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7" r:id="rId9"/>
    <p:sldId id="259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2761"/>
  </p:normalViewPr>
  <p:slideViewPr>
    <p:cSldViewPr snapToGrid="0" snapToObjects="1">
      <p:cViewPr varScale="1">
        <p:scale>
          <a:sx n="82" d="100"/>
          <a:sy n="8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2T16:32:52.830" idx="1">
    <p:pos x="10" y="10"/>
    <p:text>s</p:text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16DB-8994-8E43-B73E-5E7986BF4A1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74533-1873-B44C-81AD-FC088D8B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1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sptep</a:t>
            </a:r>
            <a:r>
              <a:rPr lang="en-US" dirty="0"/>
              <a:t>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9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7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74533-1873-B44C-81AD-FC088D8BFE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9697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709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2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935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264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16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211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983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815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53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454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2618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8005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BC48-7809-D84A-A59A-BD060686C69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FBBD-D4F3-6545-B207-5D12E9FF4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53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3851-4AAC-E14F-9B55-D55530063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ReversePTP</a:t>
            </a:r>
            <a:br>
              <a:rPr lang="en-US" sz="4000" b="1" dirty="0"/>
            </a:br>
            <a:r>
              <a:rPr lang="en-US" sz="4000" b="1" dirty="0"/>
              <a:t> A clock synchronization scheme for software‐defined networks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2631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440B-83DA-F544-B6B1-20A1057E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ReversePTP</a:t>
            </a:r>
            <a:r>
              <a:rPr lang="en-US" dirty="0"/>
              <a:t>: Theory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1CFB-40FF-1D44-99F9-D88E885A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of controller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PTP protocol as a slave separately with each of the SDN switches.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translation between masters’ times and slave's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REVERSPTP slave is bound to n REVERSEPTP masters.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82275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0FFB-02A4-964B-841A-03396E9B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ReversePTP</a:t>
            </a:r>
            <a:r>
              <a:rPr lang="en-US" dirty="0"/>
              <a:t>: Theory of operation(cont.)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0ED66-6C33-3E46-832F-4E83E7B0E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REVERSEPTP slave maintains four parameters for each master.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0ED66-6C33-3E46-832F-4E83E7B0E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26253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52EC-5AF7-124C-A7D1-322C5A1E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65329-8508-6C4D-8607-71DDCFFBB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: timestamp in term of slave’s clock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: master i’s clock</a:t>
                </a:r>
              </a:p>
              <a:p>
                <a:r>
                  <a:rPr lang="en-US" dirty="0"/>
                  <a:t>Timed notification: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Timed command: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65329-8508-6C4D-8607-71DDCFFBB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5183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AC33-A3D2-654E-81AC-406BC62D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ReversePtp</a:t>
            </a:r>
            <a:r>
              <a:rPr lang="en-US" dirty="0"/>
              <a:t>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E886-F795-3648-9756-5D86A858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REVERSPTP is a subset of features in IEEE 1588 standard.</a:t>
            </a:r>
          </a:p>
          <a:p>
            <a:r>
              <a:rPr lang="en-US" dirty="0"/>
              <a:t> important features of REVERSPTP:</a:t>
            </a:r>
          </a:p>
          <a:p>
            <a:pPr lvl="1"/>
            <a:r>
              <a:rPr lang="en-US" dirty="0"/>
              <a:t>Simple functionality in switches</a:t>
            </a:r>
          </a:p>
          <a:p>
            <a:pPr lvl="1"/>
            <a:r>
              <a:rPr lang="en-US" dirty="0"/>
              <a:t>No messages are exchanged between switches</a:t>
            </a:r>
          </a:p>
        </p:txBody>
      </p:sp>
    </p:spTree>
    <p:extLst>
      <p:ext uri="{BB962C8B-B14F-4D97-AF65-F5344CB8AC3E}">
        <p14:creationId xmlns:p14="http://schemas.microsoft.com/office/powerpoint/2010/main" val="353285809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867-FB01-F942-9940-FCA70C7F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8FE7-927A-5E46-AB48-9DD283C4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experiment</a:t>
            </a:r>
          </a:p>
          <a:p>
            <a:pPr lvl="1"/>
            <a:r>
              <a:rPr lang="en-US" dirty="0"/>
              <a:t>Effectiveness of scheduling simultaneous events by using REVERSPTP.</a:t>
            </a:r>
          </a:p>
          <a:p>
            <a:pPr lvl="1"/>
            <a:r>
              <a:rPr lang="en-US" dirty="0"/>
              <a:t>Evaluate degree of accuracy REVERSEPTP in comparison to conventional PTP.</a:t>
            </a:r>
          </a:p>
          <a:p>
            <a:pPr lvl="1"/>
            <a:r>
              <a:rPr lang="en-US" dirty="0"/>
              <a:t>Analyze scalability of REVERSEPTP.</a:t>
            </a:r>
          </a:p>
        </p:txBody>
      </p:sp>
    </p:spTree>
    <p:extLst>
      <p:ext uri="{BB962C8B-B14F-4D97-AF65-F5344CB8AC3E}">
        <p14:creationId xmlns:p14="http://schemas.microsoft.com/office/powerpoint/2010/main" val="387201899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97FC-ADA8-DB4E-BD66-43085C6F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Rate of protocol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E532C-3D23-8348-84F4-1B95DB37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2346" y="2249488"/>
            <a:ext cx="7924133" cy="3541712"/>
          </a:xfrm>
        </p:spPr>
      </p:pic>
    </p:spTree>
    <p:extLst>
      <p:ext uri="{BB962C8B-B14F-4D97-AF65-F5344CB8AC3E}">
        <p14:creationId xmlns:p14="http://schemas.microsoft.com/office/powerpoint/2010/main" val="70067794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C262-6AF9-E141-AA92-16FE0A06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</a:t>
            </a:r>
            <a:r>
              <a:rPr lang="en-US" dirty="0" err="1"/>
              <a:t>Cpu</a:t>
            </a:r>
            <a:r>
              <a:rPr lang="en-US" dirty="0"/>
              <a:t> utilization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8CF47-84B1-B64F-8C6F-557FE9211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2377" y="2249488"/>
            <a:ext cx="9364071" cy="3541712"/>
          </a:xfrm>
        </p:spPr>
      </p:pic>
    </p:spTree>
    <p:extLst>
      <p:ext uri="{BB962C8B-B14F-4D97-AF65-F5344CB8AC3E}">
        <p14:creationId xmlns:p14="http://schemas.microsoft.com/office/powerpoint/2010/main" val="26746458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B2AB-35F6-1743-911F-D17653FE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clock synchronization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5758-9A07-5D47-917B-A146DBA7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Time Protocol(PTP)</a:t>
            </a:r>
          </a:p>
          <a:p>
            <a:pPr lvl="1"/>
            <a:r>
              <a:rPr lang="en-US" dirty="0"/>
              <a:t>Defined in IEEE 1588.</a:t>
            </a:r>
          </a:p>
          <a:p>
            <a:pPr lvl="1"/>
            <a:r>
              <a:rPr lang="en-US" dirty="0"/>
              <a:t>Accuracy : order of 1 microsecond</a:t>
            </a:r>
          </a:p>
          <a:p>
            <a:r>
              <a:rPr lang="en-US" dirty="0"/>
              <a:t>Network Time Protocol(NTP)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997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FE38-6C15-3D4E-A4C9-C6B258BB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Time Protocol(PTP)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946B-2B2E-FF42-AC2D-A35ED22A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 Algorithm.</a:t>
            </a:r>
          </a:p>
          <a:p>
            <a:r>
              <a:rPr lang="en-US" dirty="0"/>
              <a:t>A master clock is elected by BCMA.</a:t>
            </a:r>
          </a:p>
          <a:p>
            <a:r>
              <a:rPr lang="en-US" dirty="0"/>
              <a:t>Slaves run a servo algorithm which computes accurate time</a:t>
            </a:r>
            <a:endParaRPr lang="fa-IR" dirty="0"/>
          </a:p>
          <a:p>
            <a:r>
              <a:rPr lang="en-US" dirty="0"/>
              <a:t>Direction of protocol messages are from master to slaves.</a:t>
            </a:r>
          </a:p>
          <a:p>
            <a:pPr marL="0" indent="0" algn="ctr">
              <a:buNone/>
            </a:pPr>
            <a:r>
              <a:rPr lang="en-US" b="1" u="sng" dirty="0"/>
              <a:t>Idea of PTP and SDN are in contrast</a:t>
            </a:r>
          </a:p>
        </p:txBody>
      </p:sp>
    </p:spTree>
    <p:extLst>
      <p:ext uri="{BB962C8B-B14F-4D97-AF65-F5344CB8AC3E}">
        <p14:creationId xmlns:p14="http://schemas.microsoft.com/office/powerpoint/2010/main" val="3253268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2BC-97FA-2543-9035-DCA3B5F7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E749-C192-C144-8C9A-C9C9BAA0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 </a:t>
            </a:r>
          </a:p>
          <a:p>
            <a:pPr lvl="1"/>
            <a:r>
              <a:rPr lang="en-US" dirty="0"/>
              <a:t>Master </a:t>
            </a:r>
          </a:p>
          <a:p>
            <a:pPr lvl="1"/>
            <a:r>
              <a:rPr lang="en-US" dirty="0"/>
              <a:t> slave</a:t>
            </a:r>
          </a:p>
          <a:p>
            <a:r>
              <a:rPr lang="en-US" dirty="0"/>
              <a:t>PTP Domain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6146F-C7EF-3345-9673-664BB12E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559" y="1581943"/>
            <a:ext cx="2775923" cy="36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33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FDDF-F96B-BF44-B175-AC3D6F4D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PTP(cont.)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6F2D-DA63-CC4A-9A08-942CF346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nodes</a:t>
            </a:r>
          </a:p>
          <a:p>
            <a:pPr lvl="1"/>
            <a:r>
              <a:rPr lang="en-US" dirty="0"/>
              <a:t>Ordinary Clocks(OCs)</a:t>
            </a:r>
          </a:p>
          <a:p>
            <a:pPr lvl="1"/>
            <a:r>
              <a:rPr lang="en-US" dirty="0"/>
              <a:t>Transparent Clocks(TCs)</a:t>
            </a:r>
          </a:p>
          <a:p>
            <a:pPr lvl="1"/>
            <a:r>
              <a:rPr lang="en-US" dirty="0"/>
              <a:t>Boundary Clocks(BCs)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81656-244F-4E49-9C7D-02F2CB3F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59" y="1581943"/>
            <a:ext cx="2775923" cy="3694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BA13B-765D-CE45-98E6-02CC881CFEA3}"/>
              </a:ext>
            </a:extLst>
          </p:cNvPr>
          <p:cNvSpPr txBox="1"/>
          <p:nvPr/>
        </p:nvSpPr>
        <p:spPr>
          <a:xfrm>
            <a:off x="6206836" y="135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61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86A2-6516-2844-913D-A042A668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52927-7F6F-0C4F-BAB6-92D855D4B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 : offset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</m:t>
                        </m:r>
                      </m:sub>
                    </m:sSub>
                  </m:oMath>
                </a14:m>
                <a:r>
                  <a:rPr lang="en-US" dirty="0"/>
                  <a:t> = delay between master and slave</a:t>
                </a:r>
              </a:p>
              <a:p>
                <a:r>
                  <a:rPr lang="en-US" dirty="0"/>
                  <a:t>Synch and delay messages are transmitted periodically.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52927-7F6F-0C4F-BAB6-92D855D4B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AD8E9D-563A-D745-AA65-BCFA85B46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11" y="1571913"/>
            <a:ext cx="3162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0141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E518-B6F7-3948-A8AC-13B9B11A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PTP(Cont.)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BA54-2D89-ED4F-9997-7E60E167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modes</a:t>
            </a:r>
          </a:p>
          <a:p>
            <a:pPr lvl="1"/>
            <a:r>
              <a:rPr lang="en-US" dirty="0"/>
              <a:t>One-step</a:t>
            </a:r>
          </a:p>
          <a:p>
            <a:pPr lvl="1"/>
            <a:r>
              <a:rPr lang="en-US" dirty="0"/>
              <a:t> twos-step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047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60A3-5364-BE4A-A19E-ECF189F4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PTP(Cont.)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9606-9B17-7341-9306-97E7DB70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values are declared in lowercase .</a:t>
            </a:r>
          </a:p>
          <a:p>
            <a:r>
              <a:rPr lang="en-US" dirty="0"/>
              <a:t>Clock time values and constants are declare in upper case.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10420-F491-024F-8C0E-8F073877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11" y="3429000"/>
            <a:ext cx="6985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254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E3E9-36FE-074B-B4A9-36A7EB77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reversePTP</a:t>
            </a:r>
            <a:r>
              <a:rPr lang="en-US" dirty="0"/>
              <a:t> in a nutshell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178D7-812E-0243-A877-3F480129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2368" y="2127650"/>
            <a:ext cx="2805659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0E10A-A730-C046-A312-2DCB2B0B3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502" y="2127650"/>
            <a:ext cx="2807208" cy="3480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4538C-F7BD-B04D-8E93-E951B6EA22CD}"/>
              </a:ext>
            </a:extLst>
          </p:cNvPr>
          <p:cNvSpPr txBox="1"/>
          <p:nvPr/>
        </p:nvSpPr>
        <p:spPr>
          <a:xfrm>
            <a:off x="2691290" y="5843752"/>
            <a:ext cx="211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Conventional PTP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45E-043D-8C46-AB5A-965E128294C0}"/>
              </a:ext>
            </a:extLst>
          </p:cNvPr>
          <p:cNvSpPr txBox="1"/>
          <p:nvPr/>
        </p:nvSpPr>
        <p:spPr>
          <a:xfrm>
            <a:off x="6963745" y="5843752"/>
            <a:ext cx="211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REVERSEPTP</a:t>
            </a:r>
          </a:p>
        </p:txBody>
      </p:sp>
    </p:spTree>
    <p:extLst>
      <p:ext uri="{BB962C8B-B14F-4D97-AF65-F5344CB8AC3E}">
        <p14:creationId xmlns:p14="http://schemas.microsoft.com/office/powerpoint/2010/main" val="3281273467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{666E170E-85A6-254B-AFB2-BF191F48BC6D}tf10001122</Template>
  <TotalTime>411</TotalTime>
  <Words>370</Words>
  <Application>Microsoft Macintosh PowerPoint</Application>
  <PresentationFormat>Widescreen</PresentationFormat>
  <Paragraphs>82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Tw Cen MT</vt:lpstr>
      <vt:lpstr>Circuit</vt:lpstr>
      <vt:lpstr>ReversePTP  A clock synchronization scheme for software‐defined networks </vt:lpstr>
      <vt:lpstr>Previous clock synchronization protocols</vt:lpstr>
      <vt:lpstr>Precision Time Protocol(PTP)</vt:lpstr>
      <vt:lpstr>Overview of PTP</vt:lpstr>
      <vt:lpstr>Overview of PTP(cont.)</vt:lpstr>
      <vt:lpstr>How it works</vt:lpstr>
      <vt:lpstr>Overview of PTP(Cont.)</vt:lpstr>
      <vt:lpstr>Overview of PTP(Cont.)</vt:lpstr>
      <vt:lpstr>reversePTP in a nutshell</vt:lpstr>
      <vt:lpstr>ReversePTP: Theory of operation</vt:lpstr>
      <vt:lpstr>ReversePTP: Theory of operation(cont.)</vt:lpstr>
      <vt:lpstr>Time translation</vt:lpstr>
      <vt:lpstr>The ReversePtp profile</vt:lpstr>
      <vt:lpstr>Evaluation</vt:lpstr>
      <vt:lpstr>Scalability: Rate of protocol messages</vt:lpstr>
      <vt:lpstr>Scalability: Cpu utilization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ReversePTP: A clock synchronization scheme for software‐defined networks </dc:title>
  <dc:creator>Microsoft Office User</dc:creator>
  <cp:lastModifiedBy>Microsoft Office User</cp:lastModifiedBy>
  <cp:revision>23</cp:revision>
  <dcterms:created xsi:type="dcterms:W3CDTF">2020-10-12T12:33:45Z</dcterms:created>
  <dcterms:modified xsi:type="dcterms:W3CDTF">2020-10-12T19:50:59Z</dcterms:modified>
</cp:coreProperties>
</file>