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461" r:id="rId3"/>
    <p:sldId id="528" r:id="rId4"/>
    <p:sldId id="525" r:id="rId5"/>
    <p:sldId id="523" r:id="rId6"/>
    <p:sldId id="258" r:id="rId7"/>
    <p:sldId id="534" r:id="rId8"/>
    <p:sldId id="527" r:id="rId9"/>
    <p:sldId id="535" r:id="rId10"/>
    <p:sldId id="529" r:id="rId11"/>
    <p:sldId id="489" r:id="rId12"/>
    <p:sldId id="490" r:id="rId13"/>
    <p:sldId id="491" r:id="rId14"/>
    <p:sldId id="492" r:id="rId15"/>
    <p:sldId id="531" r:id="rId16"/>
    <p:sldId id="532" r:id="rId17"/>
    <p:sldId id="537" r:id="rId18"/>
    <p:sldId id="526" r:id="rId19"/>
    <p:sldId id="5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1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0412E-107C-B941-8428-D82DB4FD32F9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53460-5ACC-5F43-AA02-7D2CDB029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5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93F0-AE0A-7141-B1FB-65B34BE20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A3915-F73E-6C4A-898A-6D145C0A3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C77C-7DEB-0740-B39B-01610D5A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54998-3AD1-2848-83AA-E2974C88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5AAA-A043-C448-AC42-9C2CF81D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8D5C-BE93-3849-BC40-02BC60E6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F5DDC-EBD5-2D41-87D4-48A6B776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BB23-8C77-2F43-8CE8-496CBC78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E048-DE93-BC4C-B260-989DF743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A42C-CD74-A546-98A0-FD7C2E2E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1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2400A-F171-7148-87CA-A62F76830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20E4F-A8A5-AF42-9B0E-A5AF9568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D218-BC68-D74C-BC40-58BB0F82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672A-2091-3C4C-8B3F-C71F26A4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CA07-EA6D-1B41-9864-3FA7AFF2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18D0-E685-8A46-99D8-2E882E9F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0706-6154-6340-9091-EDFDFD83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1DD3-02D0-0943-81A3-2E97B720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475C-F1C2-F544-8B4D-AFD9F185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6917-C088-D746-AF5D-CBFED7C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298D-5D81-D14C-9EDA-FA243ED5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4A67-3E6F-6649-AC47-D8E92C3AF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DA6A-22E7-274E-9388-DABDE10F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C9A8-98F8-4646-AE04-0D686BAF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2B01-C1BE-524F-90A3-597D0387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07C7-075D-A648-BD0F-73907AB5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41C6-02D4-CA45-AC9E-F1384B126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AC01-0D0D-2940-8E2C-5CAEE080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B78F-A380-8149-B833-2ABB6F5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1D7F-C3CD-654D-ABC3-850D69B9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26FD6-AEF7-584D-BCC2-E974C908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B941-62DC-3545-AC9D-826187DE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152D8-9CC5-344C-8713-0E606272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FBAA2-EA2A-5540-9599-F037822E0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283B-58BE-6B4E-9529-8663B2623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55485-DA8A-9B49-932F-9AB4784BB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3C4-E6A1-4143-AB3A-CE295E92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35267-FA7E-6240-9D02-B521C3D0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1B2FD-CBBE-364D-BF6D-67C2E919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278A-9826-AA43-A177-3FBF81D6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22E51-4D51-8A42-BC62-AF52F5DC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20DB2-DE6B-C24B-86F6-3CB4E07A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0FE6D-7F43-634D-9F94-964AC7E6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1C085-450B-6244-8B25-4F2D8C8B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93D53-202F-B940-8349-AC473CA6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8FD59-B28E-3943-9C85-16A5396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3831-23E7-ED4D-A494-C71FD370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DB8C-7C40-CC41-9C0D-D73AF1E9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DA257-209E-F14C-A7E2-FD5496912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48A6-70B6-6C4C-BC25-B3C7F887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48E04-8457-EC48-A78F-80DE22AA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E07C3-543A-BC4D-8FDF-4D2209D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A510-AAEC-3541-A968-1CB488EA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E1DCB-2293-4A48-876B-1BC64C782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9987-E600-394E-B3A1-8A0AF7BD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51BFD-7E96-5C45-9902-133837A1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F0522-F51C-FD45-BE84-DBF23E0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34CA-C570-6446-A428-D136D01F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A61DB-6CE4-1D47-A369-253F29C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A471-A874-9544-8B25-CED13305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8533-78D4-4941-A9A4-83C277901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4EB5-C216-004E-A8FA-F9F0A745CB68}" type="datetimeFigureOut">
              <a:rPr lang="en-US" smtClean="0"/>
              <a:t>6/23/20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F8DD-C6B3-B94D-A64F-0775967DA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4819-CA28-0249-A873-A2CBBB6E4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0886-A165-A04E-A377-7E216A798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shiarezaei/course-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nethalloffame.org/inductees/paul-bara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err="1"/>
              <a:t>Arshiya</a:t>
            </a:r>
            <a:r>
              <a:rPr lang="en-US" b="0" dirty="0"/>
              <a:t> </a:t>
            </a:r>
            <a:r>
              <a:rPr lang="en-US" dirty="0" err="1"/>
              <a:t>R</a:t>
            </a:r>
            <a:r>
              <a:rPr lang="en-US" b="0" dirty="0" err="1"/>
              <a:t>ezaie</a:t>
            </a:r>
            <a:endParaRPr lang="en-US" b="0" dirty="0"/>
          </a:p>
          <a:p>
            <a:r>
              <a:rPr lang="en-US" b="0" dirty="0"/>
              <a:t>Spring 1399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7000" y="6390968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https://github.com/arshiarezaei/course-net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209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CE 40-443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Software-Defined Networking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0009D2-B66C-4A4E-838E-04A60036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4598219"/>
            <a:ext cx="1422400" cy="142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8A84B4-5A50-C743-9778-11B73F032CD5}"/>
              </a:ext>
            </a:extLst>
          </p:cNvPr>
          <p:cNvSpPr txBox="1"/>
          <p:nvPr/>
        </p:nvSpPr>
        <p:spPr>
          <a:xfrm>
            <a:off x="4016829" y="38317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7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EC23-4BB9-EB4C-BED4-242C20D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Characteristics of SDN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748C-D4C6-8B4D-9C02-25D426A4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Plane separation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control plane is moved off of the switching device and onto a centralized controller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Simplified device and Centralized control</a:t>
            </a:r>
          </a:p>
          <a:p>
            <a:pPr lvl="1"/>
            <a:r>
              <a:rPr lang="en-US" dirty="0"/>
              <a:t>This software-based controller may then manage the network based on higher-level policies </a:t>
            </a:r>
          </a:p>
          <a:p>
            <a:r>
              <a:rPr lang="en-US" dirty="0"/>
              <a:t>Network automation and virtualization</a:t>
            </a:r>
          </a:p>
          <a:p>
            <a:pPr lvl="1"/>
            <a:r>
              <a:rPr lang="en-US" dirty="0"/>
              <a:t>allows the programmer to specify the necessary forwarding behaviors without any knowledge of vendor-specific hardware </a:t>
            </a:r>
          </a:p>
          <a:p>
            <a:r>
              <a:rPr lang="en-US"/>
              <a:t>Openness</a:t>
            </a:r>
            <a:endParaRPr lang="en-US" dirty="0"/>
          </a:p>
          <a:p>
            <a:pPr lvl="1"/>
            <a:r>
              <a:rPr lang="en-US" dirty="0"/>
              <a:t>interfaces should remain standard, well documented, and not proprietary. </a:t>
            </a:r>
          </a:p>
          <a:p>
            <a:pPr lvl="1"/>
            <a:r>
              <a:rPr lang="en-US" dirty="0"/>
              <a:t>facilitating research and experimentation.</a:t>
            </a:r>
          </a:p>
          <a:p>
            <a:pPr lvl="1"/>
            <a:r>
              <a:rPr lang="en-US" dirty="0"/>
              <a:t>open interfaces permit equipment from different vendors to interoperate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5C1CF70-65E8-42C4-8740-7FA96D18BF2D}"/>
              </a:ext>
            </a:extLst>
          </p:cNvPr>
          <p:cNvSpPr/>
          <p:nvPr/>
        </p:nvSpPr>
        <p:spPr>
          <a:xfrm>
            <a:off x="838200" y="1837833"/>
            <a:ext cx="6684579" cy="1157615"/>
          </a:xfrm>
          <a:prstGeom prst="fram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rgbClr val="FF0000"/>
                </a:solidFill>
              </a:rPr>
              <a:t>how it results to loop prevention?🤔</a:t>
            </a:r>
          </a:p>
        </p:txBody>
      </p:sp>
    </p:spTree>
    <p:extLst>
      <p:ext uri="{BB962C8B-B14F-4D97-AF65-F5344CB8AC3E}">
        <p14:creationId xmlns:p14="http://schemas.microsoft.com/office/powerpoint/2010/main" val="4578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09800" y="1600201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7223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Logically 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2286001" y="5605385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4218151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237529" y="4538236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7268830" y="5669728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5739620" y="5885260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7624036" y="4139823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6346744" y="4766065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5188685" y="4098433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373379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3276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9009746" y="3072826"/>
            <a:ext cx="87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9096597" y="403860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581400" y="2661696"/>
            <a:ext cx="5257800" cy="1075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604069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chemeClr val="accent5"/>
                </a:solidFill>
              </a:rPr>
              <a:t>verify </a:t>
            </a:r>
            <a:r>
              <a:rPr lang="en-US" dirty="0"/>
              <a:t>whether whatever we specified…</a:t>
            </a:r>
          </a:p>
          <a:p>
            <a:pPr lvl="1"/>
            <a:r>
              <a:rPr lang="en-US" dirty="0"/>
              <a:t>…makes sense</a:t>
            </a:r>
          </a:p>
          <a:p>
            <a:pPr lvl="1"/>
            <a:r>
              <a:rPr lang="en-US" dirty="0"/>
              <a:t>…likely to work</a:t>
            </a:r>
          </a:p>
          <a:p>
            <a:pPr lvl="1"/>
            <a:r>
              <a:rPr lang="en-US" dirty="0"/>
              <a:t>…likely to work with the rest</a:t>
            </a:r>
          </a:p>
          <a:p>
            <a:r>
              <a:rPr lang="en-US" dirty="0"/>
              <a:t>No more </a:t>
            </a:r>
            <a:r>
              <a:rPr lang="en-US" i="1" dirty="0"/>
              <a:t>umm-I don’t no-maybe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Logically centralized 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chemeClr val="accent5"/>
                </a:solidFill>
              </a:rPr>
              <a:t>flow table.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chemeClr val="accent5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5576-660F-0D48-AF05-92C3A24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60B08-F58E-E042-B103-4F2FB964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56" y="1366838"/>
            <a:ext cx="10507288" cy="4810125"/>
          </a:xfrm>
        </p:spPr>
      </p:pic>
    </p:spTree>
    <p:extLst>
      <p:ext uri="{BB962C8B-B14F-4D97-AF65-F5344CB8AC3E}">
        <p14:creationId xmlns:p14="http://schemas.microsoft.com/office/powerpoint/2010/main" val="29400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C8EF-C10F-B84C-89F1-0F68DC80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terms </a:t>
            </a:r>
            <a:r>
              <a:rPr lang="en-US" i="1" dirty="0"/>
              <a:t>northbound </a:t>
            </a:r>
            <a:r>
              <a:rPr lang="en-US" dirty="0"/>
              <a:t>and </a:t>
            </a:r>
            <a:r>
              <a:rPr lang="en-US" i="1" dirty="0"/>
              <a:t>southbound </a:t>
            </a:r>
            <a:r>
              <a:rPr lang="en-US" dirty="0"/>
              <a:t>are often used to distinguish whether the interface is to the applications or to the devices .</a:t>
            </a:r>
          </a:p>
          <a:p>
            <a:r>
              <a:rPr lang="en-US" dirty="0"/>
              <a:t>The SDN controller is responsible for abstracting the network of SDN devices it controls and presenting an abstraction of these network resources to the SDN applications running above </a:t>
            </a:r>
          </a:p>
          <a:p>
            <a:r>
              <a:rPr lang="en-US" dirty="0"/>
              <a:t> A flow describes a set of packets transferred from one network endpoint (or set of endpoints) to another endpoint (or set of endpoints) </a:t>
            </a:r>
          </a:p>
          <a:p>
            <a:pPr lvl="1"/>
            <a:r>
              <a:rPr lang="en-US" dirty="0"/>
              <a:t>Flow is unidirectional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D1A7-F691-204B-A14A-6DBD1B21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 ON CAMPUS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71CAB-716F-2B48-B512-CD3A25BCA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416" y="1215639"/>
            <a:ext cx="9089167" cy="5161349"/>
          </a:xfrm>
        </p:spPr>
      </p:pic>
    </p:spTree>
    <p:extLst>
      <p:ext uri="{BB962C8B-B14F-4D97-AF65-F5344CB8AC3E}">
        <p14:creationId xmlns:p14="http://schemas.microsoft.com/office/powerpoint/2010/main" val="340567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FC02-A4F0-A24F-9206-B1F098BB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246-4ED6-A944-8F09-49FFBC08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Hall of Fame. Paul Baran. Retrieved from: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 </a:t>
            </a:r>
          </a:p>
          <a:p>
            <a:r>
              <a:rPr lang="en-US" dirty="0"/>
              <a:t>Software Defined Networks, A Comprehensive Approach, 2th edition.</a:t>
            </a:r>
          </a:p>
          <a:p>
            <a:pPr lvl="1"/>
            <a:r>
              <a:rPr lang="en-US" dirty="0"/>
              <a:t>Paul </a:t>
            </a:r>
            <a:r>
              <a:rPr lang="en-US" dirty="0" err="1"/>
              <a:t>Göransson</a:t>
            </a:r>
            <a:r>
              <a:rPr lang="en-US" dirty="0"/>
              <a:t> , Chuck Black , Timothy Culver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4BC64-555D-234D-BF23-6F3ACE97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8" y="0"/>
            <a:ext cx="10715624" cy="6858000"/>
          </a:xfrm>
        </p:spPr>
      </p:pic>
    </p:spTree>
    <p:extLst>
      <p:ext uri="{BB962C8B-B14F-4D97-AF65-F5344CB8AC3E}">
        <p14:creationId xmlns:p14="http://schemas.microsoft.com/office/powerpoint/2010/main" val="5115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35" y="365125"/>
            <a:ext cx="10913165" cy="84744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74792"/>
            <a:ext cx="10118035" cy="5281558"/>
          </a:xfrm>
        </p:spPr>
        <p:txBody>
          <a:bodyPr>
            <a:noAutofit/>
          </a:bodyPr>
          <a:lstStyle/>
          <a:p>
            <a:r>
              <a:rPr lang="en-US" sz="2400" dirty="0"/>
              <a:t>Brief History</a:t>
            </a:r>
          </a:p>
          <a:p>
            <a:r>
              <a:rPr lang="en-US" sz="2400" dirty="0"/>
              <a:t>Data centers</a:t>
            </a:r>
          </a:p>
          <a:p>
            <a:r>
              <a:rPr lang="en-US" sz="2400" dirty="0"/>
              <a:t>Genesis of SDN</a:t>
            </a:r>
          </a:p>
          <a:p>
            <a:r>
              <a:rPr lang="en-US" sz="2400" dirty="0"/>
              <a:t>Characteristics of SDN</a:t>
            </a:r>
          </a:p>
          <a:p>
            <a:r>
              <a:rPr lang="en-US" sz="2400" dirty="0"/>
              <a:t>How SDN works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SDN in data centers</a:t>
            </a:r>
          </a:p>
          <a:p>
            <a:r>
              <a:rPr lang="en-US" sz="2400" dirty="0"/>
              <a:t>SDN in other environments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Wide Area networks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Service provider Networks</a:t>
            </a:r>
          </a:p>
          <a:p>
            <a:pPr lvl="1"/>
            <a:r>
              <a:rPr lang="en-US" dirty="0"/>
              <a:t>Campus Networks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Hospitality Networks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Mobile Networks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Optical Networks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5EEF-9332-A443-AB53-40C4D316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Acknowledgment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D1F5-ADA1-6F41-B7A8-8AC92075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2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This presentation is influenced by the following university materials from similar courses </a:t>
            </a:r>
          </a:p>
          <a:p>
            <a:pPr lvl="1"/>
            <a:r>
              <a:rPr lang="en-US" sz="2800" dirty="0">
                <a:latin typeface="+mj-lt"/>
              </a:rPr>
              <a:t> John Hopkins University</a:t>
            </a:r>
            <a:r>
              <a:rPr lang="fa-IR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,USA.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Thanks to :</a:t>
            </a:r>
          </a:p>
          <a:p>
            <a:pPr lvl="1"/>
            <a:r>
              <a:rPr lang="en-US" sz="2800" dirty="0">
                <a:latin typeface="+mj-lt"/>
              </a:rPr>
              <a:t>Dr. Mehdi </a:t>
            </a:r>
            <a:r>
              <a:rPr lang="en-US" sz="2800" dirty="0" err="1">
                <a:latin typeface="+mj-lt"/>
              </a:rPr>
              <a:t>Nobakht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Dr. </a:t>
            </a:r>
            <a:r>
              <a:rPr lang="en-US" sz="2800" dirty="0" err="1">
                <a:latin typeface="+mj-lt"/>
              </a:rPr>
              <a:t>Farnaz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Yousefi</a:t>
            </a:r>
            <a:endParaRPr lang="en-US" sz="28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776AC-9419-EC47-A8B3-58F577CE6F7C}"/>
              </a:ext>
            </a:extLst>
          </p:cNvPr>
          <p:cNvSpPr txBox="1"/>
          <p:nvPr/>
        </p:nvSpPr>
        <p:spPr>
          <a:xfrm>
            <a:off x="2044262" y="5213131"/>
            <a:ext cx="810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This presentation is a brief introduction to SDN, each title can be expanded into a chapter of a book, so you must study reference books to gain a correct , comprehensive and unbiased view of SDN.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More texts are placed in each slide for students future review.</a:t>
            </a:r>
          </a:p>
        </p:txBody>
      </p:sp>
    </p:spTree>
    <p:extLst>
      <p:ext uri="{BB962C8B-B14F-4D97-AF65-F5344CB8AC3E}">
        <p14:creationId xmlns:p14="http://schemas.microsoft.com/office/powerpoint/2010/main" val="38500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5387-7DF6-534D-A95D-8BC2259D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B268-795D-9246-879C-043E8D38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610922"/>
          </a:xfrm>
        </p:spPr>
        <p:txBody>
          <a:bodyPr>
            <a:normAutofit/>
          </a:bodyPr>
          <a:lstStyle/>
          <a:p>
            <a:r>
              <a:rPr lang="en-US" dirty="0"/>
              <a:t>Paul Baran argued about low survivability of telephone networks under enemy attack because of centralized architecture.</a:t>
            </a:r>
          </a:p>
          <a:p>
            <a:pPr lvl="1"/>
            <a:r>
              <a:rPr lang="en-US" dirty="0"/>
              <a:t>He proposed the packet-switching idea for the first time .</a:t>
            </a:r>
          </a:p>
          <a:p>
            <a:pPr lvl="1"/>
            <a:r>
              <a:rPr lang="en-US" dirty="0"/>
              <a:t>He demonstrate that if packets can be routed independently, the national voice communication system could still function even if 50% of forwarding switched were destroyed.</a:t>
            </a:r>
          </a:p>
          <a:p>
            <a:r>
              <a:rPr lang="en-US" dirty="0"/>
              <a:t>Tim Berners-Lee invented WWW</a:t>
            </a:r>
          </a:p>
          <a:p>
            <a:pPr lvl="1"/>
            <a:r>
              <a:rPr lang="en-US" dirty="0"/>
              <a:t>Ever-growing datacenters rose dramatically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 Datacenters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72" y="1600200"/>
            <a:ext cx="6631057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8660" y="5773580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Source: Facebook</a:t>
            </a:r>
          </a:p>
        </p:txBody>
      </p:sp>
    </p:spTree>
    <p:extLst>
      <p:ext uri="{BB962C8B-B14F-4D97-AF65-F5344CB8AC3E}">
        <p14:creationId xmlns:p14="http://schemas.microsoft.com/office/powerpoint/2010/main" val="138671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4228-D362-CA4A-B06B-413578DC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534510"/>
            <a:ext cx="10817772" cy="4642453"/>
          </a:xfrm>
        </p:spPr>
        <p:txBody>
          <a:bodyPr>
            <a:normAutofit/>
          </a:bodyPr>
          <a:lstStyle/>
          <a:p>
            <a:r>
              <a:rPr lang="en-US" sz="2400" dirty="0"/>
              <a:t>Guestimate # of severs in a modern data center :</a:t>
            </a:r>
          </a:p>
          <a:p>
            <a:r>
              <a:rPr lang="en-US" sz="2400" dirty="0"/>
              <a:t>a modern data centers can accommodate 120,000 physical server.</a:t>
            </a:r>
          </a:p>
          <a:p>
            <a:r>
              <a:rPr lang="en-US" sz="2400" dirty="0"/>
              <a:t>Each physical server host 20 VM.</a:t>
            </a:r>
          </a:p>
          <a:p>
            <a:r>
              <a:rPr lang="en-US" sz="2400" dirty="0"/>
              <a:t>Conclusion : 120,000*20=2,400,000 host/datacenter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22651-2D5C-7544-AB66-58E00350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8" y="2089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little calculation</a:t>
            </a:r>
          </a:p>
        </p:txBody>
      </p:sp>
    </p:spTree>
    <p:extLst>
      <p:ext uri="{BB962C8B-B14F-4D97-AF65-F5344CB8AC3E}">
        <p14:creationId xmlns:p14="http://schemas.microsoft.com/office/powerpoint/2010/main" val="194587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C150-37F2-A242-8C0F-923B21A4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Traffic Pattern in 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2B34-806C-9E4E-9FD4-B04901EC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East- West</a:t>
            </a:r>
          </a:p>
          <a:p>
            <a:r>
              <a:rPr lang="en-US" dirty="0">
                <a:latin typeface="+mj-lt"/>
              </a:rPr>
              <a:t>North-south</a:t>
            </a:r>
          </a:p>
          <a:p>
            <a:endParaRPr lang="en-US" i="1" dirty="0">
              <a:latin typeface="+mj-lt"/>
            </a:endParaRPr>
          </a:p>
          <a:p>
            <a:pPr marL="0" indent="0">
              <a:buNone/>
            </a:pPr>
            <a:endParaRPr lang="en-US" i="1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studies indicate that the majority of the traffic in current data centers is East- West traffic 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70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3295-3B97-314D-BB9A-2B1A2AB3C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518"/>
            <a:ext cx="10515600" cy="5651446"/>
          </a:xfrm>
        </p:spPr>
        <p:txBody>
          <a:bodyPr>
            <a:normAutofit/>
          </a:bodyPr>
          <a:lstStyle/>
          <a:p>
            <a:r>
              <a:rPr lang="en-US" dirty="0"/>
              <a:t>The mega-data centers differ from prior networks in a number of ways: </a:t>
            </a:r>
          </a:p>
          <a:p>
            <a:pPr lvl="1"/>
            <a:r>
              <a:rPr lang="en-US" dirty="0"/>
              <a:t>stability of topology</a:t>
            </a:r>
          </a:p>
          <a:p>
            <a:pPr lvl="1"/>
            <a:r>
              <a:rPr lang="en-US" dirty="0"/>
              <a:t> traffic patterns</a:t>
            </a:r>
          </a:p>
          <a:p>
            <a:pPr lvl="1"/>
            <a:r>
              <a:rPr lang="en-US" dirty="0"/>
              <a:t>sheer scale </a:t>
            </a:r>
          </a:p>
          <a:p>
            <a:pPr marL="342900" indent="-342900"/>
            <a:r>
              <a:rPr lang="en-US" dirty="0"/>
              <a:t>Old fashioned protocols require routers to spent more than 30% of their CPU clock cycle rediscovering and recalculating routes for a  highly static network topology.</a:t>
            </a:r>
          </a:p>
          <a:p>
            <a:pPr marL="342900" indent="-342900"/>
            <a:r>
              <a:rPr lang="en-US" dirty="0"/>
              <a:t>services provided by these data centers require frequent reconfiguration 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A9ACC51A-65FC-46AB-8AA1-C4A9EC13A331}"/>
              </a:ext>
            </a:extLst>
          </p:cNvPr>
          <p:cNvSpPr/>
          <p:nvPr/>
        </p:nvSpPr>
        <p:spPr>
          <a:xfrm>
            <a:off x="388883" y="4909931"/>
            <a:ext cx="11128913" cy="1381539"/>
          </a:xfrm>
          <a:prstGeom prst="fram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Legacy solutions can not be scaled well to this number of host in a  data center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Network Management changed to a nightmare😭</a:t>
            </a:r>
          </a:p>
        </p:txBody>
      </p:sp>
    </p:spTree>
    <p:extLst>
      <p:ext uri="{BB962C8B-B14F-4D97-AF65-F5344CB8AC3E}">
        <p14:creationId xmlns:p14="http://schemas.microsoft.com/office/powerpoint/2010/main" val="539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B6D7-B67B-A241-9FB1-6AD42202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Genesis of SDN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72F7-3AE9-0445-B818-0FB99EE9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Moving control OFF OF The Device</a:t>
            </a:r>
          </a:p>
        </p:txBody>
      </p:sp>
    </p:spTree>
    <p:extLst>
      <p:ext uri="{BB962C8B-B14F-4D97-AF65-F5344CB8AC3E}">
        <p14:creationId xmlns:p14="http://schemas.microsoft.com/office/powerpoint/2010/main" val="34644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793</Words>
  <Application>Microsoft Macintosh PowerPoint</Application>
  <PresentationFormat>Widescreen</PresentationFormat>
  <Paragraphs>128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CE 40-443 Computer Networks  Software-Defined Networking</vt:lpstr>
      <vt:lpstr>Agenda</vt:lpstr>
      <vt:lpstr>Acknowledgment </vt:lpstr>
      <vt:lpstr>Brief History</vt:lpstr>
      <vt:lpstr>Who’s serving Web services? Datacenters</vt:lpstr>
      <vt:lpstr>A little calculation</vt:lpstr>
      <vt:lpstr>Traffic Pattern in data centers</vt:lpstr>
      <vt:lpstr>PowerPoint Presentation</vt:lpstr>
      <vt:lpstr>Genesis of SDN</vt:lpstr>
      <vt:lpstr>Characteristics of SDN</vt:lpstr>
      <vt:lpstr>Logically centralized control plane</vt:lpstr>
      <vt:lpstr>Each goal is an app via specification abstraction</vt:lpstr>
      <vt:lpstr>Reason about each app via network state abstraction</vt:lpstr>
      <vt:lpstr>Logically centralized control plane</vt:lpstr>
      <vt:lpstr>SDN Operation</vt:lpstr>
      <vt:lpstr>PowerPoint Presentation</vt:lpstr>
      <vt:lpstr>SDN ON CAMPUS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EN.601.414/614 Computer Networks  Software-Defined Networking</dc:title>
  <dc:creator>arshiya rezaie</dc:creator>
  <cp:lastModifiedBy>arshiya rezaie</cp:lastModifiedBy>
  <cp:revision>49</cp:revision>
  <cp:lastPrinted>2020-06-22T05:07:25Z</cp:lastPrinted>
  <dcterms:created xsi:type="dcterms:W3CDTF">2020-06-19T20:05:40Z</dcterms:created>
  <dcterms:modified xsi:type="dcterms:W3CDTF">2020-06-23T19:23:25Z</dcterms:modified>
</cp:coreProperties>
</file>