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2" r:id="rId1"/>
  </p:sldMasterIdLst>
  <p:sldIdLst>
    <p:sldId id="256" r:id="rId2"/>
    <p:sldId id="258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44" y="5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71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61355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502198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20727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051714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23343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577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208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96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2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83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049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90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94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968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432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01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0">
            <a:extLst>
              <a:ext uri="{FF2B5EF4-FFF2-40B4-BE49-F238E27FC236}">
                <a16:creationId xmlns:a16="http://schemas.microsoft.com/office/drawing/2014/main" id="{0ADFFC45-3DC9-4433-926F-043E879D9DF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32">
            <a:extLst>
              <a:ext uri="{FF2B5EF4-FFF2-40B4-BE49-F238E27FC236}">
                <a16:creationId xmlns:a16="http://schemas.microsoft.com/office/drawing/2014/main" id="{B5F26A87-0610-435F-AA13-BD658385C9D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34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69370F01-B8C9-4CE4-824C-92B2792E6ED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0585B4-240B-41C2-9F5F-AA9351728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725" y="1275426"/>
            <a:ext cx="5096060" cy="430714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A Smart Web App for Attendance Taking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DB603C-E890-4B68-AFC2-C7FF471DD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8756" y="2091272"/>
            <a:ext cx="3602567" cy="308873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FFFF"/>
                </a:solidFill>
              </a:rPr>
              <a:t>50.012 Project by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Nickson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Guay</a:t>
            </a:r>
            <a:endParaRPr lang="en-US" sz="24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Arshi</a:t>
            </a:r>
            <a:r>
              <a:rPr lang="en-US" sz="2400" dirty="0">
                <a:solidFill>
                  <a:srgbClr val="FFFFFF"/>
                </a:solidFill>
              </a:rPr>
              <a:t> Dalvi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FFFF"/>
                </a:solidFill>
              </a:rPr>
              <a:t>Steven Kong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FFFF"/>
                </a:solidFill>
              </a:rPr>
              <a:t>Aishwarya Prabhat</a:t>
            </a:r>
          </a:p>
        </p:txBody>
      </p:sp>
    </p:spTree>
    <p:extLst>
      <p:ext uri="{BB962C8B-B14F-4D97-AF65-F5344CB8AC3E}">
        <p14:creationId xmlns:p14="http://schemas.microsoft.com/office/powerpoint/2010/main" val="344562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28460BD8-AE3F-4AC9-9D0B-717052AA5D3A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DD6BC9EB-F181-48AB-BCA2-3D1DB20D2D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D33AAA80-39DC-4020-9BFF-0718F35C766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1177F295-741F-4EFF-B0CA-BE69295ADA0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9C5D90B-7EE3-4D26-AB7D-A5A3A6E1120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62FBF50-1146-4575-B182-6747EEBB8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6" y="999460"/>
            <a:ext cx="5698067" cy="44798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/>
              <a:t>Problem Setting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10E71-7571-43CA-8F39-27534A43F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71970" y="999460"/>
            <a:ext cx="3748101" cy="44798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 SUTD the current method of attendance taking utilizes Learning </a:t>
            </a:r>
            <a:r>
              <a:rPr lang="en-US" sz="1800" dirty="0" err="1"/>
              <a:t>Catalytics</a:t>
            </a:r>
            <a:r>
              <a:rPr lang="en-US" sz="18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Students are easily able to transfer the ‘password’ over to their friends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Code is persistent till the end of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Defeats the purpose of taking attendance at 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61417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7">
            <a:extLst>
              <a:ext uri="{FF2B5EF4-FFF2-40B4-BE49-F238E27FC236}">
                <a16:creationId xmlns:a16="http://schemas.microsoft.com/office/drawing/2014/main" id="{88C9B83F-64CD-41C1-925F-A08801FFD0B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2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6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EC699CF-5C93-4C87-BFA7-30C85EC869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/>
          </a:blip>
          <a:srcRect l="35758" t="344" b="8747"/>
          <a:stretch/>
        </p:blipFill>
        <p:spPr>
          <a:xfrm>
            <a:off x="624115" y="8477"/>
            <a:ext cx="12191999" cy="6857990"/>
          </a:xfrm>
          <a:prstGeom prst="rect">
            <a:avLst/>
          </a:prstGeom>
        </p:spPr>
      </p:pic>
      <p:sp>
        <p:nvSpPr>
          <p:cNvPr id="96" name="Parallelogram 109">
            <a:extLst>
              <a:ext uri="{FF2B5EF4-FFF2-40B4-BE49-F238E27FC236}">
                <a16:creationId xmlns:a16="http://schemas.microsoft.com/office/drawing/2014/main" id="{217496A2-9394-4FB7-BA0E-717D2D2E7A4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800" y="0"/>
            <a:ext cx="7315200" cy="6858000"/>
          </a:xfrm>
          <a:prstGeom prst="parallelogram">
            <a:avLst>
              <a:gd name="adj" fmla="val 15925"/>
            </a:avLst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111">
            <a:extLst>
              <a:ext uri="{FF2B5EF4-FFF2-40B4-BE49-F238E27FC236}">
                <a16:creationId xmlns:a16="http://schemas.microsoft.com/office/drawing/2014/main" id="{D02CF681-4765-4E88-802F-B2474DCD516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D57B2BA-243C-45C7-A5D8-46CA719437F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Rectangle 23">
            <a:extLst>
              <a:ext uri="{FF2B5EF4-FFF2-40B4-BE49-F238E27FC236}">
                <a16:creationId xmlns:a16="http://schemas.microsoft.com/office/drawing/2014/main" id="{67374FB5-CBB7-46FF-95B5-2251BC6856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8" name="Rectangle 25">
            <a:extLst>
              <a:ext uri="{FF2B5EF4-FFF2-40B4-BE49-F238E27FC236}">
                <a16:creationId xmlns:a16="http://schemas.microsoft.com/office/drawing/2014/main" id="{34BCEAB7-D9E0-40A4-9254-8593BD346EA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D567A354-BB63-405C-8E5F-2F510E670F1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2" name="Rectangle 27">
            <a:extLst>
              <a:ext uri="{FF2B5EF4-FFF2-40B4-BE49-F238E27FC236}">
                <a16:creationId xmlns:a16="http://schemas.microsoft.com/office/drawing/2014/main" id="{9185A8D7-2F20-4F7A-97BE-21DB1654C7F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4" name="Rectangle 28">
            <a:extLst>
              <a:ext uri="{FF2B5EF4-FFF2-40B4-BE49-F238E27FC236}">
                <a16:creationId xmlns:a16="http://schemas.microsoft.com/office/drawing/2014/main" id="{CB65BD56-22B3-4E13-BFCA-B8E8BEB92D6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6" name="Rectangle 29">
            <a:extLst>
              <a:ext uri="{FF2B5EF4-FFF2-40B4-BE49-F238E27FC236}">
                <a16:creationId xmlns:a16="http://schemas.microsoft.com/office/drawing/2014/main" id="{6790ED68-BCA0-4247-A72F-1CB85DF068C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8" name="Isosceles Triangle 127">
            <a:extLst>
              <a:ext uri="{FF2B5EF4-FFF2-40B4-BE49-F238E27FC236}">
                <a16:creationId xmlns:a16="http://schemas.microsoft.com/office/drawing/2014/main" id="{DD0F2B3F-DC55-4FA7-B667-1ACD0792093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0" name="Isosceles Triangle 129">
            <a:extLst>
              <a:ext uri="{FF2B5EF4-FFF2-40B4-BE49-F238E27FC236}">
                <a16:creationId xmlns:a16="http://schemas.microsoft.com/office/drawing/2014/main" id="{F5F0CD5C-72F3-4090-8A69-8E15CB432A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2FBF50-1146-4575-B182-6747EEBB8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450" y="1678665"/>
            <a:ext cx="4482553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Our Solution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10E71-7571-43CA-8F39-27534A43F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4288" y="4274980"/>
            <a:ext cx="4715320" cy="189790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A web-socket communication-based web app for attendance taking </a:t>
            </a:r>
          </a:p>
          <a:p>
            <a:pPr marL="285750" indent="-285750">
              <a:lnSpc>
                <a:spcPct val="90000"/>
              </a:lnSpc>
              <a:buFontTx/>
              <a:buChar char="-"/>
            </a:pPr>
            <a:r>
              <a:rPr lang="en-US" sz="1800" dirty="0"/>
              <a:t>30s timer for passcode expiry</a:t>
            </a:r>
          </a:p>
          <a:p>
            <a:pPr marL="285750" indent="-285750">
              <a:lnSpc>
                <a:spcPct val="90000"/>
              </a:lnSpc>
              <a:buFontTx/>
              <a:buChar char="-"/>
            </a:pPr>
            <a:r>
              <a:rPr lang="en-US" sz="1800" dirty="0"/>
              <a:t>Unique ID login for students and teachers</a:t>
            </a:r>
          </a:p>
          <a:p>
            <a:pPr marL="285750" indent="-285750">
              <a:lnSpc>
                <a:spcPct val="90000"/>
              </a:lnSpc>
              <a:buFontTx/>
              <a:buChar char="-"/>
            </a:pPr>
            <a:r>
              <a:rPr lang="en-US" sz="1800" dirty="0"/>
              <a:t>Quick, simple and user-friendly</a:t>
            </a:r>
          </a:p>
          <a:p>
            <a:pPr marL="285750" indent="-285750">
              <a:lnSpc>
                <a:spcPct val="90000"/>
              </a:lnSpc>
              <a:buFontTx/>
              <a:buChar char="-"/>
            </a:pPr>
            <a:r>
              <a:rPr lang="en-US" sz="1800" dirty="0"/>
              <a:t>A slight bit of ‘fun’</a:t>
            </a:r>
          </a:p>
          <a:p>
            <a:pPr marL="285750" indent="-285750">
              <a:lnSpc>
                <a:spcPct val="90000"/>
              </a:lnSpc>
              <a:buFontTx/>
              <a:buChar char="-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21954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7" name="Group 70">
            <a:extLst>
              <a:ext uri="{FF2B5EF4-FFF2-40B4-BE49-F238E27FC236}">
                <a16:creationId xmlns:a16="http://schemas.microsoft.com/office/drawing/2014/main" id="{1F2B4773-3207-44CC-B7AC-892B7049821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38" name="Straight Connector 71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039" name="Picture 2" descr="https://ryanswapp.com/wp-content/uploads/2016/12/CRUD.png">
            <a:extLst>
              <a:ext uri="{FF2B5EF4-FFF2-40B4-BE49-F238E27FC236}">
                <a16:creationId xmlns:a16="http://schemas.microsoft.com/office/drawing/2014/main" id="{420665F4-6EF1-4AE9-AA33-DDDC1E609156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01" y="2829525"/>
            <a:ext cx="5283289" cy="212347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sp>
        <p:nvSpPr>
          <p:cNvPr id="1040" name="Title 1">
            <a:extLst>
              <a:ext uri="{FF2B5EF4-FFF2-40B4-BE49-F238E27FC236}">
                <a16:creationId xmlns:a16="http://schemas.microsoft.com/office/drawing/2014/main" id="{C6783A62-43F4-4515-8466-AA0B05BD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Concepts Applied</a:t>
            </a:r>
          </a:p>
        </p:txBody>
      </p:sp>
      <p:pic>
        <p:nvPicPr>
          <p:cNvPr id="1030" name="Picture 6" descr="http://pngimages.net/sites/default/files/connected7-png-image-88875.png">
            <a:extLst>
              <a:ext uri="{FF2B5EF4-FFF2-40B4-BE49-F238E27FC236}">
                <a16:creationId xmlns:a16="http://schemas.microsoft.com/office/drawing/2014/main" id="{6DF3D084-75F5-4445-867E-B4DEF3EFB7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9" t="13846" r="19547" b="16210"/>
          <a:stretch/>
        </p:blipFill>
        <p:spPr bwMode="auto">
          <a:xfrm>
            <a:off x="5817141" y="2185751"/>
            <a:ext cx="3267182" cy="341102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6" name="Title 1">
            <a:extLst>
              <a:ext uri="{FF2B5EF4-FFF2-40B4-BE49-F238E27FC236}">
                <a16:creationId xmlns:a16="http://schemas.microsoft.com/office/drawing/2014/main" id="{B98F9645-1F3E-4225-963F-EC12D5E49DDA}"/>
              </a:ext>
            </a:extLst>
          </p:cNvPr>
          <p:cNvSpPr txBox="1">
            <a:spLocks/>
          </p:cNvSpPr>
          <p:nvPr/>
        </p:nvSpPr>
        <p:spPr>
          <a:xfrm>
            <a:off x="6498898" y="3891261"/>
            <a:ext cx="2298466" cy="47575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Web sockets</a:t>
            </a:r>
          </a:p>
        </p:txBody>
      </p:sp>
    </p:spTree>
    <p:extLst>
      <p:ext uri="{BB962C8B-B14F-4D97-AF65-F5344CB8AC3E}">
        <p14:creationId xmlns:p14="http://schemas.microsoft.com/office/powerpoint/2010/main" val="622989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DFFC45-3DC9-4433-926F-043E879D9DF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F26A87-0610-435F-AA13-BD658385C9D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9370F01-B8C9-4CE4-824C-92B2792E6ED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0585B4-240B-41C2-9F5F-AA9351728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5" y="1282701"/>
            <a:ext cx="5096060" cy="4307148"/>
          </a:xfrm>
        </p:spPr>
        <p:txBody>
          <a:bodyPr anchor="ctr">
            <a:normAutofit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992D5F8-A227-4CDF-A6FF-BB35D8373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1120" y="2876315"/>
            <a:ext cx="3602567" cy="1096899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Thank you </a:t>
            </a:r>
            <a:r>
              <a:rPr lang="en-US" dirty="0">
                <a:solidFill>
                  <a:srgbClr val="FFFFFF"/>
                </a:solidFill>
                <a:sym typeface="Wingdings" panose="05000000000000000000" pitchFamily="2" charset="2"/>
              </a:rPr>
              <a:t> 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9597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6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2196F3"/>
      </a:accent1>
      <a:accent2>
        <a:srgbClr val="2196F3"/>
      </a:accent2>
      <a:accent3>
        <a:srgbClr val="2196F3"/>
      </a:accent3>
      <a:accent4>
        <a:srgbClr val="2196F3"/>
      </a:accent4>
      <a:accent5>
        <a:srgbClr val="2196F3"/>
      </a:accent5>
      <a:accent6>
        <a:srgbClr val="2196F3"/>
      </a:accent6>
      <a:hlink>
        <a:srgbClr val="2196F3"/>
      </a:hlink>
      <a:folHlink>
        <a:srgbClr val="2196F3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</TotalTime>
  <Words>105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Trebuchet MS</vt:lpstr>
      <vt:lpstr>Wingdings</vt:lpstr>
      <vt:lpstr>Wingdings 3</vt:lpstr>
      <vt:lpstr>Facet</vt:lpstr>
      <vt:lpstr>A Smart Web App for Attendance Taking </vt:lpstr>
      <vt:lpstr>Problem Setting</vt:lpstr>
      <vt:lpstr>Our Solution </vt:lpstr>
      <vt:lpstr>Concepts Applied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Smart Web App for Attendance Taking</dc:title>
  <dc:creator>Aishwarya Prabhat</dc:creator>
  <cp:lastModifiedBy>Aishwarya Prabhat</cp:lastModifiedBy>
  <cp:revision>6</cp:revision>
  <dcterms:created xsi:type="dcterms:W3CDTF">2017-11-23T01:27:23Z</dcterms:created>
  <dcterms:modified xsi:type="dcterms:W3CDTF">2017-11-23T02:13:07Z</dcterms:modified>
</cp:coreProperties>
</file>