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3ADC-34FE-4DCE-B90E-279C4781467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AD96-CF4F-4678-A650-114FE4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6AD96-CF4F-4678-A650-114FE4F172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6AD96-CF4F-4678-A650-114FE4F172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47B7-6EB3-4EAC-A10F-6B2D6933341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DA6B-8A05-460E-9726-4B31F4CD5551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1161-F193-4ED1-8785-920DA1C8DDAF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56A2-A3D9-4581-9AB8-CFB1B1EA2213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2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0686-2F72-46FF-8269-D7092FF56D27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AEFA-C8DC-4E5B-8EDF-B9296E2DEAA8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1D91-8711-43EB-8EC5-EEA9084AF430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08E1-3B80-496B-B371-4232443427F5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CDE-6493-4507-89D0-E203819E3393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E44-F0CA-4C2E-82BE-74C7BB7A793A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75CC-1A89-4E40-A075-0026B057E30F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B433-C182-4FC4-96F1-6F3DA8A53964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4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BB36-2D33-40A1-94E0-684C90CCB659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1B4F-15ED-4551-9560-AE030824ABDB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E3FD-5BC3-47AE-9F07-07D33AC895E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4190-5F93-4C45-BBCD-F70A7875E767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088B-FDBC-40E6-A959-152B8DF2C354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B312D0-2ED4-4205-8816-406AE99A89E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6115-3525-44B9-A566-0BC4AF0E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15" y="2147066"/>
            <a:ext cx="10364451" cy="1596177"/>
          </a:xfrm>
        </p:spPr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8267-558F-46F4-A287-34FA1B2E956D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03" y="2242600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6E44-F0CA-4C2E-82BE-74C7BB7A793A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92" y="1437383"/>
            <a:ext cx="10364451" cy="2261161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Loyalty System of restaurant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EEFF-8572-4025-9DE4-F16954099B13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my project</a:t>
            </a:r>
          </a:p>
          <a:p>
            <a:r>
              <a:rPr lang="en-US" dirty="0" smtClean="0"/>
              <a:t> how to increase income of a restaurant </a:t>
            </a:r>
          </a:p>
          <a:p>
            <a:r>
              <a:rPr lang="en-US" dirty="0" smtClean="0"/>
              <a:t>Improved my skill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4AE9-07B0-4A5A-AF80-28B56BB009A2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 </a:t>
            </a:r>
            <a:r>
              <a:rPr lang="en-US" dirty="0"/>
              <a:t>developed this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JAVA </a:t>
            </a:r>
            <a:endParaRPr lang="en-US" dirty="0"/>
          </a:p>
          <a:p>
            <a:r>
              <a:rPr lang="en-US" dirty="0" smtClean="0"/>
              <a:t>JAVA GUI</a:t>
            </a:r>
          </a:p>
          <a:p>
            <a:r>
              <a:rPr lang="en-US" dirty="0" smtClean="0"/>
              <a:t>JAVA DATABASE </a:t>
            </a:r>
            <a:r>
              <a:rPr lang="en-US" dirty="0" err="1" smtClean="0"/>
              <a:t>CONNECTor</a:t>
            </a:r>
            <a:endParaRPr lang="en-US" dirty="0" smtClean="0"/>
          </a:p>
          <a:p>
            <a:r>
              <a:rPr lang="en-US" dirty="0" smtClean="0"/>
              <a:t>Image slider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SQL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DFF2-A290-4414-A783-CF8CAB796C6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071" y="2024236"/>
            <a:ext cx="10364451" cy="1596177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93B-4337-49A1-B5DA-B2BDA2AFD775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learnt to do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 language is not enough.</a:t>
            </a:r>
          </a:p>
          <a:p>
            <a:r>
              <a:rPr lang="en-US" dirty="0" smtClean="0"/>
              <a:t>Need deep skill </a:t>
            </a:r>
          </a:p>
          <a:p>
            <a:r>
              <a:rPr lang="en-US" dirty="0" smtClean="0"/>
              <a:t>Programming problem solving skill is needed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F4F3-1831-4253-9DC2-27BD83F21444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challenges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have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skill ( if else fact )</a:t>
            </a:r>
          </a:p>
          <a:p>
            <a:r>
              <a:rPr lang="en-US" dirty="0" smtClean="0"/>
              <a:t>Database is not so easy</a:t>
            </a:r>
          </a:p>
          <a:p>
            <a:r>
              <a:rPr lang="en-US" dirty="0" smtClean="0"/>
              <a:t>Time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E52A-8065-40B0-A604-5C39552F98B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offline ( a desktop application )</a:t>
            </a:r>
          </a:p>
          <a:p>
            <a:r>
              <a:rPr lang="en-US" dirty="0" smtClean="0"/>
              <a:t>WEB Technology is not used</a:t>
            </a:r>
          </a:p>
          <a:p>
            <a:r>
              <a:rPr lang="en-US" dirty="0" smtClean="0"/>
              <a:t>Only admin can handle it</a:t>
            </a:r>
          </a:p>
          <a:p>
            <a:r>
              <a:rPr lang="en-US" dirty="0" smtClean="0"/>
              <a:t>User is not allowed to access it ( They only can see information 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BE19-2C2A-434B-B5AF-94661BAEBB18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Advertising if possible </a:t>
            </a:r>
          </a:p>
          <a:p>
            <a:r>
              <a:rPr lang="en-US" dirty="0" smtClean="0"/>
              <a:t>MODIFY ( point will used )</a:t>
            </a:r>
          </a:p>
          <a:p>
            <a:r>
              <a:rPr lang="en-US" dirty="0" smtClean="0"/>
              <a:t>USE IN </a:t>
            </a:r>
            <a:r>
              <a:rPr lang="en-US" dirty="0"/>
              <a:t>Curriculum </a:t>
            </a:r>
            <a:r>
              <a:rPr lang="en-US" dirty="0" smtClean="0"/>
              <a:t>Vitae</a:t>
            </a:r>
          </a:p>
          <a:p>
            <a:r>
              <a:rPr lang="en-US" dirty="0" smtClean="0"/>
              <a:t>WILL try to attach with internet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A1A-1C18-4A5D-9EE8-EFFC6E4DBBF1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115-3525-44B9-A566-0BC4AF0ED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160</Words>
  <Application>Microsoft Office PowerPoint</Application>
  <PresentationFormat>Widescreen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              Loyalty System of restaurant</vt:lpstr>
      <vt:lpstr>motivation of this project</vt:lpstr>
      <vt:lpstr>How I developed this project </vt:lpstr>
      <vt:lpstr>Demonstration</vt:lpstr>
      <vt:lpstr>What I have learnt to do this project</vt:lpstr>
      <vt:lpstr>What challenges i have faced</vt:lpstr>
      <vt:lpstr>Limitations of this project</vt:lpstr>
      <vt:lpstr>Future plan</vt:lpstr>
      <vt:lpstr>QUESTION 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Ashif  Rahman</dc:creator>
  <cp:lastModifiedBy>Ashif  Rahman</cp:lastModifiedBy>
  <cp:revision>9</cp:revision>
  <dcterms:created xsi:type="dcterms:W3CDTF">2017-10-22T17:53:19Z</dcterms:created>
  <dcterms:modified xsi:type="dcterms:W3CDTF">2017-10-23T13:41:40Z</dcterms:modified>
</cp:coreProperties>
</file>