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0" roundtripDataSignature="AMtx7mhFo+tumxDZ24I64WPfCIz8VZ63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ph idx="2" type="sldImg"/>
          </p:nvPr>
        </p:nvSpPr>
        <p:spPr>
          <a:xfrm>
            <a:off x="1106487" y="812800"/>
            <a:ext cx="5343525" cy="40068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55650" y="5078412"/>
            <a:ext cx="6046787" cy="481012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 name="Google Shape;6;n"/>
          <p:cNvSpPr txBox="1"/>
          <p:nvPr>
            <p:ph idx="3" type="hdr"/>
          </p:nvPr>
        </p:nvSpPr>
        <p:spPr>
          <a:xfrm>
            <a:off x="0" y="0"/>
            <a:ext cx="3279775" cy="53340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0" type="dt"/>
          </p:nvPr>
        </p:nvSpPr>
        <p:spPr>
          <a:xfrm>
            <a:off x="4278312" y="0"/>
            <a:ext cx="3279775" cy="533400"/>
          </a:xfrm>
          <a:prstGeom prst="rect">
            <a:avLst/>
          </a:prstGeom>
          <a:noFill/>
          <a:ln>
            <a:noFill/>
          </a:ln>
        </p:spPr>
        <p:txBody>
          <a:bodyPr anchorCtr="0" anchor="b" bIns="0" lIns="0" spcFirstLastPara="1" rIns="0" wrap="square" tIns="0">
            <a:noAutofit/>
          </a:bodyPr>
          <a:lstStyle>
            <a:lvl1pPr lvl="0" marR="0" rtl="0" algn="r">
              <a:lnSpc>
                <a:spcPct val="93000"/>
              </a:lnSpc>
              <a:spcBef>
                <a:spcPts val="0"/>
              </a:spcBef>
              <a:spcAft>
                <a:spcPts val="0"/>
              </a:spcAft>
              <a:buSzPts val="1400"/>
              <a:buNone/>
              <a:defRPr b="0" i="0" sz="1400" u="non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1" type="ftr"/>
          </p:nvPr>
        </p:nvSpPr>
        <p:spPr>
          <a:xfrm>
            <a:off x="0" y="10156825"/>
            <a:ext cx="3279775" cy="533400"/>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4278312" y="10156825"/>
            <a:ext cx="3279775" cy="533400"/>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3" name="Google Shape;83;p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7" name="Google Shape;137;p10: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3" name="Google Shape;143;p11: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9" name="Google Shape;149;p1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9" name="Google Shape;89;p2: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5" name="Google Shape;95;p3: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1" name="Google Shape;101;p4: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7" name="Google Shape;107;p5: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3" name="Google Shape;113;p6: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9" name="Google Shape;119;p7: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5" name="Google Shape;125;p8: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1" name="Google Shape;131;p9:notes"/>
          <p:cNvSpPr txBox="1"/>
          <p:nvPr>
            <p:ph idx="1" type="body"/>
          </p:nvPr>
        </p:nvSpPr>
        <p:spPr>
          <a:xfrm>
            <a:off x="755650" y="5078412"/>
            <a:ext cx="6048375" cy="481171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28" name="Shape 28"/>
        <p:cNvGrpSpPr/>
        <p:nvPr/>
      </p:nvGrpSpPr>
      <p:grpSpPr>
        <a:xfrm>
          <a:off x="0" y="0"/>
          <a:ext cx="0" cy="0"/>
          <a:chOff x="0" y="0"/>
          <a:chExt cx="0" cy="0"/>
        </a:xfrm>
      </p:grpSpPr>
      <p:sp>
        <p:nvSpPr>
          <p:cNvPr id="29" name="Google Shape;29;p14"/>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0" name="Google Shape;30;p14"/>
          <p:cNvSpPr txBox="1"/>
          <p:nvPr>
            <p:ph idx="1" type="subTitle"/>
          </p:nvPr>
        </p:nvSpPr>
        <p:spPr>
          <a:xfrm>
            <a:off x="1371600" y="3886200"/>
            <a:ext cx="6400800" cy="1752600"/>
          </a:xfrm>
          <a:prstGeom prst="rect">
            <a:avLst/>
          </a:prstGeom>
          <a:noFill/>
          <a:ln>
            <a:noFill/>
          </a:ln>
        </p:spPr>
        <p:txBody>
          <a:bodyPr anchorCtr="0" anchor="t" bIns="0" lIns="0" spcFirstLastPara="1" rIns="0" wrap="square" tIns="21325">
            <a:noAutofit/>
          </a:bodyPr>
          <a:lstStyle>
            <a:lvl1pPr lvl="0" algn="l">
              <a:lnSpc>
                <a:spcPct val="93000"/>
              </a:lnSpc>
              <a:spcBef>
                <a:spcPts val="0"/>
              </a:spcBef>
              <a:spcAft>
                <a:spcPts val="0"/>
              </a:spcAft>
              <a:buSzPts val="1400"/>
              <a:buNone/>
              <a:defRPr/>
            </a:lvl1pPr>
            <a:lvl2pPr lvl="1" algn="l">
              <a:lnSpc>
                <a:spcPct val="93000"/>
              </a:lnSpc>
              <a:spcBef>
                <a:spcPts val="1000"/>
              </a:spcBef>
              <a:spcAft>
                <a:spcPts val="0"/>
              </a:spcAft>
              <a:buSzPts val="1400"/>
              <a:buNone/>
              <a:defRPr/>
            </a:lvl2pPr>
            <a:lvl3pPr lvl="2" algn="l">
              <a:lnSpc>
                <a:spcPct val="93000"/>
              </a:lnSpc>
              <a:spcBef>
                <a:spcPts val="800"/>
              </a:spcBef>
              <a:spcAft>
                <a:spcPts val="0"/>
              </a:spcAft>
              <a:buSzPts val="1400"/>
              <a:buNone/>
              <a:defRPr/>
            </a:lvl3pPr>
            <a:lvl4pPr lvl="3" algn="l">
              <a:lnSpc>
                <a:spcPct val="93000"/>
              </a:lnSpc>
              <a:spcBef>
                <a:spcPts val="600"/>
              </a:spcBef>
              <a:spcAft>
                <a:spcPts val="0"/>
              </a:spcAft>
              <a:buSzPts val="1400"/>
              <a:buNone/>
              <a:defRPr/>
            </a:lvl4pPr>
            <a:lvl5pPr lvl="4" algn="l">
              <a:lnSpc>
                <a:spcPct val="93000"/>
              </a:lnSpc>
              <a:spcBef>
                <a:spcPts val="4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200"/>
              </a:spcAft>
              <a:buSzPts val="1400"/>
              <a:buNone/>
              <a:defRPr/>
            </a:lvl9pPr>
          </a:lstStyle>
          <a:p/>
        </p:txBody>
      </p:sp>
      <p:sp>
        <p:nvSpPr>
          <p:cNvPr id="31" name="Google Shape;31;p14"/>
          <p:cNvSpPr txBox="1"/>
          <p:nvPr>
            <p:ph idx="10" type="dt"/>
          </p:nvPr>
        </p:nvSpPr>
        <p:spPr>
          <a:xfrm>
            <a:off x="179387" y="5129212"/>
            <a:ext cx="2338387" cy="390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2" name="Google Shape;32;p14"/>
          <p:cNvSpPr txBox="1"/>
          <p:nvPr>
            <p:ph idx="11" type="ftr"/>
          </p:nvPr>
        </p:nvSpPr>
        <p:spPr>
          <a:xfrm>
            <a:off x="3419475" y="5129212"/>
            <a:ext cx="3238500" cy="390525"/>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3" name="Google Shape;33;p14"/>
          <p:cNvSpPr txBox="1"/>
          <p:nvPr>
            <p:ph idx="12" type="sldNum"/>
          </p:nvPr>
        </p:nvSpPr>
        <p:spPr>
          <a:xfrm>
            <a:off x="7559675" y="5129212"/>
            <a:ext cx="2338387" cy="390525"/>
          </a:xfrm>
          <a:prstGeom prst="rect">
            <a:avLst/>
          </a:prstGeom>
          <a:noFill/>
          <a:ln>
            <a:noFill/>
          </a:ln>
        </p:spPr>
        <p:txBody>
          <a:bodyPr anchorCtr="0" anchor="b" bIns="0" lIns="0" spcFirstLastPara="1" rIns="0" wrap="square" tIns="0">
            <a:noAutofit/>
          </a:bodyPr>
          <a:lstStyle>
            <a:lvl1pPr indent="0" lvl="0" marL="0" algn="r">
              <a:lnSpc>
                <a:spcPct val="93000"/>
              </a:lnSpc>
              <a:spcBef>
                <a:spcPts val="0"/>
              </a:spcBef>
              <a:spcAft>
                <a:spcPts val="0"/>
              </a:spcAft>
              <a:buNone/>
              <a:defRPr sz="1400">
                <a:solidFill>
                  <a:srgbClr val="FFFFFF"/>
                </a:solidFill>
              </a:defRPr>
            </a:lvl1pPr>
            <a:lvl2pPr indent="0" lvl="1" marL="0" algn="r">
              <a:lnSpc>
                <a:spcPct val="93000"/>
              </a:lnSpc>
              <a:spcBef>
                <a:spcPts val="0"/>
              </a:spcBef>
              <a:spcAft>
                <a:spcPts val="0"/>
              </a:spcAft>
              <a:buNone/>
              <a:defRPr sz="1400">
                <a:solidFill>
                  <a:srgbClr val="FFFFFF"/>
                </a:solidFill>
              </a:defRPr>
            </a:lvl2pPr>
            <a:lvl3pPr indent="0" lvl="2" marL="0" algn="r">
              <a:lnSpc>
                <a:spcPct val="93000"/>
              </a:lnSpc>
              <a:spcBef>
                <a:spcPts val="0"/>
              </a:spcBef>
              <a:spcAft>
                <a:spcPts val="0"/>
              </a:spcAft>
              <a:buNone/>
              <a:defRPr sz="1400">
                <a:solidFill>
                  <a:srgbClr val="FFFFFF"/>
                </a:solidFill>
              </a:defRPr>
            </a:lvl3pPr>
            <a:lvl4pPr indent="0" lvl="3" marL="0" algn="r">
              <a:lnSpc>
                <a:spcPct val="93000"/>
              </a:lnSpc>
              <a:spcBef>
                <a:spcPts val="0"/>
              </a:spcBef>
              <a:spcAft>
                <a:spcPts val="0"/>
              </a:spcAft>
              <a:buNone/>
              <a:defRPr sz="1400">
                <a:solidFill>
                  <a:srgbClr val="FFFFFF"/>
                </a:solidFill>
              </a:defRPr>
            </a:lvl4pPr>
            <a:lvl5pPr indent="0" lvl="4" marL="0" algn="r">
              <a:lnSpc>
                <a:spcPct val="93000"/>
              </a:lnSpc>
              <a:spcBef>
                <a:spcPts val="0"/>
              </a:spcBef>
              <a:spcAft>
                <a:spcPts val="0"/>
              </a:spcAft>
              <a:buNone/>
              <a:defRPr sz="1400">
                <a:solidFill>
                  <a:srgbClr val="FFFFFF"/>
                </a:solidFill>
              </a:defRPr>
            </a:lvl5pPr>
            <a:lvl6pPr indent="0" lvl="5" marL="0" algn="r">
              <a:lnSpc>
                <a:spcPct val="93000"/>
              </a:lnSpc>
              <a:spcBef>
                <a:spcPts val="0"/>
              </a:spcBef>
              <a:spcAft>
                <a:spcPts val="0"/>
              </a:spcAft>
              <a:buNone/>
              <a:defRPr sz="1400">
                <a:solidFill>
                  <a:srgbClr val="FFFFFF"/>
                </a:solidFill>
              </a:defRPr>
            </a:lvl6pPr>
            <a:lvl7pPr indent="0" lvl="6" marL="0" algn="r">
              <a:lnSpc>
                <a:spcPct val="93000"/>
              </a:lnSpc>
              <a:spcBef>
                <a:spcPts val="0"/>
              </a:spcBef>
              <a:spcAft>
                <a:spcPts val="0"/>
              </a:spcAft>
              <a:buNone/>
              <a:defRPr sz="1400">
                <a:solidFill>
                  <a:srgbClr val="FFFFFF"/>
                </a:solidFill>
              </a:defRPr>
            </a:lvl7pPr>
            <a:lvl8pPr indent="0" lvl="7" marL="0" algn="r">
              <a:lnSpc>
                <a:spcPct val="93000"/>
              </a:lnSpc>
              <a:spcBef>
                <a:spcPts val="0"/>
              </a:spcBef>
              <a:spcAft>
                <a:spcPts val="0"/>
              </a:spcAft>
              <a:buNone/>
              <a:defRPr sz="1400">
                <a:solidFill>
                  <a:srgbClr val="FFFFFF"/>
                </a:solidFill>
              </a:defRPr>
            </a:lvl8pPr>
            <a:lvl9pPr indent="0" lvl="8" marL="0" algn="r">
              <a:lnSpc>
                <a:spcPct val="93000"/>
              </a:lnSpc>
              <a:spcBef>
                <a:spcPts val="0"/>
              </a:spcBef>
              <a:spcAft>
                <a:spcPts val="0"/>
              </a:spcAft>
              <a:buNone/>
              <a:defRPr sz="14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55" name="Shape 55"/>
        <p:cNvGrpSpPr/>
        <p:nvPr/>
      </p:nvGrpSpPr>
      <p:grpSpPr>
        <a:xfrm>
          <a:off x="0" y="0"/>
          <a:ext cx="0" cy="0"/>
          <a:chOff x="0" y="0"/>
          <a:chExt cx="0" cy="0"/>
        </a:xfrm>
      </p:grpSpPr>
      <p:sp>
        <p:nvSpPr>
          <p:cNvPr id="56" name="Google Shape;56;p16"/>
          <p:cNvSpPr txBox="1"/>
          <p:nvPr>
            <p:ph type="title"/>
          </p:nvPr>
        </p:nvSpPr>
        <p:spPr>
          <a:xfrm>
            <a:off x="539750" y="269875"/>
            <a:ext cx="8997950" cy="989012"/>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57" name="Google Shape;57;p16"/>
          <p:cNvSpPr txBox="1"/>
          <p:nvPr>
            <p:ph idx="1" type="body"/>
          </p:nvPr>
        </p:nvSpPr>
        <p:spPr>
          <a:xfrm>
            <a:off x="539750" y="1439862"/>
            <a:ext cx="8997950" cy="3598862"/>
          </a:xfrm>
          <a:prstGeom prst="rect">
            <a:avLst/>
          </a:prstGeom>
          <a:solidFill>
            <a:srgbClr val="FFFFFF">
              <a:alpha val="49803"/>
            </a:srgbClr>
          </a:solidFill>
          <a:ln>
            <a:noFill/>
          </a:ln>
        </p:spPr>
        <p:txBody>
          <a:bodyPr anchorCtr="0" anchor="t" bIns="0" lIns="0" spcFirstLastPara="1" rIns="0" wrap="square" tIns="2132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000"/>
              </a:spcBef>
              <a:spcAft>
                <a:spcPts val="0"/>
              </a:spcAft>
              <a:buSzPts val="1400"/>
              <a:buNone/>
              <a:defRPr/>
            </a:lvl2pPr>
            <a:lvl3pPr indent="-228600" lvl="2" marL="1371600" algn="l">
              <a:lnSpc>
                <a:spcPct val="93000"/>
              </a:lnSpc>
              <a:spcBef>
                <a:spcPts val="800"/>
              </a:spcBef>
              <a:spcAft>
                <a:spcPts val="0"/>
              </a:spcAft>
              <a:buSzPts val="1400"/>
              <a:buNone/>
              <a:defRPr/>
            </a:lvl3pPr>
            <a:lvl4pPr indent="-228600" lvl="3" marL="1828800" algn="l">
              <a:lnSpc>
                <a:spcPct val="93000"/>
              </a:lnSpc>
              <a:spcBef>
                <a:spcPts val="600"/>
              </a:spcBef>
              <a:spcAft>
                <a:spcPts val="0"/>
              </a:spcAft>
              <a:buSzPts val="1400"/>
              <a:buNone/>
              <a:defRPr/>
            </a:lvl4pPr>
            <a:lvl5pPr indent="-228600" lvl="4" marL="2286000" algn="l">
              <a:lnSpc>
                <a:spcPct val="93000"/>
              </a:lnSpc>
              <a:spcBef>
                <a:spcPts val="400"/>
              </a:spcBef>
              <a:spcAft>
                <a:spcPts val="0"/>
              </a:spcAft>
              <a:buSzPts val="1400"/>
              <a:buNone/>
              <a:defRPr/>
            </a:lvl5pPr>
            <a:lvl6pPr indent="-228600" lvl="5" marL="2743200" algn="l">
              <a:lnSpc>
                <a:spcPct val="93000"/>
              </a:lnSpc>
              <a:spcBef>
                <a:spcPts val="200"/>
              </a:spcBef>
              <a:spcAft>
                <a:spcPts val="0"/>
              </a:spcAft>
              <a:buSzPts val="1400"/>
              <a:buNone/>
              <a:defRPr/>
            </a:lvl6pPr>
            <a:lvl7pPr indent="-228600" lvl="6" marL="3200400" algn="l">
              <a:lnSpc>
                <a:spcPct val="93000"/>
              </a:lnSpc>
              <a:spcBef>
                <a:spcPts val="200"/>
              </a:spcBef>
              <a:spcAft>
                <a:spcPts val="0"/>
              </a:spcAft>
              <a:buSzPts val="1400"/>
              <a:buNone/>
              <a:defRPr/>
            </a:lvl7pPr>
            <a:lvl8pPr indent="-228600" lvl="7" marL="3657600" algn="l">
              <a:lnSpc>
                <a:spcPct val="93000"/>
              </a:lnSpc>
              <a:spcBef>
                <a:spcPts val="200"/>
              </a:spcBef>
              <a:spcAft>
                <a:spcPts val="0"/>
              </a:spcAft>
              <a:buSzPts val="1400"/>
              <a:buNone/>
              <a:defRPr/>
            </a:lvl8pPr>
            <a:lvl9pPr indent="-228600" lvl="8" marL="4114800" algn="l">
              <a:lnSpc>
                <a:spcPct val="93000"/>
              </a:lnSpc>
              <a:spcBef>
                <a:spcPts val="200"/>
              </a:spcBef>
              <a:spcAft>
                <a:spcPts val="200"/>
              </a:spcAft>
              <a:buSzPts val="1400"/>
              <a:buNone/>
              <a:defRPr/>
            </a:lvl9pPr>
          </a:lstStyle>
          <a:p/>
        </p:txBody>
      </p:sp>
      <p:sp>
        <p:nvSpPr>
          <p:cNvPr id="58" name="Google Shape;58;p16"/>
          <p:cNvSpPr txBox="1"/>
          <p:nvPr>
            <p:ph idx="10" type="dt"/>
          </p:nvPr>
        </p:nvSpPr>
        <p:spPr>
          <a:xfrm>
            <a:off x="179387" y="5129212"/>
            <a:ext cx="2338387" cy="390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59" name="Google Shape;59;p16"/>
          <p:cNvSpPr txBox="1"/>
          <p:nvPr>
            <p:ph idx="11" type="ftr"/>
          </p:nvPr>
        </p:nvSpPr>
        <p:spPr>
          <a:xfrm>
            <a:off x="3419475" y="5129212"/>
            <a:ext cx="3238500" cy="390525"/>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0" name="Google Shape;60;p16"/>
          <p:cNvSpPr txBox="1"/>
          <p:nvPr>
            <p:ph idx="12" type="sldNum"/>
          </p:nvPr>
        </p:nvSpPr>
        <p:spPr>
          <a:xfrm>
            <a:off x="7559675" y="5129212"/>
            <a:ext cx="2338387" cy="390525"/>
          </a:xfrm>
          <a:prstGeom prst="rect">
            <a:avLst/>
          </a:prstGeom>
          <a:noFill/>
          <a:ln>
            <a:noFill/>
          </a:ln>
        </p:spPr>
        <p:txBody>
          <a:bodyPr anchorCtr="0" anchor="b" bIns="0" lIns="0" spcFirstLastPara="1" rIns="0" wrap="square" tIns="0">
            <a:noAutofit/>
          </a:bodyPr>
          <a:lstStyle>
            <a:lvl1pPr indent="0" lvl="0" marL="0" algn="r">
              <a:lnSpc>
                <a:spcPct val="93000"/>
              </a:lnSpc>
              <a:spcBef>
                <a:spcPts val="0"/>
              </a:spcBef>
              <a:spcAft>
                <a:spcPts val="0"/>
              </a:spcAft>
              <a:buNone/>
              <a:defRPr sz="1400">
                <a:solidFill>
                  <a:srgbClr val="FFFFFF"/>
                </a:solidFill>
              </a:defRPr>
            </a:lvl1pPr>
            <a:lvl2pPr indent="0" lvl="1" marL="0" algn="r">
              <a:lnSpc>
                <a:spcPct val="93000"/>
              </a:lnSpc>
              <a:spcBef>
                <a:spcPts val="0"/>
              </a:spcBef>
              <a:spcAft>
                <a:spcPts val="0"/>
              </a:spcAft>
              <a:buNone/>
              <a:defRPr sz="1400">
                <a:solidFill>
                  <a:srgbClr val="FFFFFF"/>
                </a:solidFill>
              </a:defRPr>
            </a:lvl2pPr>
            <a:lvl3pPr indent="0" lvl="2" marL="0" algn="r">
              <a:lnSpc>
                <a:spcPct val="93000"/>
              </a:lnSpc>
              <a:spcBef>
                <a:spcPts val="0"/>
              </a:spcBef>
              <a:spcAft>
                <a:spcPts val="0"/>
              </a:spcAft>
              <a:buNone/>
              <a:defRPr sz="1400">
                <a:solidFill>
                  <a:srgbClr val="FFFFFF"/>
                </a:solidFill>
              </a:defRPr>
            </a:lvl3pPr>
            <a:lvl4pPr indent="0" lvl="3" marL="0" algn="r">
              <a:lnSpc>
                <a:spcPct val="93000"/>
              </a:lnSpc>
              <a:spcBef>
                <a:spcPts val="0"/>
              </a:spcBef>
              <a:spcAft>
                <a:spcPts val="0"/>
              </a:spcAft>
              <a:buNone/>
              <a:defRPr sz="1400">
                <a:solidFill>
                  <a:srgbClr val="FFFFFF"/>
                </a:solidFill>
              </a:defRPr>
            </a:lvl4pPr>
            <a:lvl5pPr indent="0" lvl="4" marL="0" algn="r">
              <a:lnSpc>
                <a:spcPct val="93000"/>
              </a:lnSpc>
              <a:spcBef>
                <a:spcPts val="0"/>
              </a:spcBef>
              <a:spcAft>
                <a:spcPts val="0"/>
              </a:spcAft>
              <a:buNone/>
              <a:defRPr sz="1400">
                <a:solidFill>
                  <a:srgbClr val="FFFFFF"/>
                </a:solidFill>
              </a:defRPr>
            </a:lvl5pPr>
            <a:lvl6pPr indent="0" lvl="5" marL="0" algn="r">
              <a:lnSpc>
                <a:spcPct val="93000"/>
              </a:lnSpc>
              <a:spcBef>
                <a:spcPts val="0"/>
              </a:spcBef>
              <a:spcAft>
                <a:spcPts val="0"/>
              </a:spcAft>
              <a:buNone/>
              <a:defRPr sz="1400">
                <a:solidFill>
                  <a:srgbClr val="FFFFFF"/>
                </a:solidFill>
              </a:defRPr>
            </a:lvl6pPr>
            <a:lvl7pPr indent="0" lvl="6" marL="0" algn="r">
              <a:lnSpc>
                <a:spcPct val="93000"/>
              </a:lnSpc>
              <a:spcBef>
                <a:spcPts val="0"/>
              </a:spcBef>
              <a:spcAft>
                <a:spcPts val="0"/>
              </a:spcAft>
              <a:buNone/>
              <a:defRPr sz="1400">
                <a:solidFill>
                  <a:srgbClr val="FFFFFF"/>
                </a:solidFill>
              </a:defRPr>
            </a:lvl7pPr>
            <a:lvl8pPr indent="0" lvl="7" marL="0" algn="r">
              <a:lnSpc>
                <a:spcPct val="93000"/>
              </a:lnSpc>
              <a:spcBef>
                <a:spcPts val="0"/>
              </a:spcBef>
              <a:spcAft>
                <a:spcPts val="0"/>
              </a:spcAft>
              <a:buNone/>
              <a:defRPr sz="1400">
                <a:solidFill>
                  <a:srgbClr val="FFFFFF"/>
                </a:solidFill>
              </a:defRPr>
            </a:lvl8pPr>
            <a:lvl9pPr indent="0" lvl="8" marL="0" algn="r">
              <a:lnSpc>
                <a:spcPct val="93000"/>
              </a:lnSpc>
              <a:spcBef>
                <a:spcPts val="0"/>
              </a:spcBef>
              <a:spcAft>
                <a:spcPts val="0"/>
              </a:spcAft>
              <a:buNone/>
              <a:defRPr sz="14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7"/>
          <p:cNvSpPr txBox="1"/>
          <p:nvPr>
            <p:ph type="title"/>
          </p:nvPr>
        </p:nvSpPr>
        <p:spPr>
          <a:xfrm>
            <a:off x="539750" y="269875"/>
            <a:ext cx="8997950" cy="989012"/>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63" name="Google Shape;63;p17"/>
          <p:cNvSpPr txBox="1"/>
          <p:nvPr>
            <p:ph idx="10" type="dt"/>
          </p:nvPr>
        </p:nvSpPr>
        <p:spPr>
          <a:xfrm>
            <a:off x="179387" y="5129212"/>
            <a:ext cx="2338387" cy="390525"/>
          </a:xfrm>
          <a:prstGeom prst="rect">
            <a:avLst/>
          </a:prstGeom>
          <a:noFill/>
          <a:ln>
            <a:noFill/>
          </a:ln>
        </p:spPr>
        <p:txBody>
          <a:bodyPr anchorCtr="0" anchor="b"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4" name="Google Shape;64;p17"/>
          <p:cNvSpPr txBox="1"/>
          <p:nvPr>
            <p:ph idx="11" type="ftr"/>
          </p:nvPr>
        </p:nvSpPr>
        <p:spPr>
          <a:xfrm>
            <a:off x="3419475" y="5129212"/>
            <a:ext cx="3238500" cy="390525"/>
          </a:xfrm>
          <a:prstGeom prst="rect">
            <a:avLst/>
          </a:prstGeom>
          <a:noFill/>
          <a:ln>
            <a:noFill/>
          </a:ln>
        </p:spPr>
        <p:txBody>
          <a:bodyPr anchorCtr="0" anchor="b" bIns="0" lIns="0" spcFirstLastPara="1" rIns="0" wrap="square" tIns="0">
            <a:noAutofit/>
          </a:bodyPr>
          <a:lstStyle>
            <a:lvl1pPr lvl="0" algn="ctr">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65" name="Google Shape;65;p17"/>
          <p:cNvSpPr txBox="1"/>
          <p:nvPr>
            <p:ph idx="12" type="sldNum"/>
          </p:nvPr>
        </p:nvSpPr>
        <p:spPr>
          <a:xfrm>
            <a:off x="7559675" y="5129212"/>
            <a:ext cx="2338387" cy="390525"/>
          </a:xfrm>
          <a:prstGeom prst="rect">
            <a:avLst/>
          </a:prstGeom>
          <a:noFill/>
          <a:ln>
            <a:noFill/>
          </a:ln>
        </p:spPr>
        <p:txBody>
          <a:bodyPr anchorCtr="0" anchor="b" bIns="0" lIns="0" spcFirstLastPara="1" rIns="0" wrap="square" tIns="0">
            <a:noAutofit/>
          </a:bodyPr>
          <a:lstStyle>
            <a:lvl1pPr indent="0" lvl="0" marL="0" algn="r">
              <a:lnSpc>
                <a:spcPct val="93000"/>
              </a:lnSpc>
              <a:spcBef>
                <a:spcPts val="0"/>
              </a:spcBef>
              <a:spcAft>
                <a:spcPts val="0"/>
              </a:spcAft>
              <a:buNone/>
              <a:defRPr sz="1400">
                <a:solidFill>
                  <a:srgbClr val="FFFFFF"/>
                </a:solidFill>
              </a:defRPr>
            </a:lvl1pPr>
            <a:lvl2pPr indent="0" lvl="1" marL="0" algn="r">
              <a:lnSpc>
                <a:spcPct val="93000"/>
              </a:lnSpc>
              <a:spcBef>
                <a:spcPts val="0"/>
              </a:spcBef>
              <a:spcAft>
                <a:spcPts val="0"/>
              </a:spcAft>
              <a:buNone/>
              <a:defRPr sz="1400">
                <a:solidFill>
                  <a:srgbClr val="FFFFFF"/>
                </a:solidFill>
              </a:defRPr>
            </a:lvl2pPr>
            <a:lvl3pPr indent="0" lvl="2" marL="0" algn="r">
              <a:lnSpc>
                <a:spcPct val="93000"/>
              </a:lnSpc>
              <a:spcBef>
                <a:spcPts val="0"/>
              </a:spcBef>
              <a:spcAft>
                <a:spcPts val="0"/>
              </a:spcAft>
              <a:buNone/>
              <a:defRPr sz="1400">
                <a:solidFill>
                  <a:srgbClr val="FFFFFF"/>
                </a:solidFill>
              </a:defRPr>
            </a:lvl3pPr>
            <a:lvl4pPr indent="0" lvl="3" marL="0" algn="r">
              <a:lnSpc>
                <a:spcPct val="93000"/>
              </a:lnSpc>
              <a:spcBef>
                <a:spcPts val="0"/>
              </a:spcBef>
              <a:spcAft>
                <a:spcPts val="0"/>
              </a:spcAft>
              <a:buNone/>
              <a:defRPr sz="1400">
                <a:solidFill>
                  <a:srgbClr val="FFFFFF"/>
                </a:solidFill>
              </a:defRPr>
            </a:lvl4pPr>
            <a:lvl5pPr indent="0" lvl="4" marL="0" algn="r">
              <a:lnSpc>
                <a:spcPct val="93000"/>
              </a:lnSpc>
              <a:spcBef>
                <a:spcPts val="0"/>
              </a:spcBef>
              <a:spcAft>
                <a:spcPts val="0"/>
              </a:spcAft>
              <a:buNone/>
              <a:defRPr sz="1400">
                <a:solidFill>
                  <a:srgbClr val="FFFFFF"/>
                </a:solidFill>
              </a:defRPr>
            </a:lvl5pPr>
            <a:lvl6pPr indent="0" lvl="5" marL="0" algn="r">
              <a:lnSpc>
                <a:spcPct val="93000"/>
              </a:lnSpc>
              <a:spcBef>
                <a:spcPts val="0"/>
              </a:spcBef>
              <a:spcAft>
                <a:spcPts val="0"/>
              </a:spcAft>
              <a:buNone/>
              <a:defRPr sz="1400">
                <a:solidFill>
                  <a:srgbClr val="FFFFFF"/>
                </a:solidFill>
              </a:defRPr>
            </a:lvl6pPr>
            <a:lvl7pPr indent="0" lvl="6" marL="0" algn="r">
              <a:lnSpc>
                <a:spcPct val="93000"/>
              </a:lnSpc>
              <a:spcBef>
                <a:spcPts val="0"/>
              </a:spcBef>
              <a:spcAft>
                <a:spcPts val="0"/>
              </a:spcAft>
              <a:buNone/>
              <a:defRPr sz="1400">
                <a:solidFill>
                  <a:srgbClr val="FFFFFF"/>
                </a:solidFill>
              </a:defRPr>
            </a:lvl7pPr>
            <a:lvl8pPr indent="0" lvl="7" marL="0" algn="r">
              <a:lnSpc>
                <a:spcPct val="93000"/>
              </a:lnSpc>
              <a:spcBef>
                <a:spcPts val="0"/>
              </a:spcBef>
              <a:spcAft>
                <a:spcPts val="0"/>
              </a:spcAft>
              <a:buNone/>
              <a:defRPr sz="1400">
                <a:solidFill>
                  <a:srgbClr val="FFFFFF"/>
                </a:solidFill>
              </a:defRPr>
            </a:lvl8pPr>
            <a:lvl9pPr indent="0" lvl="8" marL="0" algn="r">
              <a:lnSpc>
                <a:spcPct val="93000"/>
              </a:lnSpc>
              <a:spcBef>
                <a:spcPts val="0"/>
              </a:spcBef>
              <a:spcAft>
                <a:spcPts val="0"/>
              </a:spcAft>
              <a:buNone/>
              <a:defRPr sz="1400">
                <a:solidFill>
                  <a:srgbClr val="FFFF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13"/>
          <p:cNvSpPr/>
          <p:nvPr/>
        </p:nvSpPr>
        <p:spPr>
          <a:xfrm>
            <a:off x="0" y="0"/>
            <a:ext cx="10080625" cy="5670550"/>
          </a:xfrm>
          <a:prstGeom prst="rect">
            <a:avLst/>
          </a:prstGeom>
          <a:gradFill>
            <a:gsLst>
              <a:gs pos="0">
                <a:srgbClr val="000032"/>
              </a:gs>
              <a:gs pos="100000">
                <a:srgbClr val="F60063"/>
              </a:gs>
            </a:gsLst>
            <a:lin ang="42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 name="Google Shape;12;p13"/>
          <p:cNvSpPr txBox="1"/>
          <p:nvPr>
            <p:ph type="title"/>
          </p:nvPr>
        </p:nvSpPr>
        <p:spPr>
          <a:xfrm>
            <a:off x="539750" y="1439862"/>
            <a:ext cx="8997950" cy="989012"/>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2pPr>
            <a:lvl3pPr lvl="2" marR="0" rtl="0" algn="l">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3pPr>
            <a:lvl4pPr lvl="3" marR="0" rtl="0" algn="l">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4pPr>
            <a:lvl5pPr lvl="4" marR="0" rtl="0" algn="l">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5pPr>
            <a:lvl6pPr lvl="5" marR="0" rtl="0" algn="l">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6pPr>
            <a:lvl7pPr lvl="6" marR="0" rtl="0" algn="l">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7pPr>
            <a:lvl8pPr lvl="7" marR="0" rtl="0" algn="l">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8pPr>
            <a:lvl9pPr lvl="8" marR="0" rtl="0" algn="l">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9pPr>
          </a:lstStyle>
          <a:p/>
        </p:txBody>
      </p:sp>
      <p:sp>
        <p:nvSpPr>
          <p:cNvPr id="13" name="Google Shape;13;p13"/>
          <p:cNvSpPr txBox="1"/>
          <p:nvPr>
            <p:ph idx="1" type="body"/>
          </p:nvPr>
        </p:nvSpPr>
        <p:spPr>
          <a:xfrm>
            <a:off x="539750" y="2609850"/>
            <a:ext cx="8997950" cy="2159000"/>
          </a:xfrm>
          <a:prstGeom prst="rect">
            <a:avLst/>
          </a:prstGeom>
          <a:noFill/>
          <a:ln>
            <a:noFill/>
          </a:ln>
        </p:spPr>
        <p:txBody>
          <a:bodyPr anchorCtr="0" anchor="t" bIns="0" lIns="0" spcFirstLastPara="1" rIns="0" wrap="square" tIns="21325">
            <a:noAutofit/>
          </a:bodyPr>
          <a:lstStyle>
            <a:lvl1pPr indent="-228600" lvl="0" marL="457200" marR="0" rtl="0" algn="l">
              <a:lnSpc>
                <a:spcPct val="93000"/>
              </a:lnSpc>
              <a:spcBef>
                <a:spcPts val="0"/>
              </a:spcBef>
              <a:spcAft>
                <a:spcPts val="0"/>
              </a:spcAft>
              <a:buSzPts val="1400"/>
              <a:buNone/>
              <a:defRPr b="0" i="0" sz="2400" u="none" cap="none" strike="noStrike">
                <a:solidFill>
                  <a:srgbClr val="FFFFFF"/>
                </a:solidFill>
                <a:latin typeface="Arial"/>
                <a:ea typeface="Arial"/>
                <a:cs typeface="Arial"/>
                <a:sym typeface="Arial"/>
              </a:defRPr>
            </a:lvl1pPr>
            <a:lvl2pPr indent="-228600" lvl="1" marL="914400" marR="0" rtl="0" algn="l">
              <a:lnSpc>
                <a:spcPct val="93000"/>
              </a:lnSpc>
              <a:spcBef>
                <a:spcPts val="1000"/>
              </a:spcBef>
              <a:spcAft>
                <a:spcPts val="0"/>
              </a:spcAft>
              <a:buSzPts val="1400"/>
              <a:buNone/>
              <a:defRPr b="0" i="0" sz="2100" u="none" cap="none" strike="noStrike">
                <a:solidFill>
                  <a:srgbClr val="FFFFFF"/>
                </a:solidFill>
                <a:latin typeface="Arial"/>
                <a:ea typeface="Arial"/>
                <a:cs typeface="Arial"/>
                <a:sym typeface="Arial"/>
              </a:defRPr>
            </a:lvl2pPr>
            <a:lvl3pPr indent="-228600" lvl="2" marL="1371600" marR="0" rtl="0" algn="l">
              <a:lnSpc>
                <a:spcPct val="93000"/>
              </a:lnSpc>
              <a:spcBef>
                <a:spcPts val="800"/>
              </a:spcBef>
              <a:spcAft>
                <a:spcPts val="0"/>
              </a:spcAft>
              <a:buSzPts val="1400"/>
              <a:buNone/>
              <a:defRPr b="0" i="0" sz="1800" u="none" cap="none" strike="noStrike">
                <a:solidFill>
                  <a:srgbClr val="FFFFFF"/>
                </a:solidFill>
                <a:latin typeface="Arial"/>
                <a:ea typeface="Arial"/>
                <a:cs typeface="Arial"/>
                <a:sym typeface="Arial"/>
              </a:defRPr>
            </a:lvl3pPr>
            <a:lvl4pPr indent="-228600" lvl="3" marL="1828800" marR="0" rtl="0" algn="l">
              <a:lnSpc>
                <a:spcPct val="93000"/>
              </a:lnSpc>
              <a:spcBef>
                <a:spcPts val="600"/>
              </a:spcBef>
              <a:spcAft>
                <a:spcPts val="0"/>
              </a:spcAft>
              <a:buSzPts val="1400"/>
              <a:buNone/>
              <a:defRPr b="0" i="0" sz="1500" u="none" cap="none" strike="noStrike">
                <a:solidFill>
                  <a:srgbClr val="FFFFFF"/>
                </a:solidFill>
                <a:latin typeface="Arial"/>
                <a:ea typeface="Arial"/>
                <a:cs typeface="Arial"/>
                <a:sym typeface="Arial"/>
              </a:defRPr>
            </a:lvl4pPr>
            <a:lvl5pPr indent="-228600" lvl="4" marL="2286000" marR="0" rtl="0" algn="l">
              <a:lnSpc>
                <a:spcPct val="93000"/>
              </a:lnSpc>
              <a:spcBef>
                <a:spcPts val="400"/>
              </a:spcBef>
              <a:spcAft>
                <a:spcPts val="0"/>
              </a:spcAft>
              <a:buSzPts val="1400"/>
              <a:buNone/>
              <a:defRPr b="0" i="0" sz="2000" u="none" cap="none" strike="noStrike">
                <a:solidFill>
                  <a:srgbClr val="FFFFFF"/>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FFFFFF"/>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FFFFFF"/>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FFFFFF"/>
                </a:solidFill>
                <a:latin typeface="Arial"/>
                <a:ea typeface="Arial"/>
                <a:cs typeface="Arial"/>
                <a:sym typeface="Arial"/>
              </a:defRPr>
            </a:lvl8pPr>
            <a:lvl9pPr indent="-228600" lvl="8" marL="4114800" marR="0" rtl="0" algn="l">
              <a:lnSpc>
                <a:spcPct val="93000"/>
              </a:lnSpc>
              <a:spcBef>
                <a:spcPts val="200"/>
              </a:spcBef>
              <a:spcAft>
                <a:spcPts val="200"/>
              </a:spcAft>
              <a:buSzPts val="1400"/>
              <a:buNone/>
              <a:defRPr b="0" i="0" sz="2000" u="none" cap="none" strike="noStrike">
                <a:solidFill>
                  <a:srgbClr val="FFFFFF"/>
                </a:solidFill>
                <a:latin typeface="Arial"/>
                <a:ea typeface="Arial"/>
                <a:cs typeface="Arial"/>
                <a:sym typeface="Arial"/>
              </a:defRPr>
            </a:lvl9pPr>
          </a:lstStyle>
          <a:p/>
        </p:txBody>
      </p:sp>
      <p:sp>
        <p:nvSpPr>
          <p:cNvPr id="14" name="Google Shape;14;p13"/>
          <p:cNvSpPr txBox="1"/>
          <p:nvPr>
            <p:ph idx="10" type="dt"/>
          </p:nvPr>
        </p:nvSpPr>
        <p:spPr>
          <a:xfrm>
            <a:off x="179387" y="5129212"/>
            <a:ext cx="2338387" cy="390525"/>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5" name="Google Shape;15;p13"/>
          <p:cNvSpPr txBox="1"/>
          <p:nvPr>
            <p:ph idx="11" type="ftr"/>
          </p:nvPr>
        </p:nvSpPr>
        <p:spPr>
          <a:xfrm>
            <a:off x="3419475" y="5129212"/>
            <a:ext cx="3238500" cy="390525"/>
          </a:xfrm>
          <a:prstGeom prst="rect">
            <a:avLst/>
          </a:prstGeom>
          <a:noFill/>
          <a:ln>
            <a:noFill/>
          </a:ln>
        </p:spPr>
        <p:txBody>
          <a:bodyPr anchorCtr="0" anchor="b" bIns="0" lIns="0" spcFirstLastPara="1" rIns="0" wrap="square" tIns="0">
            <a:noAutofit/>
          </a:bodyPr>
          <a:lstStyle>
            <a:lvl1pPr lvl="0" marR="0" rtl="0" algn="ctr">
              <a:lnSpc>
                <a:spcPct val="93000"/>
              </a:lnSpc>
              <a:spcBef>
                <a:spcPts val="0"/>
              </a:spcBef>
              <a:spcAft>
                <a:spcPts val="0"/>
              </a:spcAft>
              <a:buSzPts val="1400"/>
              <a:buNone/>
              <a:defRPr b="0" i="0" sz="1400" u="non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p13"/>
          <p:cNvSpPr txBox="1"/>
          <p:nvPr>
            <p:ph idx="12" type="sldNum"/>
          </p:nvPr>
        </p:nvSpPr>
        <p:spPr>
          <a:xfrm>
            <a:off x="7559675" y="5129212"/>
            <a:ext cx="2338387" cy="390525"/>
          </a:xfrm>
          <a:prstGeom prst="rect">
            <a:avLst/>
          </a:prstGeom>
          <a:noFill/>
          <a:ln>
            <a:noFill/>
          </a:ln>
        </p:spPr>
        <p:txBody>
          <a:bodyPr anchorCtr="0" anchor="b" bIns="0" lIns="0" spcFirstLastPara="1" rIns="0" wrap="square" tIns="0">
            <a:noAutofit/>
          </a:bodyPr>
          <a:lstStyle>
            <a:lvl1pPr indent="0" lvl="0"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1pPr>
            <a:lvl2pPr indent="0" lvl="1"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2pPr>
            <a:lvl3pPr indent="0" lvl="2"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3pPr>
            <a:lvl4pPr indent="0" lvl="3"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4pPr>
            <a:lvl5pPr indent="0" lvl="4"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5pPr>
            <a:lvl6pPr indent="0" lvl="5"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6pPr>
            <a:lvl7pPr indent="0" lvl="6"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7pPr>
            <a:lvl8pPr indent="0" lvl="7"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8pPr>
            <a:lvl9pPr indent="0" lvl="8"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17" name="Google Shape;17;p13"/>
          <p:cNvSpPr/>
          <p:nvPr/>
        </p:nvSpPr>
        <p:spPr>
          <a:xfrm>
            <a:off x="1439862" y="1079500"/>
            <a:ext cx="1439862" cy="1260475"/>
          </a:xfrm>
          <a:prstGeom prst="ellipse">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 name="Google Shape;18;p13"/>
          <p:cNvSpPr/>
          <p:nvPr/>
        </p:nvSpPr>
        <p:spPr>
          <a:xfrm>
            <a:off x="7380287" y="3959225"/>
            <a:ext cx="1439862" cy="1260475"/>
          </a:xfrm>
          <a:prstGeom prst="ellipse">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 name="Google Shape;19;p13"/>
          <p:cNvSpPr/>
          <p:nvPr/>
        </p:nvSpPr>
        <p:spPr>
          <a:xfrm>
            <a:off x="8999537" y="2700337"/>
            <a:ext cx="1260475" cy="1079500"/>
          </a:xfrm>
          <a:prstGeom prst="ellipse">
            <a:avLst/>
          </a:prstGeom>
          <a:solidFill>
            <a:srgbClr val="FFFFFF">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 name="Google Shape;20;p13"/>
          <p:cNvSpPr/>
          <p:nvPr/>
        </p:nvSpPr>
        <p:spPr>
          <a:xfrm>
            <a:off x="-179387" y="2430462"/>
            <a:ext cx="1439862" cy="1349375"/>
          </a:xfrm>
          <a:prstGeom prst="ellipse">
            <a:avLst/>
          </a:prstGeom>
          <a:solidFill>
            <a:srgbClr val="FFFFFF">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Google Shape;21;p13"/>
          <p:cNvSpPr/>
          <p:nvPr/>
        </p:nvSpPr>
        <p:spPr>
          <a:xfrm>
            <a:off x="539750" y="1079500"/>
            <a:ext cx="720725" cy="720725"/>
          </a:xfrm>
          <a:prstGeom prst="ellipse">
            <a:avLst/>
          </a:prstGeom>
          <a:solidFill>
            <a:srgbClr val="FFFFFF">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Google Shape;22;p13"/>
          <p:cNvSpPr/>
          <p:nvPr/>
        </p:nvSpPr>
        <p:spPr>
          <a:xfrm>
            <a:off x="0" y="1260475"/>
            <a:ext cx="720725" cy="720725"/>
          </a:xfrm>
          <a:prstGeom prst="ellipse">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 name="Google Shape;23;p13"/>
          <p:cNvSpPr/>
          <p:nvPr/>
        </p:nvSpPr>
        <p:spPr>
          <a:xfrm>
            <a:off x="0" y="5219700"/>
            <a:ext cx="1619250" cy="1260475"/>
          </a:xfrm>
          <a:prstGeom prst="ellipse">
            <a:avLst/>
          </a:prstGeom>
          <a:solidFill>
            <a:srgbClr val="FFFFFF">
              <a:alpha val="14901"/>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 name="Google Shape;24;p13"/>
          <p:cNvSpPr/>
          <p:nvPr/>
        </p:nvSpPr>
        <p:spPr>
          <a:xfrm>
            <a:off x="9720262" y="4679950"/>
            <a:ext cx="720725" cy="720725"/>
          </a:xfrm>
          <a:prstGeom prst="ellipse">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 name="Google Shape;25;p13"/>
          <p:cNvSpPr/>
          <p:nvPr/>
        </p:nvSpPr>
        <p:spPr>
          <a:xfrm>
            <a:off x="9539287" y="3419475"/>
            <a:ext cx="720725" cy="720725"/>
          </a:xfrm>
          <a:prstGeom prst="ellipse">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 name="Google Shape;26;p13"/>
          <p:cNvSpPr/>
          <p:nvPr/>
        </p:nvSpPr>
        <p:spPr>
          <a:xfrm>
            <a:off x="8099425" y="4679950"/>
            <a:ext cx="1079500" cy="842962"/>
          </a:xfrm>
          <a:prstGeom prst="ellipse">
            <a:avLst/>
          </a:prstGeom>
          <a:solidFill>
            <a:srgbClr val="FFFFFF">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 name="Google Shape;27;p13"/>
          <p:cNvSpPr/>
          <p:nvPr/>
        </p:nvSpPr>
        <p:spPr>
          <a:xfrm>
            <a:off x="7920037" y="5400675"/>
            <a:ext cx="900112" cy="900112"/>
          </a:xfrm>
          <a:prstGeom prst="ellipse">
            <a:avLst/>
          </a:prstGeom>
          <a:solidFill>
            <a:srgbClr val="FFFFFF">
              <a:alpha val="2470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 name="Shape 34"/>
        <p:cNvGrpSpPr/>
        <p:nvPr/>
      </p:nvGrpSpPr>
      <p:grpSpPr>
        <a:xfrm>
          <a:off x="0" y="0"/>
          <a:ext cx="0" cy="0"/>
          <a:chOff x="0" y="0"/>
          <a:chExt cx="0" cy="0"/>
        </a:xfrm>
      </p:grpSpPr>
      <p:sp>
        <p:nvSpPr>
          <p:cNvPr id="35" name="Google Shape;35;p15"/>
          <p:cNvSpPr/>
          <p:nvPr/>
        </p:nvSpPr>
        <p:spPr>
          <a:xfrm>
            <a:off x="0" y="0"/>
            <a:ext cx="10080625" cy="5670550"/>
          </a:xfrm>
          <a:prstGeom prst="rect">
            <a:avLst/>
          </a:prstGeom>
          <a:gradFill>
            <a:gsLst>
              <a:gs pos="0">
                <a:srgbClr val="000032"/>
              </a:gs>
              <a:gs pos="100000">
                <a:srgbClr val="F60063"/>
              </a:gs>
            </a:gsLst>
            <a:lin ang="42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 name="Google Shape;36;p15"/>
          <p:cNvSpPr/>
          <p:nvPr/>
        </p:nvSpPr>
        <p:spPr>
          <a:xfrm flipH="1">
            <a:off x="-3175" y="0"/>
            <a:ext cx="10080625" cy="5670550"/>
          </a:xfrm>
          <a:prstGeom prst="rect">
            <a:avLst/>
          </a:prstGeom>
          <a:gradFill>
            <a:gsLst>
              <a:gs pos="0">
                <a:srgbClr val="FFFFFF">
                  <a:alpha val="90980"/>
                </a:srgbClr>
              </a:gs>
              <a:gs pos="100000">
                <a:srgbClr val="FFFFFF">
                  <a:alpha val="19607"/>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 name="Google Shape;37;p15"/>
          <p:cNvSpPr txBox="1"/>
          <p:nvPr/>
        </p:nvSpPr>
        <p:spPr>
          <a:xfrm>
            <a:off x="180975" y="5130800"/>
            <a:ext cx="2339975" cy="392112"/>
          </a:xfrm>
          <a:prstGeom prst="rect">
            <a:avLst/>
          </a:prstGeom>
          <a:noFill/>
          <a:ln>
            <a:noFill/>
          </a:ln>
        </p:spPr>
        <p:txBody>
          <a:bodyPr anchorCtr="0" anchor="b" bIns="0" lIns="0" spcFirstLastPara="1" rIns="0" wrap="square" tIns="12425">
            <a:noAutofit/>
          </a:bodyPr>
          <a:lstStyle/>
          <a:p>
            <a:pPr indent="0" lvl="0" marL="0" marR="0" rtl="0" algn="l">
              <a:lnSpc>
                <a:spcPct val="93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a:t>
            </a:r>
            <a:endParaRPr/>
          </a:p>
        </p:txBody>
      </p:sp>
      <p:sp>
        <p:nvSpPr>
          <p:cNvPr id="38" name="Google Shape;38;p15"/>
          <p:cNvSpPr txBox="1"/>
          <p:nvPr/>
        </p:nvSpPr>
        <p:spPr>
          <a:xfrm>
            <a:off x="7559675" y="5130800"/>
            <a:ext cx="2339975" cy="392112"/>
          </a:xfrm>
          <a:prstGeom prst="rect">
            <a:avLst/>
          </a:prstGeom>
          <a:noFill/>
          <a:ln>
            <a:noFill/>
          </a:ln>
        </p:spPr>
        <p:txBody>
          <a:bodyPr anchorCtr="0" anchor="b" bIns="0" lIns="0" spcFirstLastPara="1" rIns="0" wrap="square" tIns="12425">
            <a:noAutofit/>
          </a:bodyPr>
          <a:lstStyle/>
          <a:p>
            <a:pPr indent="0" lvl="0" marL="0" marR="0" rtl="0" algn="r">
              <a:lnSpc>
                <a:spcPct val="93000"/>
              </a:lnSpc>
              <a:spcBef>
                <a:spcPts val="0"/>
              </a:spcBef>
              <a:spcAft>
                <a:spcPts val="0"/>
              </a:spcAft>
              <a:buClr>
                <a:srgbClr val="FFFFFF"/>
              </a:buClr>
              <a:buSzPts val="1400"/>
              <a:buFont typeface="Arial"/>
              <a:buNone/>
            </a:pPr>
            <a:fld id="{00000000-1234-1234-1234-123412341234}" type="slidenum">
              <a:rPr b="0" i="0" lang="en-US" sz="1400" u="none">
                <a:solidFill>
                  <a:srgbClr val="FFFFFF"/>
                </a:solidFill>
                <a:latin typeface="Arial"/>
                <a:ea typeface="Arial"/>
                <a:cs typeface="Arial"/>
                <a:sym typeface="Arial"/>
              </a:rPr>
              <a:t>‹#›</a:t>
            </a:fld>
            <a:endParaRPr/>
          </a:p>
        </p:txBody>
      </p:sp>
      <p:sp>
        <p:nvSpPr>
          <p:cNvPr id="39" name="Google Shape;39;p15"/>
          <p:cNvSpPr/>
          <p:nvPr/>
        </p:nvSpPr>
        <p:spPr>
          <a:xfrm>
            <a:off x="1439862" y="1081087"/>
            <a:ext cx="1439862" cy="1260475"/>
          </a:xfrm>
          <a:prstGeom prst="ellipse">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 name="Google Shape;40;p15"/>
          <p:cNvSpPr/>
          <p:nvPr/>
        </p:nvSpPr>
        <p:spPr>
          <a:xfrm>
            <a:off x="7380287" y="3960812"/>
            <a:ext cx="1439862" cy="1260475"/>
          </a:xfrm>
          <a:prstGeom prst="ellipse">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 name="Google Shape;41;p15"/>
          <p:cNvSpPr/>
          <p:nvPr/>
        </p:nvSpPr>
        <p:spPr>
          <a:xfrm>
            <a:off x="9001125" y="2700337"/>
            <a:ext cx="1260475" cy="1079500"/>
          </a:xfrm>
          <a:prstGeom prst="ellipse">
            <a:avLst/>
          </a:prstGeom>
          <a:solidFill>
            <a:srgbClr val="FFFFFF">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 name="Google Shape;42;p15"/>
          <p:cNvSpPr/>
          <p:nvPr/>
        </p:nvSpPr>
        <p:spPr>
          <a:xfrm>
            <a:off x="-179387" y="2430462"/>
            <a:ext cx="1439862" cy="1349375"/>
          </a:xfrm>
          <a:prstGeom prst="ellipse">
            <a:avLst/>
          </a:prstGeom>
          <a:solidFill>
            <a:srgbClr val="FFFFFF">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 name="Google Shape;43;p15"/>
          <p:cNvSpPr/>
          <p:nvPr/>
        </p:nvSpPr>
        <p:spPr>
          <a:xfrm>
            <a:off x="539750" y="1081087"/>
            <a:ext cx="720725" cy="720725"/>
          </a:xfrm>
          <a:prstGeom prst="ellipse">
            <a:avLst/>
          </a:prstGeom>
          <a:solidFill>
            <a:srgbClr val="FFFFFF">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 name="Google Shape;44;p15"/>
          <p:cNvSpPr/>
          <p:nvPr/>
        </p:nvSpPr>
        <p:spPr>
          <a:xfrm>
            <a:off x="0" y="1260475"/>
            <a:ext cx="720725" cy="720725"/>
          </a:xfrm>
          <a:prstGeom prst="ellipse">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 name="Google Shape;45;p15"/>
          <p:cNvSpPr/>
          <p:nvPr/>
        </p:nvSpPr>
        <p:spPr>
          <a:xfrm>
            <a:off x="0" y="5219700"/>
            <a:ext cx="1619250" cy="1260475"/>
          </a:xfrm>
          <a:prstGeom prst="ellipse">
            <a:avLst/>
          </a:prstGeom>
          <a:solidFill>
            <a:srgbClr val="FFFFFF">
              <a:alpha val="14901"/>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 name="Google Shape;46;p15"/>
          <p:cNvSpPr/>
          <p:nvPr/>
        </p:nvSpPr>
        <p:spPr>
          <a:xfrm>
            <a:off x="9720262" y="4679950"/>
            <a:ext cx="720725" cy="720725"/>
          </a:xfrm>
          <a:prstGeom prst="ellipse">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7" name="Google Shape;47;p15"/>
          <p:cNvSpPr/>
          <p:nvPr/>
        </p:nvSpPr>
        <p:spPr>
          <a:xfrm>
            <a:off x="9540875" y="3421062"/>
            <a:ext cx="720725" cy="720725"/>
          </a:xfrm>
          <a:prstGeom prst="ellipse">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 name="Google Shape;48;p15"/>
          <p:cNvSpPr/>
          <p:nvPr/>
        </p:nvSpPr>
        <p:spPr>
          <a:xfrm>
            <a:off x="8101012" y="4679950"/>
            <a:ext cx="1079500" cy="842962"/>
          </a:xfrm>
          <a:prstGeom prst="ellipse">
            <a:avLst/>
          </a:prstGeom>
          <a:solidFill>
            <a:srgbClr val="FFFFFF">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 name="Google Shape;49;p15"/>
          <p:cNvSpPr/>
          <p:nvPr/>
        </p:nvSpPr>
        <p:spPr>
          <a:xfrm>
            <a:off x="7920037" y="5400675"/>
            <a:ext cx="900112" cy="900112"/>
          </a:xfrm>
          <a:prstGeom prst="ellipse">
            <a:avLst/>
          </a:prstGeom>
          <a:solidFill>
            <a:srgbClr val="FFFFFF">
              <a:alpha val="24705"/>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 name="Google Shape;50;p15"/>
          <p:cNvSpPr txBox="1"/>
          <p:nvPr>
            <p:ph type="title"/>
          </p:nvPr>
        </p:nvSpPr>
        <p:spPr>
          <a:xfrm>
            <a:off x="539750" y="269875"/>
            <a:ext cx="8997950" cy="989012"/>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1pPr>
            <a:lvl2pPr lvl="1"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2pPr>
            <a:lvl3pPr lvl="2"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3pPr>
            <a:lvl4pPr lvl="3"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4pPr>
            <a:lvl5pPr lvl="4"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5pPr>
            <a:lvl6pPr lvl="5"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6pPr>
            <a:lvl7pPr lvl="6"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7pPr>
            <a:lvl8pPr lvl="7"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8pPr>
            <a:lvl9pPr lvl="8"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9pPr>
          </a:lstStyle>
          <a:p/>
        </p:txBody>
      </p:sp>
      <p:sp>
        <p:nvSpPr>
          <p:cNvPr id="51" name="Google Shape;51;p15"/>
          <p:cNvSpPr txBox="1"/>
          <p:nvPr>
            <p:ph idx="1" type="body"/>
          </p:nvPr>
        </p:nvSpPr>
        <p:spPr>
          <a:xfrm>
            <a:off x="539750" y="1439862"/>
            <a:ext cx="8997950" cy="3598862"/>
          </a:xfrm>
          <a:prstGeom prst="rect">
            <a:avLst/>
          </a:prstGeom>
          <a:solidFill>
            <a:srgbClr val="FFFFFF">
              <a:alpha val="49803"/>
            </a:srgbClr>
          </a:solidFill>
          <a:ln>
            <a:noFill/>
          </a:ln>
        </p:spPr>
        <p:txBody>
          <a:bodyPr anchorCtr="0" anchor="t" bIns="0" lIns="0" spcFirstLastPara="1" rIns="0" wrap="square" tIns="21325">
            <a:noAutofit/>
          </a:bodyPr>
          <a:lstStyle>
            <a:lvl1pPr indent="-228600" lvl="0" marL="457200" marR="0" rtl="0" algn="l">
              <a:lnSpc>
                <a:spcPct val="93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228600" lvl="1" marL="914400" marR="0" rtl="0" algn="l">
              <a:lnSpc>
                <a:spcPct val="93000"/>
              </a:lnSpc>
              <a:spcBef>
                <a:spcPts val="1000"/>
              </a:spcBef>
              <a:spcAft>
                <a:spcPts val="0"/>
              </a:spcAft>
              <a:buSzPts val="1400"/>
              <a:buNone/>
              <a:defRPr b="0" i="0" sz="2100" u="none" cap="none" strike="noStrike">
                <a:solidFill>
                  <a:srgbClr val="000000"/>
                </a:solidFill>
                <a:latin typeface="Arial"/>
                <a:ea typeface="Arial"/>
                <a:cs typeface="Arial"/>
                <a:sym typeface="Arial"/>
              </a:defRPr>
            </a:lvl2pPr>
            <a:lvl3pPr indent="-228600" lvl="2" marL="1371600" marR="0" rtl="0" algn="l">
              <a:lnSpc>
                <a:spcPct val="93000"/>
              </a:lnSpc>
              <a:spcBef>
                <a:spcPts val="80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600"/>
              </a:spcBef>
              <a:spcAft>
                <a:spcPts val="0"/>
              </a:spcAft>
              <a:buSzPts val="1400"/>
              <a:buNone/>
              <a:defRPr b="0" i="0" sz="1500" u="none" cap="none" strike="noStrike">
                <a:solidFill>
                  <a:srgbClr val="000000"/>
                </a:solidFill>
                <a:latin typeface="Arial"/>
                <a:ea typeface="Arial"/>
                <a:cs typeface="Arial"/>
                <a:sym typeface="Arial"/>
              </a:defRPr>
            </a:lvl4pPr>
            <a:lvl5pPr indent="-228600" lvl="4" marL="2286000" marR="0" rtl="0" algn="l">
              <a:lnSpc>
                <a:spcPct val="93000"/>
              </a:lnSpc>
              <a:spcBef>
                <a:spcPts val="4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SzPts val="1400"/>
              <a:buNone/>
              <a:defRPr b="0" i="0" sz="2000" u="none" cap="none" strike="noStrike">
                <a:solidFill>
                  <a:srgbClr val="000000"/>
                </a:solidFill>
                <a:latin typeface="Arial"/>
                <a:ea typeface="Arial"/>
                <a:cs typeface="Arial"/>
                <a:sym typeface="Arial"/>
              </a:defRPr>
            </a:lvl9pPr>
          </a:lstStyle>
          <a:p/>
        </p:txBody>
      </p:sp>
      <p:sp>
        <p:nvSpPr>
          <p:cNvPr id="52" name="Google Shape;52;p15"/>
          <p:cNvSpPr txBox="1"/>
          <p:nvPr>
            <p:ph idx="10" type="dt"/>
          </p:nvPr>
        </p:nvSpPr>
        <p:spPr>
          <a:xfrm>
            <a:off x="179387" y="5129212"/>
            <a:ext cx="2338387" cy="390525"/>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3" name="Google Shape;53;p15"/>
          <p:cNvSpPr txBox="1"/>
          <p:nvPr>
            <p:ph idx="11" type="ftr"/>
          </p:nvPr>
        </p:nvSpPr>
        <p:spPr>
          <a:xfrm>
            <a:off x="3419475" y="5129212"/>
            <a:ext cx="3238500" cy="390525"/>
          </a:xfrm>
          <a:prstGeom prst="rect">
            <a:avLst/>
          </a:prstGeom>
          <a:noFill/>
          <a:ln>
            <a:noFill/>
          </a:ln>
        </p:spPr>
        <p:txBody>
          <a:bodyPr anchorCtr="0" anchor="b" bIns="0" lIns="0" spcFirstLastPara="1" rIns="0" wrap="square" tIns="0">
            <a:noAutofit/>
          </a:bodyPr>
          <a:lstStyle>
            <a:lvl1pPr lvl="0" marR="0" rtl="0" algn="ctr">
              <a:lnSpc>
                <a:spcPct val="93000"/>
              </a:lnSpc>
              <a:spcBef>
                <a:spcPts val="0"/>
              </a:spcBef>
              <a:spcAft>
                <a:spcPts val="0"/>
              </a:spcAft>
              <a:buSzPts val="1400"/>
              <a:buNone/>
              <a:defRPr b="0" i="0" sz="1400" u="none">
                <a:solidFill>
                  <a:srgbClr val="FFFFFF"/>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4" name="Google Shape;54;p15"/>
          <p:cNvSpPr txBox="1"/>
          <p:nvPr>
            <p:ph idx="12" type="sldNum"/>
          </p:nvPr>
        </p:nvSpPr>
        <p:spPr>
          <a:xfrm>
            <a:off x="7559675" y="5129212"/>
            <a:ext cx="2338387" cy="390525"/>
          </a:xfrm>
          <a:prstGeom prst="rect">
            <a:avLst/>
          </a:prstGeom>
          <a:noFill/>
          <a:ln>
            <a:noFill/>
          </a:ln>
        </p:spPr>
        <p:txBody>
          <a:bodyPr anchorCtr="0" anchor="b" bIns="0" lIns="0" spcFirstLastPara="1" rIns="0" wrap="square" tIns="0">
            <a:noAutofit/>
          </a:bodyPr>
          <a:lstStyle>
            <a:lvl1pPr indent="0" lvl="0"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1pPr>
            <a:lvl2pPr indent="0" lvl="1"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2pPr>
            <a:lvl3pPr indent="0" lvl="2"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3pPr>
            <a:lvl4pPr indent="0" lvl="3"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4pPr>
            <a:lvl5pPr indent="0" lvl="4"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5pPr>
            <a:lvl6pPr indent="0" lvl="5"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6pPr>
            <a:lvl7pPr indent="0" lvl="6"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7pPr>
            <a:lvl8pPr indent="0" lvl="7"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8pPr>
            <a:lvl9pPr indent="0" lvl="8" marL="0" marR="0" rtl="0" algn="r">
              <a:lnSpc>
                <a:spcPct val="93000"/>
              </a:lnSpc>
              <a:spcBef>
                <a:spcPts val="0"/>
              </a:spcBef>
              <a:spcAft>
                <a:spcPts val="0"/>
              </a:spcAft>
              <a:buClr>
                <a:srgbClr val="FFFFFF"/>
              </a:buClr>
              <a:buSzPts val="1400"/>
              <a:buFont typeface="Arial"/>
              <a:buNone/>
              <a:defRPr b="0" i="0" sz="14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 name="Shape 66"/>
        <p:cNvGrpSpPr/>
        <p:nvPr/>
      </p:nvGrpSpPr>
      <p:grpSpPr>
        <a:xfrm>
          <a:off x="0" y="0"/>
          <a:ext cx="0" cy="0"/>
          <a:chOff x="0" y="0"/>
          <a:chExt cx="0" cy="0"/>
        </a:xfrm>
      </p:grpSpPr>
      <p:sp>
        <p:nvSpPr>
          <p:cNvPr id="67" name="Google Shape;67;p18"/>
          <p:cNvSpPr/>
          <p:nvPr/>
        </p:nvSpPr>
        <p:spPr>
          <a:xfrm>
            <a:off x="0" y="0"/>
            <a:ext cx="10080625" cy="5668962"/>
          </a:xfrm>
          <a:prstGeom prst="rect">
            <a:avLst/>
          </a:prstGeom>
          <a:gradFill>
            <a:gsLst>
              <a:gs pos="0">
                <a:srgbClr val="000032"/>
              </a:gs>
              <a:gs pos="100000">
                <a:srgbClr val="F60063"/>
              </a:gs>
            </a:gsLst>
            <a:lin ang="4200000" scaled="0"/>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 name="Google Shape;68;p18"/>
          <p:cNvSpPr/>
          <p:nvPr/>
        </p:nvSpPr>
        <p:spPr>
          <a:xfrm flipH="1">
            <a:off x="-3175" y="0"/>
            <a:ext cx="10080625" cy="5670550"/>
          </a:xfrm>
          <a:prstGeom prst="rect">
            <a:avLst/>
          </a:prstGeom>
          <a:gradFill>
            <a:gsLst>
              <a:gs pos="0">
                <a:srgbClr val="FFFFFF">
                  <a:alpha val="90980"/>
                </a:srgbClr>
              </a:gs>
              <a:gs pos="100000">
                <a:srgbClr val="FFFFFF">
                  <a:alpha val="19607"/>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 name="Google Shape;69;p18"/>
          <p:cNvSpPr/>
          <p:nvPr/>
        </p:nvSpPr>
        <p:spPr>
          <a:xfrm>
            <a:off x="0" y="1260475"/>
            <a:ext cx="10260012" cy="44989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0" name="Google Shape;70;p18"/>
          <p:cNvSpPr txBox="1"/>
          <p:nvPr/>
        </p:nvSpPr>
        <p:spPr>
          <a:xfrm>
            <a:off x="180975" y="5130800"/>
            <a:ext cx="2339975" cy="392112"/>
          </a:xfrm>
          <a:prstGeom prst="rect">
            <a:avLst/>
          </a:prstGeom>
          <a:noFill/>
          <a:ln>
            <a:noFill/>
          </a:ln>
        </p:spPr>
        <p:txBody>
          <a:bodyPr anchorCtr="0" anchor="b" bIns="0" lIns="0" spcFirstLastPara="1" rIns="0" wrap="square" tIns="12425">
            <a:noAutofit/>
          </a:bodyPr>
          <a:lstStyle/>
          <a:p>
            <a:pPr indent="0" lvl="0" marL="0" marR="0" rtl="0" algn="l">
              <a:lnSpc>
                <a:spcPct val="93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a:t>
            </a:r>
            <a:endParaRPr/>
          </a:p>
        </p:txBody>
      </p:sp>
      <p:sp>
        <p:nvSpPr>
          <p:cNvPr id="71" name="Google Shape;71;p18"/>
          <p:cNvSpPr txBox="1"/>
          <p:nvPr/>
        </p:nvSpPr>
        <p:spPr>
          <a:xfrm>
            <a:off x="7559675" y="5130800"/>
            <a:ext cx="2339975" cy="392112"/>
          </a:xfrm>
          <a:prstGeom prst="rect">
            <a:avLst/>
          </a:prstGeom>
          <a:noFill/>
          <a:ln>
            <a:noFill/>
          </a:ln>
        </p:spPr>
        <p:txBody>
          <a:bodyPr anchorCtr="0" anchor="b" bIns="0" lIns="0" spcFirstLastPara="1" rIns="0" wrap="square" tIns="12425">
            <a:noAutofit/>
          </a:bodyPr>
          <a:lstStyle/>
          <a:p>
            <a:pPr indent="0" lvl="0" marL="0" marR="0" rtl="0" algn="r">
              <a:lnSpc>
                <a:spcPct val="93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
        <p:nvSpPr>
          <p:cNvPr id="72" name="Google Shape;72;p18"/>
          <p:cNvSpPr/>
          <p:nvPr/>
        </p:nvSpPr>
        <p:spPr>
          <a:xfrm>
            <a:off x="1439862" y="1081087"/>
            <a:ext cx="1439862" cy="1260475"/>
          </a:xfrm>
          <a:prstGeom prst="ellipse">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 name="Google Shape;73;p18"/>
          <p:cNvSpPr/>
          <p:nvPr/>
        </p:nvSpPr>
        <p:spPr>
          <a:xfrm>
            <a:off x="7380287" y="3960812"/>
            <a:ext cx="1439862" cy="1260475"/>
          </a:xfrm>
          <a:prstGeom prst="ellipse">
            <a:avLst/>
          </a:prstGeom>
          <a:solidFill>
            <a:srgbClr val="FFFFFF">
              <a:alpha val="2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 name="Google Shape;74;p18"/>
          <p:cNvSpPr/>
          <p:nvPr/>
        </p:nvSpPr>
        <p:spPr>
          <a:xfrm>
            <a:off x="539750" y="1081087"/>
            <a:ext cx="720725" cy="720725"/>
          </a:xfrm>
          <a:prstGeom prst="ellipse">
            <a:avLst/>
          </a:prstGeom>
          <a:solidFill>
            <a:srgbClr val="FFFFFF">
              <a:alpha val="19607"/>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 name="Google Shape;75;p18"/>
          <p:cNvSpPr/>
          <p:nvPr/>
        </p:nvSpPr>
        <p:spPr>
          <a:xfrm>
            <a:off x="0" y="1260475"/>
            <a:ext cx="720725" cy="720725"/>
          </a:xfrm>
          <a:prstGeom prst="ellipse">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 name="Google Shape;76;p18"/>
          <p:cNvSpPr txBox="1"/>
          <p:nvPr>
            <p:ph type="title"/>
          </p:nvPr>
        </p:nvSpPr>
        <p:spPr>
          <a:xfrm>
            <a:off x="539750" y="269875"/>
            <a:ext cx="8997950" cy="989012"/>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1pPr>
            <a:lvl2pPr lvl="1"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2pPr>
            <a:lvl3pPr lvl="2"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3pPr>
            <a:lvl4pPr lvl="3"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4pPr>
            <a:lvl5pPr lvl="4"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5pPr>
            <a:lvl6pPr lvl="5"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6pPr>
            <a:lvl7pPr lvl="6"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7pPr>
            <a:lvl8pPr lvl="7"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8pPr>
            <a:lvl9pPr lvl="8" marR="0" rtl="0" algn="ctr">
              <a:lnSpc>
                <a:spcPct val="93000"/>
              </a:lnSpc>
              <a:spcBef>
                <a:spcPts val="0"/>
              </a:spcBef>
              <a:spcAft>
                <a:spcPts val="0"/>
              </a:spcAft>
              <a:buSzPts val="1400"/>
              <a:buNone/>
              <a:defRPr b="0" i="0" sz="3300" u="none" cap="none" strike="noStrike">
                <a:solidFill>
                  <a:srgbClr val="FFFFFF"/>
                </a:solidFill>
                <a:latin typeface="Arial"/>
                <a:ea typeface="Arial"/>
                <a:cs typeface="Arial"/>
                <a:sym typeface="Arial"/>
              </a:defRPr>
            </a:lvl9pPr>
          </a:lstStyle>
          <a:p/>
        </p:txBody>
      </p:sp>
      <p:sp>
        <p:nvSpPr>
          <p:cNvPr id="77" name="Google Shape;77;p18"/>
          <p:cNvSpPr txBox="1"/>
          <p:nvPr>
            <p:ph idx="1" type="body"/>
          </p:nvPr>
        </p:nvSpPr>
        <p:spPr>
          <a:xfrm>
            <a:off x="539750" y="1439862"/>
            <a:ext cx="8997950" cy="3598862"/>
          </a:xfrm>
          <a:prstGeom prst="rect">
            <a:avLst/>
          </a:prstGeom>
          <a:noFill/>
          <a:ln>
            <a:noFill/>
          </a:ln>
        </p:spPr>
        <p:txBody>
          <a:bodyPr anchorCtr="0" anchor="t" bIns="0" lIns="0" spcFirstLastPara="1" rIns="0" wrap="square" tIns="21325">
            <a:noAutofit/>
          </a:bodyPr>
          <a:lstStyle>
            <a:lvl1pPr indent="-228600" lvl="0" marL="457200" marR="0" rtl="0" algn="l">
              <a:lnSpc>
                <a:spcPct val="93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228600" lvl="1" marL="914400" marR="0" rtl="0" algn="l">
              <a:lnSpc>
                <a:spcPct val="93000"/>
              </a:lnSpc>
              <a:spcBef>
                <a:spcPts val="1000"/>
              </a:spcBef>
              <a:spcAft>
                <a:spcPts val="0"/>
              </a:spcAft>
              <a:buSzPts val="1400"/>
              <a:buNone/>
              <a:defRPr b="0" i="0" sz="2100" u="none" cap="none" strike="noStrike">
                <a:solidFill>
                  <a:srgbClr val="000000"/>
                </a:solidFill>
                <a:latin typeface="Arial"/>
                <a:ea typeface="Arial"/>
                <a:cs typeface="Arial"/>
                <a:sym typeface="Arial"/>
              </a:defRPr>
            </a:lvl2pPr>
            <a:lvl3pPr indent="-228600" lvl="2" marL="1371600" marR="0" rtl="0" algn="l">
              <a:lnSpc>
                <a:spcPct val="93000"/>
              </a:lnSpc>
              <a:spcBef>
                <a:spcPts val="800"/>
              </a:spcBef>
              <a:spcAft>
                <a:spcPts val="0"/>
              </a:spcAft>
              <a:buSzPts val="1400"/>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600"/>
              </a:spcBef>
              <a:spcAft>
                <a:spcPts val="0"/>
              </a:spcAft>
              <a:buSzPts val="1400"/>
              <a:buNone/>
              <a:defRPr b="0" i="0" sz="1500" u="none" cap="none" strike="noStrike">
                <a:solidFill>
                  <a:srgbClr val="000000"/>
                </a:solidFill>
                <a:latin typeface="Arial"/>
                <a:ea typeface="Arial"/>
                <a:cs typeface="Arial"/>
                <a:sym typeface="Arial"/>
              </a:defRPr>
            </a:lvl4pPr>
            <a:lvl5pPr indent="-228600" lvl="4" marL="2286000" marR="0" rtl="0" algn="l">
              <a:lnSpc>
                <a:spcPct val="93000"/>
              </a:lnSpc>
              <a:spcBef>
                <a:spcPts val="400"/>
              </a:spcBef>
              <a:spcAft>
                <a:spcPts val="0"/>
              </a:spcAft>
              <a:buSzPts val="1400"/>
              <a:buNone/>
              <a:defRPr b="0" i="0" sz="20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0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SzPts val="1400"/>
              <a:buNone/>
              <a:defRPr b="0" i="0" sz="2000" u="none" cap="none" strike="noStrike">
                <a:solidFill>
                  <a:srgbClr val="000000"/>
                </a:solidFill>
                <a:latin typeface="Arial"/>
                <a:ea typeface="Arial"/>
                <a:cs typeface="Arial"/>
                <a:sym typeface="Arial"/>
              </a:defRPr>
            </a:lvl9pPr>
          </a:lstStyle>
          <a:p/>
        </p:txBody>
      </p:sp>
      <p:sp>
        <p:nvSpPr>
          <p:cNvPr id="78" name="Google Shape;78;p18"/>
          <p:cNvSpPr txBox="1"/>
          <p:nvPr>
            <p:ph idx="10" type="dt"/>
          </p:nvPr>
        </p:nvSpPr>
        <p:spPr>
          <a:xfrm>
            <a:off x="179387" y="5129212"/>
            <a:ext cx="2338387" cy="390525"/>
          </a:xfrm>
          <a:prstGeom prst="rect">
            <a:avLst/>
          </a:prstGeom>
          <a:noFill/>
          <a:ln>
            <a:noFill/>
          </a:ln>
        </p:spPr>
        <p:txBody>
          <a:bodyPr anchorCtr="0" anchor="b"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79" name="Google Shape;79;p18"/>
          <p:cNvSpPr txBox="1"/>
          <p:nvPr>
            <p:ph idx="11" type="ftr"/>
          </p:nvPr>
        </p:nvSpPr>
        <p:spPr>
          <a:xfrm>
            <a:off x="3419475" y="5129212"/>
            <a:ext cx="3238500" cy="390525"/>
          </a:xfrm>
          <a:prstGeom prst="rect">
            <a:avLst/>
          </a:prstGeom>
          <a:noFill/>
          <a:ln>
            <a:noFill/>
          </a:ln>
        </p:spPr>
        <p:txBody>
          <a:bodyPr anchorCtr="0" anchor="b" bIns="0" lIns="0" spcFirstLastPara="1" rIns="0" wrap="square" tIns="0">
            <a:noAutofit/>
          </a:bodyPr>
          <a:lstStyle>
            <a:lvl1pPr lvl="0" marR="0" rtl="0" algn="ctr">
              <a:lnSpc>
                <a:spcPct val="93000"/>
              </a:lnSpc>
              <a:spcBef>
                <a:spcPts val="0"/>
              </a:spcBef>
              <a:spcAft>
                <a:spcPts val="0"/>
              </a:spcAft>
              <a:buSzPts val="1400"/>
              <a:buNone/>
              <a:defRPr b="0" i="0" sz="1400" u="non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0" name="Google Shape;80;p18"/>
          <p:cNvSpPr txBox="1"/>
          <p:nvPr>
            <p:ph idx="12" type="sldNum"/>
          </p:nvPr>
        </p:nvSpPr>
        <p:spPr>
          <a:xfrm>
            <a:off x="7559675" y="5129212"/>
            <a:ext cx="2338387" cy="390525"/>
          </a:xfrm>
          <a:prstGeom prst="rect">
            <a:avLst/>
          </a:prstGeom>
          <a:noFill/>
          <a:ln>
            <a:noFill/>
          </a:ln>
        </p:spPr>
        <p:txBody>
          <a:bodyPr anchorCtr="0" anchor="b" bIns="0" lIns="0" spcFirstLastPara="1" rIns="0" wrap="square" tIns="0">
            <a:noAutofit/>
          </a:bodyPr>
          <a:lstStyle>
            <a:lvl1pPr indent="0" lvl="0" marL="0" marR="0" rtl="0" algn="r">
              <a:lnSpc>
                <a:spcPct val="93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1pPr>
            <a:lvl2pPr indent="0" lvl="1" marL="0" marR="0" rtl="0" algn="r">
              <a:lnSpc>
                <a:spcPct val="93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2pPr>
            <a:lvl3pPr indent="0" lvl="2" marL="0" marR="0" rtl="0" algn="r">
              <a:lnSpc>
                <a:spcPct val="93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3pPr>
            <a:lvl4pPr indent="0" lvl="3" marL="0" marR="0" rtl="0" algn="r">
              <a:lnSpc>
                <a:spcPct val="93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4pPr>
            <a:lvl5pPr indent="0" lvl="4" marL="0" marR="0" rtl="0" algn="r">
              <a:lnSpc>
                <a:spcPct val="93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5pPr>
            <a:lvl6pPr indent="0" lvl="5" marL="0" marR="0" rtl="0" algn="r">
              <a:lnSpc>
                <a:spcPct val="93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6pPr>
            <a:lvl7pPr indent="0" lvl="6" marL="0" marR="0" rtl="0" algn="r">
              <a:lnSpc>
                <a:spcPct val="93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7pPr>
            <a:lvl8pPr indent="0" lvl="7" marL="0" marR="0" rtl="0" algn="r">
              <a:lnSpc>
                <a:spcPct val="93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8pPr>
            <a:lvl9pPr indent="0" lvl="8" marL="0" marR="0" rtl="0" algn="r">
              <a:lnSpc>
                <a:spcPct val="93000"/>
              </a:lnSpc>
              <a:spcBef>
                <a:spcPts val="0"/>
              </a:spcBef>
              <a:spcAft>
                <a:spcPts val="0"/>
              </a:spcAft>
              <a:buClr>
                <a:srgbClr val="000000"/>
              </a:buClr>
              <a:buSzPts val="1400"/>
              <a:buFont typeface="Arial"/>
              <a:buNone/>
              <a:defRPr b="0" i="0" sz="14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1"/>
          <p:cNvSpPr txBox="1"/>
          <p:nvPr>
            <p:ph idx="4294967295" type="title"/>
          </p:nvPr>
        </p:nvSpPr>
        <p:spPr>
          <a:xfrm>
            <a:off x="1143000" y="425450"/>
            <a:ext cx="9070975" cy="946150"/>
          </a:xfrm>
          <a:prstGeom prst="rect">
            <a:avLst/>
          </a:prstGeom>
          <a:noFill/>
          <a:ln>
            <a:noFill/>
          </a:ln>
        </p:spPr>
        <p:txBody>
          <a:bodyPr anchorCtr="0" anchor="ctr" bIns="0" lIns="0" spcFirstLastPara="1" rIns="0" wrap="square" tIns="53325">
            <a:noAutofit/>
          </a:bodyPr>
          <a:lstStyle/>
          <a:p>
            <a:pPr indent="0" lvl="0" marL="0" marR="0" rtl="0" algn="l">
              <a:lnSpc>
                <a:spcPct val="93000"/>
              </a:lnSpc>
              <a:spcBef>
                <a:spcPts val="0"/>
              </a:spcBef>
              <a:spcAft>
                <a:spcPts val="0"/>
              </a:spcAft>
              <a:buClr>
                <a:srgbClr val="FFFFFF"/>
              </a:buClr>
              <a:buSzPts val="6000"/>
              <a:buFont typeface="Times New Roman"/>
              <a:buNone/>
            </a:pPr>
            <a:r>
              <a:rPr b="0" i="0" lang="en-US" sz="6000" u="none" cap="none" strike="noStrike">
                <a:solidFill>
                  <a:srgbClr val="FFFFFF"/>
                </a:solidFill>
                <a:latin typeface="Times New Roman"/>
                <a:ea typeface="Times New Roman"/>
                <a:cs typeface="Times New Roman"/>
                <a:sym typeface="Times New Roman"/>
              </a:rPr>
              <a:t>DIGITAL PORTFOLIO</a:t>
            </a:r>
            <a:endParaRPr/>
          </a:p>
        </p:txBody>
      </p:sp>
      <p:sp>
        <p:nvSpPr>
          <p:cNvPr id="86" name="Google Shape;86;p1"/>
          <p:cNvSpPr txBox="1"/>
          <p:nvPr>
            <p:ph idx="1" type="subTitle"/>
          </p:nvPr>
        </p:nvSpPr>
        <p:spPr>
          <a:xfrm>
            <a:off x="301625" y="2998787"/>
            <a:ext cx="9070975" cy="2022475"/>
          </a:xfrm>
          <a:prstGeom prst="rect">
            <a:avLst/>
          </a:prstGeom>
          <a:noFill/>
          <a:ln>
            <a:noFill/>
          </a:ln>
        </p:spPr>
        <p:txBody>
          <a:bodyPr anchorCtr="0" anchor="ctr" bIns="0" lIns="0" spcFirstLastPara="1" rIns="0" wrap="square" tIns="17775">
            <a:noAutofit/>
          </a:bodyPr>
          <a:lstStyle/>
          <a:p>
            <a:pPr indent="0" lvl="0" marL="0" marR="0" rtl="0" algn="l">
              <a:lnSpc>
                <a:spcPct val="93000"/>
              </a:lnSpc>
              <a:spcBef>
                <a:spcPts val="0"/>
              </a:spcBef>
              <a:spcAft>
                <a:spcPts val="0"/>
              </a:spcAft>
              <a:buClr>
                <a:srgbClr val="FFFF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PRESENTED BY</a:t>
            </a:r>
            <a:endParaRPr/>
          </a:p>
          <a:p>
            <a:pPr indent="0" lvl="0" marL="0" marR="0" rtl="0" algn="l">
              <a:lnSpc>
                <a:spcPct val="93000"/>
              </a:lnSpc>
              <a:spcBef>
                <a:spcPts val="0"/>
              </a:spcBef>
              <a:spcAft>
                <a:spcPts val="0"/>
              </a:spcAft>
              <a:buClr>
                <a:srgbClr val="FFFF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            A.PRIYADHARSHINI</a:t>
            </a:r>
            <a:endParaRPr/>
          </a:p>
          <a:p>
            <a:pPr indent="0" lvl="0" marL="0" marR="0" rtl="0" algn="l">
              <a:lnSpc>
                <a:spcPct val="93000"/>
              </a:lnSpc>
              <a:spcBef>
                <a:spcPts val="0"/>
              </a:spcBef>
              <a:spcAft>
                <a:spcPts val="0"/>
              </a:spcAft>
              <a:buClr>
                <a:srgbClr val="FFFF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            36324U1805</a:t>
            </a:r>
            <a:r>
              <a:rPr lang="en-US" sz="2000">
                <a:latin typeface="Times New Roman"/>
                <a:ea typeface="Times New Roman"/>
                <a:cs typeface="Times New Roman"/>
                <a:sym typeface="Times New Roman"/>
              </a:rPr>
              <a:t>0</a:t>
            </a:r>
            <a:endParaRPr/>
          </a:p>
          <a:p>
            <a:pPr indent="0" lvl="0" marL="0" marR="0" rtl="0" algn="l">
              <a:lnSpc>
                <a:spcPct val="93000"/>
              </a:lnSpc>
              <a:spcBef>
                <a:spcPts val="0"/>
              </a:spcBef>
              <a:spcAft>
                <a:spcPts val="0"/>
              </a:spcAft>
              <a:buClr>
                <a:srgbClr val="FFFF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            B.sc computer science</a:t>
            </a:r>
            <a:endParaRPr/>
          </a:p>
          <a:p>
            <a:pPr indent="0" lvl="0" marL="0" marR="0" rtl="0" algn="l">
              <a:lnSpc>
                <a:spcPct val="93000"/>
              </a:lnSpc>
              <a:spcBef>
                <a:spcPts val="0"/>
              </a:spcBef>
              <a:spcAft>
                <a:spcPts val="0"/>
              </a:spcAft>
              <a:buClr>
                <a:srgbClr val="FFFF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            Sree abiraami arts and science college for womens</a:t>
            </a:r>
            <a:endParaRPr/>
          </a:p>
          <a:p>
            <a:pPr indent="0" lvl="0" marL="0" marR="0" rtl="0" algn="l">
              <a:lnSpc>
                <a:spcPct val="93000"/>
              </a:lnSpc>
              <a:spcBef>
                <a:spcPts val="0"/>
              </a:spcBef>
              <a:spcAft>
                <a:spcPts val="0"/>
              </a:spcAft>
              <a:buClr>
                <a:srgbClr val="FFFFFF"/>
              </a:buClr>
              <a:buSzPts val="2000"/>
              <a:buFont typeface="Times New Roman"/>
              <a:buNone/>
            </a:pPr>
            <a:r>
              <a:rPr b="0" i="0" lang="en-US" sz="2000" u="none" cap="none" strike="noStrike">
                <a:solidFill>
                  <a:srgbClr val="FFFFFF"/>
                </a:solidFill>
                <a:latin typeface="Times New Roman"/>
                <a:ea typeface="Times New Roman"/>
                <a:cs typeface="Times New Roman"/>
                <a:sym typeface="Times New Roman"/>
              </a:rPr>
              <a:t>           2006priyadharshinia@gmail.com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10"/>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CONCLUSION</a:t>
            </a:r>
            <a:endParaRPr/>
          </a:p>
        </p:txBody>
      </p:sp>
      <p:sp>
        <p:nvSpPr>
          <p:cNvPr id="140" name="Google Shape;140;p10"/>
          <p:cNvSpPr txBox="1"/>
          <p:nvPr>
            <p:ph idx="1" type="body"/>
          </p:nvPr>
        </p:nvSpPr>
        <p:spPr>
          <a:xfrm>
            <a:off x="539750" y="1439862"/>
            <a:ext cx="8999537" cy="3600450"/>
          </a:xfrm>
          <a:prstGeom prst="rect">
            <a:avLst/>
          </a:prstGeom>
          <a:solidFill>
            <a:srgbClr val="FFFFFF">
              <a:alpha val="49803"/>
            </a:srgbClr>
          </a:solidFill>
          <a:ln>
            <a:noFill/>
          </a:ln>
        </p:spPr>
        <p:txBody>
          <a:bodyPr anchorCtr="0" anchor="t" bIns="0" lIns="0" spcFirstLastPara="1" rIns="0" wrap="square" tIns="19550">
            <a:noAutofit/>
          </a:bodyPr>
          <a:lstStyle/>
          <a:p>
            <a:pPr indent="-323850" lvl="0" marL="431800" marR="0" rtl="0" algn="l">
              <a:lnSpc>
                <a:spcPct val="93000"/>
              </a:lnSpc>
              <a:spcBef>
                <a:spcPts val="0"/>
              </a:spcBef>
              <a:spcAft>
                <a:spcPts val="0"/>
              </a:spcAft>
              <a:buClr>
                <a:srgbClr val="000000"/>
              </a:buClr>
              <a:buSzPts val="990"/>
              <a:buFont typeface="Noto Sans Symbols"/>
              <a:buChar char="●"/>
            </a:pPr>
            <a:r>
              <a:rPr b="0" i="0" lang="en-US" sz="2200" u="none" cap="none" strike="noStrike">
                <a:solidFill>
                  <a:srgbClr val="000000"/>
                </a:solidFill>
                <a:latin typeface="Times New Roman"/>
                <a:ea typeface="Times New Roman"/>
                <a:cs typeface="Times New Roman"/>
                <a:sym typeface="Times New Roman"/>
              </a:rPr>
              <a:t>The digital portfolio is a modern and effective way to showcase your skills, projects, and achievements. It helps create a strong online presence and makes it easier for employers, clients, or universities to learn more about you. With a clean design, easy navigation, and useful features, this portfolio acts as a personal website that can be shared with anyone. It is a great tool for students, job seekers, and professionals to stand out in today’s digital world.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sp>
        <p:nvSpPr>
          <p:cNvPr id="145" name="Google Shape;145;p11"/>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GITHUB LINK</a:t>
            </a:r>
            <a:endParaRPr/>
          </a:p>
        </p:txBody>
      </p:sp>
      <p:sp>
        <p:nvSpPr>
          <p:cNvPr id="146" name="Google Shape;146;p11"/>
          <p:cNvSpPr txBox="1"/>
          <p:nvPr>
            <p:ph idx="1" type="body"/>
          </p:nvPr>
        </p:nvSpPr>
        <p:spPr>
          <a:xfrm>
            <a:off x="539750" y="1439862"/>
            <a:ext cx="8999537" cy="3600450"/>
          </a:xfrm>
          <a:prstGeom prst="rect">
            <a:avLst/>
          </a:prstGeom>
          <a:solidFill>
            <a:srgbClr val="FFFFFF">
              <a:alpha val="49803"/>
            </a:srgbClr>
          </a:solidFill>
          <a:ln>
            <a:noFill/>
          </a:ln>
        </p:spPr>
        <p:txBody>
          <a:bodyPr anchorCtr="0" anchor="t" bIns="0" lIns="0" spcFirstLastPara="1" rIns="0" wrap="square" tIns="21325">
            <a:noAutofit/>
          </a:bodyPr>
          <a:lstStyle/>
          <a:p>
            <a:pPr indent="-323850" lvl="0" marL="431800" marR="0" rtl="0" algn="l">
              <a:lnSpc>
                <a:spcPct val="93000"/>
              </a:lnSpc>
              <a:spcBef>
                <a:spcPts val="0"/>
              </a:spcBef>
              <a:spcAft>
                <a:spcPts val="0"/>
              </a:spcAft>
              <a:buClr>
                <a:srgbClr val="000000"/>
              </a:buClr>
              <a:buSzPts val="1080"/>
              <a:buFont typeface="Noto Sans Symbols"/>
              <a:buChar char="●"/>
            </a:pPr>
            <a:r>
              <a:rPr b="0" i="0" lang="en-US" sz="2400" u="none" cap="none" strike="noStrike">
                <a:solidFill>
                  <a:srgbClr val="000000"/>
                </a:solidFill>
                <a:latin typeface="Arial"/>
                <a:ea typeface="Arial"/>
                <a:cs typeface="Arial"/>
                <a:sym typeface="Arial"/>
              </a:rPr>
              <a:t>https://arshinipriya.github.io/priyadharshiniAporfolio/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p12"/>
          <p:cNvSpPr txBox="1"/>
          <p:nvPr>
            <p:ph type="title"/>
          </p:nvPr>
        </p:nvSpPr>
        <p:spPr>
          <a:xfrm>
            <a:off x="685800" y="1143000"/>
            <a:ext cx="8999537" cy="3844925"/>
          </a:xfrm>
          <a:prstGeom prst="rect">
            <a:avLst/>
          </a:prstGeom>
          <a:noFill/>
          <a:ln>
            <a:noFill/>
          </a:ln>
        </p:spPr>
        <p:txBody>
          <a:bodyPr anchorCtr="0" anchor="ctr" bIns="0" lIns="0" spcFirstLastPara="1" rIns="0" wrap="square" tIns="53325">
            <a:noAutofit/>
          </a:bodyPr>
          <a:lstStyle/>
          <a:p>
            <a:pPr indent="0" lvl="0" marL="0" rtl="0" algn="ctr">
              <a:lnSpc>
                <a:spcPct val="93000"/>
              </a:lnSpc>
              <a:spcBef>
                <a:spcPts val="0"/>
              </a:spcBef>
              <a:spcAft>
                <a:spcPts val="0"/>
              </a:spcAft>
              <a:buClr>
                <a:srgbClr val="55308D"/>
              </a:buClr>
              <a:buSzPts val="6000"/>
              <a:buFont typeface="Times New Roman"/>
              <a:buNone/>
            </a:pPr>
            <a:r>
              <a:rPr b="1" i="0" lang="en-US" sz="6000" u="none">
                <a:solidFill>
                  <a:srgbClr val="55308D"/>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 name="Shape 90"/>
        <p:cNvGrpSpPr/>
        <p:nvPr/>
      </p:nvGrpSpPr>
      <p:grpSpPr>
        <a:xfrm>
          <a:off x="0" y="0"/>
          <a:ext cx="0" cy="0"/>
          <a:chOff x="0" y="0"/>
          <a:chExt cx="0" cy="0"/>
        </a:xfrm>
      </p:grpSpPr>
      <p:sp>
        <p:nvSpPr>
          <p:cNvPr id="91" name="Google Shape;91;p2"/>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AGENDA</a:t>
            </a:r>
            <a:endParaRPr/>
          </a:p>
        </p:txBody>
      </p:sp>
      <p:sp>
        <p:nvSpPr>
          <p:cNvPr id="92" name="Google Shape;92;p2"/>
          <p:cNvSpPr txBox="1"/>
          <p:nvPr>
            <p:ph idx="1" type="body"/>
          </p:nvPr>
        </p:nvSpPr>
        <p:spPr>
          <a:xfrm>
            <a:off x="457200" y="1371600"/>
            <a:ext cx="8999537" cy="4298950"/>
          </a:xfrm>
          <a:prstGeom prst="rect">
            <a:avLst/>
          </a:prstGeom>
          <a:solidFill>
            <a:srgbClr val="FFFFFF">
              <a:alpha val="49803"/>
            </a:srgbClr>
          </a:solidFill>
          <a:ln>
            <a:noFill/>
          </a:ln>
        </p:spPr>
        <p:txBody>
          <a:bodyPr anchorCtr="0" anchor="t" bIns="0" lIns="0" spcFirstLastPara="1" rIns="0" wrap="square" tIns="22225">
            <a:noAutofit/>
          </a:bodyPr>
          <a:lstStyle/>
          <a:p>
            <a:pPr indent="0" lvl="0" marL="0" marR="0" rtl="0" algn="l">
              <a:lnSpc>
                <a:spcPct val="93000"/>
              </a:lnSpc>
              <a:spcBef>
                <a:spcPts val="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r>
              <a:rPr b="1" i="1" lang="en-US" sz="2000" u="none" cap="none" strike="noStrike">
                <a:solidFill>
                  <a:srgbClr val="FFFFFF"/>
                </a:solidFill>
                <a:latin typeface="Twentieth Century"/>
                <a:ea typeface="Twentieth Century"/>
                <a:cs typeface="Twentieth Century"/>
                <a:sym typeface="Twentieth Century"/>
              </a:rPr>
              <a:t>Problem statement </a:t>
            </a:r>
            <a:endParaRPr/>
          </a:p>
          <a:p>
            <a:pPr indent="0" lvl="0" marL="0" marR="0" rtl="0" algn="l">
              <a:lnSpc>
                <a:spcPct val="93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r>
              <a:rPr b="1" i="1" lang="en-US" sz="2000" u="none" cap="none" strike="noStrike">
                <a:solidFill>
                  <a:srgbClr val="FFFFFF"/>
                </a:solidFill>
                <a:latin typeface="Twentieth Century"/>
                <a:ea typeface="Twentieth Century"/>
                <a:cs typeface="Twentieth Century"/>
                <a:sym typeface="Twentieth Century"/>
              </a:rPr>
              <a:t>Project overview </a:t>
            </a:r>
            <a:endParaRPr/>
          </a:p>
          <a:p>
            <a:pPr indent="0" lvl="0" marL="0" marR="0" rtl="0" algn="l">
              <a:lnSpc>
                <a:spcPct val="93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r>
              <a:rPr b="1" i="1" lang="en-US" sz="2000" u="none" cap="none" strike="noStrike">
                <a:solidFill>
                  <a:srgbClr val="FFFFFF"/>
                </a:solidFill>
                <a:latin typeface="Twentieth Century"/>
                <a:ea typeface="Twentieth Century"/>
                <a:cs typeface="Twentieth Century"/>
                <a:sym typeface="Twentieth Century"/>
              </a:rPr>
              <a:t>End user</a:t>
            </a:r>
            <a:endParaRPr/>
          </a:p>
          <a:p>
            <a:pPr indent="0" lvl="0" marL="0" marR="0" rtl="0" algn="l">
              <a:lnSpc>
                <a:spcPct val="93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r>
              <a:rPr b="1" i="1" lang="en-US" sz="2000" u="none" cap="none" strike="noStrike">
                <a:solidFill>
                  <a:srgbClr val="FFFFFF"/>
                </a:solidFill>
                <a:latin typeface="Twentieth Century"/>
                <a:ea typeface="Twentieth Century"/>
                <a:cs typeface="Twentieth Century"/>
                <a:sym typeface="Twentieth Century"/>
              </a:rPr>
              <a:t>Tools And technologies</a:t>
            </a:r>
            <a:endParaRPr/>
          </a:p>
          <a:p>
            <a:pPr indent="0" lvl="0" marL="0" marR="0" rtl="0" algn="l">
              <a:lnSpc>
                <a:spcPct val="93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r>
              <a:rPr b="1" i="1" lang="en-US" sz="2000" u="none" cap="none" strike="noStrike">
                <a:solidFill>
                  <a:srgbClr val="FFFFFF"/>
                </a:solidFill>
                <a:latin typeface="Twentieth Century"/>
                <a:ea typeface="Twentieth Century"/>
                <a:cs typeface="Twentieth Century"/>
                <a:sym typeface="Twentieth Century"/>
              </a:rPr>
              <a:t>Portfolio design and layout </a:t>
            </a:r>
            <a:endParaRPr/>
          </a:p>
          <a:p>
            <a:pPr indent="0" lvl="0" marL="0" marR="0" rtl="0" algn="l">
              <a:lnSpc>
                <a:spcPct val="93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r>
              <a:rPr b="1" i="1" lang="en-US" sz="2000" u="none" cap="none" strike="noStrike">
                <a:solidFill>
                  <a:srgbClr val="FFFFFF"/>
                </a:solidFill>
                <a:latin typeface="Twentieth Century"/>
                <a:ea typeface="Twentieth Century"/>
                <a:cs typeface="Twentieth Century"/>
                <a:sym typeface="Twentieth Century"/>
              </a:rPr>
              <a:t>Features and functionality </a:t>
            </a:r>
            <a:endParaRPr/>
          </a:p>
          <a:p>
            <a:pPr indent="0" lvl="0" marL="0" marR="0" rtl="0" algn="l">
              <a:lnSpc>
                <a:spcPct val="93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r>
              <a:rPr b="1" i="1" lang="en-US" sz="2000" u="none" cap="none" strike="noStrike">
                <a:solidFill>
                  <a:srgbClr val="FFFFFF"/>
                </a:solidFill>
                <a:latin typeface="Twentieth Century"/>
                <a:ea typeface="Twentieth Century"/>
                <a:cs typeface="Twentieth Century"/>
                <a:sym typeface="Twentieth Century"/>
              </a:rPr>
              <a:t>Result and screenshot </a:t>
            </a:r>
            <a:endParaRPr/>
          </a:p>
          <a:p>
            <a:pPr indent="0" lvl="0" marL="0" marR="0" rtl="0" algn="l">
              <a:lnSpc>
                <a:spcPct val="93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r>
              <a:rPr b="1" i="1" lang="en-US" sz="2000" u="none" cap="none" strike="noStrike">
                <a:solidFill>
                  <a:srgbClr val="FFFFFF"/>
                </a:solidFill>
                <a:latin typeface="Twentieth Century"/>
                <a:ea typeface="Twentieth Century"/>
                <a:cs typeface="Twentieth Century"/>
                <a:sym typeface="Twentieth Century"/>
              </a:rPr>
              <a:t>Conclusion</a:t>
            </a:r>
            <a:endParaRPr/>
          </a:p>
          <a:p>
            <a:pPr indent="0" lvl="0" marL="0" marR="0" rtl="0" algn="l">
              <a:lnSpc>
                <a:spcPct val="93000"/>
              </a:lnSpc>
              <a:spcBef>
                <a:spcPts val="1000"/>
              </a:spcBef>
              <a:spcAft>
                <a:spcPts val="0"/>
              </a:spcAft>
              <a:buClr>
                <a:srgbClr val="000000"/>
              </a:buClr>
              <a:buSzPts val="2500"/>
              <a:buFont typeface="Arial"/>
              <a:buNone/>
            </a:pPr>
            <a:r>
              <a:rPr b="0" i="0" lang="en-US" sz="2500" u="none" cap="none" strike="noStrike">
                <a:solidFill>
                  <a:srgbClr val="000000"/>
                </a:solidFill>
                <a:latin typeface="Arial"/>
                <a:ea typeface="Arial"/>
                <a:cs typeface="Arial"/>
                <a:sym typeface="Arial"/>
              </a:rPr>
              <a:t>•	</a:t>
            </a:r>
            <a:r>
              <a:rPr b="1" i="1" lang="en-US" sz="2000" u="none" cap="none" strike="noStrike">
                <a:solidFill>
                  <a:srgbClr val="FFFFFF"/>
                </a:solidFill>
                <a:latin typeface="Twentieth Century"/>
                <a:ea typeface="Twentieth Century"/>
                <a:cs typeface="Twentieth Century"/>
                <a:sym typeface="Twentieth Century"/>
              </a:rPr>
              <a:t>Git Hub 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3"/>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PROBLEM STATEMENT</a:t>
            </a:r>
            <a:endParaRPr/>
          </a:p>
        </p:txBody>
      </p:sp>
      <p:sp>
        <p:nvSpPr>
          <p:cNvPr id="98" name="Google Shape;98;p3"/>
          <p:cNvSpPr txBox="1"/>
          <p:nvPr>
            <p:ph idx="1" type="body"/>
          </p:nvPr>
        </p:nvSpPr>
        <p:spPr>
          <a:xfrm>
            <a:off x="457200" y="1428750"/>
            <a:ext cx="8999537" cy="3600450"/>
          </a:xfrm>
          <a:prstGeom prst="rect">
            <a:avLst/>
          </a:prstGeom>
          <a:solidFill>
            <a:srgbClr val="FFFFFF">
              <a:alpha val="49803"/>
            </a:srgbClr>
          </a:solidFill>
          <a:ln>
            <a:noFill/>
          </a:ln>
        </p:spPr>
        <p:txBody>
          <a:bodyPr anchorCtr="0" anchor="t" bIns="0" lIns="0" spcFirstLastPara="1" rIns="0" wrap="square" tIns="21325">
            <a:noAutofit/>
          </a:bodyPr>
          <a:lstStyle/>
          <a:p>
            <a:pPr indent="-323850" lvl="0" marL="431800" marR="0" rtl="0" algn="l">
              <a:lnSpc>
                <a:spcPct val="93000"/>
              </a:lnSpc>
              <a:spcBef>
                <a:spcPts val="0"/>
              </a:spcBef>
              <a:spcAft>
                <a:spcPts val="0"/>
              </a:spcAft>
              <a:buClr>
                <a:srgbClr val="000000"/>
              </a:buClr>
              <a:buSzPts val="1080"/>
              <a:buFont typeface="Noto Sans Symbols"/>
              <a:buChar char="●"/>
            </a:pPr>
            <a:r>
              <a:rPr b="0" i="0" lang="en-US" sz="2400" u="none" cap="none" strike="noStrike">
                <a:solidFill>
                  <a:srgbClr val="000000"/>
                </a:solidFill>
                <a:latin typeface="Times New Roman"/>
                <a:ea typeface="Times New Roman"/>
                <a:cs typeface="Times New Roman"/>
                <a:sym typeface="Times New Roman"/>
              </a:rPr>
              <a:t>In today's digital age, individuals—particularly students, creatives, and professionals—require a centralized platform to effectively showcase their skills, projects, achievements, and experiences. Traditional resumes or physical portfolios are often limited in format, lack interactivity, and do not fully capture an individual's capabilities or personal brand.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4"/>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PROJECT OVERVIEW</a:t>
            </a:r>
            <a:endParaRPr/>
          </a:p>
        </p:txBody>
      </p:sp>
      <p:sp>
        <p:nvSpPr>
          <p:cNvPr id="104" name="Google Shape;104;p4"/>
          <p:cNvSpPr txBox="1"/>
          <p:nvPr>
            <p:ph idx="1" type="body"/>
          </p:nvPr>
        </p:nvSpPr>
        <p:spPr>
          <a:xfrm>
            <a:off x="539750" y="1439862"/>
            <a:ext cx="8999537" cy="3600450"/>
          </a:xfrm>
          <a:prstGeom prst="rect">
            <a:avLst/>
          </a:prstGeom>
          <a:solidFill>
            <a:srgbClr val="FFFFFF">
              <a:alpha val="49803"/>
            </a:srgbClr>
          </a:solidFill>
          <a:ln>
            <a:noFill/>
          </a:ln>
        </p:spPr>
        <p:txBody>
          <a:bodyPr anchorCtr="0" anchor="t" bIns="0" lIns="0" spcFirstLastPara="1" rIns="0" wrap="square" tIns="21325">
            <a:noAutofit/>
          </a:bodyPr>
          <a:lstStyle/>
          <a:p>
            <a:pPr indent="-323850" lvl="0" marL="431800" marR="0" rtl="0" algn="l">
              <a:lnSpc>
                <a:spcPct val="93000"/>
              </a:lnSpc>
              <a:spcBef>
                <a:spcPts val="0"/>
              </a:spcBef>
              <a:spcAft>
                <a:spcPts val="0"/>
              </a:spcAft>
              <a:buClr>
                <a:srgbClr val="000000"/>
              </a:buClr>
              <a:buSzPts val="1080"/>
              <a:buFont typeface="Noto Sans Symbols"/>
              <a:buChar char="●"/>
            </a:pPr>
            <a:r>
              <a:rPr b="0" i="0" lang="en-US" sz="2400" u="none" cap="none" strike="noStrike">
                <a:solidFill>
                  <a:srgbClr val="000000"/>
                </a:solidFill>
                <a:latin typeface="Times New Roman"/>
                <a:ea typeface="Times New Roman"/>
                <a:cs typeface="Times New Roman"/>
                <a:sym typeface="Times New Roman"/>
              </a:rPr>
              <a:t>The Digital Portfolio project aims to create an interactive and personalized web-based platform that allows individuals to professionally showcase their skills, projects, experiences, and achievements. This platform will serve as a modern alternative to traditional resumes, offering a dynamic and visually appealing representation of one’s professional identity.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5"/>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END USERS</a:t>
            </a:r>
            <a:endParaRPr/>
          </a:p>
        </p:txBody>
      </p:sp>
      <p:sp>
        <p:nvSpPr>
          <p:cNvPr id="110" name="Google Shape;110;p5"/>
          <p:cNvSpPr txBox="1"/>
          <p:nvPr>
            <p:ph idx="1" type="body"/>
          </p:nvPr>
        </p:nvSpPr>
        <p:spPr>
          <a:xfrm>
            <a:off x="539750" y="1260475"/>
            <a:ext cx="8999537" cy="3600450"/>
          </a:xfrm>
          <a:prstGeom prst="rect">
            <a:avLst/>
          </a:prstGeom>
          <a:solidFill>
            <a:srgbClr val="FFFFFF">
              <a:alpha val="49803"/>
            </a:srgbClr>
          </a:solidFill>
          <a:ln>
            <a:noFill/>
          </a:ln>
        </p:spPr>
        <p:txBody>
          <a:bodyPr anchorCtr="0" anchor="t" bIns="0" lIns="0" spcFirstLastPara="1" rIns="0" wrap="square" tIns="18650">
            <a:noAutofit/>
          </a:bodyPr>
          <a:lstStyle/>
          <a:p>
            <a:pPr indent="-215900" lvl="0" marL="215900" marR="0" rtl="0" algn="l">
              <a:lnSpc>
                <a:spcPct val="93000"/>
              </a:lnSpc>
              <a:spcBef>
                <a:spcPts val="0"/>
              </a:spcBef>
              <a:spcAft>
                <a:spcPts val="0"/>
              </a:spcAft>
              <a:buClr>
                <a:srgbClr val="000000"/>
              </a:buClr>
              <a:buSzPts val="945"/>
              <a:buFont typeface="Noto Sans Symbols"/>
              <a:buChar char="●"/>
            </a:pPr>
            <a:r>
              <a:rPr b="0" i="0" lang="en-US" sz="2100" u="none" cap="none" strike="noStrike">
                <a:solidFill>
                  <a:srgbClr val="000000"/>
                </a:solidFill>
                <a:latin typeface="Times New Roman"/>
                <a:ea typeface="Times New Roman"/>
                <a:cs typeface="Times New Roman"/>
                <a:sym typeface="Times New Roman"/>
              </a:rPr>
              <a:t>Students:</a:t>
            </a:r>
            <a:endParaRPr/>
          </a:p>
          <a:p>
            <a:pPr indent="-215900" lvl="0" marL="215900" marR="0" rtl="0" algn="l">
              <a:lnSpc>
                <a:spcPct val="93000"/>
              </a:lnSpc>
              <a:spcBef>
                <a:spcPts val="1000"/>
              </a:spcBef>
              <a:spcAft>
                <a:spcPts val="0"/>
              </a:spcAft>
              <a:buClr>
                <a:srgbClr val="000000"/>
              </a:buClr>
              <a:buSzPts val="2100"/>
              <a:buFont typeface="Times New Roman"/>
              <a:buNone/>
            </a:pPr>
            <a:r>
              <a:rPr b="0" i="0" lang="en-US" sz="2100" u="none" cap="none" strike="noStrike">
                <a:solidFill>
                  <a:srgbClr val="000000"/>
                </a:solidFill>
                <a:latin typeface="Times New Roman"/>
                <a:ea typeface="Times New Roman"/>
                <a:cs typeface="Times New Roman"/>
                <a:sym typeface="Times New Roman"/>
              </a:rPr>
              <a:t>To show their projects, skills, and achievements when applying for jobs or internships.</a:t>
            </a:r>
            <a:endParaRPr/>
          </a:p>
          <a:p>
            <a:pPr indent="-215900" lvl="0" marL="215900" marR="0" rtl="0" algn="l">
              <a:lnSpc>
                <a:spcPct val="93000"/>
              </a:lnSpc>
              <a:spcBef>
                <a:spcPts val="1000"/>
              </a:spcBef>
              <a:spcAft>
                <a:spcPts val="0"/>
              </a:spcAft>
              <a:buClr>
                <a:srgbClr val="000000"/>
              </a:buClr>
              <a:buSzPts val="945"/>
              <a:buFont typeface="Noto Sans Symbols"/>
              <a:buChar char="●"/>
            </a:pPr>
            <a:r>
              <a:rPr b="0" i="0" lang="en-US" sz="2100" u="none" cap="none" strike="noStrike">
                <a:solidFill>
                  <a:srgbClr val="000000"/>
                </a:solidFill>
                <a:latin typeface="Times New Roman"/>
                <a:ea typeface="Times New Roman"/>
                <a:cs typeface="Times New Roman"/>
                <a:sym typeface="Times New Roman"/>
              </a:rPr>
              <a:t>Job Seekers:</a:t>
            </a:r>
            <a:endParaRPr/>
          </a:p>
          <a:p>
            <a:pPr indent="-215900" lvl="0" marL="215900" marR="0" rtl="0" algn="l">
              <a:lnSpc>
                <a:spcPct val="93000"/>
              </a:lnSpc>
              <a:spcBef>
                <a:spcPts val="1000"/>
              </a:spcBef>
              <a:spcAft>
                <a:spcPts val="0"/>
              </a:spcAft>
              <a:buClr>
                <a:srgbClr val="000000"/>
              </a:buClr>
              <a:buSzPts val="2100"/>
              <a:buFont typeface="Times New Roman"/>
              <a:buNone/>
            </a:pPr>
            <a:r>
              <a:rPr b="0" i="0" lang="en-US" sz="2100" u="none" cap="none" strike="noStrike">
                <a:solidFill>
                  <a:srgbClr val="000000"/>
                </a:solidFill>
                <a:latin typeface="Times New Roman"/>
                <a:ea typeface="Times New Roman"/>
                <a:cs typeface="Times New Roman"/>
                <a:sym typeface="Times New Roman"/>
              </a:rPr>
              <a:t>To present their resume, experience, and work in a modern and professional way.</a:t>
            </a:r>
            <a:endParaRPr/>
          </a:p>
          <a:p>
            <a:pPr indent="-215900" lvl="0" marL="215900" marR="0" rtl="0" algn="l">
              <a:lnSpc>
                <a:spcPct val="93000"/>
              </a:lnSpc>
              <a:spcBef>
                <a:spcPts val="1000"/>
              </a:spcBef>
              <a:spcAft>
                <a:spcPts val="0"/>
              </a:spcAft>
              <a:buClr>
                <a:srgbClr val="000000"/>
              </a:buClr>
              <a:buSzPts val="945"/>
              <a:buFont typeface="Noto Sans Symbols"/>
              <a:buChar char="●"/>
            </a:pPr>
            <a:r>
              <a:rPr b="0" i="0" lang="en-US" sz="2100" u="none" cap="none" strike="noStrike">
                <a:solidFill>
                  <a:srgbClr val="000000"/>
                </a:solidFill>
                <a:latin typeface="Times New Roman"/>
                <a:ea typeface="Times New Roman"/>
                <a:cs typeface="Times New Roman"/>
                <a:sym typeface="Times New Roman"/>
              </a:rPr>
              <a:t>Developers:</a:t>
            </a:r>
            <a:endParaRPr/>
          </a:p>
          <a:p>
            <a:pPr indent="-215900" lvl="0" marL="215900" marR="0" rtl="0" algn="l">
              <a:lnSpc>
                <a:spcPct val="93000"/>
              </a:lnSpc>
              <a:spcBef>
                <a:spcPts val="1000"/>
              </a:spcBef>
              <a:spcAft>
                <a:spcPts val="0"/>
              </a:spcAft>
              <a:buClr>
                <a:srgbClr val="000000"/>
              </a:buClr>
              <a:buSzPts val="2100"/>
              <a:buFont typeface="Times New Roman"/>
              <a:buNone/>
            </a:pPr>
            <a:r>
              <a:rPr b="0" i="0" lang="en-US" sz="2100" u="none" cap="none" strike="noStrike">
                <a:solidFill>
                  <a:srgbClr val="000000"/>
                </a:solidFill>
                <a:latin typeface="Times New Roman"/>
                <a:ea typeface="Times New Roman"/>
                <a:cs typeface="Times New Roman"/>
                <a:sym typeface="Times New Roman"/>
              </a:rPr>
              <a:t>To share coding projects, GitHub links, and technical skills.</a:t>
            </a:r>
            <a:endParaRPr/>
          </a:p>
          <a:p>
            <a:pPr indent="-215900" lvl="0" marL="215900" marR="0" rtl="0" algn="l">
              <a:lnSpc>
                <a:spcPct val="93000"/>
              </a:lnSpc>
              <a:spcBef>
                <a:spcPts val="1000"/>
              </a:spcBef>
              <a:spcAft>
                <a:spcPts val="0"/>
              </a:spcAft>
              <a:buClr>
                <a:srgbClr val="000000"/>
              </a:buClr>
              <a:buSzPts val="945"/>
              <a:buFont typeface="Noto Sans Symbols"/>
              <a:buChar char="●"/>
            </a:pPr>
            <a:r>
              <a:rPr b="0" i="0" lang="en-US" sz="2100" u="none" cap="none" strike="noStrike">
                <a:solidFill>
                  <a:srgbClr val="000000"/>
                </a:solidFill>
                <a:latin typeface="Times New Roman"/>
                <a:ea typeface="Times New Roman"/>
                <a:cs typeface="Times New Roman"/>
                <a:sym typeface="Times New Roman"/>
              </a:rPr>
              <a:t>Teachers and Researchers:</a:t>
            </a:r>
            <a:endParaRPr/>
          </a:p>
          <a:p>
            <a:pPr indent="-215900" lvl="0" marL="215900" marR="0" rtl="0" algn="l">
              <a:lnSpc>
                <a:spcPct val="93000"/>
              </a:lnSpc>
              <a:spcBef>
                <a:spcPts val="1000"/>
              </a:spcBef>
              <a:spcAft>
                <a:spcPts val="0"/>
              </a:spcAft>
              <a:buClr>
                <a:srgbClr val="000000"/>
              </a:buClr>
              <a:buSzPts val="2100"/>
              <a:buFont typeface="Times New Roman"/>
              <a:buNone/>
            </a:pPr>
            <a:r>
              <a:rPr b="0" i="0" lang="en-US" sz="2100" u="none" cap="none" strike="noStrike">
                <a:solidFill>
                  <a:srgbClr val="000000"/>
                </a:solidFill>
                <a:latin typeface="Times New Roman"/>
                <a:ea typeface="Times New Roman"/>
                <a:cs typeface="Times New Roman"/>
                <a:sym typeface="Times New Roman"/>
              </a:rPr>
              <a:t>To list academic work, research papers, and professional history.</a:t>
            </a:r>
            <a:endParaRPr/>
          </a:p>
          <a:p>
            <a:pPr indent="-215900" lvl="0" marL="215900" marR="0" rtl="0" algn="l">
              <a:lnSpc>
                <a:spcPct val="93000"/>
              </a:lnSpc>
              <a:spcBef>
                <a:spcPts val="1000"/>
              </a:spcBef>
              <a:spcAft>
                <a:spcPts val="0"/>
              </a:spcAft>
              <a:buClr>
                <a:srgbClr val="000000"/>
              </a:buClr>
              <a:buSzPts val="2100"/>
              <a:buFont typeface="Times New Roman"/>
              <a:buNone/>
            </a:pPr>
            <a:r>
              <a:rPr b="0" i="0" lang="en-US" sz="2100" u="none" cap="none" strike="noStrik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6"/>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TOOLS AND TECHNOLOGIES</a:t>
            </a:r>
            <a:endParaRPr/>
          </a:p>
        </p:txBody>
      </p:sp>
      <p:sp>
        <p:nvSpPr>
          <p:cNvPr id="116" name="Google Shape;116;p6"/>
          <p:cNvSpPr txBox="1"/>
          <p:nvPr>
            <p:ph idx="1" type="body"/>
          </p:nvPr>
        </p:nvSpPr>
        <p:spPr>
          <a:xfrm>
            <a:off x="539750" y="1260475"/>
            <a:ext cx="8999537" cy="4225925"/>
          </a:xfrm>
          <a:prstGeom prst="rect">
            <a:avLst/>
          </a:prstGeom>
          <a:solidFill>
            <a:srgbClr val="FFFFFF">
              <a:alpha val="49803"/>
            </a:srgbClr>
          </a:solidFill>
          <a:ln>
            <a:noFill/>
          </a:ln>
        </p:spPr>
        <p:txBody>
          <a:bodyPr anchorCtr="0" anchor="t" bIns="0" lIns="0" spcFirstLastPara="1" rIns="0" wrap="square" tIns="17775">
            <a:noAutofit/>
          </a:bodyPr>
          <a:lstStyle/>
          <a:p>
            <a:pPr indent="-323850" lvl="0" marL="431800" marR="0" rtl="0" algn="l">
              <a:lnSpc>
                <a:spcPct val="93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HTML – For creating the structure of web pages.</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CSS – For styling and layout.</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JavaScript – For interactivity and dynamic content.</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Bootstrap (or Tailwind CSS) – For responsive design and pre-built   components.</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Git &amp; GitHub – For version control and hosting the code online.</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VS Code – As the code editor.</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Figma / Canva (optional) – For designing the layout or graphics.</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Netlify / GitHub Pages / Vercel – For deploying the portfolio online.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p7"/>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PORTFOLIO DESIGN AND LAYOUT</a:t>
            </a:r>
            <a:endParaRPr/>
          </a:p>
        </p:txBody>
      </p:sp>
      <p:sp>
        <p:nvSpPr>
          <p:cNvPr id="122" name="Google Shape;122;p7"/>
          <p:cNvSpPr txBox="1"/>
          <p:nvPr>
            <p:ph idx="1" type="body"/>
          </p:nvPr>
        </p:nvSpPr>
        <p:spPr>
          <a:xfrm>
            <a:off x="539750" y="1260475"/>
            <a:ext cx="8999537" cy="4225925"/>
          </a:xfrm>
          <a:prstGeom prst="rect">
            <a:avLst/>
          </a:prstGeom>
          <a:solidFill>
            <a:srgbClr val="FFFFFF">
              <a:alpha val="49803"/>
            </a:srgbClr>
          </a:solidFill>
          <a:ln>
            <a:noFill/>
          </a:ln>
        </p:spPr>
        <p:txBody>
          <a:bodyPr anchorCtr="0" anchor="t" bIns="0" lIns="0" spcFirstLastPara="1" rIns="0" wrap="square" tIns="17775">
            <a:noAutofit/>
          </a:bodyPr>
          <a:lstStyle/>
          <a:p>
            <a:pPr indent="-323850" lvl="0" marL="431800" marR="0" rtl="0" algn="l">
              <a:lnSpc>
                <a:spcPct val="93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Home:</a:t>
            </a:r>
            <a:endParaRPr/>
          </a:p>
          <a:p>
            <a:pPr indent="-323850" lvl="0" marL="431800" marR="0" rtl="0" algn="l">
              <a:lnSpc>
                <a:spcPct val="93000"/>
              </a:lnSpc>
              <a:spcBef>
                <a:spcPts val="10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Your name, photo, and a short introduction.</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About Me:</a:t>
            </a:r>
            <a:endParaRPr/>
          </a:p>
          <a:p>
            <a:pPr indent="-323850" lvl="0" marL="431800" marR="0" rtl="0" algn="l">
              <a:lnSpc>
                <a:spcPct val="93000"/>
              </a:lnSpc>
              <a:spcBef>
                <a:spcPts val="10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More details about who you are, your background, and interests.</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Skills:</a:t>
            </a:r>
            <a:endParaRPr/>
          </a:p>
          <a:p>
            <a:pPr indent="-323850" lvl="0" marL="431800" marR="0" rtl="0" algn="l">
              <a:lnSpc>
                <a:spcPct val="93000"/>
              </a:lnSpc>
              <a:spcBef>
                <a:spcPts val="10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A list of what you’re good at (e.g., programming, design, writing).</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Projects:</a:t>
            </a:r>
            <a:endParaRPr/>
          </a:p>
          <a:p>
            <a:pPr indent="-323850" lvl="0" marL="431800" marR="0" rtl="0" algn="l">
              <a:lnSpc>
                <a:spcPct val="93000"/>
              </a:lnSpc>
              <a:spcBef>
                <a:spcPts val="10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Show your best work with short descriptions and links.</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Resume:</a:t>
            </a:r>
            <a:endParaRPr/>
          </a:p>
          <a:p>
            <a:pPr indent="-323850" lvl="0" marL="431800" marR="0" rtl="0" algn="l">
              <a:lnSpc>
                <a:spcPct val="93000"/>
              </a:lnSpc>
              <a:spcBef>
                <a:spcPts val="10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A button to view or download your resume.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8"/>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FEATURES AND FUNCTIONALITY</a:t>
            </a:r>
            <a:endParaRPr/>
          </a:p>
        </p:txBody>
      </p:sp>
      <p:sp>
        <p:nvSpPr>
          <p:cNvPr id="128" name="Google Shape;128;p8"/>
          <p:cNvSpPr txBox="1"/>
          <p:nvPr>
            <p:ph idx="1" type="body"/>
          </p:nvPr>
        </p:nvSpPr>
        <p:spPr>
          <a:xfrm>
            <a:off x="539750" y="1439862"/>
            <a:ext cx="8999537" cy="3600450"/>
          </a:xfrm>
          <a:prstGeom prst="rect">
            <a:avLst/>
          </a:prstGeom>
          <a:solidFill>
            <a:srgbClr val="FFFFFF">
              <a:alpha val="49803"/>
            </a:srgbClr>
          </a:solidFill>
          <a:ln>
            <a:noFill/>
          </a:ln>
        </p:spPr>
        <p:txBody>
          <a:bodyPr anchorCtr="0" anchor="t" bIns="0" lIns="0" spcFirstLastPara="1" rIns="0" wrap="square" tIns="17775">
            <a:noAutofit/>
          </a:bodyPr>
          <a:lstStyle/>
          <a:p>
            <a:pPr indent="-323850" lvl="0" marL="431800" marR="0" rtl="0" algn="l">
              <a:lnSpc>
                <a:spcPct val="93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Mobile Friendly – Works on phones, tablets, and computers</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Easy Navigation – Menu to move between sections</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Project Section – Shows your work with links and info</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Resume Download – Button to view or download your resume</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Contact Form – Lets people send you a message</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Skills List – Shows what you're good at</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Social Links – Buttons for LinkedIn, GitHub, email, etc.</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Certificates Section (optional) – Shows your certificates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sp>
        <p:nvSpPr>
          <p:cNvPr id="133" name="Google Shape;133;p9"/>
          <p:cNvSpPr txBox="1"/>
          <p:nvPr>
            <p:ph type="title"/>
          </p:nvPr>
        </p:nvSpPr>
        <p:spPr>
          <a:xfrm>
            <a:off x="539750" y="269875"/>
            <a:ext cx="8999537" cy="990600"/>
          </a:xfrm>
          <a:prstGeom prst="rect">
            <a:avLst/>
          </a:prstGeom>
          <a:noFill/>
          <a:ln>
            <a:noFill/>
          </a:ln>
        </p:spPr>
        <p:txBody>
          <a:bodyPr anchorCtr="0" anchor="ctr" bIns="0" lIns="0" spcFirstLastPara="1" rIns="0" wrap="square" tIns="29325">
            <a:noAutofit/>
          </a:bodyPr>
          <a:lstStyle/>
          <a:p>
            <a:pPr indent="0" lvl="0" marL="0" rtl="0" algn="l">
              <a:lnSpc>
                <a:spcPct val="93000"/>
              </a:lnSpc>
              <a:spcBef>
                <a:spcPts val="0"/>
              </a:spcBef>
              <a:spcAft>
                <a:spcPts val="0"/>
              </a:spcAft>
              <a:buClr>
                <a:srgbClr val="FFFFFF"/>
              </a:buClr>
              <a:buSzPts val="3300"/>
              <a:buFont typeface="Times New Roman"/>
              <a:buNone/>
            </a:pPr>
            <a:r>
              <a:rPr b="0" i="0" lang="en-US" sz="3300" u="none">
                <a:solidFill>
                  <a:srgbClr val="FFFFFF"/>
                </a:solidFill>
                <a:latin typeface="Times New Roman"/>
                <a:ea typeface="Times New Roman"/>
                <a:cs typeface="Times New Roman"/>
                <a:sym typeface="Times New Roman"/>
              </a:rPr>
              <a:t>RESULT AND SCREENSHOT</a:t>
            </a:r>
            <a:endParaRPr/>
          </a:p>
        </p:txBody>
      </p:sp>
      <p:sp>
        <p:nvSpPr>
          <p:cNvPr id="134" name="Google Shape;134;p9"/>
          <p:cNvSpPr txBox="1"/>
          <p:nvPr>
            <p:ph idx="1" type="body"/>
          </p:nvPr>
        </p:nvSpPr>
        <p:spPr>
          <a:xfrm>
            <a:off x="457200" y="1260475"/>
            <a:ext cx="8999537" cy="4225925"/>
          </a:xfrm>
          <a:prstGeom prst="rect">
            <a:avLst/>
          </a:prstGeom>
          <a:solidFill>
            <a:srgbClr val="FFFFFF">
              <a:alpha val="49803"/>
            </a:srgbClr>
          </a:solidFill>
          <a:ln>
            <a:noFill/>
          </a:ln>
        </p:spPr>
        <p:txBody>
          <a:bodyPr anchorCtr="0" anchor="t" bIns="0" lIns="0" spcFirstLastPara="1" rIns="0" wrap="square" tIns="17775">
            <a:noAutofit/>
          </a:bodyPr>
          <a:lstStyle/>
          <a:p>
            <a:pPr indent="-323850" lvl="0" marL="431800" marR="0" rtl="0" algn="l">
              <a:lnSpc>
                <a:spcPct val="93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ABOUT ME:</a:t>
            </a:r>
            <a:endParaRPr/>
          </a:p>
          <a:p>
            <a:pPr indent="-323850" lvl="0" marL="431800" marR="0" rtl="0" algn="l">
              <a:lnSpc>
                <a:spcPct val="93000"/>
              </a:lnSpc>
              <a:spcBef>
                <a:spcPts val="100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        I am priyadharshini A,passionate about learning and exploring new opportunities.this portfolio showcase my achievements,skills and certifications.I am  interested in sports and I played in games.now I am currently studying college.</a:t>
            </a:r>
            <a:endParaRPr/>
          </a:p>
          <a:p>
            <a:pPr indent="-323850" lvl="0" marL="431800" marR="0" rtl="0" algn="l">
              <a:lnSpc>
                <a:spcPct val="93000"/>
              </a:lnSpc>
              <a:spcBef>
                <a:spcPts val="100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SKILLS:</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HTML</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CSS</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OA</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DSA</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C++</a:t>
            </a:r>
            <a:endParaRPr/>
          </a:p>
          <a:p>
            <a:pPr indent="-323850" lvl="0" marL="431800" marR="0" rtl="0" algn="l">
              <a:lnSpc>
                <a:spcPct val="93000"/>
              </a:lnSpc>
              <a:spcBef>
                <a:spcPts val="1000"/>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JAVA SCRIPT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2025-09-05T13:51:58Z</dcterms:created>
</cp:coreProperties>
</file>

<file path=docProps/custom.xml><?xml version="1.0" encoding="utf-8"?>
<Properties xmlns="http://schemas.openxmlformats.org/officeDocument/2006/custom-properties" xmlns:vt="http://schemas.openxmlformats.org/officeDocument/2006/docPropsVTypes"/>
</file>