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53F275-575C-4CCA-98A0-A9C4D364A159}" type="datetimeFigureOut">
              <a:rPr lang="en-IN" smtClean="0"/>
              <a:t>07-08-2019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C28BDA-2679-43AC-B3E3-1C7DA0AB000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CC28BDA-2679-43AC-B3E3-1C7DA0AB0004}"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9E0D468-4CE8-44AB-AFDD-82E0E9FD8438}" type="datetimeFigureOut">
              <a:rPr lang="en-IN" smtClean="0"/>
              <a:t>07-08-2019</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0F9C740-F63A-4BC2-BC5B-133A672B6A9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9E0D468-4CE8-44AB-AFDD-82E0E9FD8438}" type="datetimeFigureOut">
              <a:rPr lang="en-IN" smtClean="0"/>
              <a:t>07-08-2019</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0F9C740-F63A-4BC2-BC5B-133A672B6A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9E0D468-4CE8-44AB-AFDD-82E0E9FD8438}" type="datetimeFigureOut">
              <a:rPr lang="en-IN" smtClean="0"/>
              <a:t>07-08-2019</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0F9C740-F63A-4BC2-BC5B-133A672B6A9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9E0D468-4CE8-44AB-AFDD-82E0E9FD8438}" type="datetimeFigureOut">
              <a:rPr lang="en-IN" smtClean="0"/>
              <a:t>07-08-2019</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F9C740-F63A-4BC2-BC5B-133A672B6A9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9E0D468-4CE8-44AB-AFDD-82E0E9FD8438}" type="datetimeFigureOut">
              <a:rPr lang="en-IN" smtClean="0"/>
              <a:t>07-08-2019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0F9C740-F63A-4BC2-BC5B-133A672B6A9D}"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9E0D468-4CE8-44AB-AFDD-82E0E9FD8438}" type="datetimeFigureOut">
              <a:rPr lang="en-IN" smtClean="0"/>
              <a:t>07-08-2019</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0F9C740-F63A-4BC2-BC5B-133A672B6A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LOCATION  OF RESTUARANT </a:t>
            </a:r>
            <a:endParaRPr lang="en-IN" dirty="0"/>
          </a:p>
        </p:txBody>
      </p:sp>
      <p:sp>
        <p:nvSpPr>
          <p:cNvPr id="3" name="Subtitle 2"/>
          <p:cNvSpPr>
            <a:spLocks noGrp="1"/>
          </p:cNvSpPr>
          <p:nvPr>
            <p:ph type="subTitle" idx="1"/>
          </p:nvPr>
        </p:nvSpPr>
        <p:spPr>
          <a:xfrm>
            <a:off x="4139952" y="3717032"/>
            <a:ext cx="4392488" cy="2592288"/>
          </a:xfrm>
        </p:spPr>
        <p:txBody>
          <a:bodyPr/>
          <a:lstStyle/>
          <a:p>
            <a:r>
              <a:rPr lang="en-IN" dirty="0" smtClean="0"/>
              <a:t>Submitted by,</a:t>
            </a:r>
          </a:p>
          <a:p>
            <a:r>
              <a:rPr lang="en-IN" dirty="0" err="1" smtClean="0"/>
              <a:t>Arshitha</a:t>
            </a:r>
            <a:r>
              <a:rPr lang="en-IN" dirty="0" smtClean="0"/>
              <a:t> </a:t>
            </a:r>
            <a:r>
              <a:rPr lang="en-IN" dirty="0" err="1" smtClean="0"/>
              <a:t>Femin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1171575" y="2289969"/>
            <a:ext cx="5810250"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C1</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2791293"/>
            <a:ext cx="7239000" cy="24835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76712"/>
          </a:xfrm>
        </p:spPr>
        <p:txBody>
          <a:bodyPr/>
          <a:lstStyle/>
          <a:p>
            <a:r>
              <a:rPr lang="en-IN" dirty="0" smtClean="0"/>
              <a:t>C2</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67544" y="1120328"/>
            <a:ext cx="7643192" cy="5737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C3</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2924944"/>
            <a:ext cx="7239000" cy="2376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C4</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1844824"/>
            <a:ext cx="7239000" cy="46085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endParaRPr lang="en-IN" dirty="0" smtClean="0"/>
          </a:p>
          <a:p>
            <a:r>
              <a:rPr lang="en-IN" dirty="0" smtClean="0"/>
              <a:t>Final decision on optimal restaurant location will be made by stakeholders based on specific characteristics of </a:t>
            </a:r>
            <a:r>
              <a:rPr lang="en-IN" dirty="0" err="1" smtClean="0"/>
              <a:t>neighborhoods</a:t>
            </a:r>
            <a:r>
              <a:rPr lang="en-IN" dirty="0" smtClean="0"/>
              <a:t> and locations in every recommended zone, taking into consideration additional factors like attractiveness of each location.</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dirty="0" smtClean="0"/>
              <a:t>In this project, we will try to find an optimal location for a restaurant in Stockholm, Sweden.</a:t>
            </a:r>
          </a:p>
          <a:p>
            <a:r>
              <a:rPr lang="en-IN" dirty="0" smtClean="0"/>
              <a:t>We </a:t>
            </a:r>
            <a:r>
              <a:rPr lang="en-IN" dirty="0" smtClean="0"/>
              <a:t>have to build a restaurant in </a:t>
            </a:r>
            <a:r>
              <a:rPr lang="en-IN" dirty="0" err="1" smtClean="0"/>
              <a:t>Stockholm,Sweden</a:t>
            </a:r>
            <a:r>
              <a:rPr lang="en-IN" dirty="0" smtClean="0"/>
              <a:t>. </a:t>
            </a:r>
            <a:endParaRPr lang="en-IN" dirty="0" smtClean="0"/>
          </a:p>
          <a:p>
            <a:r>
              <a:rPr lang="en-IN" dirty="0" smtClean="0"/>
              <a:t>We </a:t>
            </a:r>
            <a:r>
              <a:rPr lang="en-IN" dirty="0" smtClean="0"/>
              <a:t>have to locate the areas which have less </a:t>
            </a:r>
            <a:r>
              <a:rPr lang="en-IN" dirty="0" err="1" smtClean="0"/>
              <a:t>resturants,ie</a:t>
            </a:r>
            <a:r>
              <a:rPr lang="en-IN" dirty="0" smtClean="0"/>
              <a:t> least crowded </a:t>
            </a:r>
            <a:r>
              <a:rPr lang="en-IN" dirty="0" err="1" smtClean="0"/>
              <a:t>area.Inorder</a:t>
            </a:r>
            <a:r>
              <a:rPr lang="en-IN" dirty="0" smtClean="0"/>
              <a:t> to get profit in an area</a:t>
            </a:r>
            <a:r>
              <a:rPr lang="en-IN" dirty="0" smtClean="0"/>
              <a:t>,</a:t>
            </a:r>
          </a:p>
          <a:p>
            <a:r>
              <a:rPr lang="en-IN" dirty="0" smtClean="0"/>
              <a:t>We </a:t>
            </a:r>
            <a:r>
              <a:rPr lang="en-IN" dirty="0" smtClean="0"/>
              <a:t>have to locate areas with least or no </a:t>
            </a:r>
            <a:r>
              <a:rPr lang="en-IN" dirty="0" err="1" smtClean="0"/>
              <a:t>restuarants</a:t>
            </a:r>
            <a:r>
              <a:rPr lang="en-IN" dirty="0" smtClean="0"/>
              <a:t> nearby</a:t>
            </a:r>
            <a:r>
              <a:rPr lang="en-IN" dirty="0" smtClean="0"/>
              <a:t>.</a:t>
            </a:r>
          </a:p>
          <a:p>
            <a:r>
              <a:rPr lang="en-IN" dirty="0" smtClean="0"/>
              <a:t> </a:t>
            </a:r>
            <a:r>
              <a:rPr lang="en-IN" dirty="0" smtClean="0"/>
              <a:t>We will collect maps and data and will use our data science to find the </a:t>
            </a:r>
            <a:r>
              <a:rPr lang="en-IN" dirty="0" err="1" smtClean="0"/>
              <a:t>appropiate</a:t>
            </a:r>
            <a:r>
              <a:rPr lang="en-IN" dirty="0" smtClean="0"/>
              <a:t> location.</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Data title: - Open Data published by Government of Sweden under the section HM Land Registry: Location Data Type of data: Dataset in form of CSV file Duration: August 2018 data</a:t>
            </a:r>
          </a:p>
          <a:p>
            <a:r>
              <a:rPr lang="en-IN" dirty="0" smtClean="0"/>
              <a:t>Location Data includes information on all property sales in Sweden and Stockholm that are sold for full market value and are lodged with us for registration. The dataset includes the transactions received at HM Land Registry in the period from the first to the last day of August 2018.</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 Data title: Google Maps </a:t>
            </a:r>
            <a:r>
              <a:rPr lang="en-IN" dirty="0" err="1" smtClean="0"/>
              <a:t>Geocoding</a:t>
            </a:r>
            <a:r>
              <a:rPr lang="en-IN" dirty="0" smtClean="0"/>
              <a:t> API</a:t>
            </a:r>
          </a:p>
          <a:p>
            <a:r>
              <a:rPr lang="en-IN" dirty="0" smtClean="0"/>
              <a:t>Type of data: JSON</a:t>
            </a:r>
          </a:p>
          <a:p>
            <a:r>
              <a:rPr lang="en-IN" dirty="0" smtClean="0"/>
              <a:t>Duration: N/A</a:t>
            </a:r>
          </a:p>
          <a:p>
            <a:r>
              <a:rPr lang="en-IN" dirty="0" smtClean="0"/>
              <a:t>Description of the data: Location coordinates obtained by </a:t>
            </a:r>
            <a:r>
              <a:rPr lang="en-IN" dirty="0" err="1" smtClean="0"/>
              <a:t>Gmaps</a:t>
            </a:r>
            <a:r>
              <a:rPr lang="en-IN" dirty="0" smtClean="0"/>
              <a:t> API calls. Location Information obtained is used to obtain the location coordinates from Google Maps. A separate Python script has been developed to extract the unique street names, district names from the Dataset and embed those in the </a:t>
            </a:r>
            <a:r>
              <a:rPr lang="en-IN" dirty="0" err="1" smtClean="0"/>
              <a:t>GMaps</a:t>
            </a:r>
            <a:r>
              <a:rPr lang="en-IN" dirty="0" smtClean="0"/>
              <a:t> API calls to obtain the required information.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Google Cloud Platform/ Google Maps• Data title: Restaurant location data</a:t>
            </a:r>
          </a:p>
          <a:p>
            <a:r>
              <a:rPr lang="en-IN" dirty="0" smtClean="0"/>
              <a:t>Description of the data: Location coordinates obtained by Foursquare API calls. To determine the proximity of various amenities as per the client’s requirement, restaurant location data is used.</a:t>
            </a:r>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Data acquisition and cleaning</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dirty="0" smtClean="0"/>
              <a:t>Based on definition of our problem, factors that will influence our decision are</a:t>
            </a:r>
            <a:r>
              <a:rPr lang="en-IN" dirty="0" smtClean="0"/>
              <a:t>:</a:t>
            </a:r>
          </a:p>
          <a:p>
            <a:r>
              <a:rPr lang="en-IN" dirty="0" smtClean="0"/>
              <a:t>N</a:t>
            </a:r>
            <a:r>
              <a:rPr lang="en-IN" dirty="0" smtClean="0"/>
              <a:t>umber </a:t>
            </a:r>
            <a:r>
              <a:rPr lang="en-IN" dirty="0" smtClean="0"/>
              <a:t>of existing coffee shop in the </a:t>
            </a:r>
            <a:r>
              <a:rPr lang="en-IN" dirty="0" err="1" smtClean="0"/>
              <a:t>neighborhood</a:t>
            </a:r>
            <a:r>
              <a:rPr lang="en-IN" dirty="0" smtClean="0"/>
              <a:t> (including restaurant offer coffee), number of and, distance to other coffee shop/restaurant in the </a:t>
            </a:r>
            <a:r>
              <a:rPr lang="en-IN" dirty="0" err="1" smtClean="0"/>
              <a:t>neighborhood</a:t>
            </a:r>
            <a:r>
              <a:rPr lang="en-IN" dirty="0" smtClean="0"/>
              <a:t>, if any, distance of </a:t>
            </a:r>
            <a:r>
              <a:rPr lang="en-IN" dirty="0" err="1" smtClean="0"/>
              <a:t>neighborhood</a:t>
            </a:r>
            <a:r>
              <a:rPr lang="en-IN" dirty="0" smtClean="0"/>
              <a:t> from city </a:t>
            </a:r>
            <a:r>
              <a:rPr lang="en-IN" dirty="0" err="1" smtClean="0"/>
              <a:t>center</a:t>
            </a:r>
            <a:r>
              <a:rPr lang="en-IN" dirty="0" smtClean="0"/>
              <a:t>.</a:t>
            </a:r>
          </a:p>
          <a:p>
            <a:r>
              <a:rPr lang="en-IN" dirty="0" smtClean="0"/>
              <a:t>Number </a:t>
            </a:r>
            <a:r>
              <a:rPr lang="en-IN" dirty="0" smtClean="0"/>
              <a:t>of coffee shop and their type and location in every </a:t>
            </a:r>
            <a:r>
              <a:rPr lang="en-IN" dirty="0" err="1" smtClean="0"/>
              <a:t>neighborhood</a:t>
            </a:r>
            <a:r>
              <a:rPr lang="en-IN" dirty="0" smtClean="0"/>
              <a:t> will be obtained using Foursquare API, coordinate of Stockholm </a:t>
            </a:r>
            <a:r>
              <a:rPr lang="en-IN" dirty="0" err="1" smtClean="0"/>
              <a:t>center</a:t>
            </a:r>
            <a:r>
              <a:rPr lang="en-IN" dirty="0" smtClean="0"/>
              <a:t> will be obtained using Google Maps API </a:t>
            </a:r>
            <a:r>
              <a:rPr lang="en-IN" dirty="0" err="1" smtClean="0"/>
              <a:t>geocoding</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Requirements and Methodology</a:t>
            </a:r>
            <a:endParaRPr lang="en-IN" dirty="0"/>
          </a:p>
        </p:txBody>
      </p:sp>
      <p:sp>
        <p:nvSpPr>
          <p:cNvPr id="3" name="Content Placeholder 2"/>
          <p:cNvSpPr>
            <a:spLocks noGrp="1"/>
          </p:cNvSpPr>
          <p:nvPr>
            <p:ph idx="1"/>
          </p:nvPr>
        </p:nvSpPr>
        <p:spPr/>
        <p:txBody>
          <a:bodyPr/>
          <a:lstStyle/>
          <a:p>
            <a:endParaRPr lang="en-IN" dirty="0" smtClean="0"/>
          </a:p>
          <a:p>
            <a:r>
              <a:rPr lang="en-IN" dirty="0" smtClean="0"/>
              <a:t>Data Acquisition Approach To acquire the data mentioned above, we need to do the </a:t>
            </a:r>
            <a:r>
              <a:rPr lang="en-IN" dirty="0" err="1" smtClean="0"/>
              <a:t>following:Getgeolocator</a:t>
            </a:r>
            <a:r>
              <a:rPr lang="en-IN" dirty="0" smtClean="0"/>
              <a:t> </a:t>
            </a:r>
            <a:r>
              <a:rPr lang="en-IN" dirty="0" err="1" smtClean="0"/>
              <a:t>latand</a:t>
            </a:r>
            <a:r>
              <a:rPr lang="en-IN" dirty="0" smtClean="0"/>
              <a:t> long coordinates for Stockholm, </a:t>
            </a:r>
            <a:r>
              <a:rPr lang="en-IN" dirty="0" err="1" smtClean="0"/>
              <a:t>Sweden,useFoursquare</a:t>
            </a:r>
            <a:r>
              <a:rPr lang="en-IN" dirty="0" smtClean="0"/>
              <a:t> API to get a list of all venues in </a:t>
            </a:r>
            <a:r>
              <a:rPr lang="en-IN" dirty="0" err="1" smtClean="0"/>
              <a:t>Stockholm,getvenue</a:t>
            </a:r>
            <a:r>
              <a:rPr lang="en-IN" dirty="0" smtClean="0"/>
              <a:t> name, venue ID, location, category, and </a:t>
            </a:r>
            <a:r>
              <a:rPr lang="en-IN" dirty="0" err="1" smtClean="0"/>
              <a:t>perference</a:t>
            </a:r>
            <a:r>
              <a:rPr lang="en-IN" dirty="0" smtClean="0"/>
              <a:t>.</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endParaRPr lang="en-IN" dirty="0" smtClean="0"/>
          </a:p>
          <a:p>
            <a:r>
              <a:rPr lang="en-IN" dirty="0" smtClean="0"/>
              <a:t>The thought process behind this is that likes are a proxy for quality. The more likes there are, the better the restaurant is. This might be incorrect but API call issues (how many I can use for free) holds me back from getting price / rating data. We will then bin this data into a quality categorical variables so we can cluster appropriately.</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lstStyle/>
          <a:p>
            <a:endParaRPr lang="en-IN" dirty="0" smtClean="0"/>
          </a:p>
          <a:p>
            <a:r>
              <a:rPr lang="en-IN" dirty="0" smtClean="0"/>
              <a:t>Our analysis shows that although there is a great number of restaurants in Stockholm, there are pockets of low restaurant density fairly close to city </a:t>
            </a:r>
            <a:r>
              <a:rPr lang="en-IN" dirty="0" err="1" smtClean="0"/>
              <a:t>center.Anotherborough</a:t>
            </a:r>
            <a:r>
              <a:rPr lang="en-IN" dirty="0" smtClean="0"/>
              <a:t> was identified as potentially interesting but our attention was focused on offer a combination of popularity among tourists, closeness to city </a:t>
            </a:r>
            <a:r>
              <a:rPr lang="en-IN" dirty="0" err="1" smtClean="0"/>
              <a:t>center</a:t>
            </a:r>
            <a:r>
              <a:rPr lang="en-IN" dirty="0" smtClean="0"/>
              <a:t>, strong socio-economic dynamics and a number of pockets of low restaurant density.</a:t>
            </a:r>
          </a:p>
          <a:p>
            <a:pPr>
              <a:buNone/>
            </a:pP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TotalTime>
  <Words>612</Words>
  <Application>Microsoft Office PowerPoint</Application>
  <PresentationFormat>On-screen Show (4:3)</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LOCATION  OF RESTUARANT </vt:lpstr>
      <vt:lpstr>INTRODUCTION</vt:lpstr>
      <vt:lpstr>Data  </vt:lpstr>
      <vt:lpstr>Slide 4</vt:lpstr>
      <vt:lpstr>Slide 5</vt:lpstr>
      <vt:lpstr>2. Data acquisition and cleaning</vt:lpstr>
      <vt:lpstr>Data Requirements and Methodology</vt:lpstr>
      <vt:lpstr>METHODOLOGY</vt:lpstr>
      <vt:lpstr>Results</vt:lpstr>
      <vt:lpstr>Slide 10</vt:lpstr>
      <vt:lpstr>C1</vt:lpstr>
      <vt:lpstr>C2</vt:lpstr>
      <vt:lpstr>C3</vt:lpstr>
      <vt:lpstr>C4</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OF RESTUARANT</dc:title>
  <dc:creator>HP</dc:creator>
  <cp:lastModifiedBy>HP</cp:lastModifiedBy>
  <cp:revision>11</cp:revision>
  <dcterms:created xsi:type="dcterms:W3CDTF">2019-08-07T13:05:09Z</dcterms:created>
  <dcterms:modified xsi:type="dcterms:W3CDTF">2019-08-07T13:26:38Z</dcterms:modified>
</cp:coreProperties>
</file>