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 </a:t>
            </a:r>
            <a:r>
              <a:rPr lang="en-US" altLang="zh-CN" dirty="0" err="1">
                <a:solidFill>
                  <a:schemeClr val="bg1">
                    <a:lumMod val="25000"/>
                  </a:schemeClr>
                </a:solidFill>
              </a:rPr>
              <a:t>Arshiya</a:t>
            </a:r>
            <a:r>
              <a:rPr lang="en-US" altLang="zh-CN" dirty="0">
                <a:solidFill>
                  <a:schemeClr val="bg1">
                    <a:lumMod val="25000"/>
                  </a:schemeClr>
                </a:solidFill>
              </a:rPr>
              <a:t> </a:t>
            </a:r>
            <a:r>
              <a:rPr lang="en-US" altLang="zh-CN" dirty="0" err="1">
                <a:solidFill>
                  <a:schemeClr val="bg1">
                    <a:lumMod val="25000"/>
                  </a:schemeClr>
                </a:solidFill>
              </a:rPr>
              <a:t>shufana.M</a:t>
            </a:r>
            <a:endParaRPr lang="en-US" dirty="0">
              <a:solidFill>
                <a:schemeClr val="bg1">
                  <a:lumMod val="25000"/>
                </a:schemeClr>
              </a:solidFill>
            </a:endParaRPr>
          </a:p>
          <a:p>
            <a:r>
              <a:rPr lang="en-US" b="1" dirty="0">
                <a:solidFill>
                  <a:schemeClr val="tx1"/>
                </a:solidFill>
              </a:rPr>
              <a:t>                                   REGISTERNO AND NMID: </a:t>
            </a:r>
            <a:r>
              <a:rPr lang="en-US" altLang="zh-CN" b="1" dirty="0">
                <a:solidFill>
                  <a:schemeClr val="tx1">
                    <a:lumMod val="76000"/>
                    <a:lumOff val="24000"/>
                  </a:schemeClr>
                </a:solidFill>
              </a:rPr>
              <a:t>asunm117222401468</a:t>
            </a:r>
            <a:endParaRPr lang="en-US" dirty="0">
              <a:solidFill>
                <a:schemeClr val="tx1">
                  <a:lumMod val="76000"/>
                  <a:lumOff val="24000"/>
                </a:schemeClr>
              </a:solidFill>
            </a:endParaRP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11" name="Content Placeholder 10">
            <a:extLst>
              <a:ext uri="{FF2B5EF4-FFF2-40B4-BE49-F238E27FC236}">
                <a16:creationId xmlns:a16="http://schemas.microsoft.com/office/drawing/2014/main" id="{43497FD4-244D-583F-6450-E51B14725E01}"/>
              </a:ext>
            </a:extLst>
          </p:cNvPr>
          <p:cNvPicPr>
            <a:picLocks noGrp="1" noChangeAspect="1"/>
          </p:cNvPicPr>
          <p:nvPr>
            <p:ph sz="quarter" idx="13"/>
          </p:nvPr>
        </p:nvPicPr>
        <p:blipFill>
          <a:blip r:embed="rId2"/>
          <a:stretch>
            <a:fillRect/>
          </a:stretch>
        </p:blipFill>
        <p:spPr>
          <a:xfrm>
            <a:off x="1804567" y="1807370"/>
            <a:ext cx="3457995" cy="4145755"/>
          </a:xfrm>
          <a:prstGeom prst="rect">
            <a:avLst/>
          </a:prstGeom>
        </p:spPr>
      </p:pic>
      <p:pic>
        <p:nvPicPr>
          <p:cNvPr id="12" name="Picture 11">
            <a:extLst>
              <a:ext uri="{FF2B5EF4-FFF2-40B4-BE49-F238E27FC236}">
                <a16:creationId xmlns:a16="http://schemas.microsoft.com/office/drawing/2014/main" id="{65A01159-C0D9-6898-35B3-A2A550E66A19}"/>
              </a:ext>
            </a:extLst>
          </p:cNvPr>
          <p:cNvPicPr>
            <a:picLocks noChangeAspect="1"/>
          </p:cNvPicPr>
          <p:nvPr/>
        </p:nvPicPr>
        <p:blipFill>
          <a:blip r:embed="rId3"/>
          <a:stretch>
            <a:fillRect/>
          </a:stretch>
        </p:blipFill>
        <p:spPr>
          <a:xfrm>
            <a:off x="6691396" y="1659731"/>
            <a:ext cx="3529350" cy="4441031"/>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2" name="Picture 1">
            <a:extLst>
              <a:ext uri="{FF2B5EF4-FFF2-40B4-BE49-F238E27FC236}">
                <a16:creationId xmlns:a16="http://schemas.microsoft.com/office/drawing/2014/main" id="{47EB8B93-F6AB-D86C-6BA4-2352328C0C26}"/>
              </a:ext>
            </a:extLst>
          </p:cNvPr>
          <p:cNvPicPr>
            <a:picLocks noChangeAspect="1"/>
          </p:cNvPicPr>
          <p:nvPr/>
        </p:nvPicPr>
        <p:blipFill>
          <a:blip r:embed="rId4"/>
          <a:stretch>
            <a:fillRect/>
          </a:stretch>
        </p:blipFill>
        <p:spPr>
          <a:xfrm>
            <a:off x="1419314" y="719664"/>
            <a:ext cx="4057561" cy="5418667"/>
          </a:xfrm>
          <a:prstGeom prst="rect">
            <a:avLst/>
          </a:prstGeom>
        </p:spPr>
      </p:pic>
      <p:pic>
        <p:nvPicPr>
          <p:cNvPr id="3" name="Picture 2">
            <a:extLst>
              <a:ext uri="{FF2B5EF4-FFF2-40B4-BE49-F238E27FC236}">
                <a16:creationId xmlns:a16="http://schemas.microsoft.com/office/drawing/2014/main" id="{CF48107F-E4D9-9914-94E2-0FB573020CC0}"/>
              </a:ext>
            </a:extLst>
          </p:cNvPr>
          <p:cNvPicPr>
            <a:picLocks noChangeAspect="1"/>
          </p:cNvPicPr>
          <p:nvPr/>
        </p:nvPicPr>
        <p:blipFill>
          <a:blip r:embed="rId5"/>
          <a:stretch>
            <a:fillRect/>
          </a:stretch>
        </p:blipFill>
        <p:spPr>
          <a:xfrm>
            <a:off x="6459965" y="719663"/>
            <a:ext cx="3600816" cy="5418667"/>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a:ea typeface="+mn-lt"/>
                <a:cs typeface="+mn-lt"/>
              </a:rPr>
              <a:t>The tools used in this project include:</a:t>
            </a:r>
            <a:endParaRPr lang="en-US"/>
          </a:p>
          <a:p>
            <a:pPr algn="just">
              <a:buClr>
                <a:srgbClr val="000000"/>
              </a:buClr>
            </a:pPr>
            <a:r>
              <a:rPr lang="en-US" sz="3000">
                <a:ea typeface="+mn-lt"/>
                <a:cs typeface="+mn-lt"/>
              </a:rPr>
              <a:t>HTML – for structuring the web pages.</a:t>
            </a:r>
            <a:endParaRPr lang="en-US"/>
          </a:p>
          <a:p>
            <a:pPr algn="just">
              <a:buClr>
                <a:srgbClr val="000000"/>
              </a:buClr>
            </a:pPr>
            <a:r>
              <a:rPr lang="en-US" sz="3000">
                <a:ea typeface="+mn-lt"/>
                <a:cs typeface="+mn-lt"/>
              </a:rPr>
              <a:t>CSS – for styling, gradients, responsive layout, and card-based design.</a:t>
            </a:r>
            <a:endParaRPr lang="en-US"/>
          </a:p>
          <a:p>
            <a:pPr algn="just">
              <a:buClr>
                <a:srgbClr val="000000"/>
              </a:buClr>
            </a:pPr>
            <a:r>
              <a:rPr lang="en-US" sz="3000">
                <a:ea typeface="+mn-lt"/>
                <a:cs typeface="+mn-lt"/>
              </a:rPr>
              <a:t>JavaScript – for interactivity (dark mode toggle, button actions).</a:t>
            </a:r>
            <a:endParaRPr lang="en-US"/>
          </a:p>
          <a:p>
            <a:pPr algn="just">
              <a:buClr>
                <a:srgbClr val="000000"/>
              </a:buClr>
            </a:pPr>
            <a:r>
              <a:rPr lang="en-US" sz="3000">
                <a:ea typeface="+mn-lt"/>
                <a:cs typeface="+mn-lt"/>
              </a:rPr>
              <a:t>VS Code – as the development environment.</a:t>
            </a:r>
            <a:endParaRPr lang="en-US"/>
          </a:p>
          <a:p>
            <a:pPr algn="just">
              <a:buClr>
                <a:srgbClr val="000000"/>
              </a:buClr>
            </a:pPr>
            <a:r>
              <a:rPr lang="en-US" sz="3000">
                <a:ea typeface="+mn-lt"/>
                <a:cs typeface="+mn-lt"/>
              </a:rPr>
              <a:t>Google Fonts – for modern, professional typography.</a:t>
            </a:r>
            <a:endParaRPr lang="en-US"/>
          </a:p>
          <a:p>
            <a:pPr algn="just">
              <a:buClr>
                <a:srgbClr val="000000"/>
              </a:buClr>
            </a:pPr>
            <a:r>
              <a:rPr lang="en-US" sz="3000">
                <a:ea typeface="+mn-lt"/>
                <a:cs typeface="+mn-lt"/>
              </a:rPr>
              <a:t>GitHub – for version control and hosting.</a:t>
            </a:r>
            <a:endParaRPr lang="en-US"/>
          </a:p>
          <a:p>
            <a:pPr>
              <a:buClr>
                <a:srgbClr val="000000"/>
              </a:buClr>
            </a:pPr>
            <a:r>
              <a:rPr lang="en-US" sz="3000">
                <a:ea typeface="+mn-lt"/>
                <a:cs typeface="+mn-lt"/>
              </a:rPr>
              <a:t>Web Browser </a:t>
            </a:r>
            <a:r>
              <a:rPr lang="en-US" sz="3000" err="1">
                <a:ea typeface="+mn-lt"/>
                <a:cs typeface="+mn-lt"/>
              </a:rPr>
              <a:t>DevTools</a:t>
            </a:r>
            <a:r>
              <a:rPr lang="en-US" sz="3000">
                <a:ea typeface="+mn-lt"/>
                <a:cs typeface="+mn-lt"/>
              </a:rPr>
              <a:t> – for debugging and testing </a:t>
            </a:r>
            <a:r>
              <a:rPr lang="en-US" sz="3000" dirty="0">
                <a:ea typeface="+mn-lt"/>
                <a:cs typeface="+mn-lt"/>
              </a:rPr>
              <a:t>responsiveness</a:t>
            </a:r>
            <a:endParaRPr lang="en-US"/>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DIKSHIL B</cp:lastModifiedBy>
  <cp:revision>2</cp:revision>
  <dcterms:created xsi:type="dcterms:W3CDTF">2025-09-08T14:50:44Z</dcterms:created>
  <dcterms:modified xsi:type="dcterms:W3CDTF">2025-09-12T09:14:33Z</dcterms:modified>
</cp:coreProperties>
</file>