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5"/>
  </p:notesMasterIdLst>
  <p:sldIdLst>
    <p:sldId id="256" r:id="rId2"/>
    <p:sldId id="257" r:id="rId3"/>
    <p:sldId id="262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Vidaloka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56370-AE7C-4EF1-ACEB-B14C6B65ED06}">
  <a:tblStyle styleId="{12456370-AE7C-4EF1-ACEB-B14C6B65ED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Sketch Camera</a:t>
            </a:r>
            <a:br>
              <a:rPr lang="en" dirty="0"/>
            </a:br>
            <a:r>
              <a:rPr lang="en" sz="2800" dirty="0"/>
              <a:t>Using OpenCV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3861781" y="3577124"/>
            <a:ext cx="7064100" cy="93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Submitted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Arshiya Kishore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102103565</a:t>
            </a:r>
            <a:endParaRPr dirty="0"/>
          </a:p>
        </p:txBody>
      </p:sp>
      <p:sp>
        <p:nvSpPr>
          <p:cNvPr id="2" name="Google Shape;483;p59">
            <a:extLst>
              <a:ext uri="{FF2B5EF4-FFF2-40B4-BE49-F238E27FC236}">
                <a16:creationId xmlns:a16="http://schemas.microsoft.com/office/drawing/2014/main" id="{5BDDB7AD-4E20-6B62-37CD-108EE40CE745}"/>
              </a:ext>
            </a:extLst>
          </p:cNvPr>
          <p:cNvSpPr txBox="1">
            <a:spLocks/>
          </p:cNvSpPr>
          <p:nvPr/>
        </p:nvSpPr>
        <p:spPr>
          <a:xfrm>
            <a:off x="-2180142" y="3585138"/>
            <a:ext cx="7064100" cy="93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Submitted to: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Dr. Geeta Kasana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2663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591806" y="1650205"/>
            <a:ext cx="7717500" cy="2632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Objective: </a:t>
            </a:r>
            <a:r>
              <a:rPr lang="en-US" sz="1200" dirty="0"/>
              <a:t>Creating a live sketching application using OpenCV.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Setup: </a:t>
            </a:r>
            <a:r>
              <a:rPr lang="en-US" sz="1200" dirty="0"/>
              <a:t>Install Python and OpenCV.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Sketching Function: </a:t>
            </a:r>
            <a:r>
              <a:rPr lang="en-US" sz="1200" dirty="0"/>
              <a:t>A function to process frames into sketches.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Initialize Capture: </a:t>
            </a:r>
            <a:r>
              <a:rPr lang="en-US" sz="1200" dirty="0"/>
              <a:t>Use ‘</a:t>
            </a:r>
            <a:r>
              <a:rPr lang="en-US" sz="1200" dirty="0" err="1"/>
              <a:t>VideoCapture</a:t>
            </a:r>
            <a:r>
              <a:rPr lang="en-US" sz="1200" dirty="0"/>
              <a:t>’ to access the camera.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Handle Input: </a:t>
            </a:r>
            <a:r>
              <a:rPr lang="en-US" sz="1200" dirty="0"/>
              <a:t>User interaction (exit with ESC, save with ENTER).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306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Output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B7BEA-7AC8-3B8C-E0FD-668CABCA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18" y="1386566"/>
            <a:ext cx="3828147" cy="28711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8E090-666D-2057-6D7B-BCB0732B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037" y="1386567"/>
            <a:ext cx="3828147" cy="28711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75</Words>
  <Application>Microsoft Office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Vidaloka</vt:lpstr>
      <vt:lpstr>Lato</vt:lpstr>
      <vt:lpstr>Montserrat</vt:lpstr>
      <vt:lpstr>Arial</vt:lpstr>
      <vt:lpstr>Minimalist Business Slides XL by Slidesgo</vt:lpstr>
      <vt:lpstr>Sketch Camera Using OpenCV</vt:lpstr>
      <vt:lpstr>Methodology</vt:lpstr>
      <vt:lpstr>Example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 Camera Using OpenCV</dc:title>
  <dc:creator>Arshiya Kishore</dc:creator>
  <cp:lastModifiedBy>Arshiya Kishore</cp:lastModifiedBy>
  <cp:revision>9</cp:revision>
  <dcterms:modified xsi:type="dcterms:W3CDTF">2024-05-03T06:26:04Z</dcterms:modified>
</cp:coreProperties>
</file>