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4293" y="2817845"/>
            <a:ext cx="7613779" cy="2687215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sz="12800" dirty="0">
              <a:solidFill>
                <a:schemeClr val="tx1"/>
              </a:solidFill>
            </a:endParaRPr>
          </a:p>
          <a:p>
            <a:pPr algn="ctr"/>
            <a:r>
              <a:rPr lang="en-US" sz="4500" dirty="0">
                <a:solidFill>
                  <a:schemeClr val="tx1"/>
                </a:solidFill>
              </a:rPr>
              <a:t>Arshiya Khan</a:t>
            </a:r>
          </a:p>
          <a:p>
            <a:pPr algn="ctr"/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Internship ID: </a:t>
            </a:r>
            <a:r>
              <a:rPr lang="en-US" sz="3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INTERNSHIP_17546440516895be537820f</a:t>
            </a:r>
          </a:p>
          <a:p>
            <a:pPr algn="ctr"/>
            <a:r>
              <a:rPr lang="en-US" sz="3400" dirty="0">
                <a:solidFill>
                  <a:schemeClr val="tx1"/>
                </a:solidFill>
              </a:rPr>
              <a:t>Student ID:</a:t>
            </a:r>
            <a:r>
              <a:rPr lang="en-US" sz="3400" b="0" dirty="0">
                <a:solidFill>
                  <a:schemeClr val="tx1"/>
                </a:solidFill>
              </a:rPr>
              <a:t> APPLY_175569377868a5c2d267798</a:t>
            </a:r>
          </a:p>
          <a:p>
            <a:pPr algn="ctr"/>
            <a:endParaRPr lang="en-US" sz="9600" b="0" dirty="0">
              <a:solidFill>
                <a:schemeClr val="tx1"/>
              </a:solidFill>
            </a:endParaRPr>
          </a:p>
          <a:p>
            <a:pPr algn="ctr"/>
            <a:endParaRPr lang="en-US" sz="9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884" y="2472612"/>
            <a:ext cx="5458409" cy="956388"/>
          </a:xfrm>
        </p:spPr>
        <p:txBody>
          <a:bodyPr>
            <a:noAutofit/>
          </a:bodyPr>
          <a:lstStyle/>
          <a:p>
            <a:r>
              <a:rPr lang="en-GB" sz="3600" b="1" dirty="0"/>
              <a:t>Netflix Dataset Analysis</a:t>
            </a:r>
            <a:endParaRPr lang="en-IN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6D24E-179E-061B-E08F-C49CCEA0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191" y="1143289"/>
            <a:ext cx="7965356" cy="56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B70C9-B35E-14F0-19D0-B99634E2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6" y="1160975"/>
            <a:ext cx="7903029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9741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594379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369" y="2888935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0C02C66-9FE3-975C-8584-C697E74ACC6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39493" y="2238226"/>
            <a:ext cx="87308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is facing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competition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other OTT platforms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Prime, Disney+, Hotstar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Huge content library makes 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 to analyze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data-driven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to understand: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content is distributed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Movies &amp; TV Shows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genres are most popular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 contribute most content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Provide insights that help Netflix improve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strategy &amp;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/>
          </a:bodyPr>
          <a:lstStyle/>
          <a:p>
            <a:r>
              <a:rPr lang="en-GB" dirty="0"/>
              <a:t>Project Description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75D85B-3E70-5B07-95BF-86FD002D6903}"/>
              </a:ext>
            </a:extLst>
          </p:cNvPr>
          <p:cNvSpPr txBox="1"/>
          <p:nvPr/>
        </p:nvSpPr>
        <p:spPr>
          <a:xfrm>
            <a:off x="879231" y="2400300"/>
            <a:ext cx="83087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contains </a:t>
            </a:r>
            <a:r>
              <a:rPr lang="en-US" b="1" dirty="0"/>
              <a:t>7,789</a:t>
            </a:r>
            <a:r>
              <a:rPr lang="en-US" dirty="0"/>
              <a:t> records and </a:t>
            </a:r>
            <a:r>
              <a:rPr lang="en-US" b="1" dirty="0"/>
              <a:t>11 attributes </a:t>
            </a:r>
            <a:r>
              <a:rPr lang="en-US" dirty="0"/>
              <a:t>(title, director, cast, release year, country, duration, type,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Conducted </a:t>
            </a:r>
            <a:r>
              <a:rPr lang="en-US" b="1" dirty="0"/>
              <a:t>data preprocessing &amp; cleaning </a:t>
            </a:r>
            <a:r>
              <a:rPr lang="en-US" dirty="0"/>
              <a:t>(handled missing values, formatting).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Exploratory Data Analysis </a:t>
            </a:r>
            <a:r>
              <a:rPr lang="en-US" b="1" dirty="0"/>
              <a:t>(EDA):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Movies vs TV Shows distribution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 added over years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Genre popularity trends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Country-wise contributions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Created visualizations for clear, professional insights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F79D9A5-EFF4-4411-ECBA-5BC1E0E38F43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0008" y="2274838"/>
            <a:ext cx="63698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Management &amp; Content Strategy 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decide on future productions/acquisitions.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understand regional trends for targeted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Analysts/Researchers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OTT trends and compare with competitors.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Interns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project in data analysis &amp;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2FB274-73D7-5D43-F888-37D8BDBA5B0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684075" y="2031963"/>
            <a:ext cx="750765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Libraries and Tools: 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preprocessing, cleaning, and analysis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-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visualization and graphical representation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-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Numerical computations and data manipulation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Netflix Dataset (CSV file containing 7,789 records)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B8688-6091-C673-F7D8-E3488797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4" y="1275370"/>
            <a:ext cx="8556644" cy="49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D7D3A-A82A-DBB4-4558-BB495220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30" y="1106770"/>
            <a:ext cx="7991872" cy="50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5892D-EDAA-10C6-1A89-9C041201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275371"/>
            <a:ext cx="7306070" cy="50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982" y="3107093"/>
            <a:ext cx="11229505" cy="1678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https://github.com/arshiyakhan1613/VOIS_AICTE_Oct2025_Major_Project_ARSHIYA_KHAN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629</TotalTime>
  <Words>355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Netflix Dataset Analysis</vt:lpstr>
      <vt:lpstr>PROBLEM  STATEMENT</vt:lpstr>
      <vt:lpstr>Project Description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Arshiya Khan</cp:lastModifiedBy>
  <cp:revision>109</cp:revision>
  <dcterms:created xsi:type="dcterms:W3CDTF">2021-07-11T13:13:15Z</dcterms:created>
  <dcterms:modified xsi:type="dcterms:W3CDTF">2025-10-06T19:27:16Z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