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7000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990" y="964737"/>
            <a:ext cx="16924020" cy="2929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9217" y="3297464"/>
            <a:ext cx="15829564" cy="335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5492" y="8798162"/>
            <a:ext cx="691705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5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2550" spc="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450" spc="50">
                <a:solidFill>
                  <a:srgbClr val="FFFFFF"/>
                </a:solidFill>
                <a:latin typeface="Arial Black"/>
                <a:cs typeface="Arial Black"/>
              </a:rPr>
              <a:t>'</a:t>
            </a:r>
            <a:r>
              <a:rPr dirty="0" sz="255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5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65">
                <a:solidFill>
                  <a:srgbClr val="FFFFFF"/>
                </a:solidFill>
                <a:latin typeface="Arial"/>
                <a:cs typeface="Arial"/>
              </a:rPr>
              <a:t>alk</a:t>
            </a:r>
            <a:r>
              <a:rPr dirty="0" sz="2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Arial"/>
                <a:cs typeface="Arial"/>
              </a:rPr>
              <a:t>abo</a:t>
            </a:r>
            <a:r>
              <a:rPr dirty="0" sz="2550" spc="55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dirty="0" sz="25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dirty="0" sz="2550" spc="9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5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55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5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600" spc="125">
                <a:solidFill>
                  <a:srgbClr val="FFFFFF"/>
                </a:solidFill>
                <a:latin typeface="Arial"/>
                <a:cs typeface="Arial"/>
              </a:rPr>
              <a:t>ill</a:t>
            </a:r>
            <a:r>
              <a:rPr dirty="0" sz="2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Arial"/>
                <a:cs typeface="Arial"/>
              </a:rPr>
              <a:t>implemen</a:t>
            </a:r>
            <a:r>
              <a:rPr dirty="0" sz="2550" spc="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75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2450" spc="75">
                <a:solidFill>
                  <a:srgbClr val="FFFFFF"/>
                </a:solidFill>
                <a:latin typeface="Arial Black"/>
                <a:cs typeface="Arial Black"/>
              </a:rPr>
              <a:t>!!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9423" y="2574532"/>
            <a:ext cx="7702550" cy="5133975"/>
            <a:chOff x="1029423" y="2574532"/>
            <a:chExt cx="7702550" cy="5133975"/>
          </a:xfrm>
        </p:grpSpPr>
        <p:sp>
          <p:nvSpPr>
            <p:cNvPr id="4" name="object 4"/>
            <p:cNvSpPr/>
            <p:nvPr/>
          </p:nvSpPr>
          <p:spPr>
            <a:xfrm>
              <a:off x="3597676" y="2574553"/>
              <a:ext cx="5133959" cy="51339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9423" y="2574532"/>
              <a:ext cx="5132623" cy="5132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829300" marR="5080">
              <a:lnSpc>
                <a:spcPct val="109300"/>
              </a:lnSpc>
              <a:spcBef>
                <a:spcPts val="95"/>
              </a:spcBef>
            </a:pPr>
            <a:r>
              <a:rPr dirty="0" spc="1135"/>
              <a:t>Sma</a:t>
            </a:r>
            <a:r>
              <a:rPr dirty="0" sz="10000" spc="1135">
                <a:latin typeface="Trebuchet MS"/>
                <a:cs typeface="Trebuchet MS"/>
              </a:rPr>
              <a:t>rt </a:t>
            </a:r>
            <a:r>
              <a:rPr dirty="0" spc="1155"/>
              <a:t>C</a:t>
            </a:r>
            <a:r>
              <a:rPr dirty="0" sz="10000" spc="1155">
                <a:latin typeface="Trebuchet MS"/>
                <a:cs typeface="Trebuchet MS"/>
              </a:rPr>
              <a:t>ur</a:t>
            </a:r>
            <a:r>
              <a:rPr dirty="0" spc="1155"/>
              <a:t>a</a:t>
            </a:r>
            <a:r>
              <a:rPr dirty="0" sz="10000" spc="1155">
                <a:latin typeface="Trebuchet MS"/>
                <a:cs typeface="Trebuchet MS"/>
              </a:rPr>
              <a:t>t</a:t>
            </a:r>
            <a:r>
              <a:rPr dirty="0" spc="1155"/>
              <a:t>ed  </a:t>
            </a:r>
            <a:r>
              <a:rPr dirty="0" spc="855"/>
              <a:t>Sec</a:t>
            </a:r>
            <a:r>
              <a:rPr dirty="0" sz="10000" spc="855">
                <a:latin typeface="Trebuchet MS"/>
                <a:cs typeface="Trebuchet MS"/>
              </a:rPr>
              <a:t>ur</a:t>
            </a:r>
            <a:r>
              <a:rPr dirty="0" spc="855"/>
              <a:t>i</a:t>
            </a:r>
            <a:r>
              <a:rPr dirty="0" sz="10000" spc="855">
                <a:latin typeface="Trebuchet MS"/>
                <a:cs typeface="Trebuchet MS"/>
              </a:rPr>
              <a:t>ty</a:t>
            </a:r>
            <a:r>
              <a:rPr dirty="0" sz="10000" spc="-440">
                <a:latin typeface="Trebuchet MS"/>
                <a:cs typeface="Trebuchet MS"/>
              </a:rPr>
              <a:t> </a:t>
            </a:r>
            <a:r>
              <a:rPr dirty="0" spc="1110"/>
              <a:t>S</a:t>
            </a:r>
            <a:r>
              <a:rPr dirty="0" sz="10000" spc="1110">
                <a:latin typeface="Trebuchet MS"/>
                <a:cs typeface="Trebuchet MS"/>
              </a:rPr>
              <a:t>yst</a:t>
            </a:r>
            <a:r>
              <a:rPr dirty="0" spc="1110"/>
              <a:t>em</a:t>
            </a:r>
            <a:endParaRPr sz="10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9744" y="118871"/>
            <a:ext cx="13597127" cy="605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6549" y="5955419"/>
            <a:ext cx="7853045" cy="156527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2605"/>
              </a:lnSpc>
              <a:spcBef>
                <a:spcPts val="110"/>
              </a:spcBef>
              <a:tabLst>
                <a:tab pos="775970" algn="l"/>
                <a:tab pos="1713230" algn="l"/>
              </a:tabLst>
            </a:pPr>
            <a:r>
              <a:rPr dirty="0" sz="2200" spc="250" b="1">
                <a:latin typeface="Arial"/>
                <a:cs typeface="Arial"/>
              </a:rPr>
              <a:t>W</a:t>
            </a:r>
            <a:r>
              <a:rPr dirty="0" sz="2200" spc="25" b="1">
                <a:latin typeface="Arial"/>
                <a:cs typeface="Arial"/>
              </a:rPr>
              <a:t> </a:t>
            </a:r>
            <a:r>
              <a:rPr dirty="0" sz="2200" spc="-140" b="1">
                <a:latin typeface="Arial"/>
                <a:cs typeface="Arial"/>
              </a:rPr>
              <a:t>E	</a:t>
            </a:r>
            <a:r>
              <a:rPr dirty="0" sz="2200" spc="-105" b="1">
                <a:latin typeface="Arial"/>
                <a:cs typeface="Arial"/>
              </a:rPr>
              <a:t>A</a:t>
            </a:r>
            <a:r>
              <a:rPr dirty="0" sz="2200" spc="25" b="1">
                <a:latin typeface="Arial"/>
                <a:cs typeface="Arial"/>
              </a:rPr>
              <a:t> </a:t>
            </a:r>
            <a:r>
              <a:rPr dirty="0" sz="2200" spc="-120" b="1">
                <a:latin typeface="Arial"/>
                <a:cs typeface="Arial"/>
              </a:rPr>
              <a:t>R</a:t>
            </a:r>
            <a:r>
              <a:rPr dirty="0" sz="2200" spc="25" b="1">
                <a:latin typeface="Arial"/>
                <a:cs typeface="Arial"/>
              </a:rPr>
              <a:t> </a:t>
            </a:r>
            <a:r>
              <a:rPr dirty="0" sz="2200" spc="-140" b="1">
                <a:latin typeface="Arial"/>
                <a:cs typeface="Arial"/>
              </a:rPr>
              <a:t>E	</a:t>
            </a:r>
            <a:r>
              <a:rPr dirty="0" sz="2200" spc="-120" b="1">
                <a:latin typeface="Arial"/>
                <a:cs typeface="Arial"/>
              </a:rPr>
              <a:t>R </a:t>
            </a:r>
            <a:r>
              <a:rPr dirty="0" sz="2200" spc="-140" b="1">
                <a:latin typeface="Arial"/>
                <a:cs typeface="Arial"/>
              </a:rPr>
              <a:t>E  </a:t>
            </a:r>
            <a:r>
              <a:rPr dirty="0" sz="2200" spc="-105" b="1">
                <a:latin typeface="Arial"/>
                <a:cs typeface="Arial"/>
              </a:rPr>
              <a:t>A </a:t>
            </a:r>
            <a:r>
              <a:rPr dirty="0" sz="2200" spc="-10" b="1">
                <a:latin typeface="Arial"/>
                <a:cs typeface="Arial"/>
              </a:rPr>
              <a:t>D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ts val="9505"/>
              </a:lnSpc>
            </a:pPr>
            <a:r>
              <a:rPr dirty="0" sz="7950" spc="-2250"/>
              <a:t>FOR</a:t>
            </a:r>
            <a:r>
              <a:rPr dirty="0" sz="7950" spc="-385"/>
              <a:t> </a:t>
            </a:r>
            <a:r>
              <a:rPr dirty="0" sz="7950" spc="-2110"/>
              <a:t>YOUR</a:t>
            </a:r>
            <a:r>
              <a:rPr dirty="0" sz="7950" spc="-2060"/>
              <a:t> </a:t>
            </a:r>
            <a:r>
              <a:rPr dirty="0" sz="7950" spc="-1630"/>
              <a:t>QUESTIONS!!</a:t>
            </a:r>
            <a:endParaRPr sz="7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2469" y="2125140"/>
            <a:ext cx="7754620" cy="4897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5"/>
              </a:spcBef>
            </a:pPr>
            <a:r>
              <a:rPr dirty="0" sz="5000" spc="155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5000" spc="116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5000" spc="994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dirty="0" sz="5000" spc="960">
                <a:solidFill>
                  <a:srgbClr val="FFFFFF"/>
                </a:solidFill>
                <a:latin typeface="Arial"/>
                <a:cs typeface="Arial"/>
              </a:rPr>
              <a:t>DISCUSSING </a:t>
            </a:r>
            <a:r>
              <a:rPr dirty="0" sz="5000" spc="1080">
                <a:solidFill>
                  <a:srgbClr val="FFFFFF"/>
                </a:solidFill>
                <a:latin typeface="Arial"/>
                <a:cs typeface="Arial"/>
              </a:rPr>
              <a:t>OUR  </a:t>
            </a:r>
            <a:r>
              <a:rPr dirty="0" sz="5000" spc="73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5000" spc="2014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5000" spc="67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5000" spc="869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5000" spc="94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5000" spc="2014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5000" spc="94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5000" spc="138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5000" spc="10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5000" spc="12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5000" spc="10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5000" spc="73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5000" spc="136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5000" spc="819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dirty="0" sz="5000" spc="925">
                <a:solidFill>
                  <a:srgbClr val="FFFFFF"/>
                </a:solidFill>
                <a:latin typeface="Arial"/>
                <a:cs typeface="Arial"/>
              </a:rPr>
              <a:t>PART </a:t>
            </a:r>
            <a:r>
              <a:rPr dirty="0" sz="5000" spc="106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5000" spc="1030">
                <a:solidFill>
                  <a:srgbClr val="FFFFFF"/>
                </a:solidFill>
                <a:latin typeface="Arial"/>
                <a:cs typeface="Arial"/>
              </a:rPr>
              <a:t>THREE  </a:t>
            </a:r>
            <a:r>
              <a:rPr dirty="0" sz="5000" spc="76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r>
              <a:rPr dirty="0" sz="4950" spc="760">
                <a:solidFill>
                  <a:srgbClr val="FFFFFF"/>
                </a:solidFill>
                <a:latin typeface="Arial Black"/>
                <a:cs typeface="Arial Black"/>
              </a:rPr>
              <a:t>!!</a:t>
            </a:r>
            <a:endParaRPr sz="49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7309" y="7727236"/>
            <a:ext cx="9323070" cy="136715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615"/>
              </a:spcBef>
              <a:buSzPct val="98000"/>
              <a:buFont typeface="Trebuchet MS"/>
              <a:buAutoNum type="arabicPeriod"/>
              <a:tabLst>
                <a:tab pos="354965" algn="l"/>
              </a:tabLst>
            </a:pPr>
            <a:r>
              <a:rPr dirty="0" sz="2500" spc="65">
                <a:solidFill>
                  <a:srgbClr val="FFFFFF"/>
                </a:solidFill>
                <a:latin typeface="Arial"/>
                <a:cs typeface="Arial"/>
              </a:rPr>
              <a:t>Connec</a:t>
            </a:r>
            <a:r>
              <a:rPr dirty="0" sz="2450" spc="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500" spc="65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dirty="0" sz="2500" spc="120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dirty="0" sz="2450" spc="7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500" spc="7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50" spc="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500" spc="75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dirty="0" sz="245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500" spc="35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dirty="0" sz="2450" spc="5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500" spc="50">
                <a:solidFill>
                  <a:srgbClr val="FFFFFF"/>
                </a:solidFill>
                <a:latin typeface="Arial"/>
                <a:cs typeface="Arial"/>
              </a:rPr>
              <a:t>eigh</a:t>
            </a:r>
            <a:r>
              <a:rPr dirty="0" sz="2450" spc="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45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500" spc="114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450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500" spc="11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50" spc="114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2450">
              <a:latin typeface="Trebuchet MS"/>
              <a:cs typeface="Trebuchet MS"/>
            </a:endParaRPr>
          </a:p>
          <a:p>
            <a:pPr marL="354330" indent="-342265">
              <a:lnSpc>
                <a:spcPct val="100000"/>
              </a:lnSpc>
              <a:spcBef>
                <a:spcPts val="520"/>
              </a:spcBef>
              <a:buSzPct val="98000"/>
              <a:buFont typeface="Trebuchet MS"/>
              <a:buAutoNum type="arabicPeriod"/>
              <a:tabLst>
                <a:tab pos="354965" algn="l"/>
              </a:tabLst>
            </a:pPr>
            <a:r>
              <a:rPr dirty="0" sz="2500" spc="80">
                <a:solidFill>
                  <a:srgbClr val="FFFFFF"/>
                </a:solidFill>
                <a:latin typeface="Arial"/>
                <a:cs typeface="Arial"/>
              </a:rPr>
              <a:t>Calib</a:t>
            </a:r>
            <a:r>
              <a:rPr dirty="0" sz="2450" spc="8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500" spc="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50" spc="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500" spc="8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dirty="0" sz="2500" spc="10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sz="2450" spc="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500" spc="100">
                <a:solidFill>
                  <a:srgbClr val="FFFFFF"/>
                </a:solidFill>
                <a:latin typeface="Arial"/>
                <a:cs typeface="Arial"/>
              </a:rPr>
              <a:t>hod </a:t>
            </a:r>
            <a:r>
              <a:rPr dirty="0" sz="2500" spc="8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500" spc="-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z="2450" spc="65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2500" spc="65">
                <a:solidFill>
                  <a:srgbClr val="FFFFFF"/>
                </a:solidFill>
                <a:latin typeface="Arial"/>
                <a:cs typeface="Arial"/>
              </a:rPr>
              <a:t>ing</a:t>
            </a:r>
            <a:endParaRPr sz="2500">
              <a:latin typeface="Arial"/>
              <a:cs typeface="Arial"/>
            </a:endParaRPr>
          </a:p>
          <a:p>
            <a:pPr marL="354330" indent="-342265">
              <a:lnSpc>
                <a:spcPct val="100000"/>
              </a:lnSpc>
              <a:spcBef>
                <a:spcPts val="525"/>
              </a:spcBef>
              <a:buSzPct val="98000"/>
              <a:buFont typeface="Trebuchet MS"/>
              <a:buAutoNum type="arabicPeriod"/>
              <a:tabLst>
                <a:tab pos="354965" algn="l"/>
              </a:tabLst>
            </a:pPr>
            <a:r>
              <a:rPr dirty="0" sz="2500" spc="7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450" spc="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500" spc="7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50" spc="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500" spc="70">
                <a:solidFill>
                  <a:srgbClr val="FFFFFF"/>
                </a:solidFill>
                <a:latin typeface="Arial"/>
                <a:cs typeface="Arial"/>
              </a:rPr>
              <a:t>facing </a:t>
            </a:r>
            <a:r>
              <a:rPr dirty="0" sz="2500" spc="140">
                <a:solidFill>
                  <a:srgbClr val="FFFFFF"/>
                </a:solidFill>
                <a:latin typeface="Arial"/>
                <a:cs typeface="Arial"/>
              </a:rPr>
              <a:t>nRF</a:t>
            </a:r>
            <a:r>
              <a:rPr dirty="0" sz="2450" spc="14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r>
              <a:rPr dirty="0" sz="2500" spc="14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450" spc="140">
                <a:solidFill>
                  <a:srgbClr val="FFFFFF"/>
                </a:solidFill>
                <a:latin typeface="Trebuchet MS"/>
                <a:cs typeface="Trebuchet MS"/>
              </a:rPr>
              <a:t>01 </a:t>
            </a:r>
            <a:r>
              <a:rPr dirty="0" sz="2450" spc="7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500" spc="7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50" spc="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500" spc="75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dirty="0" sz="2500" spc="12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50" spc="1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500" spc="1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450" spc="1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500" spc="120">
                <a:solidFill>
                  <a:srgbClr val="FFFFFF"/>
                </a:solidFill>
                <a:latin typeface="Arial"/>
                <a:cs typeface="Arial"/>
              </a:rPr>
              <a:t>ino </a:t>
            </a:r>
            <a:r>
              <a:rPr dirty="0" sz="2500" spc="14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z="2450" spc="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45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Arial"/>
                <a:cs typeface="Arial"/>
              </a:rPr>
              <a:t>BLE </a:t>
            </a:r>
            <a:r>
              <a:rPr dirty="0" sz="2500" spc="100">
                <a:solidFill>
                  <a:srgbClr val="FFFFFF"/>
                </a:solidFill>
                <a:latin typeface="Arial"/>
                <a:cs typeface="Arial"/>
              </a:rPr>
              <a:t>comm</a:t>
            </a:r>
            <a:r>
              <a:rPr dirty="0" sz="245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500" spc="100">
                <a:solidFill>
                  <a:srgbClr val="FFFFFF"/>
                </a:solidFill>
                <a:latin typeface="Arial"/>
                <a:cs typeface="Arial"/>
              </a:rPr>
              <a:t>nica</a:t>
            </a:r>
            <a:r>
              <a:rPr dirty="0" sz="2450" spc="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500" spc="10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2527" y="2198336"/>
            <a:ext cx="6696709" cy="5892800"/>
            <a:chOff x="1632527" y="2198336"/>
            <a:chExt cx="6696709" cy="5892800"/>
          </a:xfrm>
        </p:grpSpPr>
        <p:sp>
          <p:nvSpPr>
            <p:cNvPr id="5" name="object 5"/>
            <p:cNvSpPr/>
            <p:nvPr/>
          </p:nvSpPr>
          <p:spPr>
            <a:xfrm>
              <a:off x="2509384" y="3689009"/>
              <a:ext cx="5819759" cy="29051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2527" y="2198336"/>
              <a:ext cx="3629025" cy="5892800"/>
            </a:xfrm>
            <a:custGeom>
              <a:avLst/>
              <a:gdLst/>
              <a:ahLst/>
              <a:cxnLst/>
              <a:rect l="l" t="t" r="r" b="b"/>
              <a:pathLst>
                <a:path w="3629025" h="5892800">
                  <a:moveTo>
                    <a:pt x="1480260" y="457200"/>
                  </a:moveTo>
                  <a:lnTo>
                    <a:pt x="1432509" y="457200"/>
                  </a:lnTo>
                  <a:lnTo>
                    <a:pt x="1432509" y="393700"/>
                  </a:lnTo>
                  <a:lnTo>
                    <a:pt x="1434034" y="342900"/>
                  </a:lnTo>
                  <a:lnTo>
                    <a:pt x="1441313" y="292100"/>
                  </a:lnTo>
                  <a:lnTo>
                    <a:pt x="1454000" y="254000"/>
                  </a:lnTo>
                  <a:lnTo>
                    <a:pt x="1471747" y="203200"/>
                  </a:lnTo>
                  <a:lnTo>
                    <a:pt x="1494206" y="165100"/>
                  </a:lnTo>
                  <a:lnTo>
                    <a:pt x="1521029" y="127000"/>
                  </a:lnTo>
                  <a:lnTo>
                    <a:pt x="1551869" y="101600"/>
                  </a:lnTo>
                  <a:lnTo>
                    <a:pt x="1586377" y="63500"/>
                  </a:lnTo>
                  <a:lnTo>
                    <a:pt x="1624206" y="38100"/>
                  </a:lnTo>
                  <a:lnTo>
                    <a:pt x="1665009" y="25400"/>
                  </a:lnTo>
                  <a:lnTo>
                    <a:pt x="1708437" y="12700"/>
                  </a:lnTo>
                  <a:lnTo>
                    <a:pt x="1754143" y="0"/>
                  </a:lnTo>
                  <a:lnTo>
                    <a:pt x="1896504" y="0"/>
                  </a:lnTo>
                  <a:lnTo>
                    <a:pt x="1941078" y="12700"/>
                  </a:lnTo>
                  <a:lnTo>
                    <a:pt x="1983301" y="38100"/>
                  </a:lnTo>
                  <a:lnTo>
                    <a:pt x="2022802" y="50800"/>
                  </a:lnTo>
                  <a:lnTo>
                    <a:pt x="1814512" y="50800"/>
                  </a:lnTo>
                  <a:lnTo>
                    <a:pt x="1765112" y="63500"/>
                  </a:lnTo>
                  <a:lnTo>
                    <a:pt x="1717964" y="63500"/>
                  </a:lnTo>
                  <a:lnTo>
                    <a:pt x="1673586" y="88900"/>
                  </a:lnTo>
                  <a:lnTo>
                    <a:pt x="1632494" y="114300"/>
                  </a:lnTo>
                  <a:lnTo>
                    <a:pt x="1595205" y="139700"/>
                  </a:lnTo>
                  <a:lnTo>
                    <a:pt x="1562235" y="165100"/>
                  </a:lnTo>
                  <a:lnTo>
                    <a:pt x="1534102" y="203200"/>
                  </a:lnTo>
                  <a:lnTo>
                    <a:pt x="1511321" y="241300"/>
                  </a:lnTo>
                  <a:lnTo>
                    <a:pt x="1494409" y="292100"/>
                  </a:lnTo>
                  <a:lnTo>
                    <a:pt x="1483883" y="342900"/>
                  </a:lnTo>
                  <a:lnTo>
                    <a:pt x="1480260" y="393700"/>
                  </a:lnTo>
                  <a:lnTo>
                    <a:pt x="1480260" y="457200"/>
                  </a:lnTo>
                  <a:close/>
                </a:path>
                <a:path w="3629025" h="5892800">
                  <a:moveTo>
                    <a:pt x="2196515" y="2540000"/>
                  </a:moveTo>
                  <a:lnTo>
                    <a:pt x="2148764" y="2540000"/>
                  </a:lnTo>
                  <a:lnTo>
                    <a:pt x="2148764" y="393700"/>
                  </a:lnTo>
                  <a:lnTo>
                    <a:pt x="2145141" y="342900"/>
                  </a:lnTo>
                  <a:lnTo>
                    <a:pt x="2134615" y="292100"/>
                  </a:lnTo>
                  <a:lnTo>
                    <a:pt x="2117703" y="241300"/>
                  </a:lnTo>
                  <a:lnTo>
                    <a:pt x="2094923" y="203200"/>
                  </a:lnTo>
                  <a:lnTo>
                    <a:pt x="2066789" y="165100"/>
                  </a:lnTo>
                  <a:lnTo>
                    <a:pt x="2033819" y="139700"/>
                  </a:lnTo>
                  <a:lnTo>
                    <a:pt x="1996530" y="114300"/>
                  </a:lnTo>
                  <a:lnTo>
                    <a:pt x="1955438" y="88900"/>
                  </a:lnTo>
                  <a:lnTo>
                    <a:pt x="1911060" y="63500"/>
                  </a:lnTo>
                  <a:lnTo>
                    <a:pt x="1863913" y="63500"/>
                  </a:lnTo>
                  <a:lnTo>
                    <a:pt x="1814512" y="50800"/>
                  </a:lnTo>
                  <a:lnTo>
                    <a:pt x="2022802" y="50800"/>
                  </a:lnTo>
                  <a:lnTo>
                    <a:pt x="2059213" y="76200"/>
                  </a:lnTo>
                  <a:lnTo>
                    <a:pt x="2092164" y="114300"/>
                  </a:lnTo>
                  <a:lnTo>
                    <a:pt x="2121285" y="152400"/>
                  </a:lnTo>
                  <a:lnTo>
                    <a:pt x="2146207" y="190500"/>
                  </a:lnTo>
                  <a:lnTo>
                    <a:pt x="2166561" y="228600"/>
                  </a:lnTo>
                  <a:lnTo>
                    <a:pt x="2181976" y="266700"/>
                  </a:lnTo>
                  <a:lnTo>
                    <a:pt x="2192084" y="317500"/>
                  </a:lnTo>
                  <a:lnTo>
                    <a:pt x="2196515" y="368300"/>
                  </a:lnTo>
                  <a:lnTo>
                    <a:pt x="2250357" y="368300"/>
                  </a:lnTo>
                  <a:lnTo>
                    <a:pt x="2227576" y="406400"/>
                  </a:lnTo>
                  <a:lnTo>
                    <a:pt x="2210664" y="457200"/>
                  </a:lnTo>
                  <a:lnTo>
                    <a:pt x="2200138" y="495300"/>
                  </a:lnTo>
                  <a:lnTo>
                    <a:pt x="2196515" y="546100"/>
                  </a:lnTo>
                  <a:lnTo>
                    <a:pt x="2196515" y="2540000"/>
                  </a:lnTo>
                  <a:close/>
                </a:path>
                <a:path w="3629025" h="5892800">
                  <a:moveTo>
                    <a:pt x="2250357" y="368300"/>
                  </a:moveTo>
                  <a:lnTo>
                    <a:pt x="2196515" y="368300"/>
                  </a:lnTo>
                  <a:lnTo>
                    <a:pt x="2224323" y="317500"/>
                  </a:lnTo>
                  <a:lnTo>
                    <a:pt x="2257222" y="279400"/>
                  </a:lnTo>
                  <a:lnTo>
                    <a:pt x="2294636" y="254000"/>
                  </a:lnTo>
                  <a:lnTo>
                    <a:pt x="2335986" y="215900"/>
                  </a:lnTo>
                  <a:lnTo>
                    <a:pt x="2380692" y="203200"/>
                  </a:lnTo>
                  <a:lnTo>
                    <a:pt x="2428179" y="177800"/>
                  </a:lnTo>
                  <a:lnTo>
                    <a:pt x="2477866" y="165100"/>
                  </a:lnTo>
                  <a:lnTo>
                    <a:pt x="2576922" y="165100"/>
                  </a:lnTo>
                  <a:lnTo>
                    <a:pt x="2622952" y="177800"/>
                  </a:lnTo>
                  <a:lnTo>
                    <a:pt x="2666904" y="190500"/>
                  </a:lnTo>
                  <a:lnTo>
                    <a:pt x="2708417" y="215900"/>
                  </a:lnTo>
                  <a:lnTo>
                    <a:pt x="2481367" y="215900"/>
                  </a:lnTo>
                  <a:lnTo>
                    <a:pt x="2434219" y="228600"/>
                  </a:lnTo>
                  <a:lnTo>
                    <a:pt x="2389841" y="241300"/>
                  </a:lnTo>
                  <a:lnTo>
                    <a:pt x="2348749" y="266700"/>
                  </a:lnTo>
                  <a:lnTo>
                    <a:pt x="2311460" y="292100"/>
                  </a:lnTo>
                  <a:lnTo>
                    <a:pt x="2278490" y="330200"/>
                  </a:lnTo>
                  <a:lnTo>
                    <a:pt x="2250357" y="368300"/>
                  </a:lnTo>
                  <a:close/>
                </a:path>
                <a:path w="3629025" h="5892800">
                  <a:moveTo>
                    <a:pt x="2912770" y="2730500"/>
                  </a:moveTo>
                  <a:lnTo>
                    <a:pt x="2865019" y="2730500"/>
                  </a:lnTo>
                  <a:lnTo>
                    <a:pt x="2865019" y="546100"/>
                  </a:lnTo>
                  <a:lnTo>
                    <a:pt x="2861396" y="495300"/>
                  </a:lnTo>
                  <a:lnTo>
                    <a:pt x="2850870" y="457200"/>
                  </a:lnTo>
                  <a:lnTo>
                    <a:pt x="2833958" y="406400"/>
                  </a:lnTo>
                  <a:lnTo>
                    <a:pt x="2811178" y="368300"/>
                  </a:lnTo>
                  <a:lnTo>
                    <a:pt x="2783044" y="330200"/>
                  </a:lnTo>
                  <a:lnTo>
                    <a:pt x="2750074" y="292100"/>
                  </a:lnTo>
                  <a:lnTo>
                    <a:pt x="2712785" y="266700"/>
                  </a:lnTo>
                  <a:lnTo>
                    <a:pt x="2671693" y="241300"/>
                  </a:lnTo>
                  <a:lnTo>
                    <a:pt x="2627315" y="228600"/>
                  </a:lnTo>
                  <a:lnTo>
                    <a:pt x="2580168" y="215900"/>
                  </a:lnTo>
                  <a:lnTo>
                    <a:pt x="2708417" y="215900"/>
                  </a:lnTo>
                  <a:lnTo>
                    <a:pt x="2747131" y="228600"/>
                  </a:lnTo>
                  <a:lnTo>
                    <a:pt x="2782685" y="266700"/>
                  </a:lnTo>
                  <a:lnTo>
                    <a:pt x="2814718" y="292100"/>
                  </a:lnTo>
                  <a:lnTo>
                    <a:pt x="2842869" y="330200"/>
                  </a:lnTo>
                  <a:lnTo>
                    <a:pt x="2866777" y="368300"/>
                  </a:lnTo>
                  <a:lnTo>
                    <a:pt x="2886082" y="406400"/>
                  </a:lnTo>
                  <a:lnTo>
                    <a:pt x="2900423" y="457200"/>
                  </a:lnTo>
                  <a:lnTo>
                    <a:pt x="2909439" y="495300"/>
                  </a:lnTo>
                  <a:lnTo>
                    <a:pt x="2912770" y="546100"/>
                  </a:lnTo>
                  <a:lnTo>
                    <a:pt x="2912770" y="1600200"/>
                  </a:lnTo>
                  <a:lnTo>
                    <a:pt x="2975990" y="1600200"/>
                  </a:lnTo>
                  <a:lnTo>
                    <a:pt x="2943831" y="1651000"/>
                  </a:lnTo>
                  <a:lnTo>
                    <a:pt x="2926919" y="1689100"/>
                  </a:lnTo>
                  <a:lnTo>
                    <a:pt x="2916393" y="1739900"/>
                  </a:lnTo>
                  <a:lnTo>
                    <a:pt x="2912770" y="1790700"/>
                  </a:lnTo>
                  <a:lnTo>
                    <a:pt x="2912770" y="2730500"/>
                  </a:lnTo>
                  <a:close/>
                </a:path>
                <a:path w="3629025" h="5892800">
                  <a:moveTo>
                    <a:pt x="764005" y="1104900"/>
                  </a:moveTo>
                  <a:lnTo>
                    <a:pt x="716254" y="1104900"/>
                  </a:lnTo>
                  <a:lnTo>
                    <a:pt x="716254" y="647700"/>
                  </a:lnTo>
                  <a:lnTo>
                    <a:pt x="719708" y="596900"/>
                  </a:lnTo>
                  <a:lnTo>
                    <a:pt x="729858" y="546100"/>
                  </a:lnTo>
                  <a:lnTo>
                    <a:pt x="746388" y="495300"/>
                  </a:lnTo>
                  <a:lnTo>
                    <a:pt x="768979" y="444500"/>
                  </a:lnTo>
                  <a:lnTo>
                    <a:pt x="797315" y="406400"/>
                  </a:lnTo>
                  <a:lnTo>
                    <a:pt x="831079" y="368300"/>
                  </a:lnTo>
                  <a:lnTo>
                    <a:pt x="869954" y="342900"/>
                  </a:lnTo>
                  <a:lnTo>
                    <a:pt x="913623" y="304800"/>
                  </a:lnTo>
                  <a:lnTo>
                    <a:pt x="956997" y="292100"/>
                  </a:lnTo>
                  <a:lnTo>
                    <a:pt x="1046884" y="266700"/>
                  </a:lnTo>
                  <a:lnTo>
                    <a:pt x="1182259" y="266700"/>
                  </a:lnTo>
                  <a:lnTo>
                    <a:pt x="1225581" y="279400"/>
                  </a:lnTo>
                  <a:lnTo>
                    <a:pt x="1267191" y="304800"/>
                  </a:lnTo>
                  <a:lnTo>
                    <a:pt x="1098257" y="304800"/>
                  </a:lnTo>
                  <a:lnTo>
                    <a:pt x="1048857" y="317500"/>
                  </a:lnTo>
                  <a:lnTo>
                    <a:pt x="1001709" y="317500"/>
                  </a:lnTo>
                  <a:lnTo>
                    <a:pt x="957331" y="342900"/>
                  </a:lnTo>
                  <a:lnTo>
                    <a:pt x="916239" y="368300"/>
                  </a:lnTo>
                  <a:lnTo>
                    <a:pt x="878950" y="393700"/>
                  </a:lnTo>
                  <a:lnTo>
                    <a:pt x="845980" y="419100"/>
                  </a:lnTo>
                  <a:lnTo>
                    <a:pt x="817847" y="457200"/>
                  </a:lnTo>
                  <a:lnTo>
                    <a:pt x="795066" y="508000"/>
                  </a:lnTo>
                  <a:lnTo>
                    <a:pt x="778154" y="546100"/>
                  </a:lnTo>
                  <a:lnTo>
                    <a:pt x="767628" y="596900"/>
                  </a:lnTo>
                  <a:lnTo>
                    <a:pt x="764005" y="647700"/>
                  </a:lnTo>
                  <a:lnTo>
                    <a:pt x="764005" y="1104900"/>
                  </a:lnTo>
                  <a:close/>
                </a:path>
                <a:path w="3629025" h="5892800">
                  <a:moveTo>
                    <a:pt x="1480260" y="2527300"/>
                  </a:moveTo>
                  <a:lnTo>
                    <a:pt x="1432509" y="2527300"/>
                  </a:lnTo>
                  <a:lnTo>
                    <a:pt x="1432509" y="647700"/>
                  </a:lnTo>
                  <a:lnTo>
                    <a:pt x="1428886" y="596900"/>
                  </a:lnTo>
                  <a:lnTo>
                    <a:pt x="1418360" y="546100"/>
                  </a:lnTo>
                  <a:lnTo>
                    <a:pt x="1401448" y="508000"/>
                  </a:lnTo>
                  <a:lnTo>
                    <a:pt x="1378668" y="457200"/>
                  </a:lnTo>
                  <a:lnTo>
                    <a:pt x="1350534" y="419100"/>
                  </a:lnTo>
                  <a:lnTo>
                    <a:pt x="1317564" y="393700"/>
                  </a:lnTo>
                  <a:lnTo>
                    <a:pt x="1280275" y="368300"/>
                  </a:lnTo>
                  <a:lnTo>
                    <a:pt x="1239183" y="342900"/>
                  </a:lnTo>
                  <a:lnTo>
                    <a:pt x="1194805" y="317500"/>
                  </a:lnTo>
                  <a:lnTo>
                    <a:pt x="1147658" y="317500"/>
                  </a:lnTo>
                  <a:lnTo>
                    <a:pt x="1098257" y="304800"/>
                  </a:lnTo>
                  <a:lnTo>
                    <a:pt x="1267191" y="304800"/>
                  </a:lnTo>
                  <a:lnTo>
                    <a:pt x="1306601" y="317500"/>
                  </a:lnTo>
                  <a:lnTo>
                    <a:pt x="1343325" y="355600"/>
                  </a:lnTo>
                  <a:lnTo>
                    <a:pt x="1376875" y="381000"/>
                  </a:lnTo>
                  <a:lnTo>
                    <a:pt x="1406766" y="419100"/>
                  </a:lnTo>
                  <a:lnTo>
                    <a:pt x="1432509" y="457200"/>
                  </a:lnTo>
                  <a:lnTo>
                    <a:pt x="1480260" y="457200"/>
                  </a:lnTo>
                  <a:lnTo>
                    <a:pt x="1480260" y="2527300"/>
                  </a:lnTo>
                  <a:close/>
                </a:path>
                <a:path w="3629025" h="5892800">
                  <a:moveTo>
                    <a:pt x="620754" y="5892800"/>
                  </a:moveTo>
                  <a:lnTo>
                    <a:pt x="573003" y="5892800"/>
                  </a:lnTo>
                  <a:lnTo>
                    <a:pt x="573003" y="5080000"/>
                  </a:lnTo>
                  <a:lnTo>
                    <a:pt x="560469" y="5067300"/>
                  </a:lnTo>
                  <a:lnTo>
                    <a:pt x="525381" y="5041900"/>
                  </a:lnTo>
                  <a:lnTo>
                    <a:pt x="479184" y="5016500"/>
                  </a:lnTo>
                  <a:lnTo>
                    <a:pt x="452763" y="5003800"/>
                  </a:lnTo>
                  <a:lnTo>
                    <a:pt x="424576" y="4978400"/>
                  </a:lnTo>
                  <a:lnTo>
                    <a:pt x="394962" y="4953000"/>
                  </a:lnTo>
                  <a:lnTo>
                    <a:pt x="364258" y="4927600"/>
                  </a:lnTo>
                  <a:lnTo>
                    <a:pt x="332800" y="4902200"/>
                  </a:lnTo>
                  <a:lnTo>
                    <a:pt x="300927" y="4864100"/>
                  </a:lnTo>
                  <a:lnTo>
                    <a:pt x="268976" y="4838700"/>
                  </a:lnTo>
                  <a:lnTo>
                    <a:pt x="237284" y="4800600"/>
                  </a:lnTo>
                  <a:lnTo>
                    <a:pt x="206188" y="4762500"/>
                  </a:lnTo>
                  <a:lnTo>
                    <a:pt x="176026" y="4724400"/>
                  </a:lnTo>
                  <a:lnTo>
                    <a:pt x="147136" y="4673600"/>
                  </a:lnTo>
                  <a:lnTo>
                    <a:pt x="119854" y="4622800"/>
                  </a:lnTo>
                  <a:lnTo>
                    <a:pt x="94519" y="4572000"/>
                  </a:lnTo>
                  <a:lnTo>
                    <a:pt x="71466" y="4521200"/>
                  </a:lnTo>
                  <a:lnTo>
                    <a:pt x="51035" y="4470400"/>
                  </a:lnTo>
                  <a:lnTo>
                    <a:pt x="33562" y="4406900"/>
                  </a:lnTo>
                  <a:lnTo>
                    <a:pt x="19384" y="4356100"/>
                  </a:lnTo>
                  <a:lnTo>
                    <a:pt x="8840" y="4292600"/>
                  </a:lnTo>
                  <a:lnTo>
                    <a:pt x="2266" y="4216400"/>
                  </a:lnTo>
                  <a:lnTo>
                    <a:pt x="0" y="4152900"/>
                  </a:lnTo>
                  <a:lnTo>
                    <a:pt x="0" y="1295400"/>
                  </a:lnTo>
                  <a:lnTo>
                    <a:pt x="3453" y="1244600"/>
                  </a:lnTo>
                  <a:lnTo>
                    <a:pt x="13603" y="1193800"/>
                  </a:lnTo>
                  <a:lnTo>
                    <a:pt x="30133" y="1143000"/>
                  </a:lnTo>
                  <a:lnTo>
                    <a:pt x="52724" y="1104900"/>
                  </a:lnTo>
                  <a:lnTo>
                    <a:pt x="81060" y="1054100"/>
                  </a:lnTo>
                  <a:lnTo>
                    <a:pt x="114824" y="1016000"/>
                  </a:lnTo>
                  <a:lnTo>
                    <a:pt x="153699" y="990600"/>
                  </a:lnTo>
                  <a:lnTo>
                    <a:pt x="240742" y="939800"/>
                  </a:lnTo>
                  <a:lnTo>
                    <a:pt x="330629" y="914400"/>
                  </a:lnTo>
                  <a:lnTo>
                    <a:pt x="421456" y="914400"/>
                  </a:lnTo>
                  <a:lnTo>
                    <a:pt x="509326" y="939800"/>
                  </a:lnTo>
                  <a:lnTo>
                    <a:pt x="550936" y="952500"/>
                  </a:lnTo>
                  <a:lnTo>
                    <a:pt x="570641" y="965200"/>
                  </a:lnTo>
                  <a:lnTo>
                    <a:pt x="332602" y="965200"/>
                  </a:lnTo>
                  <a:lnTo>
                    <a:pt x="285454" y="977900"/>
                  </a:lnTo>
                  <a:lnTo>
                    <a:pt x="241076" y="990600"/>
                  </a:lnTo>
                  <a:lnTo>
                    <a:pt x="199984" y="1016000"/>
                  </a:lnTo>
                  <a:lnTo>
                    <a:pt x="162695" y="1041400"/>
                  </a:lnTo>
                  <a:lnTo>
                    <a:pt x="129725" y="1079500"/>
                  </a:lnTo>
                  <a:lnTo>
                    <a:pt x="101592" y="1117600"/>
                  </a:lnTo>
                  <a:lnTo>
                    <a:pt x="78811" y="1155700"/>
                  </a:lnTo>
                  <a:lnTo>
                    <a:pt x="61899" y="1193800"/>
                  </a:lnTo>
                  <a:lnTo>
                    <a:pt x="51373" y="1244600"/>
                  </a:lnTo>
                  <a:lnTo>
                    <a:pt x="47750" y="1295400"/>
                  </a:lnTo>
                  <a:lnTo>
                    <a:pt x="47750" y="4152900"/>
                  </a:lnTo>
                  <a:lnTo>
                    <a:pt x="50555" y="4229100"/>
                  </a:lnTo>
                  <a:lnTo>
                    <a:pt x="58651" y="4292600"/>
                  </a:lnTo>
                  <a:lnTo>
                    <a:pt x="71560" y="4368800"/>
                  </a:lnTo>
                  <a:lnTo>
                    <a:pt x="88802" y="4432300"/>
                  </a:lnTo>
                  <a:lnTo>
                    <a:pt x="109899" y="4495800"/>
                  </a:lnTo>
                  <a:lnTo>
                    <a:pt x="134372" y="4546600"/>
                  </a:lnTo>
                  <a:lnTo>
                    <a:pt x="161742" y="4597400"/>
                  </a:lnTo>
                  <a:lnTo>
                    <a:pt x="191531" y="4648200"/>
                  </a:lnTo>
                  <a:lnTo>
                    <a:pt x="223260" y="4699000"/>
                  </a:lnTo>
                  <a:lnTo>
                    <a:pt x="256450" y="4749800"/>
                  </a:lnTo>
                  <a:lnTo>
                    <a:pt x="290623" y="4787900"/>
                  </a:lnTo>
                  <a:lnTo>
                    <a:pt x="360000" y="4864100"/>
                  </a:lnTo>
                  <a:lnTo>
                    <a:pt x="394246" y="4889500"/>
                  </a:lnTo>
                  <a:lnTo>
                    <a:pt x="427561" y="4914900"/>
                  </a:lnTo>
                  <a:lnTo>
                    <a:pt x="459464" y="4940300"/>
                  </a:lnTo>
                  <a:lnTo>
                    <a:pt x="489477" y="4965700"/>
                  </a:lnTo>
                  <a:lnTo>
                    <a:pt x="517121" y="4991100"/>
                  </a:lnTo>
                  <a:lnTo>
                    <a:pt x="541917" y="5003800"/>
                  </a:lnTo>
                  <a:lnTo>
                    <a:pt x="563387" y="5016500"/>
                  </a:lnTo>
                  <a:lnTo>
                    <a:pt x="581052" y="5029200"/>
                  </a:lnTo>
                  <a:lnTo>
                    <a:pt x="594433" y="5029200"/>
                  </a:lnTo>
                  <a:lnTo>
                    <a:pt x="603052" y="5041900"/>
                  </a:lnTo>
                  <a:lnTo>
                    <a:pt x="617173" y="5041900"/>
                  </a:lnTo>
                  <a:lnTo>
                    <a:pt x="619859" y="5054600"/>
                  </a:lnTo>
                  <a:lnTo>
                    <a:pt x="620754" y="5054600"/>
                  </a:lnTo>
                  <a:lnTo>
                    <a:pt x="620754" y="5892800"/>
                  </a:lnTo>
                  <a:close/>
                </a:path>
                <a:path w="3629025" h="5892800">
                  <a:moveTo>
                    <a:pt x="764005" y="2527300"/>
                  </a:moveTo>
                  <a:lnTo>
                    <a:pt x="716254" y="2527300"/>
                  </a:lnTo>
                  <a:lnTo>
                    <a:pt x="716254" y="1295400"/>
                  </a:lnTo>
                  <a:lnTo>
                    <a:pt x="712631" y="1244600"/>
                  </a:lnTo>
                  <a:lnTo>
                    <a:pt x="702105" y="1193800"/>
                  </a:lnTo>
                  <a:lnTo>
                    <a:pt x="685193" y="1155700"/>
                  </a:lnTo>
                  <a:lnTo>
                    <a:pt x="662413" y="1117600"/>
                  </a:lnTo>
                  <a:lnTo>
                    <a:pt x="634279" y="1079500"/>
                  </a:lnTo>
                  <a:lnTo>
                    <a:pt x="601309" y="1041400"/>
                  </a:lnTo>
                  <a:lnTo>
                    <a:pt x="564020" y="1016000"/>
                  </a:lnTo>
                  <a:lnTo>
                    <a:pt x="522928" y="990600"/>
                  </a:lnTo>
                  <a:lnTo>
                    <a:pt x="478550" y="977900"/>
                  </a:lnTo>
                  <a:lnTo>
                    <a:pt x="431403" y="965200"/>
                  </a:lnTo>
                  <a:lnTo>
                    <a:pt x="570641" y="965200"/>
                  </a:lnTo>
                  <a:lnTo>
                    <a:pt x="627070" y="1003300"/>
                  </a:lnTo>
                  <a:lnTo>
                    <a:pt x="660620" y="1028700"/>
                  </a:lnTo>
                  <a:lnTo>
                    <a:pt x="690511" y="1066800"/>
                  </a:lnTo>
                  <a:lnTo>
                    <a:pt x="716254" y="1104900"/>
                  </a:lnTo>
                  <a:lnTo>
                    <a:pt x="764005" y="1104900"/>
                  </a:lnTo>
                  <a:lnTo>
                    <a:pt x="764005" y="2527300"/>
                  </a:lnTo>
                  <a:close/>
                </a:path>
                <a:path w="3629025" h="5892800">
                  <a:moveTo>
                    <a:pt x="2975990" y="1600200"/>
                  </a:moveTo>
                  <a:lnTo>
                    <a:pt x="2912770" y="1600200"/>
                  </a:lnTo>
                  <a:lnTo>
                    <a:pt x="2940646" y="1562100"/>
                  </a:lnTo>
                  <a:lnTo>
                    <a:pt x="2973726" y="1524000"/>
                  </a:lnTo>
                  <a:lnTo>
                    <a:pt x="3011395" y="1485900"/>
                  </a:lnTo>
                  <a:lnTo>
                    <a:pt x="3053036" y="1460500"/>
                  </a:lnTo>
                  <a:lnTo>
                    <a:pt x="3098036" y="1435100"/>
                  </a:lnTo>
                  <a:lnTo>
                    <a:pt x="3145777" y="1422400"/>
                  </a:lnTo>
                  <a:lnTo>
                    <a:pt x="3195644" y="1409700"/>
                  </a:lnTo>
                  <a:lnTo>
                    <a:pt x="3295081" y="1409700"/>
                  </a:lnTo>
                  <a:lnTo>
                    <a:pt x="3341319" y="1422400"/>
                  </a:lnTo>
                  <a:lnTo>
                    <a:pt x="3385383" y="1435100"/>
                  </a:lnTo>
                  <a:lnTo>
                    <a:pt x="3426922" y="1447800"/>
                  </a:lnTo>
                  <a:lnTo>
                    <a:pt x="3446252" y="1460500"/>
                  </a:lnTo>
                  <a:lnTo>
                    <a:pt x="3197622" y="1460500"/>
                  </a:lnTo>
                  <a:lnTo>
                    <a:pt x="3150474" y="1473200"/>
                  </a:lnTo>
                  <a:lnTo>
                    <a:pt x="3106096" y="1485900"/>
                  </a:lnTo>
                  <a:lnTo>
                    <a:pt x="3065004" y="1511300"/>
                  </a:lnTo>
                  <a:lnTo>
                    <a:pt x="3027715" y="1536700"/>
                  </a:lnTo>
                  <a:lnTo>
                    <a:pt x="2994745" y="1574800"/>
                  </a:lnTo>
                  <a:lnTo>
                    <a:pt x="2975990" y="1600200"/>
                  </a:lnTo>
                  <a:close/>
                </a:path>
                <a:path w="3629025" h="5892800">
                  <a:moveTo>
                    <a:pt x="2912770" y="5892800"/>
                  </a:moveTo>
                  <a:lnTo>
                    <a:pt x="2865019" y="5892800"/>
                  </a:lnTo>
                  <a:lnTo>
                    <a:pt x="2865019" y="5105400"/>
                  </a:lnTo>
                  <a:lnTo>
                    <a:pt x="2865492" y="5105400"/>
                  </a:lnTo>
                  <a:lnTo>
                    <a:pt x="2868800" y="5092700"/>
                  </a:lnTo>
                  <a:lnTo>
                    <a:pt x="2874197" y="5092700"/>
                  </a:lnTo>
                  <a:lnTo>
                    <a:pt x="2880936" y="5080000"/>
                  </a:lnTo>
                  <a:lnTo>
                    <a:pt x="2907049" y="5080000"/>
                  </a:lnTo>
                  <a:lnTo>
                    <a:pt x="2925061" y="5067300"/>
                  </a:lnTo>
                  <a:lnTo>
                    <a:pt x="2947028" y="5054600"/>
                  </a:lnTo>
                  <a:lnTo>
                    <a:pt x="2972529" y="5054600"/>
                  </a:lnTo>
                  <a:lnTo>
                    <a:pt x="3001145" y="5029200"/>
                  </a:lnTo>
                  <a:lnTo>
                    <a:pt x="3032456" y="5016500"/>
                  </a:lnTo>
                  <a:lnTo>
                    <a:pt x="3066043" y="5003800"/>
                  </a:lnTo>
                  <a:lnTo>
                    <a:pt x="3101485" y="4978400"/>
                  </a:lnTo>
                  <a:lnTo>
                    <a:pt x="3138364" y="4953000"/>
                  </a:lnTo>
                  <a:lnTo>
                    <a:pt x="3176259" y="4927600"/>
                  </a:lnTo>
                  <a:lnTo>
                    <a:pt x="3253420" y="4876800"/>
                  </a:lnTo>
                  <a:lnTo>
                    <a:pt x="3291847" y="4838700"/>
                  </a:lnTo>
                  <a:lnTo>
                    <a:pt x="3329611" y="4800600"/>
                  </a:lnTo>
                  <a:lnTo>
                    <a:pt x="3366293" y="4762500"/>
                  </a:lnTo>
                  <a:lnTo>
                    <a:pt x="3401474" y="4724400"/>
                  </a:lnTo>
                  <a:lnTo>
                    <a:pt x="3434733" y="4686300"/>
                  </a:lnTo>
                  <a:lnTo>
                    <a:pt x="3465651" y="4635500"/>
                  </a:lnTo>
                  <a:lnTo>
                    <a:pt x="3493809" y="4584700"/>
                  </a:lnTo>
                  <a:lnTo>
                    <a:pt x="3518786" y="4533900"/>
                  </a:lnTo>
                  <a:lnTo>
                    <a:pt x="3540162" y="4470400"/>
                  </a:lnTo>
                  <a:lnTo>
                    <a:pt x="3557519" y="4419600"/>
                  </a:lnTo>
                  <a:lnTo>
                    <a:pt x="3570437" y="4356100"/>
                  </a:lnTo>
                  <a:lnTo>
                    <a:pt x="3578495" y="4279900"/>
                  </a:lnTo>
                  <a:lnTo>
                    <a:pt x="3581274" y="4216400"/>
                  </a:lnTo>
                  <a:lnTo>
                    <a:pt x="3581274" y="1790700"/>
                  </a:lnTo>
                  <a:lnTo>
                    <a:pt x="3577651" y="1739900"/>
                  </a:lnTo>
                  <a:lnTo>
                    <a:pt x="3567125" y="1689100"/>
                  </a:lnTo>
                  <a:lnTo>
                    <a:pt x="3550213" y="1651000"/>
                  </a:lnTo>
                  <a:lnTo>
                    <a:pt x="3527433" y="1612900"/>
                  </a:lnTo>
                  <a:lnTo>
                    <a:pt x="3499299" y="1574800"/>
                  </a:lnTo>
                  <a:lnTo>
                    <a:pt x="3466329" y="1536700"/>
                  </a:lnTo>
                  <a:lnTo>
                    <a:pt x="3429040" y="1511300"/>
                  </a:lnTo>
                  <a:lnTo>
                    <a:pt x="3387948" y="1485900"/>
                  </a:lnTo>
                  <a:lnTo>
                    <a:pt x="3343570" y="1473200"/>
                  </a:lnTo>
                  <a:lnTo>
                    <a:pt x="3296423" y="1460500"/>
                  </a:lnTo>
                  <a:lnTo>
                    <a:pt x="3446252" y="1460500"/>
                  </a:lnTo>
                  <a:lnTo>
                    <a:pt x="3501014" y="1498600"/>
                  </a:lnTo>
                  <a:lnTo>
                    <a:pt x="3532863" y="1536700"/>
                  </a:lnTo>
                  <a:lnTo>
                    <a:pt x="3560779" y="1574800"/>
                  </a:lnTo>
                  <a:lnTo>
                    <a:pt x="3584409" y="1612900"/>
                  </a:lnTo>
                  <a:lnTo>
                    <a:pt x="3603400" y="1651000"/>
                  </a:lnTo>
                  <a:lnTo>
                    <a:pt x="3617401" y="1689100"/>
                  </a:lnTo>
                  <a:lnTo>
                    <a:pt x="3626060" y="1739900"/>
                  </a:lnTo>
                  <a:lnTo>
                    <a:pt x="3629025" y="1790700"/>
                  </a:lnTo>
                  <a:lnTo>
                    <a:pt x="3629025" y="4216400"/>
                  </a:lnTo>
                  <a:lnTo>
                    <a:pt x="3626585" y="4279900"/>
                  </a:lnTo>
                  <a:lnTo>
                    <a:pt x="3619491" y="4343400"/>
                  </a:lnTo>
                  <a:lnTo>
                    <a:pt x="3608078" y="4406900"/>
                  </a:lnTo>
                  <a:lnTo>
                    <a:pt x="3592682" y="4470400"/>
                  </a:lnTo>
                  <a:lnTo>
                    <a:pt x="3573640" y="4521200"/>
                  </a:lnTo>
                  <a:lnTo>
                    <a:pt x="3551288" y="4572000"/>
                  </a:lnTo>
                  <a:lnTo>
                    <a:pt x="3525962" y="4622800"/>
                  </a:lnTo>
                  <a:lnTo>
                    <a:pt x="3497999" y="4673600"/>
                  </a:lnTo>
                  <a:lnTo>
                    <a:pt x="3467735" y="4724400"/>
                  </a:lnTo>
                  <a:lnTo>
                    <a:pt x="3435505" y="4762500"/>
                  </a:lnTo>
                  <a:lnTo>
                    <a:pt x="3401647" y="4800600"/>
                  </a:lnTo>
                  <a:lnTo>
                    <a:pt x="3366496" y="4838700"/>
                  </a:lnTo>
                  <a:lnTo>
                    <a:pt x="3330389" y="4876800"/>
                  </a:lnTo>
                  <a:lnTo>
                    <a:pt x="3293662" y="4902200"/>
                  </a:lnTo>
                  <a:lnTo>
                    <a:pt x="3256651" y="4940300"/>
                  </a:lnTo>
                  <a:lnTo>
                    <a:pt x="3183122" y="4991100"/>
                  </a:lnTo>
                  <a:lnTo>
                    <a:pt x="3147277" y="5003800"/>
                  </a:lnTo>
                  <a:lnTo>
                    <a:pt x="3112493" y="5029200"/>
                  </a:lnTo>
                  <a:lnTo>
                    <a:pt x="3079106" y="5054600"/>
                  </a:lnTo>
                  <a:lnTo>
                    <a:pt x="3047453" y="5067300"/>
                  </a:lnTo>
                  <a:lnTo>
                    <a:pt x="3017870" y="5080000"/>
                  </a:lnTo>
                  <a:lnTo>
                    <a:pt x="2990693" y="5092700"/>
                  </a:lnTo>
                  <a:lnTo>
                    <a:pt x="2966258" y="5105400"/>
                  </a:lnTo>
                  <a:lnTo>
                    <a:pt x="2944902" y="5118100"/>
                  </a:lnTo>
                  <a:lnTo>
                    <a:pt x="2926960" y="5118100"/>
                  </a:lnTo>
                  <a:lnTo>
                    <a:pt x="2912770" y="5130800"/>
                  </a:lnTo>
                  <a:lnTo>
                    <a:pt x="2912770" y="5892800"/>
                  </a:lnTo>
                  <a:close/>
                </a:path>
                <a:path w="3629025" h="5892800">
                  <a:moveTo>
                    <a:pt x="1911605" y="4356100"/>
                  </a:moveTo>
                  <a:lnTo>
                    <a:pt x="1909786" y="4343400"/>
                  </a:lnTo>
                  <a:lnTo>
                    <a:pt x="1906343" y="4330700"/>
                  </a:lnTo>
                  <a:lnTo>
                    <a:pt x="1901764" y="4305300"/>
                  </a:lnTo>
                  <a:lnTo>
                    <a:pt x="1891160" y="4241800"/>
                  </a:lnTo>
                  <a:lnTo>
                    <a:pt x="1886115" y="4203700"/>
                  </a:lnTo>
                  <a:lnTo>
                    <a:pt x="1881894" y="4152900"/>
                  </a:lnTo>
                  <a:lnTo>
                    <a:pt x="1878987" y="4114800"/>
                  </a:lnTo>
                  <a:lnTo>
                    <a:pt x="1877884" y="4051300"/>
                  </a:lnTo>
                  <a:lnTo>
                    <a:pt x="1879074" y="4000500"/>
                  </a:lnTo>
                  <a:lnTo>
                    <a:pt x="1883049" y="3937000"/>
                  </a:lnTo>
                  <a:lnTo>
                    <a:pt x="1890296" y="3873500"/>
                  </a:lnTo>
                  <a:lnTo>
                    <a:pt x="1901307" y="3810000"/>
                  </a:lnTo>
                  <a:lnTo>
                    <a:pt x="1916571" y="3746500"/>
                  </a:lnTo>
                  <a:lnTo>
                    <a:pt x="1936578" y="3683000"/>
                  </a:lnTo>
                  <a:lnTo>
                    <a:pt x="1961818" y="3619500"/>
                  </a:lnTo>
                  <a:lnTo>
                    <a:pt x="1992780" y="3556000"/>
                  </a:lnTo>
                  <a:lnTo>
                    <a:pt x="2030743" y="3479800"/>
                  </a:lnTo>
                  <a:lnTo>
                    <a:pt x="2071910" y="3429000"/>
                  </a:lnTo>
                  <a:lnTo>
                    <a:pt x="2115530" y="3365500"/>
                  </a:lnTo>
                  <a:lnTo>
                    <a:pt x="2160851" y="3314700"/>
                  </a:lnTo>
                  <a:lnTo>
                    <a:pt x="2207124" y="3276600"/>
                  </a:lnTo>
                  <a:lnTo>
                    <a:pt x="2253598" y="3225800"/>
                  </a:lnTo>
                  <a:lnTo>
                    <a:pt x="2299521" y="3200400"/>
                  </a:lnTo>
                  <a:lnTo>
                    <a:pt x="2344143" y="3162300"/>
                  </a:lnTo>
                  <a:lnTo>
                    <a:pt x="2386713" y="3136900"/>
                  </a:lnTo>
                  <a:lnTo>
                    <a:pt x="2426481" y="3111500"/>
                  </a:lnTo>
                  <a:lnTo>
                    <a:pt x="2462696" y="3098800"/>
                  </a:lnTo>
                  <a:lnTo>
                    <a:pt x="2494606" y="3073400"/>
                  </a:lnTo>
                  <a:lnTo>
                    <a:pt x="2521462" y="3060700"/>
                  </a:lnTo>
                  <a:lnTo>
                    <a:pt x="2542512" y="3060700"/>
                  </a:lnTo>
                  <a:lnTo>
                    <a:pt x="2557006" y="3048000"/>
                  </a:lnTo>
                  <a:lnTo>
                    <a:pt x="2564192" y="3048000"/>
                  </a:lnTo>
                  <a:lnTo>
                    <a:pt x="2580109" y="3098800"/>
                  </a:lnTo>
                  <a:lnTo>
                    <a:pt x="2560757" y="3098800"/>
                  </a:lnTo>
                  <a:lnTo>
                    <a:pt x="2539388" y="3111500"/>
                  </a:lnTo>
                  <a:lnTo>
                    <a:pt x="2511456" y="3124200"/>
                  </a:lnTo>
                  <a:lnTo>
                    <a:pt x="2477888" y="3136900"/>
                  </a:lnTo>
                  <a:lnTo>
                    <a:pt x="2439609" y="3162300"/>
                  </a:lnTo>
                  <a:lnTo>
                    <a:pt x="2397543" y="3187700"/>
                  </a:lnTo>
                  <a:lnTo>
                    <a:pt x="2352617" y="3213100"/>
                  </a:lnTo>
                  <a:lnTo>
                    <a:pt x="2305755" y="3251200"/>
                  </a:lnTo>
                  <a:lnTo>
                    <a:pt x="2257883" y="3289300"/>
                  </a:lnTo>
                  <a:lnTo>
                    <a:pt x="2209926" y="3340100"/>
                  </a:lnTo>
                  <a:lnTo>
                    <a:pt x="2162809" y="3390900"/>
                  </a:lnTo>
                  <a:lnTo>
                    <a:pt x="2117459" y="3441700"/>
                  </a:lnTo>
                  <a:lnTo>
                    <a:pt x="2074799" y="3505200"/>
                  </a:lnTo>
                  <a:lnTo>
                    <a:pt x="2035755" y="3568700"/>
                  </a:lnTo>
                  <a:lnTo>
                    <a:pt x="2004435" y="3644900"/>
                  </a:lnTo>
                  <a:lnTo>
                    <a:pt x="1979329" y="3708400"/>
                  </a:lnTo>
                  <a:lnTo>
                    <a:pt x="1959860" y="3771900"/>
                  </a:lnTo>
                  <a:lnTo>
                    <a:pt x="1945453" y="3848100"/>
                  </a:lnTo>
                  <a:lnTo>
                    <a:pt x="1935531" y="3911600"/>
                  </a:lnTo>
                  <a:lnTo>
                    <a:pt x="1929520" y="3975100"/>
                  </a:lnTo>
                  <a:lnTo>
                    <a:pt x="1926843" y="4025900"/>
                  </a:lnTo>
                  <a:lnTo>
                    <a:pt x="1926924" y="4089400"/>
                  </a:lnTo>
                  <a:lnTo>
                    <a:pt x="1929188" y="4140200"/>
                  </a:lnTo>
                  <a:lnTo>
                    <a:pt x="1933058" y="4191000"/>
                  </a:lnTo>
                  <a:lnTo>
                    <a:pt x="1937959" y="4229100"/>
                  </a:lnTo>
                  <a:lnTo>
                    <a:pt x="1943314" y="4267200"/>
                  </a:lnTo>
                  <a:lnTo>
                    <a:pt x="1948548" y="4292600"/>
                  </a:lnTo>
                  <a:lnTo>
                    <a:pt x="1953085" y="4318000"/>
                  </a:lnTo>
                  <a:lnTo>
                    <a:pt x="1956348" y="4330700"/>
                  </a:lnTo>
                  <a:lnTo>
                    <a:pt x="1957763" y="4343400"/>
                  </a:lnTo>
                  <a:lnTo>
                    <a:pt x="1911605" y="4356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8861"/>
            <a:ext cx="14287500" cy="212915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95"/>
              </a:spcBef>
            </a:pPr>
            <a:r>
              <a:rPr dirty="0" sz="3600" spc="590">
                <a:solidFill>
                  <a:srgbClr val="181724"/>
                </a:solidFill>
              </a:rPr>
              <a:t>LET</a:t>
            </a:r>
            <a:r>
              <a:rPr dirty="0" sz="3550" spc="590">
                <a:solidFill>
                  <a:srgbClr val="181724"/>
                </a:solidFill>
                <a:latin typeface="Arial Black"/>
                <a:cs typeface="Arial Black"/>
              </a:rPr>
              <a:t>'</a:t>
            </a:r>
            <a:r>
              <a:rPr dirty="0" sz="3600" spc="590">
                <a:solidFill>
                  <a:srgbClr val="181724"/>
                </a:solidFill>
              </a:rPr>
              <a:t>S</a:t>
            </a:r>
            <a:r>
              <a:rPr dirty="0" sz="3600" spc="210">
                <a:solidFill>
                  <a:srgbClr val="181724"/>
                </a:solidFill>
              </a:rPr>
              <a:t> </a:t>
            </a:r>
            <a:r>
              <a:rPr dirty="0" sz="3600" spc="885">
                <a:solidFill>
                  <a:srgbClr val="181724"/>
                </a:solidFill>
              </a:rPr>
              <a:t>TALK</a:t>
            </a:r>
            <a:r>
              <a:rPr dirty="0" sz="3600" spc="210">
                <a:solidFill>
                  <a:srgbClr val="181724"/>
                </a:solidFill>
              </a:rPr>
              <a:t> </a:t>
            </a:r>
            <a:r>
              <a:rPr dirty="0" sz="3600" spc="835">
                <a:solidFill>
                  <a:srgbClr val="181724"/>
                </a:solidFill>
              </a:rPr>
              <a:t>ABOUT</a:t>
            </a:r>
            <a:r>
              <a:rPr dirty="0" sz="3600" spc="215">
                <a:solidFill>
                  <a:srgbClr val="181724"/>
                </a:solidFill>
              </a:rPr>
              <a:t> </a:t>
            </a:r>
            <a:r>
              <a:rPr dirty="0" sz="3600" spc="605">
                <a:solidFill>
                  <a:srgbClr val="181724"/>
                </a:solidFill>
              </a:rPr>
              <a:t>FIRST</a:t>
            </a:r>
            <a:r>
              <a:rPr dirty="0" sz="3600" spc="210">
                <a:solidFill>
                  <a:srgbClr val="181724"/>
                </a:solidFill>
              </a:rPr>
              <a:t> </a:t>
            </a:r>
            <a:r>
              <a:rPr dirty="0" sz="3600" spc="835">
                <a:solidFill>
                  <a:srgbClr val="181724"/>
                </a:solidFill>
              </a:rPr>
              <a:t>IMPLEMENTATION</a:t>
            </a:r>
            <a:r>
              <a:rPr dirty="0" sz="3600" spc="215">
                <a:solidFill>
                  <a:srgbClr val="181724"/>
                </a:solidFill>
              </a:rPr>
              <a:t> </a:t>
            </a:r>
            <a:r>
              <a:rPr dirty="0" sz="3600" spc="915">
                <a:solidFill>
                  <a:srgbClr val="181724"/>
                </a:solidFill>
              </a:rPr>
              <a:t>OF  </a:t>
            </a:r>
            <a:r>
              <a:rPr dirty="0" sz="3600" spc="869">
                <a:solidFill>
                  <a:srgbClr val="181724"/>
                </a:solidFill>
              </a:rPr>
              <a:t>CODE</a:t>
            </a:r>
            <a:r>
              <a:rPr dirty="0" sz="3600" spc="204">
                <a:solidFill>
                  <a:srgbClr val="181724"/>
                </a:solidFill>
              </a:rPr>
              <a:t> </a:t>
            </a:r>
            <a:r>
              <a:rPr dirty="0" sz="3600" spc="860">
                <a:solidFill>
                  <a:srgbClr val="181724"/>
                </a:solidFill>
              </a:rPr>
              <a:t>THAT</a:t>
            </a:r>
            <a:r>
              <a:rPr dirty="0" sz="3600" spc="210">
                <a:solidFill>
                  <a:srgbClr val="181724"/>
                </a:solidFill>
              </a:rPr>
              <a:t> </a:t>
            </a:r>
            <a:r>
              <a:rPr dirty="0" sz="3600" spc="465">
                <a:solidFill>
                  <a:srgbClr val="181724"/>
                </a:solidFill>
              </a:rPr>
              <a:t>IS</a:t>
            </a:r>
            <a:r>
              <a:rPr dirty="0" sz="3600" spc="210">
                <a:solidFill>
                  <a:srgbClr val="181724"/>
                </a:solidFill>
              </a:rPr>
              <a:t> </a:t>
            </a:r>
            <a:r>
              <a:rPr dirty="0" sz="3600" spc="790">
                <a:solidFill>
                  <a:srgbClr val="181724"/>
                </a:solidFill>
              </a:rPr>
              <a:t>FOR</a:t>
            </a:r>
            <a:r>
              <a:rPr dirty="0" sz="3600" spc="210">
                <a:solidFill>
                  <a:srgbClr val="181724"/>
                </a:solidFill>
              </a:rPr>
              <a:t> </a:t>
            </a:r>
            <a:r>
              <a:rPr dirty="0" sz="3600" spc="875">
                <a:solidFill>
                  <a:srgbClr val="181724"/>
                </a:solidFill>
              </a:rPr>
              <a:t>CONNECTING</a:t>
            </a:r>
            <a:r>
              <a:rPr dirty="0" sz="3600" spc="210">
                <a:solidFill>
                  <a:srgbClr val="181724"/>
                </a:solidFill>
              </a:rPr>
              <a:t> </a:t>
            </a:r>
            <a:r>
              <a:rPr dirty="0" sz="3600" spc="775">
                <a:solidFill>
                  <a:srgbClr val="181724"/>
                </a:solidFill>
              </a:rPr>
              <a:t>OUR</a:t>
            </a:r>
            <a:r>
              <a:rPr dirty="0" sz="3600" spc="210">
                <a:solidFill>
                  <a:srgbClr val="181724"/>
                </a:solidFill>
              </a:rPr>
              <a:t> </a:t>
            </a:r>
            <a:r>
              <a:rPr dirty="0" sz="3600" spc="830">
                <a:solidFill>
                  <a:srgbClr val="181724"/>
                </a:solidFill>
              </a:rPr>
              <a:t>MOBILE  </a:t>
            </a:r>
            <a:r>
              <a:rPr dirty="0" sz="3600" spc="969">
                <a:solidFill>
                  <a:srgbClr val="181724"/>
                </a:solidFill>
              </a:rPr>
              <a:t>WITH</a:t>
            </a:r>
            <a:r>
              <a:rPr dirty="0" sz="3600" spc="210">
                <a:solidFill>
                  <a:srgbClr val="181724"/>
                </a:solidFill>
              </a:rPr>
              <a:t> </a:t>
            </a:r>
            <a:r>
              <a:rPr dirty="0" sz="3600" spc="825">
                <a:solidFill>
                  <a:srgbClr val="181724"/>
                </a:solidFill>
              </a:rPr>
              <a:t>THE</a:t>
            </a:r>
            <a:r>
              <a:rPr dirty="0" sz="3600" spc="215">
                <a:solidFill>
                  <a:srgbClr val="181724"/>
                </a:solidFill>
              </a:rPr>
              <a:t> </a:t>
            </a:r>
            <a:r>
              <a:rPr dirty="0" sz="3600" spc="925">
                <a:solidFill>
                  <a:srgbClr val="181724"/>
                </a:solidFill>
              </a:rPr>
              <a:t>WEIGHT</a:t>
            </a:r>
            <a:r>
              <a:rPr dirty="0" sz="3600" spc="215">
                <a:solidFill>
                  <a:srgbClr val="181724"/>
                </a:solidFill>
              </a:rPr>
              <a:t> </a:t>
            </a:r>
            <a:r>
              <a:rPr dirty="0" sz="3600" spc="595">
                <a:solidFill>
                  <a:srgbClr val="181724"/>
                </a:solidFill>
              </a:rPr>
              <a:t>SENSOR</a:t>
            </a:r>
            <a:r>
              <a:rPr dirty="0" sz="3550" spc="595">
                <a:solidFill>
                  <a:srgbClr val="181724"/>
                </a:solidFill>
                <a:latin typeface="Arial Black"/>
                <a:cs typeface="Arial Black"/>
              </a:rPr>
              <a:t>!!</a:t>
            </a:r>
            <a:endParaRPr sz="35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132" y="4834995"/>
            <a:ext cx="11251565" cy="176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2450" spc="95">
                <a:solidFill>
                  <a:srgbClr val="181724"/>
                </a:solidFill>
                <a:latin typeface="Arial"/>
                <a:cs typeface="Arial"/>
              </a:rPr>
              <a:t>In </a:t>
            </a:r>
            <a:r>
              <a:rPr dirty="0" sz="2400" spc="9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90">
                <a:solidFill>
                  <a:srgbClr val="181724"/>
                </a:solidFill>
                <a:latin typeface="Arial"/>
                <a:cs typeface="Arial"/>
              </a:rPr>
              <a:t>hi</a:t>
            </a:r>
            <a:r>
              <a:rPr dirty="0" sz="2400" spc="90">
                <a:solidFill>
                  <a:srgbClr val="181724"/>
                </a:solidFill>
                <a:latin typeface="Trebuchet MS"/>
                <a:cs typeface="Trebuchet MS"/>
              </a:rPr>
              <a:t>s </a:t>
            </a:r>
            <a:r>
              <a:rPr dirty="0" sz="2450" spc="55">
                <a:solidFill>
                  <a:srgbClr val="181724"/>
                </a:solidFill>
                <a:latin typeface="Arial"/>
                <a:cs typeface="Arial"/>
              </a:rPr>
              <a:t>p</a:t>
            </a:r>
            <a:r>
              <a:rPr dirty="0" sz="2400" spc="5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50" spc="55">
                <a:solidFill>
                  <a:srgbClr val="181724"/>
                </a:solidFill>
                <a:latin typeface="Arial"/>
                <a:cs typeface="Arial"/>
              </a:rPr>
              <a:t>ojec</a:t>
            </a:r>
            <a:r>
              <a:rPr dirty="0" sz="2400" spc="5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300" spc="55">
                <a:solidFill>
                  <a:srgbClr val="181724"/>
                </a:solidFill>
                <a:latin typeface="Arial Black"/>
                <a:cs typeface="Arial Black"/>
              </a:rPr>
              <a:t>, </a:t>
            </a:r>
            <a:r>
              <a:rPr dirty="0" sz="2400" spc="30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450" spc="30">
                <a:solidFill>
                  <a:srgbClr val="181724"/>
                </a:solidFill>
                <a:latin typeface="Arial"/>
                <a:cs typeface="Arial"/>
              </a:rPr>
              <a:t>e </a:t>
            </a:r>
            <a:r>
              <a:rPr dirty="0" sz="2450" spc="114">
                <a:solidFill>
                  <a:srgbClr val="181724"/>
                </a:solidFill>
                <a:latin typeface="Arial"/>
                <a:cs typeface="Arial"/>
              </a:rPr>
              <a:t>did </a:t>
            </a:r>
            <a:r>
              <a:rPr dirty="0" sz="2450" spc="50">
                <a:solidFill>
                  <a:srgbClr val="181724"/>
                </a:solidFill>
                <a:latin typeface="Arial"/>
                <a:cs typeface="Arial"/>
              </a:rPr>
              <a:t>no</a:t>
            </a:r>
            <a:r>
              <a:rPr dirty="0" sz="2400" spc="50">
                <a:solidFill>
                  <a:srgbClr val="181724"/>
                </a:solidFill>
                <a:latin typeface="Trebuchet MS"/>
                <a:cs typeface="Trebuchet MS"/>
              </a:rPr>
              <a:t>t </a:t>
            </a:r>
            <a:r>
              <a:rPr dirty="0" sz="2400" spc="105">
                <a:solidFill>
                  <a:srgbClr val="181724"/>
                </a:solidFill>
                <a:latin typeface="Trebuchet MS"/>
                <a:cs typeface="Trebuchet MS"/>
              </a:rPr>
              <a:t>us</a:t>
            </a:r>
            <a:r>
              <a:rPr dirty="0" sz="2450" spc="105">
                <a:solidFill>
                  <a:srgbClr val="181724"/>
                </a:solidFill>
                <a:latin typeface="Arial"/>
                <a:cs typeface="Arial"/>
              </a:rPr>
              <a:t>e </a:t>
            </a:r>
            <a:r>
              <a:rPr dirty="0" sz="2450" spc="60">
                <a:solidFill>
                  <a:srgbClr val="181724"/>
                </a:solidFill>
                <a:latin typeface="Arial"/>
                <a:cs typeface="Arial"/>
              </a:rPr>
              <a:t>an</a:t>
            </a:r>
            <a:r>
              <a:rPr dirty="0" sz="2400" spc="60">
                <a:solidFill>
                  <a:srgbClr val="181724"/>
                </a:solidFill>
                <a:latin typeface="Trebuchet MS"/>
                <a:cs typeface="Trebuchet MS"/>
              </a:rPr>
              <a:t>y </a:t>
            </a:r>
            <a:r>
              <a:rPr dirty="0" sz="2450" spc="95">
                <a:solidFill>
                  <a:srgbClr val="181724"/>
                </a:solidFill>
                <a:latin typeface="Arial"/>
                <a:cs typeface="Arial"/>
              </a:rPr>
              <a:t>lib</a:t>
            </a:r>
            <a:r>
              <a:rPr dirty="0" sz="2400" spc="9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50" spc="95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00" spc="95">
                <a:solidFill>
                  <a:srgbClr val="181724"/>
                </a:solidFill>
                <a:latin typeface="Trebuchet MS"/>
                <a:cs typeface="Trebuchet MS"/>
              </a:rPr>
              <a:t>ry </a:t>
            </a:r>
            <a:r>
              <a:rPr dirty="0" sz="2450" spc="125">
                <a:solidFill>
                  <a:srgbClr val="181724"/>
                </a:solidFill>
                <a:latin typeface="Arial"/>
                <a:cs typeface="Arial"/>
              </a:rPr>
              <a:t>fo</a:t>
            </a:r>
            <a:r>
              <a:rPr dirty="0" sz="2400" spc="125">
                <a:solidFill>
                  <a:srgbClr val="181724"/>
                </a:solidFill>
                <a:latin typeface="Trebuchet MS"/>
                <a:cs typeface="Trebuchet MS"/>
              </a:rPr>
              <a:t>r </a:t>
            </a:r>
            <a:r>
              <a:rPr dirty="0" sz="2450" spc="60">
                <a:solidFill>
                  <a:srgbClr val="181724"/>
                </a:solidFill>
                <a:latin typeface="Arial"/>
                <a:cs typeface="Arial"/>
              </a:rPr>
              <a:t>in</a:t>
            </a:r>
            <a:r>
              <a:rPr dirty="0" sz="2400" spc="6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6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00" spc="6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50" spc="60">
                <a:solidFill>
                  <a:srgbClr val="181724"/>
                </a:solidFill>
                <a:latin typeface="Arial"/>
                <a:cs typeface="Arial"/>
              </a:rPr>
              <a:t>facing </a:t>
            </a:r>
            <a:r>
              <a:rPr dirty="0" sz="2450" spc="180">
                <a:solidFill>
                  <a:srgbClr val="181724"/>
                </a:solidFill>
                <a:latin typeface="Arial"/>
                <a:cs typeface="Arial"/>
              </a:rPr>
              <a:t>HX</a:t>
            </a:r>
            <a:r>
              <a:rPr dirty="0" sz="2400" spc="180">
                <a:solidFill>
                  <a:srgbClr val="181724"/>
                </a:solidFill>
                <a:latin typeface="Trebuchet MS"/>
                <a:cs typeface="Trebuchet MS"/>
              </a:rPr>
              <a:t>711 </a:t>
            </a:r>
            <a:r>
              <a:rPr dirty="0" sz="2450" spc="85">
                <a:solidFill>
                  <a:srgbClr val="181724"/>
                </a:solidFill>
                <a:latin typeface="Arial"/>
                <a:cs typeface="Arial"/>
              </a:rPr>
              <a:t>load </a:t>
            </a:r>
            <a:r>
              <a:rPr dirty="0" sz="2400" spc="105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450" spc="105">
                <a:solidFill>
                  <a:srgbClr val="181724"/>
                </a:solidFill>
                <a:latin typeface="Arial"/>
                <a:cs typeface="Arial"/>
              </a:rPr>
              <a:t>en</a:t>
            </a:r>
            <a:r>
              <a:rPr dirty="0" sz="2400" spc="105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450" spc="105">
                <a:solidFill>
                  <a:srgbClr val="181724"/>
                </a:solidFill>
                <a:latin typeface="Arial"/>
                <a:cs typeface="Arial"/>
              </a:rPr>
              <a:t>o</a:t>
            </a:r>
            <a:r>
              <a:rPr dirty="0" sz="2400" spc="105">
                <a:solidFill>
                  <a:srgbClr val="181724"/>
                </a:solidFill>
                <a:latin typeface="Trebuchet MS"/>
                <a:cs typeface="Trebuchet MS"/>
              </a:rPr>
              <a:t>r  </a:t>
            </a:r>
            <a:r>
              <a:rPr dirty="0" sz="2400" spc="65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450" spc="65">
                <a:solidFill>
                  <a:srgbClr val="181724"/>
                </a:solidFill>
                <a:latin typeface="Arial"/>
                <a:cs typeface="Arial"/>
              </a:rPr>
              <a:t>i</a:t>
            </a:r>
            <a:r>
              <a:rPr dirty="0" sz="2400" spc="6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65">
                <a:solidFill>
                  <a:srgbClr val="181724"/>
                </a:solidFill>
                <a:latin typeface="Arial"/>
                <a:cs typeface="Arial"/>
              </a:rPr>
              <a:t>h</a:t>
            </a:r>
            <a:r>
              <a:rPr dirty="0" sz="245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100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00" spc="10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50" spc="100">
                <a:solidFill>
                  <a:srgbClr val="181724"/>
                </a:solidFill>
                <a:latin typeface="Arial"/>
                <a:cs typeface="Arial"/>
              </a:rPr>
              <a:t>d</a:t>
            </a:r>
            <a:r>
              <a:rPr dirty="0" sz="2400" spc="100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450" spc="100">
                <a:solidFill>
                  <a:srgbClr val="181724"/>
                </a:solidFill>
                <a:latin typeface="Arial"/>
                <a:cs typeface="Arial"/>
              </a:rPr>
              <a:t>ino</a:t>
            </a:r>
            <a:r>
              <a:rPr dirty="0" sz="2300" spc="100">
                <a:solidFill>
                  <a:srgbClr val="181724"/>
                </a:solidFill>
                <a:latin typeface="Arial Black"/>
                <a:cs typeface="Arial Black"/>
              </a:rPr>
              <a:t>.</a:t>
            </a:r>
            <a:r>
              <a:rPr dirty="0" sz="2300" spc="-100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450" spc="114">
                <a:solidFill>
                  <a:srgbClr val="181724"/>
                </a:solidFill>
                <a:latin typeface="Arial"/>
                <a:cs typeface="Arial"/>
              </a:rPr>
              <a:t>We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40">
                <a:solidFill>
                  <a:srgbClr val="181724"/>
                </a:solidFill>
                <a:latin typeface="Arial"/>
                <a:cs typeface="Arial"/>
              </a:rPr>
              <a:t>ha</a:t>
            </a:r>
            <a:r>
              <a:rPr dirty="0" sz="2400" spc="40">
                <a:solidFill>
                  <a:srgbClr val="181724"/>
                </a:solidFill>
                <a:latin typeface="Trebuchet MS"/>
                <a:cs typeface="Trebuchet MS"/>
              </a:rPr>
              <a:t>v</a:t>
            </a:r>
            <a:r>
              <a:rPr dirty="0" sz="2450" spc="4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5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100">
                <a:solidFill>
                  <a:srgbClr val="181724"/>
                </a:solidFill>
                <a:latin typeface="Arial"/>
                <a:cs typeface="Arial"/>
              </a:rPr>
              <a:t>j</a:t>
            </a:r>
            <a:r>
              <a:rPr dirty="0" sz="2400" spc="100">
                <a:solidFill>
                  <a:srgbClr val="181724"/>
                </a:solidFill>
                <a:latin typeface="Trebuchet MS"/>
                <a:cs typeface="Trebuchet MS"/>
              </a:rPr>
              <a:t>ust</a:t>
            </a:r>
            <a:r>
              <a:rPr dirty="0" sz="2400" spc="-5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50" spc="105">
                <a:solidFill>
                  <a:srgbClr val="181724"/>
                </a:solidFill>
                <a:latin typeface="Arial"/>
                <a:cs typeface="Arial"/>
              </a:rPr>
              <a:t>follo</a:t>
            </a:r>
            <a:r>
              <a:rPr dirty="0" sz="2400" spc="105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450" spc="105">
                <a:solidFill>
                  <a:srgbClr val="181724"/>
                </a:solidFill>
                <a:latin typeface="Arial"/>
                <a:cs typeface="Arial"/>
              </a:rPr>
              <a:t>ed</a:t>
            </a:r>
            <a:r>
              <a:rPr dirty="0" sz="245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20">
                <a:solidFill>
                  <a:srgbClr val="181724"/>
                </a:solidFill>
                <a:latin typeface="Arial"/>
                <a:cs typeface="Arial"/>
              </a:rPr>
              <a:t>he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30">
                <a:solidFill>
                  <a:srgbClr val="181724"/>
                </a:solidFill>
                <a:latin typeface="Arial"/>
                <a:cs typeface="Arial"/>
              </a:rPr>
              <a:t>da</a:t>
            </a:r>
            <a:r>
              <a:rPr dirty="0" sz="2400" spc="3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30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00" spc="3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450" spc="30">
                <a:solidFill>
                  <a:srgbClr val="181724"/>
                </a:solidFill>
                <a:latin typeface="Arial"/>
                <a:cs typeface="Arial"/>
              </a:rPr>
              <a:t>hee</a:t>
            </a:r>
            <a:r>
              <a:rPr dirty="0" sz="2400" spc="3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0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50" spc="140">
                <a:solidFill>
                  <a:srgbClr val="181724"/>
                </a:solidFill>
                <a:latin typeface="Arial"/>
                <a:cs typeface="Arial"/>
              </a:rPr>
              <a:t>of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180">
                <a:solidFill>
                  <a:srgbClr val="181724"/>
                </a:solidFill>
                <a:latin typeface="Arial"/>
                <a:cs typeface="Arial"/>
              </a:rPr>
              <a:t>HX</a:t>
            </a:r>
            <a:r>
              <a:rPr dirty="0" sz="2400" spc="180">
                <a:solidFill>
                  <a:srgbClr val="181724"/>
                </a:solidFill>
                <a:latin typeface="Trebuchet MS"/>
                <a:cs typeface="Trebuchet MS"/>
              </a:rPr>
              <a:t>711</a:t>
            </a:r>
            <a:r>
              <a:rPr dirty="0" sz="240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50" spc="65">
                <a:solidFill>
                  <a:srgbClr val="181724"/>
                </a:solidFill>
                <a:latin typeface="Arial"/>
                <a:cs typeface="Arial"/>
              </a:rPr>
              <a:t>and</a:t>
            </a:r>
            <a:r>
              <a:rPr dirty="0" sz="245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70">
                <a:solidFill>
                  <a:srgbClr val="181724"/>
                </a:solidFill>
                <a:latin typeface="Arial"/>
                <a:cs typeface="Arial"/>
              </a:rPr>
              <a:t>applica</a:t>
            </a:r>
            <a:r>
              <a:rPr dirty="0" sz="2400" spc="7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70">
                <a:solidFill>
                  <a:srgbClr val="181724"/>
                </a:solidFill>
                <a:latin typeface="Arial"/>
                <a:cs typeface="Arial"/>
              </a:rPr>
              <a:t>ion  </a:t>
            </a:r>
            <a:r>
              <a:rPr dirty="0" sz="2450" spc="65">
                <a:solidFill>
                  <a:srgbClr val="181724"/>
                </a:solidFill>
                <a:latin typeface="Arial"/>
                <a:cs typeface="Arial"/>
              </a:rPr>
              <a:t>no</a:t>
            </a:r>
            <a:r>
              <a:rPr dirty="0" sz="2400" spc="6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65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00" spc="65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300" spc="65">
                <a:solidFill>
                  <a:srgbClr val="181724"/>
                </a:solidFill>
                <a:latin typeface="Arial Black"/>
                <a:cs typeface="Arial Black"/>
              </a:rPr>
              <a:t>.</a:t>
            </a:r>
            <a:r>
              <a:rPr dirty="0" sz="2300" spc="-95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450" spc="75">
                <a:solidFill>
                  <a:srgbClr val="181724"/>
                </a:solidFill>
                <a:latin typeface="Arial"/>
                <a:cs typeface="Arial"/>
              </a:rPr>
              <a:t>Al</a:t>
            </a:r>
            <a:r>
              <a:rPr dirty="0" sz="2400" spc="7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75">
                <a:solidFill>
                  <a:srgbClr val="181724"/>
                </a:solidFill>
                <a:latin typeface="Arial"/>
                <a:cs typeface="Arial"/>
              </a:rPr>
              <a:t>ho</a:t>
            </a:r>
            <a:r>
              <a:rPr dirty="0" sz="2400" spc="75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450" spc="75">
                <a:solidFill>
                  <a:srgbClr val="181724"/>
                </a:solidFill>
                <a:latin typeface="Arial"/>
                <a:cs typeface="Arial"/>
              </a:rPr>
              <a:t>gh</a:t>
            </a:r>
            <a:r>
              <a:rPr dirty="0" sz="2450" spc="-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30">
                <a:solidFill>
                  <a:srgbClr val="181724"/>
                </a:solidFill>
                <a:latin typeface="Arial"/>
                <a:cs typeface="Arial"/>
              </a:rPr>
              <a:t>he</a:t>
            </a:r>
            <a:r>
              <a:rPr dirty="0" sz="2400" spc="3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50" spc="3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50" spc="-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25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00" spc="2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50" spc="25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50" spc="-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00" spc="10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450" spc="100">
                <a:solidFill>
                  <a:srgbClr val="181724"/>
                </a:solidFill>
                <a:latin typeface="Arial"/>
                <a:cs typeface="Arial"/>
              </a:rPr>
              <a:t>ome</a:t>
            </a:r>
            <a:r>
              <a:rPr dirty="0" sz="2450" spc="-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90">
                <a:solidFill>
                  <a:srgbClr val="181724"/>
                </a:solidFill>
                <a:latin typeface="Arial"/>
                <a:cs typeface="Arial"/>
              </a:rPr>
              <a:t>lib</a:t>
            </a:r>
            <a:r>
              <a:rPr dirty="0" sz="2400" spc="9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50" spc="90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00" spc="9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50" spc="90">
                <a:solidFill>
                  <a:srgbClr val="181724"/>
                </a:solidFill>
                <a:latin typeface="Arial"/>
                <a:cs typeface="Arial"/>
              </a:rPr>
              <a:t>ie</a:t>
            </a:r>
            <a:r>
              <a:rPr dirty="0" sz="2400" spc="9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400" spc="-5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50" spc="60">
                <a:solidFill>
                  <a:srgbClr val="181724"/>
                </a:solidFill>
                <a:latin typeface="Arial"/>
                <a:cs typeface="Arial"/>
              </a:rPr>
              <a:t>p</a:t>
            </a:r>
            <a:r>
              <a:rPr dirty="0" sz="2400" spc="6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50" spc="6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00" spc="6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450" spc="60">
                <a:solidFill>
                  <a:srgbClr val="181724"/>
                </a:solidFill>
                <a:latin typeface="Arial"/>
                <a:cs typeface="Arial"/>
              </a:rPr>
              <a:t>en</a:t>
            </a:r>
            <a:r>
              <a:rPr dirty="0" sz="2400" spc="6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00" spc="-5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50" spc="125">
                <a:solidFill>
                  <a:srgbClr val="181724"/>
                </a:solidFill>
                <a:latin typeface="Arial"/>
                <a:cs typeface="Arial"/>
              </a:rPr>
              <a:t>fo</a:t>
            </a:r>
            <a:r>
              <a:rPr dirty="0" sz="2400" spc="12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00" spc="-5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90">
                <a:solidFill>
                  <a:srgbClr val="181724"/>
                </a:solidFill>
                <a:latin typeface="Arial"/>
                <a:cs typeface="Arial"/>
              </a:rPr>
              <a:t>hi</a:t>
            </a:r>
            <a:r>
              <a:rPr dirty="0" sz="2400" spc="9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400" spc="-5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50" spc="95">
                <a:solidFill>
                  <a:srgbClr val="181724"/>
                </a:solidFill>
                <a:latin typeface="Arial"/>
                <a:cs typeface="Arial"/>
              </a:rPr>
              <a:t>p</a:t>
            </a:r>
            <a:r>
              <a:rPr dirty="0" sz="2400" spc="95">
                <a:solidFill>
                  <a:srgbClr val="181724"/>
                </a:solidFill>
                <a:latin typeface="Trebuchet MS"/>
                <a:cs typeface="Trebuchet MS"/>
              </a:rPr>
              <a:t>ur</a:t>
            </a:r>
            <a:r>
              <a:rPr dirty="0" sz="2450" spc="95">
                <a:solidFill>
                  <a:srgbClr val="181724"/>
                </a:solidFill>
                <a:latin typeface="Arial"/>
                <a:cs typeface="Arial"/>
              </a:rPr>
              <a:t>po</a:t>
            </a:r>
            <a:r>
              <a:rPr dirty="0" sz="2400" spc="95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450" spc="95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300" spc="95">
                <a:solidFill>
                  <a:srgbClr val="181724"/>
                </a:solidFill>
                <a:latin typeface="Arial Black"/>
                <a:cs typeface="Arial Black"/>
              </a:rPr>
              <a:t>,</a:t>
            </a:r>
            <a:r>
              <a:rPr dirty="0" sz="2300" spc="-90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400" spc="50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450" spc="50">
                <a:solidFill>
                  <a:srgbClr val="181724"/>
                </a:solidFill>
                <a:latin typeface="Arial"/>
                <a:cs typeface="Arial"/>
              </a:rPr>
              <a:t>he</a:t>
            </a:r>
            <a:r>
              <a:rPr dirty="0" sz="2400" spc="5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50" spc="5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50" spc="-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450" spc="30">
                <a:solidFill>
                  <a:srgbClr val="181724"/>
                </a:solidFill>
                <a:latin typeface="Arial"/>
                <a:cs typeface="Arial"/>
              </a:rPr>
              <a:t>e  </a:t>
            </a:r>
            <a:r>
              <a:rPr dirty="0" sz="2450" spc="50">
                <a:solidFill>
                  <a:srgbClr val="181724"/>
                </a:solidFill>
                <a:latin typeface="Arial"/>
                <a:cs typeface="Arial"/>
              </a:rPr>
              <a:t>need</a:t>
            </a:r>
            <a:r>
              <a:rPr dirty="0" sz="245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00" spc="2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20">
                <a:solidFill>
                  <a:srgbClr val="181724"/>
                </a:solidFill>
                <a:latin typeface="Arial"/>
                <a:cs typeface="Arial"/>
              </a:rPr>
              <a:t>o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95">
                <a:solidFill>
                  <a:srgbClr val="181724"/>
                </a:solidFill>
                <a:latin typeface="Arial"/>
                <a:cs typeface="Arial"/>
              </a:rPr>
              <a:t>incl</a:t>
            </a:r>
            <a:r>
              <a:rPr dirty="0" sz="2400" spc="95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450" spc="95">
                <a:solidFill>
                  <a:srgbClr val="181724"/>
                </a:solidFill>
                <a:latin typeface="Arial"/>
                <a:cs typeface="Arial"/>
              </a:rPr>
              <a:t>de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5">
                <a:solidFill>
                  <a:srgbClr val="181724"/>
                </a:solidFill>
                <a:latin typeface="Arial"/>
                <a:cs typeface="Arial"/>
              </a:rPr>
              <a:t>ha</a:t>
            </a:r>
            <a:r>
              <a:rPr dirty="0" sz="2400" spc="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00" spc="-5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50" spc="95">
                <a:solidFill>
                  <a:srgbClr val="181724"/>
                </a:solidFill>
                <a:latin typeface="Arial"/>
                <a:cs typeface="Arial"/>
              </a:rPr>
              <a:t>lib</a:t>
            </a:r>
            <a:r>
              <a:rPr dirty="0" sz="2400" spc="9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450" spc="95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00" spc="95">
                <a:solidFill>
                  <a:srgbClr val="181724"/>
                </a:solidFill>
                <a:latin typeface="Trebuchet MS"/>
                <a:cs typeface="Trebuchet MS"/>
              </a:rPr>
              <a:t>ry</a:t>
            </a:r>
            <a:r>
              <a:rPr dirty="0" sz="2400" spc="-5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50" spc="65">
                <a:solidFill>
                  <a:srgbClr val="181724"/>
                </a:solidFill>
                <a:latin typeface="Arial"/>
                <a:cs typeface="Arial"/>
              </a:rPr>
              <a:t>and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00" spc="30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450" spc="3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40">
                <a:solidFill>
                  <a:srgbClr val="181724"/>
                </a:solidFill>
                <a:latin typeface="Arial"/>
                <a:cs typeface="Arial"/>
              </a:rPr>
              <a:t>can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-25">
                <a:solidFill>
                  <a:srgbClr val="181724"/>
                </a:solidFill>
                <a:latin typeface="Arial"/>
                <a:cs typeface="Arial"/>
              </a:rPr>
              <a:t>ge</a:t>
            </a:r>
            <a:r>
              <a:rPr dirty="0" sz="2400" spc="-2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00" spc="-5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50" spc="20">
                <a:solidFill>
                  <a:srgbClr val="181724"/>
                </a:solidFill>
                <a:latin typeface="Arial"/>
                <a:cs typeface="Arial"/>
              </a:rPr>
              <a:t>he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00" spc="35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450" spc="35">
                <a:solidFill>
                  <a:srgbClr val="181724"/>
                </a:solidFill>
                <a:latin typeface="Arial"/>
                <a:cs typeface="Arial"/>
              </a:rPr>
              <a:t>eigh</a:t>
            </a:r>
            <a:r>
              <a:rPr dirty="0" sz="24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400" spc="-5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00" spc="100">
                <a:solidFill>
                  <a:srgbClr val="181724"/>
                </a:solidFill>
                <a:latin typeface="Trebuchet MS"/>
                <a:cs typeface="Trebuchet MS"/>
              </a:rPr>
              <a:t>us</a:t>
            </a:r>
            <a:r>
              <a:rPr dirty="0" sz="2450" spc="100">
                <a:solidFill>
                  <a:srgbClr val="181724"/>
                </a:solidFill>
                <a:latin typeface="Arial"/>
                <a:cs typeface="Arial"/>
              </a:rPr>
              <a:t>ing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60">
                <a:solidFill>
                  <a:srgbClr val="181724"/>
                </a:solidFill>
                <a:latin typeface="Arial"/>
                <a:cs typeface="Arial"/>
              </a:rPr>
              <a:t>one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90">
                <a:solidFill>
                  <a:srgbClr val="181724"/>
                </a:solidFill>
                <a:latin typeface="Arial"/>
                <a:cs typeface="Arial"/>
              </a:rPr>
              <a:t>line</a:t>
            </a:r>
            <a:r>
              <a:rPr dirty="0" sz="24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140">
                <a:solidFill>
                  <a:srgbClr val="181724"/>
                </a:solidFill>
                <a:latin typeface="Arial"/>
                <a:cs typeface="Arial"/>
              </a:rPr>
              <a:t>of</a:t>
            </a:r>
            <a:r>
              <a:rPr dirty="0" sz="245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60">
                <a:solidFill>
                  <a:srgbClr val="181724"/>
                </a:solidFill>
                <a:latin typeface="Arial"/>
                <a:cs typeface="Arial"/>
              </a:rPr>
              <a:t>code</a:t>
            </a:r>
            <a:r>
              <a:rPr dirty="0" sz="2300" spc="60">
                <a:solidFill>
                  <a:srgbClr val="181724"/>
                </a:solidFill>
                <a:latin typeface="Arial Black"/>
                <a:cs typeface="Arial Black"/>
              </a:rPr>
              <a:t>.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39140" y="3902912"/>
            <a:ext cx="4019550" cy="5354320"/>
          </a:xfrm>
          <a:custGeom>
            <a:avLst/>
            <a:gdLst/>
            <a:ahLst/>
            <a:cxnLst/>
            <a:rect l="l" t="t" r="r" b="b"/>
            <a:pathLst>
              <a:path w="4019550" h="5354320">
                <a:moveTo>
                  <a:pt x="111175" y="3011754"/>
                </a:moveTo>
                <a:lnTo>
                  <a:pt x="106794" y="2990151"/>
                </a:lnTo>
                <a:lnTo>
                  <a:pt x="94843" y="2972460"/>
                </a:lnTo>
                <a:lnTo>
                  <a:pt x="77177" y="2960509"/>
                </a:lnTo>
                <a:lnTo>
                  <a:pt x="55587" y="2956115"/>
                </a:lnTo>
                <a:lnTo>
                  <a:pt x="33997" y="2960509"/>
                </a:lnTo>
                <a:lnTo>
                  <a:pt x="16319" y="2972460"/>
                </a:lnTo>
                <a:lnTo>
                  <a:pt x="4381" y="2990151"/>
                </a:lnTo>
                <a:lnTo>
                  <a:pt x="0" y="3011754"/>
                </a:lnTo>
                <a:lnTo>
                  <a:pt x="4381" y="3033369"/>
                </a:lnTo>
                <a:lnTo>
                  <a:pt x="16319" y="3051060"/>
                </a:lnTo>
                <a:lnTo>
                  <a:pt x="33997" y="3063011"/>
                </a:lnTo>
                <a:lnTo>
                  <a:pt x="55587" y="3067405"/>
                </a:lnTo>
                <a:lnTo>
                  <a:pt x="77177" y="3063011"/>
                </a:lnTo>
                <a:lnTo>
                  <a:pt x="94843" y="3051060"/>
                </a:lnTo>
                <a:lnTo>
                  <a:pt x="106794" y="3033369"/>
                </a:lnTo>
                <a:lnTo>
                  <a:pt x="111175" y="3011754"/>
                </a:lnTo>
                <a:close/>
              </a:path>
              <a:path w="4019550" h="5354320">
                <a:moveTo>
                  <a:pt x="111175" y="2498128"/>
                </a:moveTo>
                <a:lnTo>
                  <a:pt x="106794" y="2476525"/>
                </a:lnTo>
                <a:lnTo>
                  <a:pt x="94843" y="2458834"/>
                </a:lnTo>
                <a:lnTo>
                  <a:pt x="77177" y="2446871"/>
                </a:lnTo>
                <a:lnTo>
                  <a:pt x="55587" y="2442476"/>
                </a:lnTo>
                <a:lnTo>
                  <a:pt x="33997" y="2446871"/>
                </a:lnTo>
                <a:lnTo>
                  <a:pt x="16319" y="2458834"/>
                </a:lnTo>
                <a:lnTo>
                  <a:pt x="4381" y="2476525"/>
                </a:lnTo>
                <a:lnTo>
                  <a:pt x="0" y="2498128"/>
                </a:lnTo>
                <a:lnTo>
                  <a:pt x="4381" y="2519730"/>
                </a:lnTo>
                <a:lnTo>
                  <a:pt x="16319" y="2537434"/>
                </a:lnTo>
                <a:lnTo>
                  <a:pt x="33997" y="2549385"/>
                </a:lnTo>
                <a:lnTo>
                  <a:pt x="55587" y="2553779"/>
                </a:lnTo>
                <a:lnTo>
                  <a:pt x="77177" y="2549385"/>
                </a:lnTo>
                <a:lnTo>
                  <a:pt x="94843" y="2537434"/>
                </a:lnTo>
                <a:lnTo>
                  <a:pt x="106794" y="2519730"/>
                </a:lnTo>
                <a:lnTo>
                  <a:pt x="111175" y="2498128"/>
                </a:lnTo>
                <a:close/>
              </a:path>
              <a:path w="4019550" h="5354320">
                <a:moveTo>
                  <a:pt x="111175" y="1983943"/>
                </a:moveTo>
                <a:lnTo>
                  <a:pt x="106794" y="1962340"/>
                </a:lnTo>
                <a:lnTo>
                  <a:pt x="94843" y="1944636"/>
                </a:lnTo>
                <a:lnTo>
                  <a:pt x="77177" y="1932686"/>
                </a:lnTo>
                <a:lnTo>
                  <a:pt x="55587" y="1928291"/>
                </a:lnTo>
                <a:lnTo>
                  <a:pt x="33997" y="1932686"/>
                </a:lnTo>
                <a:lnTo>
                  <a:pt x="16319" y="1944636"/>
                </a:lnTo>
                <a:lnTo>
                  <a:pt x="4381" y="1962340"/>
                </a:lnTo>
                <a:lnTo>
                  <a:pt x="0" y="1983943"/>
                </a:lnTo>
                <a:lnTo>
                  <a:pt x="4381" y="2005545"/>
                </a:lnTo>
                <a:lnTo>
                  <a:pt x="16319" y="2023249"/>
                </a:lnTo>
                <a:lnTo>
                  <a:pt x="33997" y="2035200"/>
                </a:lnTo>
                <a:lnTo>
                  <a:pt x="55587" y="2039594"/>
                </a:lnTo>
                <a:lnTo>
                  <a:pt x="77177" y="2035200"/>
                </a:lnTo>
                <a:lnTo>
                  <a:pt x="94843" y="2023249"/>
                </a:lnTo>
                <a:lnTo>
                  <a:pt x="106794" y="2005545"/>
                </a:lnTo>
                <a:lnTo>
                  <a:pt x="111175" y="1983943"/>
                </a:lnTo>
                <a:close/>
              </a:path>
              <a:path w="4019550" h="5354320">
                <a:moveTo>
                  <a:pt x="111175" y="1470317"/>
                </a:moveTo>
                <a:lnTo>
                  <a:pt x="106794" y="1448701"/>
                </a:lnTo>
                <a:lnTo>
                  <a:pt x="94843" y="1431010"/>
                </a:lnTo>
                <a:lnTo>
                  <a:pt x="77177" y="1419059"/>
                </a:lnTo>
                <a:lnTo>
                  <a:pt x="55587" y="1414665"/>
                </a:lnTo>
                <a:lnTo>
                  <a:pt x="33997" y="1419059"/>
                </a:lnTo>
                <a:lnTo>
                  <a:pt x="16319" y="1431010"/>
                </a:lnTo>
                <a:lnTo>
                  <a:pt x="4381" y="1448701"/>
                </a:lnTo>
                <a:lnTo>
                  <a:pt x="0" y="1470317"/>
                </a:lnTo>
                <a:lnTo>
                  <a:pt x="4381" y="1491919"/>
                </a:lnTo>
                <a:lnTo>
                  <a:pt x="16319" y="1509610"/>
                </a:lnTo>
                <a:lnTo>
                  <a:pt x="33997" y="1521574"/>
                </a:lnTo>
                <a:lnTo>
                  <a:pt x="55587" y="1525955"/>
                </a:lnTo>
                <a:lnTo>
                  <a:pt x="77177" y="1521574"/>
                </a:lnTo>
                <a:lnTo>
                  <a:pt x="94843" y="1509610"/>
                </a:lnTo>
                <a:lnTo>
                  <a:pt x="106794" y="1491919"/>
                </a:lnTo>
                <a:lnTo>
                  <a:pt x="111175" y="1470317"/>
                </a:lnTo>
                <a:close/>
              </a:path>
              <a:path w="4019550" h="5354320">
                <a:moveTo>
                  <a:pt x="546481" y="3011754"/>
                </a:moveTo>
                <a:lnTo>
                  <a:pt x="542086" y="2990151"/>
                </a:lnTo>
                <a:lnTo>
                  <a:pt x="530148" y="2972460"/>
                </a:lnTo>
                <a:lnTo>
                  <a:pt x="512470" y="2960509"/>
                </a:lnTo>
                <a:lnTo>
                  <a:pt x="490880" y="2956115"/>
                </a:lnTo>
                <a:lnTo>
                  <a:pt x="469303" y="2960509"/>
                </a:lnTo>
                <a:lnTo>
                  <a:pt x="451624" y="2972460"/>
                </a:lnTo>
                <a:lnTo>
                  <a:pt x="439674" y="2990151"/>
                </a:lnTo>
                <a:lnTo>
                  <a:pt x="435292" y="3011754"/>
                </a:lnTo>
                <a:lnTo>
                  <a:pt x="439674" y="3033369"/>
                </a:lnTo>
                <a:lnTo>
                  <a:pt x="451624" y="3051060"/>
                </a:lnTo>
                <a:lnTo>
                  <a:pt x="469303" y="3063011"/>
                </a:lnTo>
                <a:lnTo>
                  <a:pt x="490880" y="3067405"/>
                </a:lnTo>
                <a:lnTo>
                  <a:pt x="512470" y="3063011"/>
                </a:lnTo>
                <a:lnTo>
                  <a:pt x="530148" y="3051060"/>
                </a:lnTo>
                <a:lnTo>
                  <a:pt x="542086" y="3033369"/>
                </a:lnTo>
                <a:lnTo>
                  <a:pt x="546481" y="3011754"/>
                </a:lnTo>
                <a:close/>
              </a:path>
              <a:path w="4019550" h="5354320">
                <a:moveTo>
                  <a:pt x="546481" y="2498128"/>
                </a:moveTo>
                <a:lnTo>
                  <a:pt x="542086" y="2476525"/>
                </a:lnTo>
                <a:lnTo>
                  <a:pt x="530148" y="2458834"/>
                </a:lnTo>
                <a:lnTo>
                  <a:pt x="512470" y="2446871"/>
                </a:lnTo>
                <a:lnTo>
                  <a:pt x="490880" y="2442476"/>
                </a:lnTo>
                <a:lnTo>
                  <a:pt x="469303" y="2446871"/>
                </a:lnTo>
                <a:lnTo>
                  <a:pt x="451624" y="2458834"/>
                </a:lnTo>
                <a:lnTo>
                  <a:pt x="439674" y="2476525"/>
                </a:lnTo>
                <a:lnTo>
                  <a:pt x="435292" y="2498128"/>
                </a:lnTo>
                <a:lnTo>
                  <a:pt x="439674" y="2519730"/>
                </a:lnTo>
                <a:lnTo>
                  <a:pt x="451624" y="2537434"/>
                </a:lnTo>
                <a:lnTo>
                  <a:pt x="469303" y="2549385"/>
                </a:lnTo>
                <a:lnTo>
                  <a:pt x="490880" y="2553779"/>
                </a:lnTo>
                <a:lnTo>
                  <a:pt x="512470" y="2549385"/>
                </a:lnTo>
                <a:lnTo>
                  <a:pt x="530148" y="2537434"/>
                </a:lnTo>
                <a:lnTo>
                  <a:pt x="542086" y="2519730"/>
                </a:lnTo>
                <a:lnTo>
                  <a:pt x="546481" y="2498128"/>
                </a:lnTo>
                <a:close/>
              </a:path>
              <a:path w="4019550" h="5354320">
                <a:moveTo>
                  <a:pt x="546481" y="1983943"/>
                </a:moveTo>
                <a:lnTo>
                  <a:pt x="542086" y="1962340"/>
                </a:lnTo>
                <a:lnTo>
                  <a:pt x="530148" y="1944636"/>
                </a:lnTo>
                <a:lnTo>
                  <a:pt x="512470" y="1932686"/>
                </a:lnTo>
                <a:lnTo>
                  <a:pt x="490880" y="1928291"/>
                </a:lnTo>
                <a:lnTo>
                  <a:pt x="469303" y="1932686"/>
                </a:lnTo>
                <a:lnTo>
                  <a:pt x="451624" y="1944636"/>
                </a:lnTo>
                <a:lnTo>
                  <a:pt x="439674" y="1962340"/>
                </a:lnTo>
                <a:lnTo>
                  <a:pt x="435292" y="1983943"/>
                </a:lnTo>
                <a:lnTo>
                  <a:pt x="439674" y="2005545"/>
                </a:lnTo>
                <a:lnTo>
                  <a:pt x="451624" y="2023249"/>
                </a:lnTo>
                <a:lnTo>
                  <a:pt x="469303" y="2035200"/>
                </a:lnTo>
                <a:lnTo>
                  <a:pt x="490880" y="2039594"/>
                </a:lnTo>
                <a:lnTo>
                  <a:pt x="512470" y="2035200"/>
                </a:lnTo>
                <a:lnTo>
                  <a:pt x="530148" y="2023249"/>
                </a:lnTo>
                <a:lnTo>
                  <a:pt x="542086" y="2005545"/>
                </a:lnTo>
                <a:lnTo>
                  <a:pt x="546481" y="1983943"/>
                </a:lnTo>
                <a:close/>
              </a:path>
              <a:path w="4019550" h="5354320">
                <a:moveTo>
                  <a:pt x="546481" y="1470317"/>
                </a:moveTo>
                <a:lnTo>
                  <a:pt x="542086" y="1448701"/>
                </a:lnTo>
                <a:lnTo>
                  <a:pt x="530148" y="1431010"/>
                </a:lnTo>
                <a:lnTo>
                  <a:pt x="512470" y="1419059"/>
                </a:lnTo>
                <a:lnTo>
                  <a:pt x="490880" y="1414665"/>
                </a:lnTo>
                <a:lnTo>
                  <a:pt x="469303" y="1419059"/>
                </a:lnTo>
                <a:lnTo>
                  <a:pt x="451624" y="1431010"/>
                </a:lnTo>
                <a:lnTo>
                  <a:pt x="439674" y="1448701"/>
                </a:lnTo>
                <a:lnTo>
                  <a:pt x="435292" y="1470317"/>
                </a:lnTo>
                <a:lnTo>
                  <a:pt x="439674" y="1491919"/>
                </a:lnTo>
                <a:lnTo>
                  <a:pt x="451624" y="1509610"/>
                </a:lnTo>
                <a:lnTo>
                  <a:pt x="469303" y="1521574"/>
                </a:lnTo>
                <a:lnTo>
                  <a:pt x="490880" y="1525955"/>
                </a:lnTo>
                <a:lnTo>
                  <a:pt x="512470" y="1521574"/>
                </a:lnTo>
                <a:lnTo>
                  <a:pt x="530148" y="1509610"/>
                </a:lnTo>
                <a:lnTo>
                  <a:pt x="542086" y="1491919"/>
                </a:lnTo>
                <a:lnTo>
                  <a:pt x="546481" y="1470317"/>
                </a:lnTo>
                <a:close/>
              </a:path>
              <a:path w="4019550" h="5354320">
                <a:moveTo>
                  <a:pt x="982332" y="3011754"/>
                </a:moveTo>
                <a:lnTo>
                  <a:pt x="977938" y="2990151"/>
                </a:lnTo>
                <a:lnTo>
                  <a:pt x="966000" y="2972460"/>
                </a:lnTo>
                <a:lnTo>
                  <a:pt x="948321" y="2960509"/>
                </a:lnTo>
                <a:lnTo>
                  <a:pt x="926731" y="2956115"/>
                </a:lnTo>
                <a:lnTo>
                  <a:pt x="904913" y="2960509"/>
                </a:lnTo>
                <a:lnTo>
                  <a:pt x="887260" y="2972460"/>
                </a:lnTo>
                <a:lnTo>
                  <a:pt x="875449" y="2990151"/>
                </a:lnTo>
                <a:lnTo>
                  <a:pt x="871143" y="3011754"/>
                </a:lnTo>
                <a:lnTo>
                  <a:pt x="875525" y="3033369"/>
                </a:lnTo>
                <a:lnTo>
                  <a:pt x="887476" y="3051060"/>
                </a:lnTo>
                <a:lnTo>
                  <a:pt x="905154" y="3063011"/>
                </a:lnTo>
                <a:lnTo>
                  <a:pt x="926731" y="3067405"/>
                </a:lnTo>
                <a:lnTo>
                  <a:pt x="948321" y="3063011"/>
                </a:lnTo>
                <a:lnTo>
                  <a:pt x="966000" y="3051060"/>
                </a:lnTo>
                <a:lnTo>
                  <a:pt x="977938" y="3033369"/>
                </a:lnTo>
                <a:lnTo>
                  <a:pt x="982332" y="3011754"/>
                </a:lnTo>
                <a:close/>
              </a:path>
              <a:path w="4019550" h="5354320">
                <a:moveTo>
                  <a:pt x="982332" y="2498128"/>
                </a:moveTo>
                <a:lnTo>
                  <a:pt x="977938" y="2476525"/>
                </a:lnTo>
                <a:lnTo>
                  <a:pt x="966000" y="2458834"/>
                </a:lnTo>
                <a:lnTo>
                  <a:pt x="948321" y="2446871"/>
                </a:lnTo>
                <a:lnTo>
                  <a:pt x="926731" y="2442476"/>
                </a:lnTo>
                <a:lnTo>
                  <a:pt x="904913" y="2446871"/>
                </a:lnTo>
                <a:lnTo>
                  <a:pt x="887260" y="2458834"/>
                </a:lnTo>
                <a:lnTo>
                  <a:pt x="875449" y="2476525"/>
                </a:lnTo>
                <a:lnTo>
                  <a:pt x="871143" y="2498128"/>
                </a:lnTo>
                <a:lnTo>
                  <a:pt x="875525" y="2519730"/>
                </a:lnTo>
                <a:lnTo>
                  <a:pt x="887476" y="2537434"/>
                </a:lnTo>
                <a:lnTo>
                  <a:pt x="905154" y="2549385"/>
                </a:lnTo>
                <a:lnTo>
                  <a:pt x="926731" y="2553779"/>
                </a:lnTo>
                <a:lnTo>
                  <a:pt x="948321" y="2549385"/>
                </a:lnTo>
                <a:lnTo>
                  <a:pt x="966000" y="2537434"/>
                </a:lnTo>
                <a:lnTo>
                  <a:pt x="977938" y="2519730"/>
                </a:lnTo>
                <a:lnTo>
                  <a:pt x="982332" y="2498128"/>
                </a:lnTo>
                <a:close/>
              </a:path>
              <a:path w="4019550" h="5354320">
                <a:moveTo>
                  <a:pt x="982332" y="1983943"/>
                </a:moveTo>
                <a:lnTo>
                  <a:pt x="977938" y="1962340"/>
                </a:lnTo>
                <a:lnTo>
                  <a:pt x="966000" y="1944636"/>
                </a:lnTo>
                <a:lnTo>
                  <a:pt x="948321" y="1932686"/>
                </a:lnTo>
                <a:lnTo>
                  <a:pt x="926731" y="1928291"/>
                </a:lnTo>
                <a:lnTo>
                  <a:pt x="904913" y="1932686"/>
                </a:lnTo>
                <a:lnTo>
                  <a:pt x="887260" y="1944636"/>
                </a:lnTo>
                <a:lnTo>
                  <a:pt x="875449" y="1962340"/>
                </a:lnTo>
                <a:lnTo>
                  <a:pt x="871143" y="1983943"/>
                </a:lnTo>
                <a:lnTo>
                  <a:pt x="875525" y="2005545"/>
                </a:lnTo>
                <a:lnTo>
                  <a:pt x="887476" y="2023249"/>
                </a:lnTo>
                <a:lnTo>
                  <a:pt x="905154" y="2035200"/>
                </a:lnTo>
                <a:lnTo>
                  <a:pt x="926731" y="2039594"/>
                </a:lnTo>
                <a:lnTo>
                  <a:pt x="948321" y="2035200"/>
                </a:lnTo>
                <a:lnTo>
                  <a:pt x="966000" y="2023249"/>
                </a:lnTo>
                <a:lnTo>
                  <a:pt x="977938" y="2005545"/>
                </a:lnTo>
                <a:lnTo>
                  <a:pt x="982332" y="1983943"/>
                </a:lnTo>
                <a:close/>
              </a:path>
              <a:path w="4019550" h="5354320">
                <a:moveTo>
                  <a:pt x="982332" y="1470317"/>
                </a:moveTo>
                <a:lnTo>
                  <a:pt x="977938" y="1448701"/>
                </a:lnTo>
                <a:lnTo>
                  <a:pt x="966000" y="1431010"/>
                </a:lnTo>
                <a:lnTo>
                  <a:pt x="948321" y="1419059"/>
                </a:lnTo>
                <a:lnTo>
                  <a:pt x="926731" y="1414665"/>
                </a:lnTo>
                <a:lnTo>
                  <a:pt x="904913" y="1419059"/>
                </a:lnTo>
                <a:lnTo>
                  <a:pt x="887260" y="1431010"/>
                </a:lnTo>
                <a:lnTo>
                  <a:pt x="875449" y="1448701"/>
                </a:lnTo>
                <a:lnTo>
                  <a:pt x="871143" y="1470317"/>
                </a:lnTo>
                <a:lnTo>
                  <a:pt x="875525" y="1491919"/>
                </a:lnTo>
                <a:lnTo>
                  <a:pt x="887476" y="1509610"/>
                </a:lnTo>
                <a:lnTo>
                  <a:pt x="905154" y="1521574"/>
                </a:lnTo>
                <a:lnTo>
                  <a:pt x="926731" y="1525955"/>
                </a:lnTo>
                <a:lnTo>
                  <a:pt x="948321" y="1521574"/>
                </a:lnTo>
                <a:lnTo>
                  <a:pt x="966000" y="1509610"/>
                </a:lnTo>
                <a:lnTo>
                  <a:pt x="977938" y="1491919"/>
                </a:lnTo>
                <a:lnTo>
                  <a:pt x="982332" y="1470317"/>
                </a:lnTo>
                <a:close/>
              </a:path>
              <a:path w="4019550" h="5354320">
                <a:moveTo>
                  <a:pt x="1417624" y="3011754"/>
                </a:moveTo>
                <a:lnTo>
                  <a:pt x="1413243" y="2990151"/>
                </a:lnTo>
                <a:lnTo>
                  <a:pt x="1401292" y="2972460"/>
                </a:lnTo>
                <a:lnTo>
                  <a:pt x="1383614" y="2960509"/>
                </a:lnTo>
                <a:lnTo>
                  <a:pt x="1362036" y="2956115"/>
                </a:lnTo>
                <a:lnTo>
                  <a:pt x="1340446" y="2960509"/>
                </a:lnTo>
                <a:lnTo>
                  <a:pt x="1322768" y="2972460"/>
                </a:lnTo>
                <a:lnTo>
                  <a:pt x="1310830" y="2990151"/>
                </a:lnTo>
                <a:lnTo>
                  <a:pt x="1306436" y="3011754"/>
                </a:lnTo>
                <a:lnTo>
                  <a:pt x="1310830" y="3033369"/>
                </a:lnTo>
                <a:lnTo>
                  <a:pt x="1322768" y="3051060"/>
                </a:lnTo>
                <a:lnTo>
                  <a:pt x="1340446" y="3063011"/>
                </a:lnTo>
                <a:lnTo>
                  <a:pt x="1362036" y="3067405"/>
                </a:lnTo>
                <a:lnTo>
                  <a:pt x="1383614" y="3063011"/>
                </a:lnTo>
                <a:lnTo>
                  <a:pt x="1401292" y="3051060"/>
                </a:lnTo>
                <a:lnTo>
                  <a:pt x="1413243" y="3033369"/>
                </a:lnTo>
                <a:lnTo>
                  <a:pt x="1417624" y="3011754"/>
                </a:lnTo>
                <a:close/>
              </a:path>
              <a:path w="4019550" h="5354320">
                <a:moveTo>
                  <a:pt x="1417624" y="2498128"/>
                </a:moveTo>
                <a:lnTo>
                  <a:pt x="1413243" y="2476525"/>
                </a:lnTo>
                <a:lnTo>
                  <a:pt x="1401292" y="2458834"/>
                </a:lnTo>
                <a:lnTo>
                  <a:pt x="1383614" y="2446871"/>
                </a:lnTo>
                <a:lnTo>
                  <a:pt x="1362036" y="2442476"/>
                </a:lnTo>
                <a:lnTo>
                  <a:pt x="1340446" y="2446871"/>
                </a:lnTo>
                <a:lnTo>
                  <a:pt x="1322768" y="2458834"/>
                </a:lnTo>
                <a:lnTo>
                  <a:pt x="1310830" y="2476525"/>
                </a:lnTo>
                <a:lnTo>
                  <a:pt x="1306436" y="2498128"/>
                </a:lnTo>
                <a:lnTo>
                  <a:pt x="1310830" y="2519730"/>
                </a:lnTo>
                <a:lnTo>
                  <a:pt x="1322768" y="2537434"/>
                </a:lnTo>
                <a:lnTo>
                  <a:pt x="1340446" y="2549385"/>
                </a:lnTo>
                <a:lnTo>
                  <a:pt x="1362036" y="2553779"/>
                </a:lnTo>
                <a:lnTo>
                  <a:pt x="1383614" y="2549385"/>
                </a:lnTo>
                <a:lnTo>
                  <a:pt x="1401292" y="2537434"/>
                </a:lnTo>
                <a:lnTo>
                  <a:pt x="1413243" y="2519730"/>
                </a:lnTo>
                <a:lnTo>
                  <a:pt x="1417624" y="2498128"/>
                </a:lnTo>
                <a:close/>
              </a:path>
              <a:path w="4019550" h="5354320">
                <a:moveTo>
                  <a:pt x="1417624" y="1983943"/>
                </a:moveTo>
                <a:lnTo>
                  <a:pt x="1413243" y="1962340"/>
                </a:lnTo>
                <a:lnTo>
                  <a:pt x="1401292" y="1944636"/>
                </a:lnTo>
                <a:lnTo>
                  <a:pt x="1383614" y="1932686"/>
                </a:lnTo>
                <a:lnTo>
                  <a:pt x="1362036" y="1928291"/>
                </a:lnTo>
                <a:lnTo>
                  <a:pt x="1340446" y="1932686"/>
                </a:lnTo>
                <a:lnTo>
                  <a:pt x="1322768" y="1944636"/>
                </a:lnTo>
                <a:lnTo>
                  <a:pt x="1310830" y="1962340"/>
                </a:lnTo>
                <a:lnTo>
                  <a:pt x="1306436" y="1983943"/>
                </a:lnTo>
                <a:lnTo>
                  <a:pt x="1310830" y="2005545"/>
                </a:lnTo>
                <a:lnTo>
                  <a:pt x="1322768" y="2023249"/>
                </a:lnTo>
                <a:lnTo>
                  <a:pt x="1340446" y="2035200"/>
                </a:lnTo>
                <a:lnTo>
                  <a:pt x="1362036" y="2039594"/>
                </a:lnTo>
                <a:lnTo>
                  <a:pt x="1383614" y="2035200"/>
                </a:lnTo>
                <a:lnTo>
                  <a:pt x="1401292" y="2023249"/>
                </a:lnTo>
                <a:lnTo>
                  <a:pt x="1413243" y="2005545"/>
                </a:lnTo>
                <a:lnTo>
                  <a:pt x="1417624" y="1983943"/>
                </a:lnTo>
                <a:close/>
              </a:path>
              <a:path w="4019550" h="5354320">
                <a:moveTo>
                  <a:pt x="1417624" y="1470317"/>
                </a:moveTo>
                <a:lnTo>
                  <a:pt x="1413243" y="1448701"/>
                </a:lnTo>
                <a:lnTo>
                  <a:pt x="1401292" y="1431010"/>
                </a:lnTo>
                <a:lnTo>
                  <a:pt x="1383614" y="1419059"/>
                </a:lnTo>
                <a:lnTo>
                  <a:pt x="1362036" y="1414665"/>
                </a:lnTo>
                <a:lnTo>
                  <a:pt x="1340446" y="1419059"/>
                </a:lnTo>
                <a:lnTo>
                  <a:pt x="1322768" y="1431010"/>
                </a:lnTo>
                <a:lnTo>
                  <a:pt x="1310830" y="1448701"/>
                </a:lnTo>
                <a:lnTo>
                  <a:pt x="1306436" y="1470317"/>
                </a:lnTo>
                <a:lnTo>
                  <a:pt x="1310830" y="1491919"/>
                </a:lnTo>
                <a:lnTo>
                  <a:pt x="1322768" y="1509610"/>
                </a:lnTo>
                <a:lnTo>
                  <a:pt x="1340446" y="1521574"/>
                </a:lnTo>
                <a:lnTo>
                  <a:pt x="1362036" y="1525955"/>
                </a:lnTo>
                <a:lnTo>
                  <a:pt x="1383614" y="1521574"/>
                </a:lnTo>
                <a:lnTo>
                  <a:pt x="1401292" y="1509610"/>
                </a:lnTo>
                <a:lnTo>
                  <a:pt x="1413243" y="1491919"/>
                </a:lnTo>
                <a:lnTo>
                  <a:pt x="1417624" y="1470317"/>
                </a:lnTo>
                <a:close/>
              </a:path>
              <a:path w="4019550" h="5354320">
                <a:moveTo>
                  <a:pt x="2774632" y="3313150"/>
                </a:moveTo>
                <a:lnTo>
                  <a:pt x="2767444" y="3262769"/>
                </a:lnTo>
                <a:lnTo>
                  <a:pt x="2747429" y="3224974"/>
                </a:lnTo>
                <a:lnTo>
                  <a:pt x="2736799" y="3216211"/>
                </a:lnTo>
                <a:lnTo>
                  <a:pt x="2736799" y="3313150"/>
                </a:lnTo>
                <a:lnTo>
                  <a:pt x="2736799" y="4081602"/>
                </a:lnTo>
                <a:lnTo>
                  <a:pt x="2728620" y="4119397"/>
                </a:lnTo>
                <a:lnTo>
                  <a:pt x="2706370" y="4144594"/>
                </a:lnTo>
                <a:lnTo>
                  <a:pt x="2673489" y="4169791"/>
                </a:lnTo>
                <a:lnTo>
                  <a:pt x="2633383" y="4182389"/>
                </a:lnTo>
                <a:lnTo>
                  <a:pt x="1479448" y="4182389"/>
                </a:lnTo>
                <a:lnTo>
                  <a:pt x="1438821" y="4169791"/>
                </a:lnTo>
                <a:lnTo>
                  <a:pt x="1405991" y="4144594"/>
                </a:lnTo>
                <a:lnTo>
                  <a:pt x="1384046" y="4119397"/>
                </a:lnTo>
                <a:lnTo>
                  <a:pt x="1376045" y="4081602"/>
                </a:lnTo>
                <a:lnTo>
                  <a:pt x="1376045" y="3313150"/>
                </a:lnTo>
                <a:lnTo>
                  <a:pt x="1384211" y="3275368"/>
                </a:lnTo>
                <a:lnTo>
                  <a:pt x="1406461" y="3237573"/>
                </a:lnTo>
                <a:lnTo>
                  <a:pt x="1439354" y="3212376"/>
                </a:lnTo>
                <a:lnTo>
                  <a:pt x="2674010" y="3212376"/>
                </a:lnTo>
                <a:lnTo>
                  <a:pt x="2706840" y="3237573"/>
                </a:lnTo>
                <a:lnTo>
                  <a:pt x="2728798" y="3275368"/>
                </a:lnTo>
                <a:lnTo>
                  <a:pt x="2736799" y="3313150"/>
                </a:lnTo>
                <a:lnTo>
                  <a:pt x="2736799" y="3216211"/>
                </a:lnTo>
                <a:lnTo>
                  <a:pt x="2732151" y="3212376"/>
                </a:lnTo>
                <a:lnTo>
                  <a:pt x="2716885" y="3199777"/>
                </a:lnTo>
                <a:lnTo>
                  <a:pt x="2678099" y="3174581"/>
                </a:lnTo>
                <a:lnTo>
                  <a:pt x="1434731" y="3174581"/>
                </a:lnTo>
                <a:lnTo>
                  <a:pt x="1395958" y="3199777"/>
                </a:lnTo>
                <a:lnTo>
                  <a:pt x="1365402" y="3224974"/>
                </a:lnTo>
                <a:lnTo>
                  <a:pt x="1345387" y="3262769"/>
                </a:lnTo>
                <a:lnTo>
                  <a:pt x="1338211" y="3313150"/>
                </a:lnTo>
                <a:lnTo>
                  <a:pt x="1338211" y="4081602"/>
                </a:lnTo>
                <a:lnTo>
                  <a:pt x="1345387" y="4119397"/>
                </a:lnTo>
                <a:lnTo>
                  <a:pt x="1365402" y="4157192"/>
                </a:lnTo>
                <a:lnTo>
                  <a:pt x="1395958" y="4194987"/>
                </a:lnTo>
                <a:lnTo>
                  <a:pt x="1434731" y="4207586"/>
                </a:lnTo>
                <a:lnTo>
                  <a:pt x="1479448" y="4220184"/>
                </a:lnTo>
                <a:lnTo>
                  <a:pt x="2633383" y="4220184"/>
                </a:lnTo>
                <a:lnTo>
                  <a:pt x="2678099" y="4207586"/>
                </a:lnTo>
                <a:lnTo>
                  <a:pt x="2716885" y="4194987"/>
                </a:lnTo>
                <a:lnTo>
                  <a:pt x="2727058" y="4182389"/>
                </a:lnTo>
                <a:lnTo>
                  <a:pt x="2747429" y="4157192"/>
                </a:lnTo>
                <a:lnTo>
                  <a:pt x="2767444" y="4119397"/>
                </a:lnTo>
                <a:lnTo>
                  <a:pt x="2774632" y="4081602"/>
                </a:lnTo>
                <a:lnTo>
                  <a:pt x="2774632" y="3313150"/>
                </a:lnTo>
                <a:close/>
              </a:path>
              <a:path w="4019550" h="5354320">
                <a:moveTo>
                  <a:pt x="2774632" y="1146378"/>
                </a:moveTo>
                <a:lnTo>
                  <a:pt x="2767304" y="1108583"/>
                </a:lnTo>
                <a:lnTo>
                  <a:pt x="2746908" y="1058189"/>
                </a:lnTo>
                <a:lnTo>
                  <a:pt x="2736799" y="1050010"/>
                </a:lnTo>
                <a:lnTo>
                  <a:pt x="2736799" y="1146378"/>
                </a:lnTo>
                <a:lnTo>
                  <a:pt x="2736799" y="1171575"/>
                </a:lnTo>
                <a:lnTo>
                  <a:pt x="2728404" y="1221955"/>
                </a:lnTo>
                <a:lnTo>
                  <a:pt x="2705582" y="1247152"/>
                </a:lnTo>
                <a:lnTo>
                  <a:pt x="2671889" y="1272349"/>
                </a:lnTo>
                <a:lnTo>
                  <a:pt x="2630868" y="1284947"/>
                </a:lnTo>
                <a:lnTo>
                  <a:pt x="1481975" y="1284947"/>
                </a:lnTo>
                <a:lnTo>
                  <a:pt x="1440421" y="1272349"/>
                </a:lnTo>
                <a:lnTo>
                  <a:pt x="1406779" y="1247152"/>
                </a:lnTo>
                <a:lnTo>
                  <a:pt x="1384261" y="1221955"/>
                </a:lnTo>
                <a:lnTo>
                  <a:pt x="1376045" y="1171575"/>
                </a:lnTo>
                <a:lnTo>
                  <a:pt x="1376045" y="1146378"/>
                </a:lnTo>
                <a:lnTo>
                  <a:pt x="1384439" y="1108583"/>
                </a:lnTo>
                <a:lnTo>
                  <a:pt x="1407248" y="1070787"/>
                </a:lnTo>
                <a:lnTo>
                  <a:pt x="1440954" y="1045591"/>
                </a:lnTo>
                <a:lnTo>
                  <a:pt x="2672423" y="1045591"/>
                </a:lnTo>
                <a:lnTo>
                  <a:pt x="2706052" y="1070787"/>
                </a:lnTo>
                <a:lnTo>
                  <a:pt x="2728582" y="1108583"/>
                </a:lnTo>
                <a:lnTo>
                  <a:pt x="2736799" y="1146378"/>
                </a:lnTo>
                <a:lnTo>
                  <a:pt x="2736799" y="1050010"/>
                </a:lnTo>
                <a:lnTo>
                  <a:pt x="2731351" y="1045591"/>
                </a:lnTo>
                <a:lnTo>
                  <a:pt x="2715793" y="1032992"/>
                </a:lnTo>
                <a:lnTo>
                  <a:pt x="2676321" y="1007795"/>
                </a:lnTo>
                <a:lnTo>
                  <a:pt x="1436509" y="1007795"/>
                </a:lnTo>
                <a:lnTo>
                  <a:pt x="1397050" y="1032992"/>
                </a:lnTo>
                <a:lnTo>
                  <a:pt x="1365935" y="1058189"/>
                </a:lnTo>
                <a:lnTo>
                  <a:pt x="1345526" y="1108583"/>
                </a:lnTo>
                <a:lnTo>
                  <a:pt x="1338211" y="1146378"/>
                </a:lnTo>
                <a:lnTo>
                  <a:pt x="1338211" y="1171575"/>
                </a:lnTo>
                <a:lnTo>
                  <a:pt x="1345526" y="1221955"/>
                </a:lnTo>
                <a:lnTo>
                  <a:pt x="1365935" y="1259751"/>
                </a:lnTo>
                <a:lnTo>
                  <a:pt x="1397050" y="1297546"/>
                </a:lnTo>
                <a:lnTo>
                  <a:pt x="1436509" y="1310144"/>
                </a:lnTo>
                <a:lnTo>
                  <a:pt x="1481975" y="1322743"/>
                </a:lnTo>
                <a:lnTo>
                  <a:pt x="2630868" y="1322743"/>
                </a:lnTo>
                <a:lnTo>
                  <a:pt x="2676321" y="1310144"/>
                </a:lnTo>
                <a:lnTo>
                  <a:pt x="2715793" y="1297546"/>
                </a:lnTo>
                <a:lnTo>
                  <a:pt x="2746908" y="1259751"/>
                </a:lnTo>
                <a:lnTo>
                  <a:pt x="2767304" y="1221955"/>
                </a:lnTo>
                <a:lnTo>
                  <a:pt x="2774632" y="1171575"/>
                </a:lnTo>
                <a:lnTo>
                  <a:pt x="2774632" y="1146378"/>
                </a:lnTo>
                <a:close/>
              </a:path>
              <a:path w="4019550" h="5354320">
                <a:moveTo>
                  <a:pt x="2782201" y="5076812"/>
                </a:moveTo>
                <a:lnTo>
                  <a:pt x="2776766" y="5026431"/>
                </a:lnTo>
                <a:lnTo>
                  <a:pt x="2761272" y="4976038"/>
                </a:lnTo>
                <a:lnTo>
                  <a:pt x="2744368" y="4949799"/>
                </a:lnTo>
                <a:lnTo>
                  <a:pt x="2744368" y="5076812"/>
                </a:lnTo>
                <a:lnTo>
                  <a:pt x="2738323" y="5114607"/>
                </a:lnTo>
                <a:lnTo>
                  <a:pt x="2721292" y="5152402"/>
                </a:lnTo>
                <a:lnTo>
                  <a:pt x="2694863" y="5190198"/>
                </a:lnTo>
                <a:lnTo>
                  <a:pt x="2660662" y="5215394"/>
                </a:lnTo>
                <a:lnTo>
                  <a:pt x="2620289" y="5227980"/>
                </a:lnTo>
                <a:lnTo>
                  <a:pt x="2575369" y="5240579"/>
                </a:lnTo>
                <a:lnTo>
                  <a:pt x="2530449" y="5227980"/>
                </a:lnTo>
                <a:lnTo>
                  <a:pt x="2490089" y="5215394"/>
                </a:lnTo>
                <a:lnTo>
                  <a:pt x="2455875" y="5190198"/>
                </a:lnTo>
                <a:lnTo>
                  <a:pt x="2429459" y="5152402"/>
                </a:lnTo>
                <a:lnTo>
                  <a:pt x="2412415" y="5114607"/>
                </a:lnTo>
                <a:lnTo>
                  <a:pt x="2406383" y="5076812"/>
                </a:lnTo>
                <a:lnTo>
                  <a:pt x="2412415" y="5026431"/>
                </a:lnTo>
                <a:lnTo>
                  <a:pt x="2429459" y="4988636"/>
                </a:lnTo>
                <a:lnTo>
                  <a:pt x="2455875" y="4950841"/>
                </a:lnTo>
                <a:lnTo>
                  <a:pt x="2490089" y="4925644"/>
                </a:lnTo>
                <a:lnTo>
                  <a:pt x="2530449" y="4913046"/>
                </a:lnTo>
                <a:lnTo>
                  <a:pt x="2575369" y="4900447"/>
                </a:lnTo>
                <a:lnTo>
                  <a:pt x="2620289" y="4913046"/>
                </a:lnTo>
                <a:lnTo>
                  <a:pt x="2660662" y="4925644"/>
                </a:lnTo>
                <a:lnTo>
                  <a:pt x="2694863" y="4950841"/>
                </a:lnTo>
                <a:lnTo>
                  <a:pt x="2721292" y="4988636"/>
                </a:lnTo>
                <a:lnTo>
                  <a:pt x="2738323" y="5026431"/>
                </a:lnTo>
                <a:lnTo>
                  <a:pt x="2744368" y="5076812"/>
                </a:lnTo>
                <a:lnTo>
                  <a:pt x="2744368" y="4949799"/>
                </a:lnTo>
                <a:lnTo>
                  <a:pt x="2736926" y="4938242"/>
                </a:lnTo>
                <a:lnTo>
                  <a:pt x="2704960" y="4913046"/>
                </a:lnTo>
                <a:lnTo>
                  <a:pt x="2685758" y="4900447"/>
                </a:lnTo>
                <a:lnTo>
                  <a:pt x="2666568" y="4887849"/>
                </a:lnTo>
                <a:lnTo>
                  <a:pt x="2622969" y="4875250"/>
                </a:lnTo>
                <a:lnTo>
                  <a:pt x="2575369" y="4862652"/>
                </a:lnTo>
                <a:lnTo>
                  <a:pt x="2528176" y="4875250"/>
                </a:lnTo>
                <a:lnTo>
                  <a:pt x="2484729" y="4887849"/>
                </a:lnTo>
                <a:lnTo>
                  <a:pt x="2446312" y="4913046"/>
                </a:lnTo>
                <a:lnTo>
                  <a:pt x="2414219" y="4938242"/>
                </a:lnTo>
                <a:lnTo>
                  <a:pt x="2389695" y="4976038"/>
                </a:lnTo>
                <a:lnTo>
                  <a:pt x="2374049" y="5026431"/>
                </a:lnTo>
                <a:lnTo>
                  <a:pt x="2368550" y="5076812"/>
                </a:lnTo>
                <a:lnTo>
                  <a:pt x="2374049" y="5114607"/>
                </a:lnTo>
                <a:lnTo>
                  <a:pt x="2389695" y="5165001"/>
                </a:lnTo>
                <a:lnTo>
                  <a:pt x="2414219" y="5202796"/>
                </a:lnTo>
                <a:lnTo>
                  <a:pt x="2446312" y="5227980"/>
                </a:lnTo>
                <a:lnTo>
                  <a:pt x="2484729" y="5253177"/>
                </a:lnTo>
                <a:lnTo>
                  <a:pt x="2528176" y="5278374"/>
                </a:lnTo>
                <a:lnTo>
                  <a:pt x="2622562" y="5278374"/>
                </a:lnTo>
                <a:lnTo>
                  <a:pt x="2666009" y="5253177"/>
                </a:lnTo>
                <a:lnTo>
                  <a:pt x="2704427" y="5227980"/>
                </a:lnTo>
                <a:lnTo>
                  <a:pt x="2736532" y="5202796"/>
                </a:lnTo>
                <a:lnTo>
                  <a:pt x="2761043" y="5165001"/>
                </a:lnTo>
                <a:lnTo>
                  <a:pt x="2776702" y="5114607"/>
                </a:lnTo>
                <a:lnTo>
                  <a:pt x="2782201" y="5076812"/>
                </a:lnTo>
                <a:close/>
              </a:path>
              <a:path w="4019550" h="5354320">
                <a:moveTo>
                  <a:pt x="2928493" y="226758"/>
                </a:moveTo>
                <a:lnTo>
                  <a:pt x="2222258" y="226758"/>
                </a:lnTo>
                <a:lnTo>
                  <a:pt x="2222258" y="264541"/>
                </a:lnTo>
                <a:lnTo>
                  <a:pt x="2928493" y="264541"/>
                </a:lnTo>
                <a:lnTo>
                  <a:pt x="2928493" y="226758"/>
                </a:lnTo>
                <a:close/>
              </a:path>
              <a:path w="4019550" h="5354320">
                <a:moveTo>
                  <a:pt x="3079826" y="667664"/>
                </a:moveTo>
                <a:lnTo>
                  <a:pt x="2070925" y="667664"/>
                </a:lnTo>
                <a:lnTo>
                  <a:pt x="2070925" y="705459"/>
                </a:lnTo>
                <a:lnTo>
                  <a:pt x="3079826" y="705459"/>
                </a:lnTo>
                <a:lnTo>
                  <a:pt x="3079826" y="667664"/>
                </a:lnTo>
                <a:close/>
              </a:path>
              <a:path w="4019550" h="5354320">
                <a:moveTo>
                  <a:pt x="3569144" y="4572914"/>
                </a:moveTo>
                <a:lnTo>
                  <a:pt x="3561816" y="4522521"/>
                </a:lnTo>
                <a:lnTo>
                  <a:pt x="3541420" y="4484725"/>
                </a:lnTo>
                <a:lnTo>
                  <a:pt x="3531311" y="4476547"/>
                </a:lnTo>
                <a:lnTo>
                  <a:pt x="3531311" y="4572914"/>
                </a:lnTo>
                <a:lnTo>
                  <a:pt x="3522916" y="4610709"/>
                </a:lnTo>
                <a:lnTo>
                  <a:pt x="3500094" y="4648492"/>
                </a:lnTo>
                <a:lnTo>
                  <a:pt x="3466401" y="4673689"/>
                </a:lnTo>
                <a:lnTo>
                  <a:pt x="1339519" y="4673689"/>
                </a:lnTo>
                <a:lnTo>
                  <a:pt x="1305890" y="4648492"/>
                </a:lnTo>
                <a:lnTo>
                  <a:pt x="1283360" y="4610709"/>
                </a:lnTo>
                <a:lnTo>
                  <a:pt x="1275143" y="4572914"/>
                </a:lnTo>
                <a:lnTo>
                  <a:pt x="1283538" y="4522521"/>
                </a:lnTo>
                <a:lnTo>
                  <a:pt x="1306360" y="4497324"/>
                </a:lnTo>
                <a:lnTo>
                  <a:pt x="1340053" y="4472127"/>
                </a:lnTo>
                <a:lnTo>
                  <a:pt x="1381086" y="4459529"/>
                </a:lnTo>
                <a:lnTo>
                  <a:pt x="3425367" y="4459529"/>
                </a:lnTo>
                <a:lnTo>
                  <a:pt x="3466935" y="4472127"/>
                </a:lnTo>
                <a:lnTo>
                  <a:pt x="3500564" y="4497324"/>
                </a:lnTo>
                <a:lnTo>
                  <a:pt x="3523094" y="4522521"/>
                </a:lnTo>
                <a:lnTo>
                  <a:pt x="3531311" y="4572914"/>
                </a:lnTo>
                <a:lnTo>
                  <a:pt x="3531311" y="4476547"/>
                </a:lnTo>
                <a:lnTo>
                  <a:pt x="3510305" y="4459529"/>
                </a:lnTo>
                <a:lnTo>
                  <a:pt x="3470833" y="4434344"/>
                </a:lnTo>
                <a:lnTo>
                  <a:pt x="3425367" y="4421746"/>
                </a:lnTo>
                <a:lnTo>
                  <a:pt x="1381086" y="4421746"/>
                </a:lnTo>
                <a:lnTo>
                  <a:pt x="1335620" y="4434344"/>
                </a:lnTo>
                <a:lnTo>
                  <a:pt x="1296149" y="4459529"/>
                </a:lnTo>
                <a:lnTo>
                  <a:pt x="1265034" y="4484725"/>
                </a:lnTo>
                <a:lnTo>
                  <a:pt x="1244638" y="4522521"/>
                </a:lnTo>
                <a:lnTo>
                  <a:pt x="1237310" y="4572914"/>
                </a:lnTo>
                <a:lnTo>
                  <a:pt x="1244638" y="4623308"/>
                </a:lnTo>
                <a:lnTo>
                  <a:pt x="1265034" y="4661090"/>
                </a:lnTo>
                <a:lnTo>
                  <a:pt x="1296149" y="4686287"/>
                </a:lnTo>
                <a:lnTo>
                  <a:pt x="1335620" y="4711484"/>
                </a:lnTo>
                <a:lnTo>
                  <a:pt x="3470833" y="4711484"/>
                </a:lnTo>
                <a:lnTo>
                  <a:pt x="3510305" y="4686287"/>
                </a:lnTo>
                <a:lnTo>
                  <a:pt x="3525863" y="4673689"/>
                </a:lnTo>
                <a:lnTo>
                  <a:pt x="3541420" y="4661090"/>
                </a:lnTo>
                <a:lnTo>
                  <a:pt x="3561816" y="4623308"/>
                </a:lnTo>
                <a:lnTo>
                  <a:pt x="3569144" y="4572914"/>
                </a:lnTo>
                <a:close/>
              </a:path>
              <a:path w="4019550" h="5354320">
                <a:moveTo>
                  <a:pt x="3847846" y="1662874"/>
                </a:moveTo>
                <a:lnTo>
                  <a:pt x="3840670" y="1612480"/>
                </a:lnTo>
                <a:lnTo>
                  <a:pt x="3820655" y="1574685"/>
                </a:lnTo>
                <a:lnTo>
                  <a:pt x="3810012" y="1565922"/>
                </a:lnTo>
                <a:lnTo>
                  <a:pt x="3810012" y="1662874"/>
                </a:lnTo>
                <a:lnTo>
                  <a:pt x="3810012" y="2859646"/>
                </a:lnTo>
                <a:lnTo>
                  <a:pt x="3801834" y="2897441"/>
                </a:lnTo>
                <a:lnTo>
                  <a:pt x="3779596" y="2922625"/>
                </a:lnTo>
                <a:lnTo>
                  <a:pt x="3746703" y="2947822"/>
                </a:lnTo>
                <a:lnTo>
                  <a:pt x="3706609" y="2960420"/>
                </a:lnTo>
                <a:lnTo>
                  <a:pt x="2513571" y="2960420"/>
                </a:lnTo>
                <a:lnTo>
                  <a:pt x="2473477" y="2947822"/>
                </a:lnTo>
                <a:lnTo>
                  <a:pt x="2440584" y="2922625"/>
                </a:lnTo>
                <a:lnTo>
                  <a:pt x="2418346" y="2897441"/>
                </a:lnTo>
                <a:lnTo>
                  <a:pt x="2410168" y="2859646"/>
                </a:lnTo>
                <a:lnTo>
                  <a:pt x="2410168" y="1662874"/>
                </a:lnTo>
                <a:lnTo>
                  <a:pt x="2418346" y="1625079"/>
                </a:lnTo>
                <a:lnTo>
                  <a:pt x="2440584" y="1587284"/>
                </a:lnTo>
                <a:lnTo>
                  <a:pt x="2473477" y="1562100"/>
                </a:lnTo>
                <a:lnTo>
                  <a:pt x="3746703" y="1562100"/>
                </a:lnTo>
                <a:lnTo>
                  <a:pt x="3779596" y="1587284"/>
                </a:lnTo>
                <a:lnTo>
                  <a:pt x="3801834" y="1625079"/>
                </a:lnTo>
                <a:lnTo>
                  <a:pt x="3810012" y="1662874"/>
                </a:lnTo>
                <a:lnTo>
                  <a:pt x="3810012" y="1565922"/>
                </a:lnTo>
                <a:lnTo>
                  <a:pt x="3805377" y="1562100"/>
                </a:lnTo>
                <a:lnTo>
                  <a:pt x="3790099" y="1549501"/>
                </a:lnTo>
                <a:lnTo>
                  <a:pt x="3751313" y="1524304"/>
                </a:lnTo>
                <a:lnTo>
                  <a:pt x="2468867" y="1524304"/>
                </a:lnTo>
                <a:lnTo>
                  <a:pt x="2430081" y="1549501"/>
                </a:lnTo>
                <a:lnTo>
                  <a:pt x="2399525" y="1574685"/>
                </a:lnTo>
                <a:lnTo>
                  <a:pt x="2379510" y="1612480"/>
                </a:lnTo>
                <a:lnTo>
                  <a:pt x="2372334" y="1662874"/>
                </a:lnTo>
                <a:lnTo>
                  <a:pt x="2372334" y="2859646"/>
                </a:lnTo>
                <a:lnTo>
                  <a:pt x="2379510" y="2897441"/>
                </a:lnTo>
                <a:lnTo>
                  <a:pt x="2399525" y="2935224"/>
                </a:lnTo>
                <a:lnTo>
                  <a:pt x="2430081" y="2973019"/>
                </a:lnTo>
                <a:lnTo>
                  <a:pt x="2468867" y="2985617"/>
                </a:lnTo>
                <a:lnTo>
                  <a:pt x="2513571" y="2998216"/>
                </a:lnTo>
                <a:lnTo>
                  <a:pt x="3706609" y="2998216"/>
                </a:lnTo>
                <a:lnTo>
                  <a:pt x="3751313" y="2985617"/>
                </a:lnTo>
                <a:lnTo>
                  <a:pt x="3790099" y="2973019"/>
                </a:lnTo>
                <a:lnTo>
                  <a:pt x="3800284" y="2960420"/>
                </a:lnTo>
                <a:lnTo>
                  <a:pt x="3820655" y="2935224"/>
                </a:lnTo>
                <a:lnTo>
                  <a:pt x="3840670" y="2897441"/>
                </a:lnTo>
                <a:lnTo>
                  <a:pt x="3847846" y="2859646"/>
                </a:lnTo>
                <a:lnTo>
                  <a:pt x="3847846" y="1662874"/>
                </a:lnTo>
                <a:close/>
              </a:path>
              <a:path w="4019550" h="5354320">
                <a:moveTo>
                  <a:pt x="3909644" y="4572914"/>
                </a:moveTo>
                <a:lnTo>
                  <a:pt x="3902887" y="4522521"/>
                </a:lnTo>
                <a:lnTo>
                  <a:pt x="3884015" y="4497324"/>
                </a:lnTo>
                <a:lnTo>
                  <a:pt x="3871811" y="4481334"/>
                </a:lnTo>
                <a:lnTo>
                  <a:pt x="3871811" y="4572914"/>
                </a:lnTo>
                <a:lnTo>
                  <a:pt x="3864279" y="4610709"/>
                </a:lnTo>
                <a:lnTo>
                  <a:pt x="3843756" y="4635906"/>
                </a:lnTo>
                <a:lnTo>
                  <a:pt x="3813289" y="4661090"/>
                </a:lnTo>
                <a:lnTo>
                  <a:pt x="3738651" y="4661090"/>
                </a:lnTo>
                <a:lnTo>
                  <a:pt x="3708184" y="4635906"/>
                </a:lnTo>
                <a:lnTo>
                  <a:pt x="3687648" y="4610709"/>
                </a:lnTo>
                <a:lnTo>
                  <a:pt x="3680117" y="4572914"/>
                </a:lnTo>
                <a:lnTo>
                  <a:pt x="3688359" y="4535119"/>
                </a:lnTo>
                <a:lnTo>
                  <a:pt x="3709124" y="4497324"/>
                </a:lnTo>
                <a:lnTo>
                  <a:pt x="3739350" y="4484725"/>
                </a:lnTo>
                <a:lnTo>
                  <a:pt x="3775964" y="4472127"/>
                </a:lnTo>
                <a:lnTo>
                  <a:pt x="3813289" y="4484725"/>
                </a:lnTo>
                <a:lnTo>
                  <a:pt x="3843756" y="4497324"/>
                </a:lnTo>
                <a:lnTo>
                  <a:pt x="3864279" y="4535119"/>
                </a:lnTo>
                <a:lnTo>
                  <a:pt x="3871811" y="4572914"/>
                </a:lnTo>
                <a:lnTo>
                  <a:pt x="3871811" y="4481334"/>
                </a:lnTo>
                <a:lnTo>
                  <a:pt x="3864787" y="4472127"/>
                </a:lnTo>
                <a:lnTo>
                  <a:pt x="3855161" y="4459529"/>
                </a:lnTo>
                <a:lnTo>
                  <a:pt x="3818445" y="4446943"/>
                </a:lnTo>
                <a:lnTo>
                  <a:pt x="3775964" y="4434344"/>
                </a:lnTo>
                <a:lnTo>
                  <a:pt x="3733495" y="4446943"/>
                </a:lnTo>
                <a:lnTo>
                  <a:pt x="3696766" y="4459529"/>
                </a:lnTo>
                <a:lnTo>
                  <a:pt x="3667912" y="4497324"/>
                </a:lnTo>
                <a:lnTo>
                  <a:pt x="3649053" y="4522521"/>
                </a:lnTo>
                <a:lnTo>
                  <a:pt x="3642283" y="4572914"/>
                </a:lnTo>
                <a:lnTo>
                  <a:pt x="3649167" y="4610709"/>
                </a:lnTo>
                <a:lnTo>
                  <a:pt x="3668280" y="4648492"/>
                </a:lnTo>
                <a:lnTo>
                  <a:pt x="3697313" y="4673689"/>
                </a:lnTo>
                <a:lnTo>
                  <a:pt x="3733977" y="4698885"/>
                </a:lnTo>
                <a:lnTo>
                  <a:pt x="3818445" y="4698885"/>
                </a:lnTo>
                <a:lnTo>
                  <a:pt x="3855161" y="4673689"/>
                </a:lnTo>
                <a:lnTo>
                  <a:pt x="3869588" y="4661090"/>
                </a:lnTo>
                <a:lnTo>
                  <a:pt x="3884015" y="4648492"/>
                </a:lnTo>
                <a:lnTo>
                  <a:pt x="3902887" y="4610709"/>
                </a:lnTo>
                <a:lnTo>
                  <a:pt x="3909644" y="4572914"/>
                </a:lnTo>
                <a:close/>
              </a:path>
              <a:path w="4019550" h="5354320">
                <a:moveTo>
                  <a:pt x="4019359" y="491299"/>
                </a:moveTo>
                <a:lnTo>
                  <a:pt x="4017073" y="440905"/>
                </a:lnTo>
                <a:lnTo>
                  <a:pt x="4010329" y="403123"/>
                </a:lnTo>
                <a:lnTo>
                  <a:pt x="3999344" y="352729"/>
                </a:lnTo>
                <a:lnTo>
                  <a:pt x="3984333" y="314934"/>
                </a:lnTo>
                <a:lnTo>
                  <a:pt x="3981526" y="307428"/>
                </a:lnTo>
                <a:lnTo>
                  <a:pt x="3981526" y="4850054"/>
                </a:lnTo>
                <a:lnTo>
                  <a:pt x="3979151" y="4900447"/>
                </a:lnTo>
                <a:lnTo>
                  <a:pt x="3972141" y="4938242"/>
                </a:lnTo>
                <a:lnTo>
                  <a:pt x="3960761" y="4988636"/>
                </a:lnTo>
                <a:lnTo>
                  <a:pt x="3945217" y="5026431"/>
                </a:lnTo>
                <a:lnTo>
                  <a:pt x="3925747" y="5064214"/>
                </a:lnTo>
                <a:lnTo>
                  <a:pt x="3902595" y="5102009"/>
                </a:lnTo>
                <a:lnTo>
                  <a:pt x="3875963" y="5139804"/>
                </a:lnTo>
                <a:lnTo>
                  <a:pt x="3846118" y="5177599"/>
                </a:lnTo>
                <a:lnTo>
                  <a:pt x="3813264" y="5202796"/>
                </a:lnTo>
                <a:lnTo>
                  <a:pt x="3777640" y="5227980"/>
                </a:lnTo>
                <a:lnTo>
                  <a:pt x="3739489" y="5253177"/>
                </a:lnTo>
                <a:lnTo>
                  <a:pt x="3699014" y="5278374"/>
                </a:lnTo>
                <a:lnTo>
                  <a:pt x="3656469" y="5290972"/>
                </a:lnTo>
                <a:lnTo>
                  <a:pt x="3612083" y="5303571"/>
                </a:lnTo>
                <a:lnTo>
                  <a:pt x="3566083" y="5303571"/>
                </a:lnTo>
                <a:lnTo>
                  <a:pt x="3518700" y="5316169"/>
                </a:lnTo>
                <a:lnTo>
                  <a:pt x="1632051" y="5316169"/>
                </a:lnTo>
                <a:lnTo>
                  <a:pt x="1584667" y="5303571"/>
                </a:lnTo>
                <a:lnTo>
                  <a:pt x="1538655" y="5303571"/>
                </a:lnTo>
                <a:lnTo>
                  <a:pt x="1494269" y="5290972"/>
                </a:lnTo>
                <a:lnTo>
                  <a:pt x="1451724" y="5278374"/>
                </a:lnTo>
                <a:lnTo>
                  <a:pt x="1411262" y="5253177"/>
                </a:lnTo>
                <a:lnTo>
                  <a:pt x="1373098" y="5227980"/>
                </a:lnTo>
                <a:lnTo>
                  <a:pt x="1337475" y="5202796"/>
                </a:lnTo>
                <a:lnTo>
                  <a:pt x="1304632" y="5177599"/>
                </a:lnTo>
                <a:lnTo>
                  <a:pt x="1274775" y="5139804"/>
                </a:lnTo>
                <a:lnTo>
                  <a:pt x="1248156" y="5102009"/>
                </a:lnTo>
                <a:lnTo>
                  <a:pt x="1224991" y="5064214"/>
                </a:lnTo>
                <a:lnTo>
                  <a:pt x="1205534" y="5026431"/>
                </a:lnTo>
                <a:lnTo>
                  <a:pt x="1189990" y="4988636"/>
                </a:lnTo>
                <a:lnTo>
                  <a:pt x="1178598" y="4938242"/>
                </a:lnTo>
                <a:lnTo>
                  <a:pt x="1171600" y="4900447"/>
                </a:lnTo>
                <a:lnTo>
                  <a:pt x="1169212" y="4850054"/>
                </a:lnTo>
                <a:lnTo>
                  <a:pt x="1169212" y="4812271"/>
                </a:lnTo>
                <a:lnTo>
                  <a:pt x="3981526" y="4812271"/>
                </a:lnTo>
                <a:lnTo>
                  <a:pt x="3981526" y="4774476"/>
                </a:lnTo>
                <a:lnTo>
                  <a:pt x="1169212" y="4774476"/>
                </a:lnTo>
                <a:lnTo>
                  <a:pt x="1169212" y="4371352"/>
                </a:lnTo>
                <a:lnTo>
                  <a:pt x="3981526" y="4371352"/>
                </a:lnTo>
                <a:lnTo>
                  <a:pt x="3981526" y="4333557"/>
                </a:lnTo>
                <a:lnTo>
                  <a:pt x="1169212" y="4333557"/>
                </a:lnTo>
                <a:lnTo>
                  <a:pt x="1169212" y="844029"/>
                </a:lnTo>
                <a:lnTo>
                  <a:pt x="3981526" y="844029"/>
                </a:lnTo>
                <a:lnTo>
                  <a:pt x="3981526" y="806246"/>
                </a:lnTo>
                <a:lnTo>
                  <a:pt x="1169212" y="806246"/>
                </a:lnTo>
                <a:lnTo>
                  <a:pt x="1169212" y="566889"/>
                </a:lnTo>
                <a:lnTo>
                  <a:pt x="3981526" y="566889"/>
                </a:lnTo>
                <a:lnTo>
                  <a:pt x="3981526" y="529094"/>
                </a:lnTo>
                <a:lnTo>
                  <a:pt x="1169212" y="529094"/>
                </a:lnTo>
                <a:lnTo>
                  <a:pt x="1169212" y="491299"/>
                </a:lnTo>
                <a:lnTo>
                  <a:pt x="1171600" y="440905"/>
                </a:lnTo>
                <a:lnTo>
                  <a:pt x="1178598" y="403123"/>
                </a:lnTo>
                <a:lnTo>
                  <a:pt x="1189990" y="352729"/>
                </a:lnTo>
                <a:lnTo>
                  <a:pt x="1205534" y="314934"/>
                </a:lnTo>
                <a:lnTo>
                  <a:pt x="1224991" y="277139"/>
                </a:lnTo>
                <a:lnTo>
                  <a:pt x="1248156" y="239344"/>
                </a:lnTo>
                <a:lnTo>
                  <a:pt x="1274775" y="201561"/>
                </a:lnTo>
                <a:lnTo>
                  <a:pt x="1304632" y="163766"/>
                </a:lnTo>
                <a:lnTo>
                  <a:pt x="1337475" y="138569"/>
                </a:lnTo>
                <a:lnTo>
                  <a:pt x="1373098" y="113372"/>
                </a:lnTo>
                <a:lnTo>
                  <a:pt x="1411262" y="88176"/>
                </a:lnTo>
                <a:lnTo>
                  <a:pt x="1451724" y="62979"/>
                </a:lnTo>
                <a:lnTo>
                  <a:pt x="1494269" y="50380"/>
                </a:lnTo>
                <a:lnTo>
                  <a:pt x="1538655" y="37795"/>
                </a:lnTo>
                <a:lnTo>
                  <a:pt x="3612083" y="37795"/>
                </a:lnTo>
                <a:lnTo>
                  <a:pt x="3656469" y="50380"/>
                </a:lnTo>
                <a:lnTo>
                  <a:pt x="3699014" y="62979"/>
                </a:lnTo>
                <a:lnTo>
                  <a:pt x="3739489" y="88176"/>
                </a:lnTo>
                <a:lnTo>
                  <a:pt x="3777640" y="113372"/>
                </a:lnTo>
                <a:lnTo>
                  <a:pt x="3813264" y="138569"/>
                </a:lnTo>
                <a:lnTo>
                  <a:pt x="3846118" y="163766"/>
                </a:lnTo>
                <a:lnTo>
                  <a:pt x="3875963" y="201561"/>
                </a:lnTo>
                <a:lnTo>
                  <a:pt x="3902595" y="239344"/>
                </a:lnTo>
                <a:lnTo>
                  <a:pt x="3925747" y="277139"/>
                </a:lnTo>
                <a:lnTo>
                  <a:pt x="3945217" y="314934"/>
                </a:lnTo>
                <a:lnTo>
                  <a:pt x="3960761" y="352729"/>
                </a:lnTo>
                <a:lnTo>
                  <a:pt x="3972141" y="403123"/>
                </a:lnTo>
                <a:lnTo>
                  <a:pt x="3979151" y="440905"/>
                </a:lnTo>
                <a:lnTo>
                  <a:pt x="3981526" y="491299"/>
                </a:lnTo>
                <a:lnTo>
                  <a:pt x="3981526" y="307428"/>
                </a:lnTo>
                <a:lnTo>
                  <a:pt x="3965498" y="264541"/>
                </a:lnTo>
                <a:lnTo>
                  <a:pt x="3943070" y="226758"/>
                </a:lnTo>
                <a:lnTo>
                  <a:pt x="3917238" y="188963"/>
                </a:lnTo>
                <a:lnTo>
                  <a:pt x="3888232" y="151168"/>
                </a:lnTo>
                <a:lnTo>
                  <a:pt x="3856253" y="125971"/>
                </a:lnTo>
                <a:lnTo>
                  <a:pt x="3821506" y="100774"/>
                </a:lnTo>
                <a:lnTo>
                  <a:pt x="3784206" y="75577"/>
                </a:lnTo>
                <a:lnTo>
                  <a:pt x="3744582" y="50380"/>
                </a:lnTo>
                <a:lnTo>
                  <a:pt x="3723690" y="37795"/>
                </a:lnTo>
                <a:lnTo>
                  <a:pt x="3702812" y="25196"/>
                </a:lnTo>
                <a:lnTo>
                  <a:pt x="3659136" y="12598"/>
                </a:lnTo>
                <a:lnTo>
                  <a:pt x="3613747" y="0"/>
                </a:lnTo>
                <a:lnTo>
                  <a:pt x="1537004" y="0"/>
                </a:lnTo>
                <a:lnTo>
                  <a:pt x="1491615" y="12598"/>
                </a:lnTo>
                <a:lnTo>
                  <a:pt x="1447927" y="25196"/>
                </a:lnTo>
                <a:lnTo>
                  <a:pt x="1406169" y="50380"/>
                </a:lnTo>
                <a:lnTo>
                  <a:pt x="1366532" y="75577"/>
                </a:lnTo>
                <a:lnTo>
                  <a:pt x="1329232" y="100774"/>
                </a:lnTo>
                <a:lnTo>
                  <a:pt x="1294498" y="125971"/>
                </a:lnTo>
                <a:lnTo>
                  <a:pt x="1262507" y="151168"/>
                </a:lnTo>
                <a:lnTo>
                  <a:pt x="1233500" y="188963"/>
                </a:lnTo>
                <a:lnTo>
                  <a:pt x="1207668" y="226758"/>
                </a:lnTo>
                <a:lnTo>
                  <a:pt x="1185240" y="264541"/>
                </a:lnTo>
                <a:lnTo>
                  <a:pt x="1166418" y="314934"/>
                </a:lnTo>
                <a:lnTo>
                  <a:pt x="1151407" y="352729"/>
                </a:lnTo>
                <a:lnTo>
                  <a:pt x="1140421" y="403123"/>
                </a:lnTo>
                <a:lnTo>
                  <a:pt x="1133678" y="440905"/>
                </a:lnTo>
                <a:lnTo>
                  <a:pt x="1131379" y="491299"/>
                </a:lnTo>
                <a:lnTo>
                  <a:pt x="1131379" y="4850054"/>
                </a:lnTo>
                <a:lnTo>
                  <a:pt x="1133678" y="4900447"/>
                </a:lnTo>
                <a:lnTo>
                  <a:pt x="1140421" y="4938242"/>
                </a:lnTo>
                <a:lnTo>
                  <a:pt x="1151407" y="4988636"/>
                </a:lnTo>
                <a:lnTo>
                  <a:pt x="1166418" y="5026431"/>
                </a:lnTo>
                <a:lnTo>
                  <a:pt x="1185240" y="5076812"/>
                </a:lnTo>
                <a:lnTo>
                  <a:pt x="1207668" y="5114607"/>
                </a:lnTo>
                <a:lnTo>
                  <a:pt x="1233500" y="5152402"/>
                </a:lnTo>
                <a:lnTo>
                  <a:pt x="1262507" y="5190198"/>
                </a:lnTo>
                <a:lnTo>
                  <a:pt x="1294498" y="5215394"/>
                </a:lnTo>
                <a:lnTo>
                  <a:pt x="1329232" y="5240579"/>
                </a:lnTo>
                <a:lnTo>
                  <a:pt x="1366532" y="5265775"/>
                </a:lnTo>
                <a:lnTo>
                  <a:pt x="1406169" y="5290972"/>
                </a:lnTo>
                <a:lnTo>
                  <a:pt x="1447927" y="5316169"/>
                </a:lnTo>
                <a:lnTo>
                  <a:pt x="1491615" y="5328767"/>
                </a:lnTo>
                <a:lnTo>
                  <a:pt x="1537004" y="5341366"/>
                </a:lnTo>
                <a:lnTo>
                  <a:pt x="1583880" y="5341366"/>
                </a:lnTo>
                <a:lnTo>
                  <a:pt x="1632051" y="5353964"/>
                </a:lnTo>
                <a:lnTo>
                  <a:pt x="3518700" y="5353964"/>
                </a:lnTo>
                <a:lnTo>
                  <a:pt x="3566858" y="5341366"/>
                </a:lnTo>
                <a:lnTo>
                  <a:pt x="3613747" y="5341366"/>
                </a:lnTo>
                <a:lnTo>
                  <a:pt x="3659136" y="5328767"/>
                </a:lnTo>
                <a:lnTo>
                  <a:pt x="3702812" y="5316169"/>
                </a:lnTo>
                <a:lnTo>
                  <a:pt x="3744582" y="5290972"/>
                </a:lnTo>
                <a:lnTo>
                  <a:pt x="3784206" y="5265775"/>
                </a:lnTo>
                <a:lnTo>
                  <a:pt x="3821506" y="5240579"/>
                </a:lnTo>
                <a:lnTo>
                  <a:pt x="3856253" y="5215394"/>
                </a:lnTo>
                <a:lnTo>
                  <a:pt x="3888232" y="5190198"/>
                </a:lnTo>
                <a:lnTo>
                  <a:pt x="3917238" y="5152402"/>
                </a:lnTo>
                <a:lnTo>
                  <a:pt x="3943070" y="5114607"/>
                </a:lnTo>
                <a:lnTo>
                  <a:pt x="3965498" y="5076812"/>
                </a:lnTo>
                <a:lnTo>
                  <a:pt x="3984333" y="5026431"/>
                </a:lnTo>
                <a:lnTo>
                  <a:pt x="3999344" y="4988636"/>
                </a:lnTo>
                <a:lnTo>
                  <a:pt x="4010329" y="4938242"/>
                </a:lnTo>
                <a:lnTo>
                  <a:pt x="4017073" y="4900447"/>
                </a:lnTo>
                <a:lnTo>
                  <a:pt x="4019359" y="4850054"/>
                </a:lnTo>
                <a:lnTo>
                  <a:pt x="4019359" y="4812271"/>
                </a:lnTo>
                <a:lnTo>
                  <a:pt x="4019359" y="4774476"/>
                </a:lnTo>
                <a:lnTo>
                  <a:pt x="4019359" y="529094"/>
                </a:lnTo>
                <a:lnTo>
                  <a:pt x="4019359" y="491299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491" y="7588932"/>
            <a:ext cx="13197205" cy="1574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5800"/>
              </a:lnSpc>
              <a:spcBef>
                <a:spcPts val="95"/>
              </a:spcBef>
            </a:pPr>
            <a:r>
              <a:rPr dirty="0" sz="2400" spc="100">
                <a:latin typeface="Arial"/>
                <a:cs typeface="Arial"/>
              </a:rPr>
              <a:t>Incl</a:t>
            </a:r>
            <a:r>
              <a:rPr dirty="0" sz="2350" spc="100">
                <a:latin typeface="Trebuchet MS"/>
                <a:cs typeface="Trebuchet MS"/>
              </a:rPr>
              <a:t>u</a:t>
            </a:r>
            <a:r>
              <a:rPr dirty="0" sz="2400" spc="100">
                <a:latin typeface="Arial"/>
                <a:cs typeface="Arial"/>
              </a:rPr>
              <a:t>de </a:t>
            </a:r>
            <a:r>
              <a:rPr dirty="0" sz="2400" spc="50">
                <a:latin typeface="Arial"/>
                <a:cs typeface="Arial"/>
              </a:rPr>
              <a:t>heade</a:t>
            </a:r>
            <a:r>
              <a:rPr dirty="0" sz="2350" spc="50">
                <a:latin typeface="Trebuchet MS"/>
                <a:cs typeface="Trebuchet MS"/>
              </a:rPr>
              <a:t>r </a:t>
            </a:r>
            <a:r>
              <a:rPr dirty="0" sz="2400" spc="114">
                <a:latin typeface="Arial"/>
                <a:cs typeface="Arial"/>
              </a:rPr>
              <a:t>file </a:t>
            </a:r>
            <a:r>
              <a:rPr dirty="0" sz="2400" spc="130">
                <a:latin typeface="Arial"/>
                <a:cs typeface="Arial"/>
              </a:rPr>
              <a:t>fo</a:t>
            </a:r>
            <a:r>
              <a:rPr dirty="0" sz="2350" spc="130">
                <a:latin typeface="Trebuchet MS"/>
                <a:cs typeface="Trebuchet MS"/>
              </a:rPr>
              <a:t>r </a:t>
            </a:r>
            <a:r>
              <a:rPr dirty="0" sz="2400" spc="40">
                <a:latin typeface="Arial"/>
                <a:cs typeface="Arial"/>
              </a:rPr>
              <a:t>LCD </a:t>
            </a:r>
            <a:r>
              <a:rPr dirty="0" sz="2400" spc="70">
                <a:latin typeface="Arial"/>
                <a:cs typeface="Arial"/>
              </a:rPr>
              <a:t>and </a:t>
            </a:r>
            <a:r>
              <a:rPr dirty="0" sz="2400" spc="95">
                <a:latin typeface="Arial"/>
                <a:cs typeface="Arial"/>
              </a:rPr>
              <a:t>defined </a:t>
            </a:r>
            <a:r>
              <a:rPr dirty="0" sz="2350" spc="25">
                <a:latin typeface="Trebuchet MS"/>
                <a:cs typeface="Trebuchet MS"/>
              </a:rPr>
              <a:t>t</a:t>
            </a:r>
            <a:r>
              <a:rPr dirty="0" sz="2400" spc="25">
                <a:latin typeface="Arial"/>
                <a:cs typeface="Arial"/>
              </a:rPr>
              <a:t>he </a:t>
            </a:r>
            <a:r>
              <a:rPr dirty="0" sz="2400" spc="130">
                <a:latin typeface="Arial"/>
                <a:cs typeface="Arial"/>
              </a:rPr>
              <a:t>pin</a:t>
            </a:r>
            <a:r>
              <a:rPr dirty="0" sz="2350" spc="130">
                <a:latin typeface="Trebuchet MS"/>
                <a:cs typeface="Trebuchet MS"/>
              </a:rPr>
              <a:t>s </a:t>
            </a:r>
            <a:r>
              <a:rPr dirty="0" sz="2400" spc="130">
                <a:latin typeface="Arial"/>
                <a:cs typeface="Arial"/>
              </a:rPr>
              <a:t>fo</a:t>
            </a:r>
            <a:r>
              <a:rPr dirty="0" sz="2350" spc="130">
                <a:latin typeface="Trebuchet MS"/>
                <a:cs typeface="Trebuchet MS"/>
              </a:rPr>
              <a:t>r </a:t>
            </a:r>
            <a:r>
              <a:rPr dirty="0" sz="2350" spc="25">
                <a:latin typeface="Trebuchet MS"/>
                <a:cs typeface="Trebuchet MS"/>
              </a:rPr>
              <a:t>t</a:t>
            </a:r>
            <a:r>
              <a:rPr dirty="0" sz="2400" spc="25">
                <a:latin typeface="Arial"/>
                <a:cs typeface="Arial"/>
              </a:rPr>
              <a:t>he </a:t>
            </a:r>
            <a:r>
              <a:rPr dirty="0" sz="2350" spc="85">
                <a:latin typeface="Trebuchet MS"/>
                <a:cs typeface="Trebuchet MS"/>
              </a:rPr>
              <a:t>s</a:t>
            </a:r>
            <a:r>
              <a:rPr dirty="0" sz="2400" spc="85">
                <a:latin typeface="Arial"/>
                <a:cs typeface="Arial"/>
              </a:rPr>
              <a:t>ame </a:t>
            </a:r>
            <a:r>
              <a:rPr dirty="0" sz="2250" spc="195">
                <a:latin typeface="Arial Black"/>
                <a:cs typeface="Arial Black"/>
              </a:rPr>
              <a:t>-&gt; </a:t>
            </a:r>
            <a:r>
              <a:rPr dirty="0" sz="2400" spc="40">
                <a:latin typeface="Arial"/>
                <a:cs typeface="Arial"/>
              </a:rPr>
              <a:t>C</a:t>
            </a:r>
            <a:r>
              <a:rPr dirty="0" sz="2350" spc="40">
                <a:latin typeface="Trebuchet MS"/>
                <a:cs typeface="Trebuchet MS"/>
              </a:rPr>
              <a:t>r</a:t>
            </a:r>
            <a:r>
              <a:rPr dirty="0" sz="2400" spc="40">
                <a:latin typeface="Arial"/>
                <a:cs typeface="Arial"/>
              </a:rPr>
              <a:t>ea</a:t>
            </a:r>
            <a:r>
              <a:rPr dirty="0" sz="2350" spc="40">
                <a:latin typeface="Trebuchet MS"/>
                <a:cs typeface="Trebuchet MS"/>
              </a:rPr>
              <a:t>t</a:t>
            </a:r>
            <a:r>
              <a:rPr dirty="0" sz="2400" spc="40">
                <a:latin typeface="Arial"/>
                <a:cs typeface="Arial"/>
              </a:rPr>
              <a:t>ing </a:t>
            </a:r>
            <a:r>
              <a:rPr dirty="0" sz="2400" spc="100">
                <a:latin typeface="Arial"/>
                <a:cs typeface="Arial"/>
              </a:rPr>
              <a:t>f</a:t>
            </a:r>
            <a:r>
              <a:rPr dirty="0" sz="2350" spc="100">
                <a:latin typeface="Trebuchet MS"/>
                <a:cs typeface="Trebuchet MS"/>
              </a:rPr>
              <a:t>u</a:t>
            </a:r>
            <a:r>
              <a:rPr dirty="0" sz="2400" spc="100">
                <a:latin typeface="Arial"/>
                <a:cs typeface="Arial"/>
              </a:rPr>
              <a:t>nc</a:t>
            </a:r>
            <a:r>
              <a:rPr dirty="0" sz="2350" spc="100">
                <a:latin typeface="Trebuchet MS"/>
                <a:cs typeface="Trebuchet MS"/>
              </a:rPr>
              <a:t>t</a:t>
            </a:r>
            <a:r>
              <a:rPr dirty="0" sz="2400" spc="100">
                <a:latin typeface="Arial"/>
                <a:cs typeface="Arial"/>
              </a:rPr>
              <a:t>ion </a:t>
            </a:r>
            <a:r>
              <a:rPr dirty="0" sz="2400" spc="130">
                <a:latin typeface="Arial"/>
                <a:cs typeface="Arial"/>
              </a:rPr>
              <a:t>fo</a:t>
            </a:r>
            <a:r>
              <a:rPr dirty="0" sz="2350" spc="130">
                <a:latin typeface="Trebuchet MS"/>
                <a:cs typeface="Trebuchet MS"/>
              </a:rPr>
              <a:t>r  </a:t>
            </a:r>
            <a:r>
              <a:rPr dirty="0" sz="2350" spc="55">
                <a:latin typeface="Trebuchet MS"/>
                <a:cs typeface="Trebuchet MS"/>
              </a:rPr>
              <a:t>r</a:t>
            </a:r>
            <a:r>
              <a:rPr dirty="0" sz="2400" spc="55">
                <a:latin typeface="Arial"/>
                <a:cs typeface="Arial"/>
              </a:rPr>
              <a:t>eading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da</a:t>
            </a:r>
            <a:r>
              <a:rPr dirty="0" sz="2350" spc="15">
                <a:latin typeface="Trebuchet MS"/>
                <a:cs typeface="Trebuchet MS"/>
              </a:rPr>
              <a:t>t</a:t>
            </a:r>
            <a:r>
              <a:rPr dirty="0" sz="2400" spc="1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145">
                <a:latin typeface="Arial"/>
                <a:cs typeface="Arial"/>
              </a:rPr>
              <a:t>f</a:t>
            </a:r>
            <a:r>
              <a:rPr dirty="0" sz="2350" spc="145">
                <a:latin typeface="Trebuchet MS"/>
                <a:cs typeface="Trebuchet MS"/>
              </a:rPr>
              <a:t>r</a:t>
            </a:r>
            <a:r>
              <a:rPr dirty="0" sz="2400" spc="145">
                <a:latin typeface="Arial"/>
                <a:cs typeface="Arial"/>
              </a:rPr>
              <a:t>om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185">
                <a:latin typeface="Arial"/>
                <a:cs typeface="Arial"/>
              </a:rPr>
              <a:t>HX</a:t>
            </a:r>
            <a:r>
              <a:rPr dirty="0" sz="2350" spc="185">
                <a:latin typeface="Trebuchet MS"/>
                <a:cs typeface="Trebuchet MS"/>
              </a:rPr>
              <a:t>711</a:t>
            </a:r>
            <a:r>
              <a:rPr dirty="0" sz="2350" spc="-40">
                <a:latin typeface="Trebuchet MS"/>
                <a:cs typeface="Trebuchet MS"/>
              </a:rPr>
              <a:t> </a:t>
            </a:r>
            <a:r>
              <a:rPr dirty="0" sz="2400" spc="114">
                <a:latin typeface="Arial"/>
                <a:cs typeface="Arial"/>
              </a:rPr>
              <a:t>mod</a:t>
            </a:r>
            <a:r>
              <a:rPr dirty="0" sz="2350" spc="114">
                <a:latin typeface="Trebuchet MS"/>
                <a:cs typeface="Trebuchet MS"/>
              </a:rPr>
              <a:t>u</a:t>
            </a:r>
            <a:r>
              <a:rPr dirty="0" sz="2400" spc="114">
                <a:latin typeface="Arial"/>
                <a:cs typeface="Arial"/>
              </a:rPr>
              <a:t>le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70">
                <a:latin typeface="Arial"/>
                <a:cs typeface="Arial"/>
              </a:rPr>
              <a:t>and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350" spc="75">
                <a:latin typeface="Trebuchet MS"/>
                <a:cs typeface="Trebuchet MS"/>
              </a:rPr>
              <a:t>r</a:t>
            </a:r>
            <a:r>
              <a:rPr dirty="0" sz="2400" spc="75">
                <a:latin typeface="Arial"/>
                <a:cs typeface="Arial"/>
              </a:rPr>
              <a:t>e</a:t>
            </a:r>
            <a:r>
              <a:rPr dirty="0" sz="2350" spc="75">
                <a:latin typeface="Trebuchet MS"/>
                <a:cs typeface="Trebuchet MS"/>
              </a:rPr>
              <a:t>tur</a:t>
            </a:r>
            <a:r>
              <a:rPr dirty="0" sz="2400" spc="7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85">
                <a:latin typeface="Arial"/>
                <a:cs typeface="Arial"/>
              </a:rPr>
              <a:t>i</a:t>
            </a:r>
            <a:r>
              <a:rPr dirty="0" sz="2350" spc="85">
                <a:latin typeface="Trebuchet MS"/>
                <a:cs typeface="Trebuchet MS"/>
              </a:rPr>
              <a:t>ts</a:t>
            </a:r>
            <a:r>
              <a:rPr dirty="0" sz="2350" spc="-40">
                <a:latin typeface="Trebuchet MS"/>
                <a:cs typeface="Trebuchet MS"/>
              </a:rPr>
              <a:t> </a:t>
            </a:r>
            <a:r>
              <a:rPr dirty="0" sz="2400" spc="75">
                <a:latin typeface="Arial"/>
                <a:cs typeface="Arial"/>
              </a:rPr>
              <a:t>o</a:t>
            </a:r>
            <a:r>
              <a:rPr dirty="0" sz="2350" spc="75">
                <a:latin typeface="Trebuchet MS"/>
                <a:cs typeface="Trebuchet MS"/>
              </a:rPr>
              <a:t>ut</a:t>
            </a:r>
            <a:r>
              <a:rPr dirty="0" sz="2400" spc="75">
                <a:latin typeface="Arial"/>
                <a:cs typeface="Arial"/>
              </a:rPr>
              <a:t>p</a:t>
            </a:r>
            <a:r>
              <a:rPr dirty="0" sz="2350" spc="75">
                <a:latin typeface="Trebuchet MS"/>
                <a:cs typeface="Trebuchet MS"/>
              </a:rPr>
              <a:t>ut</a:t>
            </a:r>
            <a:r>
              <a:rPr dirty="0" sz="2350" spc="-35">
                <a:latin typeface="Trebuchet MS"/>
                <a:cs typeface="Trebuchet MS"/>
              </a:rPr>
              <a:t> </a:t>
            </a:r>
            <a:r>
              <a:rPr dirty="0" sz="2250" spc="195">
                <a:latin typeface="Arial Black"/>
                <a:cs typeface="Arial Black"/>
              </a:rPr>
              <a:t>-&gt;</a:t>
            </a:r>
            <a:r>
              <a:rPr dirty="0" sz="2250" spc="-85">
                <a:latin typeface="Arial Black"/>
                <a:cs typeface="Arial Black"/>
              </a:rPr>
              <a:t> </a:t>
            </a:r>
            <a:r>
              <a:rPr dirty="0" sz="2400" spc="75">
                <a:latin typeface="Arial"/>
                <a:cs typeface="Arial"/>
              </a:rPr>
              <a:t>ini</a:t>
            </a:r>
            <a:r>
              <a:rPr dirty="0" sz="2350" spc="75">
                <a:latin typeface="Trebuchet MS"/>
                <a:cs typeface="Trebuchet MS"/>
              </a:rPr>
              <a:t>t</a:t>
            </a:r>
            <a:r>
              <a:rPr dirty="0" sz="2400" spc="75">
                <a:latin typeface="Arial"/>
                <a:cs typeface="Arial"/>
              </a:rPr>
              <a:t>iali</a:t>
            </a:r>
            <a:r>
              <a:rPr dirty="0" sz="2350" spc="75">
                <a:latin typeface="Trebuchet MS"/>
                <a:cs typeface="Trebuchet MS"/>
              </a:rPr>
              <a:t>z</a:t>
            </a:r>
            <a:r>
              <a:rPr dirty="0" sz="2400" spc="7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40">
                <a:latin typeface="Arial"/>
                <a:cs typeface="Arial"/>
              </a:rPr>
              <a:t>LCD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70">
                <a:latin typeface="Arial"/>
                <a:cs typeface="Arial"/>
              </a:rPr>
              <a:t>and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40">
                <a:latin typeface="Arial"/>
                <a:cs typeface="Arial"/>
              </a:rPr>
              <a:t>gi</a:t>
            </a:r>
            <a:r>
              <a:rPr dirty="0" sz="2350" spc="40">
                <a:latin typeface="Trebuchet MS"/>
                <a:cs typeface="Trebuchet MS"/>
              </a:rPr>
              <a:t>v</a:t>
            </a:r>
            <a:r>
              <a:rPr dirty="0" sz="2400" spc="40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80">
                <a:latin typeface="Arial"/>
                <a:cs typeface="Arial"/>
              </a:rPr>
              <a:t>di</a:t>
            </a:r>
            <a:r>
              <a:rPr dirty="0" sz="2350" spc="80">
                <a:latin typeface="Trebuchet MS"/>
                <a:cs typeface="Trebuchet MS"/>
              </a:rPr>
              <a:t>r</a:t>
            </a:r>
            <a:r>
              <a:rPr dirty="0" sz="2400" spc="80">
                <a:latin typeface="Arial"/>
                <a:cs typeface="Arial"/>
              </a:rPr>
              <a:t>ec</a:t>
            </a:r>
            <a:r>
              <a:rPr dirty="0" sz="2350" spc="80">
                <a:latin typeface="Trebuchet MS"/>
                <a:cs typeface="Trebuchet MS"/>
              </a:rPr>
              <a:t>t</a:t>
            </a:r>
            <a:r>
              <a:rPr dirty="0" sz="2400" spc="80">
                <a:latin typeface="Arial"/>
                <a:cs typeface="Arial"/>
              </a:rPr>
              <a:t>ion</a:t>
            </a:r>
            <a:r>
              <a:rPr dirty="0" sz="2350" spc="80">
                <a:latin typeface="Trebuchet MS"/>
                <a:cs typeface="Trebuchet MS"/>
              </a:rPr>
              <a:t>s  </a:t>
            </a:r>
            <a:r>
              <a:rPr dirty="0" sz="2350" spc="30">
                <a:latin typeface="Trebuchet MS"/>
                <a:cs typeface="Trebuchet MS"/>
              </a:rPr>
              <a:t>t</a:t>
            </a:r>
            <a:r>
              <a:rPr dirty="0" sz="2400" spc="30">
                <a:latin typeface="Arial"/>
                <a:cs typeface="Arial"/>
              </a:rPr>
              <a:t>o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95">
                <a:latin typeface="Arial"/>
                <a:cs typeface="Arial"/>
              </a:rPr>
              <a:t>inp</a:t>
            </a:r>
            <a:r>
              <a:rPr dirty="0" sz="2350" spc="95">
                <a:latin typeface="Trebuchet MS"/>
                <a:cs typeface="Trebuchet MS"/>
              </a:rPr>
              <a:t>ut</a:t>
            </a:r>
            <a:r>
              <a:rPr dirty="0" sz="2350" spc="-45">
                <a:latin typeface="Trebuchet MS"/>
                <a:cs typeface="Trebuchet MS"/>
              </a:rPr>
              <a:t> </a:t>
            </a:r>
            <a:r>
              <a:rPr dirty="0" sz="2400" spc="70">
                <a:latin typeface="Arial"/>
                <a:cs typeface="Arial"/>
              </a:rPr>
              <a:t>and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75">
                <a:latin typeface="Arial"/>
                <a:cs typeface="Arial"/>
              </a:rPr>
              <a:t>o</a:t>
            </a:r>
            <a:r>
              <a:rPr dirty="0" sz="2350" spc="75">
                <a:latin typeface="Trebuchet MS"/>
                <a:cs typeface="Trebuchet MS"/>
              </a:rPr>
              <a:t>ut</a:t>
            </a:r>
            <a:r>
              <a:rPr dirty="0" sz="2400" spc="75">
                <a:latin typeface="Arial"/>
                <a:cs typeface="Arial"/>
              </a:rPr>
              <a:t>p</a:t>
            </a:r>
            <a:r>
              <a:rPr dirty="0" sz="2350" spc="75">
                <a:latin typeface="Trebuchet MS"/>
                <a:cs typeface="Trebuchet MS"/>
              </a:rPr>
              <a:t>ut</a:t>
            </a:r>
            <a:r>
              <a:rPr dirty="0" sz="2350" spc="-45">
                <a:latin typeface="Trebuchet MS"/>
                <a:cs typeface="Trebuchet MS"/>
              </a:rPr>
              <a:t> </a:t>
            </a:r>
            <a:r>
              <a:rPr dirty="0" sz="2400" spc="130">
                <a:latin typeface="Arial"/>
                <a:cs typeface="Arial"/>
              </a:rPr>
              <a:t>pin</a:t>
            </a:r>
            <a:r>
              <a:rPr dirty="0" sz="2350" spc="130">
                <a:latin typeface="Trebuchet MS"/>
                <a:cs typeface="Trebuchet MS"/>
              </a:rPr>
              <a:t>s</a:t>
            </a:r>
            <a:r>
              <a:rPr dirty="0" sz="2350" spc="-45">
                <a:latin typeface="Trebuchet MS"/>
                <a:cs typeface="Trebuchet MS"/>
              </a:rPr>
              <a:t> </a:t>
            </a:r>
            <a:r>
              <a:rPr dirty="0" sz="2400" spc="110">
                <a:latin typeface="Arial"/>
                <a:cs typeface="Arial"/>
              </a:rPr>
              <a:t>in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350" spc="100">
                <a:latin typeface="Trebuchet MS"/>
                <a:cs typeface="Trebuchet MS"/>
              </a:rPr>
              <a:t>v</a:t>
            </a:r>
            <a:r>
              <a:rPr dirty="0" sz="2400" spc="100">
                <a:latin typeface="Arial"/>
                <a:cs typeface="Arial"/>
              </a:rPr>
              <a:t>oid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350" spc="15">
                <a:latin typeface="Trebuchet MS"/>
                <a:cs typeface="Trebuchet MS"/>
              </a:rPr>
              <a:t>s</a:t>
            </a:r>
            <a:r>
              <a:rPr dirty="0" sz="2400" spc="15">
                <a:latin typeface="Arial"/>
                <a:cs typeface="Arial"/>
              </a:rPr>
              <a:t>e</a:t>
            </a:r>
            <a:r>
              <a:rPr dirty="0" sz="2350" spc="15">
                <a:latin typeface="Trebuchet MS"/>
                <a:cs typeface="Trebuchet MS"/>
              </a:rPr>
              <a:t>tu</a:t>
            </a:r>
            <a:r>
              <a:rPr dirty="0" sz="2400" spc="15">
                <a:latin typeface="Arial"/>
                <a:cs typeface="Arial"/>
              </a:rPr>
              <a:t>p</a:t>
            </a:r>
            <a:r>
              <a:rPr dirty="0" sz="2250" spc="15">
                <a:latin typeface="Arial Black"/>
                <a:cs typeface="Arial Black"/>
              </a:rPr>
              <a:t>()</a:t>
            </a:r>
            <a:r>
              <a:rPr dirty="0" sz="2250" spc="-90">
                <a:latin typeface="Arial Black"/>
                <a:cs typeface="Arial Black"/>
              </a:rPr>
              <a:t> </a:t>
            </a:r>
            <a:r>
              <a:rPr dirty="0" sz="2250" spc="195">
                <a:latin typeface="Arial Black"/>
                <a:cs typeface="Arial Black"/>
              </a:rPr>
              <a:t>-&gt;</a:t>
            </a:r>
            <a:r>
              <a:rPr dirty="0" sz="2250" spc="-90">
                <a:latin typeface="Arial Black"/>
                <a:cs typeface="Arial Black"/>
              </a:rPr>
              <a:t> </a:t>
            </a:r>
            <a:r>
              <a:rPr dirty="0" sz="2400" spc="110">
                <a:latin typeface="Arial"/>
                <a:cs typeface="Arial"/>
              </a:rPr>
              <a:t>in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350" spc="100">
                <a:latin typeface="Trebuchet MS"/>
                <a:cs typeface="Trebuchet MS"/>
              </a:rPr>
              <a:t>v</a:t>
            </a:r>
            <a:r>
              <a:rPr dirty="0" sz="2400" spc="100">
                <a:latin typeface="Arial"/>
                <a:cs typeface="Arial"/>
              </a:rPr>
              <a:t>oid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20">
                <a:latin typeface="Arial"/>
                <a:cs typeface="Arial"/>
              </a:rPr>
              <a:t>loop</a:t>
            </a:r>
            <a:r>
              <a:rPr dirty="0" sz="2250" spc="20">
                <a:latin typeface="Arial Black"/>
                <a:cs typeface="Arial Black"/>
              </a:rPr>
              <a:t>()</a:t>
            </a:r>
            <a:r>
              <a:rPr dirty="0" sz="2250" spc="-90">
                <a:latin typeface="Arial Black"/>
                <a:cs typeface="Arial Black"/>
              </a:rPr>
              <a:t> </a:t>
            </a:r>
            <a:r>
              <a:rPr dirty="0" sz="2400" spc="90">
                <a:latin typeface="Arial"/>
                <a:cs typeface="Arial"/>
              </a:rPr>
              <a:t>f</a:t>
            </a:r>
            <a:r>
              <a:rPr dirty="0" sz="2350" spc="90">
                <a:latin typeface="Trebuchet MS"/>
                <a:cs typeface="Trebuchet MS"/>
              </a:rPr>
              <a:t>u</a:t>
            </a:r>
            <a:r>
              <a:rPr dirty="0" sz="2400" spc="90">
                <a:latin typeface="Arial"/>
                <a:cs typeface="Arial"/>
              </a:rPr>
              <a:t>nc</a:t>
            </a:r>
            <a:r>
              <a:rPr dirty="0" sz="2350" spc="90">
                <a:latin typeface="Trebuchet MS"/>
                <a:cs typeface="Trebuchet MS"/>
              </a:rPr>
              <a:t>t</a:t>
            </a:r>
            <a:r>
              <a:rPr dirty="0" sz="2400" spc="90">
                <a:latin typeface="Arial"/>
                <a:cs typeface="Arial"/>
              </a:rPr>
              <a:t>ion</a:t>
            </a:r>
            <a:r>
              <a:rPr dirty="0" sz="2250" spc="90">
                <a:latin typeface="Arial Black"/>
                <a:cs typeface="Arial Black"/>
              </a:rPr>
              <a:t>,</a:t>
            </a:r>
            <a:r>
              <a:rPr dirty="0" sz="2250" spc="-90">
                <a:latin typeface="Arial Black"/>
                <a:cs typeface="Arial Black"/>
              </a:rPr>
              <a:t> </a:t>
            </a:r>
            <a:r>
              <a:rPr dirty="0" sz="2350" spc="40">
                <a:latin typeface="Trebuchet MS"/>
                <a:cs typeface="Trebuchet MS"/>
              </a:rPr>
              <a:t>w</a:t>
            </a:r>
            <a:r>
              <a:rPr dirty="0" sz="2400" spc="40">
                <a:latin typeface="Arial"/>
                <a:cs typeface="Arial"/>
              </a:rPr>
              <a:t>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45">
                <a:latin typeface="Arial"/>
                <a:cs typeface="Arial"/>
              </a:rPr>
              <a:t>ha</a:t>
            </a:r>
            <a:r>
              <a:rPr dirty="0" sz="2350" spc="45">
                <a:latin typeface="Trebuchet MS"/>
                <a:cs typeface="Trebuchet MS"/>
              </a:rPr>
              <a:t>v</a:t>
            </a:r>
            <a:r>
              <a:rPr dirty="0" sz="2400" spc="45">
                <a:latin typeface="Arial"/>
                <a:cs typeface="Arial"/>
              </a:rPr>
              <a:t>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350" spc="50">
                <a:latin typeface="Trebuchet MS"/>
                <a:cs typeface="Trebuchet MS"/>
              </a:rPr>
              <a:t>r</a:t>
            </a:r>
            <a:r>
              <a:rPr dirty="0" sz="2400" spc="50">
                <a:latin typeface="Arial"/>
                <a:cs typeface="Arial"/>
              </a:rPr>
              <a:t>ead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15">
                <a:latin typeface="Arial"/>
                <a:cs typeface="Arial"/>
              </a:rPr>
              <a:t>da</a:t>
            </a:r>
            <a:r>
              <a:rPr dirty="0" sz="2350" spc="15">
                <a:latin typeface="Trebuchet MS"/>
                <a:cs typeface="Trebuchet MS"/>
              </a:rPr>
              <a:t>t</a:t>
            </a:r>
            <a:r>
              <a:rPr dirty="0" sz="2400" spc="15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145">
                <a:latin typeface="Arial"/>
                <a:cs typeface="Arial"/>
              </a:rPr>
              <a:t>f</a:t>
            </a:r>
            <a:r>
              <a:rPr dirty="0" sz="2350" spc="145">
                <a:latin typeface="Trebuchet MS"/>
                <a:cs typeface="Trebuchet MS"/>
              </a:rPr>
              <a:t>r</a:t>
            </a:r>
            <a:r>
              <a:rPr dirty="0" sz="2400" spc="145">
                <a:latin typeface="Arial"/>
                <a:cs typeface="Arial"/>
              </a:rPr>
              <a:t>om  </a:t>
            </a:r>
            <a:r>
              <a:rPr dirty="0" sz="2400" spc="185">
                <a:latin typeface="Arial"/>
                <a:cs typeface="Arial"/>
              </a:rPr>
              <a:t>HX</a:t>
            </a:r>
            <a:r>
              <a:rPr dirty="0" sz="2350" spc="185">
                <a:latin typeface="Trebuchet MS"/>
                <a:cs typeface="Trebuchet MS"/>
              </a:rPr>
              <a:t>711</a:t>
            </a:r>
            <a:r>
              <a:rPr dirty="0" sz="2350" spc="-50">
                <a:latin typeface="Trebuchet MS"/>
                <a:cs typeface="Trebuchet MS"/>
              </a:rPr>
              <a:t> </a:t>
            </a:r>
            <a:r>
              <a:rPr dirty="0" sz="2400" spc="114">
                <a:latin typeface="Arial"/>
                <a:cs typeface="Arial"/>
              </a:rPr>
              <a:t>mod</a:t>
            </a:r>
            <a:r>
              <a:rPr dirty="0" sz="2350" spc="114">
                <a:latin typeface="Trebuchet MS"/>
                <a:cs typeface="Trebuchet MS"/>
              </a:rPr>
              <a:t>u</a:t>
            </a:r>
            <a:r>
              <a:rPr dirty="0" sz="2400" spc="114">
                <a:latin typeface="Arial"/>
                <a:cs typeface="Arial"/>
              </a:rPr>
              <a:t>le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70">
                <a:latin typeface="Arial"/>
                <a:cs typeface="Arial"/>
              </a:rPr>
              <a:t>and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55">
                <a:latin typeface="Arial"/>
                <a:cs typeface="Arial"/>
              </a:rPr>
              <a:t>con</a:t>
            </a:r>
            <a:r>
              <a:rPr dirty="0" sz="2350" spc="55">
                <a:latin typeface="Trebuchet MS"/>
                <a:cs typeface="Trebuchet MS"/>
              </a:rPr>
              <a:t>v</a:t>
            </a:r>
            <a:r>
              <a:rPr dirty="0" sz="2400" spc="55">
                <a:latin typeface="Arial"/>
                <a:cs typeface="Arial"/>
              </a:rPr>
              <a:t>e</a:t>
            </a:r>
            <a:r>
              <a:rPr dirty="0" sz="2350" spc="55">
                <a:latin typeface="Trebuchet MS"/>
                <a:cs typeface="Trebuchet MS"/>
              </a:rPr>
              <a:t>rt</a:t>
            </a:r>
            <a:r>
              <a:rPr dirty="0" sz="2400" spc="55">
                <a:latin typeface="Arial"/>
                <a:cs typeface="Arial"/>
              </a:rPr>
              <a:t>ed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350" spc="95">
                <a:latin typeface="Trebuchet MS"/>
                <a:cs typeface="Trebuchet MS"/>
              </a:rPr>
              <a:t>t</a:t>
            </a:r>
            <a:r>
              <a:rPr dirty="0" sz="2400" spc="95">
                <a:latin typeface="Arial"/>
                <a:cs typeface="Arial"/>
              </a:rPr>
              <a:t>hi</a:t>
            </a:r>
            <a:r>
              <a:rPr dirty="0" sz="2350" spc="95">
                <a:latin typeface="Trebuchet MS"/>
                <a:cs typeface="Trebuchet MS"/>
              </a:rPr>
              <a:t>s</a:t>
            </a:r>
            <a:r>
              <a:rPr dirty="0" sz="2350" spc="-45">
                <a:latin typeface="Trebuchet MS"/>
                <a:cs typeface="Trebuchet MS"/>
              </a:rPr>
              <a:t> </a:t>
            </a:r>
            <a:r>
              <a:rPr dirty="0" sz="2400" spc="15">
                <a:latin typeface="Arial"/>
                <a:cs typeface="Arial"/>
              </a:rPr>
              <a:t>da</a:t>
            </a:r>
            <a:r>
              <a:rPr dirty="0" sz="2350" spc="15">
                <a:latin typeface="Trebuchet MS"/>
                <a:cs typeface="Trebuchet MS"/>
              </a:rPr>
              <a:t>t</a:t>
            </a:r>
            <a:r>
              <a:rPr dirty="0" sz="2400" spc="15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70">
                <a:latin typeface="Arial"/>
                <a:cs typeface="Arial"/>
              </a:rPr>
              <a:t>in</a:t>
            </a:r>
            <a:r>
              <a:rPr dirty="0" sz="2350" spc="70">
                <a:latin typeface="Trebuchet MS"/>
                <a:cs typeface="Trebuchet MS"/>
              </a:rPr>
              <a:t>t</a:t>
            </a:r>
            <a:r>
              <a:rPr dirty="0" sz="2400" spc="70">
                <a:latin typeface="Arial"/>
                <a:cs typeface="Arial"/>
              </a:rPr>
              <a:t>o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350" spc="40">
                <a:latin typeface="Trebuchet MS"/>
                <a:cs typeface="Trebuchet MS"/>
              </a:rPr>
              <a:t>w</a:t>
            </a:r>
            <a:r>
              <a:rPr dirty="0" sz="2400" spc="40">
                <a:latin typeface="Arial"/>
                <a:cs typeface="Arial"/>
              </a:rPr>
              <a:t>eigh</a:t>
            </a:r>
            <a:r>
              <a:rPr dirty="0" sz="2350" spc="40">
                <a:latin typeface="Trebuchet MS"/>
                <a:cs typeface="Trebuchet MS"/>
              </a:rPr>
              <a:t>t</a:t>
            </a:r>
            <a:r>
              <a:rPr dirty="0" sz="2350" spc="-45">
                <a:latin typeface="Trebuchet MS"/>
                <a:cs typeface="Trebuchet MS"/>
              </a:rPr>
              <a:t> </a:t>
            </a:r>
            <a:r>
              <a:rPr dirty="0" sz="2250" spc="15">
                <a:latin typeface="Arial Black"/>
                <a:cs typeface="Arial Black"/>
              </a:rPr>
              <a:t>(</a:t>
            </a:r>
            <a:r>
              <a:rPr dirty="0" sz="2400" spc="15">
                <a:latin typeface="Arial"/>
                <a:cs typeface="Arial"/>
              </a:rPr>
              <a:t>g</a:t>
            </a:r>
            <a:r>
              <a:rPr dirty="0" sz="2350" spc="15">
                <a:latin typeface="Trebuchet MS"/>
                <a:cs typeface="Trebuchet MS"/>
              </a:rPr>
              <a:t>r</a:t>
            </a:r>
            <a:r>
              <a:rPr dirty="0" sz="2400" spc="15">
                <a:latin typeface="Arial"/>
                <a:cs typeface="Arial"/>
              </a:rPr>
              <a:t>am</a:t>
            </a:r>
            <a:r>
              <a:rPr dirty="0" sz="2350" spc="15">
                <a:latin typeface="Trebuchet MS"/>
                <a:cs typeface="Trebuchet MS"/>
              </a:rPr>
              <a:t>s</a:t>
            </a:r>
            <a:r>
              <a:rPr dirty="0" sz="2250" spc="15">
                <a:latin typeface="Arial Black"/>
                <a:cs typeface="Arial Black"/>
              </a:rPr>
              <a:t>)</a:t>
            </a:r>
            <a:r>
              <a:rPr dirty="0" sz="2250" spc="-90">
                <a:latin typeface="Arial Black"/>
                <a:cs typeface="Arial Black"/>
              </a:rPr>
              <a:t> </a:t>
            </a:r>
            <a:r>
              <a:rPr dirty="0" sz="2400" spc="70">
                <a:latin typeface="Arial"/>
                <a:cs typeface="Arial"/>
              </a:rPr>
              <a:t>and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350" spc="60">
                <a:latin typeface="Trebuchet MS"/>
                <a:cs typeface="Trebuchet MS"/>
              </a:rPr>
              <a:t>s</a:t>
            </a:r>
            <a:r>
              <a:rPr dirty="0" sz="2400" spc="60">
                <a:latin typeface="Arial"/>
                <a:cs typeface="Arial"/>
              </a:rPr>
              <a:t>en</a:t>
            </a:r>
            <a:r>
              <a:rPr dirty="0" sz="2350" spc="60">
                <a:latin typeface="Trebuchet MS"/>
                <a:cs typeface="Trebuchet MS"/>
              </a:rPr>
              <a:t>t</a:t>
            </a:r>
            <a:r>
              <a:rPr dirty="0" sz="2350" spc="-45">
                <a:latin typeface="Trebuchet MS"/>
                <a:cs typeface="Trebuchet MS"/>
              </a:rPr>
              <a:t> </a:t>
            </a:r>
            <a:r>
              <a:rPr dirty="0" sz="2400" spc="40">
                <a:latin typeface="Arial"/>
                <a:cs typeface="Arial"/>
              </a:rPr>
              <a:t>i</a:t>
            </a:r>
            <a:r>
              <a:rPr dirty="0" sz="2350" spc="40">
                <a:latin typeface="Trebuchet MS"/>
                <a:cs typeface="Trebuchet MS"/>
              </a:rPr>
              <a:t>t</a:t>
            </a:r>
            <a:r>
              <a:rPr dirty="0" sz="2350" spc="-45">
                <a:latin typeface="Trebuchet MS"/>
                <a:cs typeface="Trebuchet MS"/>
              </a:rPr>
              <a:t> </a:t>
            </a:r>
            <a:r>
              <a:rPr dirty="0" sz="2350" spc="30">
                <a:latin typeface="Trebuchet MS"/>
                <a:cs typeface="Trebuchet MS"/>
              </a:rPr>
              <a:t>t</a:t>
            </a:r>
            <a:r>
              <a:rPr dirty="0" sz="2400" spc="30">
                <a:latin typeface="Arial"/>
                <a:cs typeface="Arial"/>
              </a:rPr>
              <a:t>o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350" spc="25">
                <a:latin typeface="Trebuchet MS"/>
                <a:cs typeface="Trebuchet MS"/>
              </a:rPr>
              <a:t>t</a:t>
            </a:r>
            <a:r>
              <a:rPr dirty="0" sz="2400" spc="25">
                <a:latin typeface="Arial"/>
                <a:cs typeface="Arial"/>
              </a:rPr>
              <a:t>he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50">
                <a:latin typeface="Arial"/>
                <a:cs typeface="Arial"/>
              </a:rPr>
              <a:t>LCD</a:t>
            </a:r>
            <a:r>
              <a:rPr dirty="0" sz="2250" spc="50">
                <a:latin typeface="Arial Black"/>
                <a:cs typeface="Arial Black"/>
              </a:rPr>
              <a:t>.</a:t>
            </a:r>
            <a:endParaRPr sz="22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7221" y="4221936"/>
            <a:ext cx="14678039" cy="5857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5272" y="1296497"/>
            <a:ext cx="4067175" cy="196151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600710">
              <a:lnSpc>
                <a:spcPct val="128299"/>
              </a:lnSpc>
              <a:spcBef>
                <a:spcPts val="95"/>
              </a:spcBef>
            </a:pPr>
            <a:r>
              <a:rPr dirty="0" spc="1310">
                <a:solidFill>
                  <a:srgbClr val="181724"/>
                </a:solidFill>
              </a:rPr>
              <a:t>C</a:t>
            </a:r>
            <a:r>
              <a:rPr dirty="0" spc="730">
                <a:solidFill>
                  <a:srgbClr val="181724"/>
                </a:solidFill>
              </a:rPr>
              <a:t>I</a:t>
            </a:r>
            <a:r>
              <a:rPr dirty="0" spc="750">
                <a:solidFill>
                  <a:srgbClr val="181724"/>
                </a:solidFill>
              </a:rPr>
              <a:t>R</a:t>
            </a:r>
            <a:r>
              <a:rPr dirty="0" spc="1310">
                <a:solidFill>
                  <a:srgbClr val="181724"/>
                </a:solidFill>
              </a:rPr>
              <a:t>C</a:t>
            </a:r>
            <a:r>
              <a:rPr dirty="0" spc="1135">
                <a:solidFill>
                  <a:srgbClr val="181724"/>
                </a:solidFill>
              </a:rPr>
              <a:t>U</a:t>
            </a:r>
            <a:r>
              <a:rPr dirty="0" spc="730">
                <a:solidFill>
                  <a:srgbClr val="181724"/>
                </a:solidFill>
              </a:rPr>
              <a:t>I</a:t>
            </a:r>
            <a:r>
              <a:rPr dirty="0" spc="640">
                <a:solidFill>
                  <a:srgbClr val="181724"/>
                </a:solidFill>
              </a:rPr>
              <a:t>T  </a:t>
            </a:r>
            <a:r>
              <a:rPr dirty="0" spc="1235">
                <a:solidFill>
                  <a:srgbClr val="181724"/>
                </a:solidFill>
              </a:rPr>
              <a:t>D</a:t>
            </a:r>
            <a:r>
              <a:rPr dirty="0" spc="730">
                <a:solidFill>
                  <a:srgbClr val="181724"/>
                </a:solidFill>
              </a:rPr>
              <a:t>I</a:t>
            </a:r>
            <a:r>
              <a:rPr dirty="0" spc="1280">
                <a:solidFill>
                  <a:srgbClr val="181724"/>
                </a:solidFill>
              </a:rPr>
              <a:t>A</a:t>
            </a:r>
            <a:r>
              <a:rPr dirty="0" spc="1385">
                <a:solidFill>
                  <a:srgbClr val="181724"/>
                </a:solidFill>
              </a:rPr>
              <a:t>G</a:t>
            </a:r>
            <a:r>
              <a:rPr dirty="0" spc="750">
                <a:solidFill>
                  <a:srgbClr val="181724"/>
                </a:solidFill>
              </a:rPr>
              <a:t>R</a:t>
            </a:r>
            <a:r>
              <a:rPr dirty="0" spc="1280">
                <a:solidFill>
                  <a:srgbClr val="181724"/>
                </a:solidFill>
              </a:rPr>
              <a:t>A</a:t>
            </a:r>
            <a:r>
              <a:rPr dirty="0" spc="2020">
                <a:solidFill>
                  <a:srgbClr val="181724"/>
                </a:solidFill>
              </a:rPr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55895" y="1417785"/>
            <a:ext cx="8524240" cy="18027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dirty="0" sz="2450" spc="204">
                <a:solidFill>
                  <a:srgbClr val="181724"/>
                </a:solidFill>
                <a:latin typeface="Trebuchet MS"/>
                <a:cs typeface="Trebuchet MS"/>
              </a:rPr>
              <a:t>16x2</a:t>
            </a:r>
            <a:r>
              <a:rPr dirty="0" sz="2450" spc="-6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500" spc="35">
                <a:solidFill>
                  <a:srgbClr val="181724"/>
                </a:solidFill>
                <a:latin typeface="Arial"/>
                <a:cs typeface="Arial"/>
              </a:rPr>
              <a:t>LCD</a:t>
            </a:r>
            <a:r>
              <a:rPr dirty="0" sz="2500" spc="-2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130">
                <a:solidFill>
                  <a:srgbClr val="181724"/>
                </a:solidFill>
                <a:latin typeface="Arial"/>
                <a:cs typeface="Arial"/>
              </a:rPr>
              <a:t>pin</a:t>
            </a:r>
            <a:r>
              <a:rPr dirty="0" sz="2450" spc="13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45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500" spc="-105">
                <a:solidFill>
                  <a:srgbClr val="181724"/>
                </a:solidFill>
                <a:latin typeface="Arial"/>
                <a:cs typeface="Arial"/>
              </a:rPr>
              <a:t>RS</a:t>
            </a:r>
            <a:r>
              <a:rPr dirty="0" sz="2350" spc="-105">
                <a:solidFill>
                  <a:srgbClr val="181724"/>
                </a:solidFill>
                <a:latin typeface="Arial Black"/>
                <a:cs typeface="Arial Black"/>
              </a:rPr>
              <a:t>,</a:t>
            </a:r>
            <a:r>
              <a:rPr dirty="0" sz="2350" spc="-110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500" spc="30">
                <a:solidFill>
                  <a:srgbClr val="181724"/>
                </a:solidFill>
                <a:latin typeface="Arial"/>
                <a:cs typeface="Arial"/>
              </a:rPr>
              <a:t>EN</a:t>
            </a:r>
            <a:r>
              <a:rPr dirty="0" sz="2350" spc="30">
                <a:solidFill>
                  <a:srgbClr val="181724"/>
                </a:solidFill>
                <a:latin typeface="Arial Black"/>
                <a:cs typeface="Arial Black"/>
              </a:rPr>
              <a:t>,</a:t>
            </a:r>
            <a:r>
              <a:rPr dirty="0" sz="2350" spc="-105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500" spc="140">
                <a:solidFill>
                  <a:srgbClr val="181724"/>
                </a:solidFill>
                <a:latin typeface="Arial"/>
                <a:cs typeface="Arial"/>
              </a:rPr>
              <a:t>d</a:t>
            </a:r>
            <a:r>
              <a:rPr dirty="0" sz="2450" spc="140">
                <a:solidFill>
                  <a:srgbClr val="181724"/>
                </a:solidFill>
                <a:latin typeface="Trebuchet MS"/>
                <a:cs typeface="Trebuchet MS"/>
              </a:rPr>
              <a:t>4</a:t>
            </a:r>
            <a:r>
              <a:rPr dirty="0" sz="2350" spc="140">
                <a:solidFill>
                  <a:srgbClr val="181724"/>
                </a:solidFill>
                <a:latin typeface="Arial Black"/>
                <a:cs typeface="Arial Black"/>
              </a:rPr>
              <a:t>,</a:t>
            </a:r>
            <a:r>
              <a:rPr dirty="0" sz="2350" spc="-110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500" spc="140">
                <a:solidFill>
                  <a:srgbClr val="181724"/>
                </a:solidFill>
                <a:latin typeface="Arial"/>
                <a:cs typeface="Arial"/>
              </a:rPr>
              <a:t>d</a:t>
            </a:r>
            <a:r>
              <a:rPr dirty="0" sz="2450" spc="140">
                <a:solidFill>
                  <a:srgbClr val="181724"/>
                </a:solidFill>
                <a:latin typeface="Trebuchet MS"/>
                <a:cs typeface="Trebuchet MS"/>
              </a:rPr>
              <a:t>5</a:t>
            </a:r>
            <a:r>
              <a:rPr dirty="0" sz="2350" spc="140">
                <a:solidFill>
                  <a:srgbClr val="181724"/>
                </a:solidFill>
                <a:latin typeface="Arial Black"/>
                <a:cs typeface="Arial Black"/>
              </a:rPr>
              <a:t>,</a:t>
            </a:r>
            <a:r>
              <a:rPr dirty="0" sz="2350" spc="-105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500" spc="140">
                <a:solidFill>
                  <a:srgbClr val="181724"/>
                </a:solidFill>
                <a:latin typeface="Arial"/>
                <a:cs typeface="Arial"/>
              </a:rPr>
              <a:t>d</a:t>
            </a:r>
            <a:r>
              <a:rPr dirty="0" sz="2450" spc="140">
                <a:solidFill>
                  <a:srgbClr val="181724"/>
                </a:solidFill>
                <a:latin typeface="Trebuchet MS"/>
                <a:cs typeface="Trebuchet MS"/>
              </a:rPr>
              <a:t>6</a:t>
            </a:r>
            <a:r>
              <a:rPr dirty="0" sz="2350" spc="140">
                <a:solidFill>
                  <a:srgbClr val="181724"/>
                </a:solidFill>
                <a:latin typeface="Arial Black"/>
                <a:cs typeface="Arial Black"/>
              </a:rPr>
              <a:t>,</a:t>
            </a:r>
            <a:r>
              <a:rPr dirty="0" sz="2350" spc="-110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and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190">
                <a:solidFill>
                  <a:srgbClr val="181724"/>
                </a:solidFill>
                <a:latin typeface="Arial"/>
                <a:cs typeface="Arial"/>
              </a:rPr>
              <a:t>d</a:t>
            </a:r>
            <a:r>
              <a:rPr dirty="0" sz="2450" spc="190">
                <a:solidFill>
                  <a:srgbClr val="181724"/>
                </a:solidFill>
                <a:latin typeface="Trebuchet MS"/>
                <a:cs typeface="Trebuchet MS"/>
              </a:rPr>
              <a:t>7</a:t>
            </a:r>
            <a:r>
              <a:rPr dirty="0" sz="2450" spc="-6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500" spc="25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50" spc="2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25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500" spc="-2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55">
                <a:solidFill>
                  <a:srgbClr val="181724"/>
                </a:solidFill>
                <a:latin typeface="Arial"/>
                <a:cs typeface="Arial"/>
              </a:rPr>
              <a:t>connec</a:t>
            </a:r>
            <a:r>
              <a:rPr dirty="0" sz="2450" spc="5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55">
                <a:solidFill>
                  <a:srgbClr val="181724"/>
                </a:solidFill>
                <a:latin typeface="Arial"/>
                <a:cs typeface="Arial"/>
              </a:rPr>
              <a:t>ed  </a:t>
            </a:r>
            <a:r>
              <a:rPr dirty="0" sz="2450" spc="65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500" spc="65">
                <a:solidFill>
                  <a:srgbClr val="181724"/>
                </a:solidFill>
                <a:latin typeface="Arial"/>
                <a:cs typeface="Arial"/>
              </a:rPr>
              <a:t>i</a:t>
            </a:r>
            <a:r>
              <a:rPr dirty="0" sz="2450" spc="6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65">
                <a:solidFill>
                  <a:srgbClr val="181724"/>
                </a:solidFill>
                <a:latin typeface="Arial"/>
                <a:cs typeface="Arial"/>
              </a:rPr>
              <a:t>h </a:t>
            </a:r>
            <a:r>
              <a:rPr dirty="0" sz="2500" spc="114">
                <a:solidFill>
                  <a:srgbClr val="181724"/>
                </a:solidFill>
                <a:latin typeface="Arial"/>
                <a:cs typeface="Arial"/>
              </a:rPr>
              <a:t>pin </a:t>
            </a:r>
            <a:r>
              <a:rPr dirty="0" sz="2500" spc="110">
                <a:solidFill>
                  <a:srgbClr val="181724"/>
                </a:solidFill>
                <a:latin typeface="Arial"/>
                <a:cs typeface="Arial"/>
              </a:rPr>
              <a:t>n</a:t>
            </a:r>
            <a:r>
              <a:rPr dirty="0" sz="2450" spc="110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500" spc="110">
                <a:solidFill>
                  <a:srgbClr val="181724"/>
                </a:solidFill>
                <a:latin typeface="Arial"/>
                <a:cs typeface="Arial"/>
              </a:rPr>
              <a:t>mbe</a:t>
            </a:r>
            <a:r>
              <a:rPr dirty="0" sz="2450" spc="110">
                <a:solidFill>
                  <a:srgbClr val="181724"/>
                </a:solidFill>
                <a:latin typeface="Trebuchet MS"/>
                <a:cs typeface="Trebuchet MS"/>
              </a:rPr>
              <a:t>r </a:t>
            </a:r>
            <a:r>
              <a:rPr dirty="0" sz="2450" spc="150">
                <a:solidFill>
                  <a:srgbClr val="181724"/>
                </a:solidFill>
                <a:latin typeface="Trebuchet MS"/>
                <a:cs typeface="Trebuchet MS"/>
              </a:rPr>
              <a:t>8</a:t>
            </a:r>
            <a:r>
              <a:rPr dirty="0" sz="2350" spc="150">
                <a:solidFill>
                  <a:srgbClr val="181724"/>
                </a:solidFill>
                <a:latin typeface="Arial Black"/>
                <a:cs typeface="Arial Black"/>
              </a:rPr>
              <a:t>, </a:t>
            </a:r>
            <a:r>
              <a:rPr dirty="0" sz="2450" spc="150">
                <a:solidFill>
                  <a:srgbClr val="181724"/>
                </a:solidFill>
                <a:latin typeface="Trebuchet MS"/>
                <a:cs typeface="Trebuchet MS"/>
              </a:rPr>
              <a:t>9</a:t>
            </a:r>
            <a:r>
              <a:rPr dirty="0" sz="2350" spc="150">
                <a:solidFill>
                  <a:srgbClr val="181724"/>
                </a:solidFill>
                <a:latin typeface="Arial Black"/>
                <a:cs typeface="Arial Black"/>
              </a:rPr>
              <a:t>, </a:t>
            </a:r>
            <a:r>
              <a:rPr dirty="0" sz="2450" spc="185">
                <a:solidFill>
                  <a:srgbClr val="181724"/>
                </a:solidFill>
                <a:latin typeface="Trebuchet MS"/>
                <a:cs typeface="Trebuchet MS"/>
              </a:rPr>
              <a:t>10</a:t>
            </a:r>
            <a:r>
              <a:rPr dirty="0" sz="2350" spc="185">
                <a:solidFill>
                  <a:srgbClr val="181724"/>
                </a:solidFill>
                <a:latin typeface="Arial Black"/>
                <a:cs typeface="Arial Black"/>
              </a:rPr>
              <a:t>, </a:t>
            </a:r>
            <a:r>
              <a:rPr dirty="0" sz="2450" spc="185">
                <a:solidFill>
                  <a:srgbClr val="181724"/>
                </a:solidFill>
                <a:latin typeface="Trebuchet MS"/>
                <a:cs typeface="Trebuchet MS"/>
              </a:rPr>
              <a:t>11</a:t>
            </a:r>
            <a:r>
              <a:rPr dirty="0" sz="2350" spc="185">
                <a:solidFill>
                  <a:srgbClr val="181724"/>
                </a:solidFill>
                <a:latin typeface="Arial Black"/>
                <a:cs typeface="Arial Black"/>
              </a:rPr>
              <a:t>, </a:t>
            </a:r>
            <a:r>
              <a:rPr dirty="0" sz="2450" spc="254">
                <a:solidFill>
                  <a:srgbClr val="181724"/>
                </a:solidFill>
                <a:latin typeface="Trebuchet MS"/>
                <a:cs typeface="Trebuchet MS"/>
              </a:rPr>
              <a:t>12 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and </a:t>
            </a:r>
            <a:r>
              <a:rPr dirty="0" sz="2450" spc="254">
                <a:solidFill>
                  <a:srgbClr val="181724"/>
                </a:solidFill>
                <a:latin typeface="Trebuchet MS"/>
                <a:cs typeface="Trebuchet MS"/>
              </a:rPr>
              <a:t>13 </a:t>
            </a:r>
            <a:r>
              <a:rPr dirty="0" sz="2500" spc="145">
                <a:solidFill>
                  <a:srgbClr val="181724"/>
                </a:solidFill>
                <a:latin typeface="Arial"/>
                <a:cs typeface="Arial"/>
              </a:rPr>
              <a:t>of </a:t>
            </a:r>
            <a:r>
              <a:rPr dirty="0" sz="2500" spc="110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50" spc="11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110">
                <a:solidFill>
                  <a:srgbClr val="181724"/>
                </a:solidFill>
                <a:latin typeface="Arial"/>
                <a:cs typeface="Arial"/>
              </a:rPr>
              <a:t>d</a:t>
            </a:r>
            <a:r>
              <a:rPr dirty="0" sz="2450" spc="110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500" spc="110">
                <a:solidFill>
                  <a:srgbClr val="181724"/>
                </a:solidFill>
                <a:latin typeface="Arial"/>
                <a:cs typeface="Arial"/>
              </a:rPr>
              <a:t>ino  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pec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i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v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el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y</a:t>
            </a:r>
            <a:r>
              <a:rPr dirty="0" sz="2350" spc="70">
                <a:solidFill>
                  <a:srgbClr val="181724"/>
                </a:solidFill>
                <a:latin typeface="Arial Black"/>
                <a:cs typeface="Arial Black"/>
              </a:rPr>
              <a:t>. </a:t>
            </a:r>
            <a:r>
              <a:rPr dirty="0" sz="2500" spc="185">
                <a:solidFill>
                  <a:srgbClr val="181724"/>
                </a:solidFill>
                <a:latin typeface="Arial"/>
                <a:cs typeface="Arial"/>
              </a:rPr>
              <a:t>HX</a:t>
            </a:r>
            <a:r>
              <a:rPr dirty="0" sz="2450" spc="185">
                <a:solidFill>
                  <a:srgbClr val="181724"/>
                </a:solidFill>
                <a:latin typeface="Trebuchet MS"/>
                <a:cs typeface="Trebuchet MS"/>
              </a:rPr>
              <a:t>711 </a:t>
            </a:r>
            <a:r>
              <a:rPr dirty="0" sz="2500" spc="130">
                <a:solidFill>
                  <a:srgbClr val="181724"/>
                </a:solidFill>
                <a:latin typeface="Arial"/>
                <a:cs typeface="Arial"/>
              </a:rPr>
              <a:t>Mod</a:t>
            </a:r>
            <a:r>
              <a:rPr dirty="0" sz="2450" spc="130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500" spc="130">
                <a:solidFill>
                  <a:srgbClr val="181724"/>
                </a:solidFill>
                <a:latin typeface="Arial"/>
                <a:cs typeface="Arial"/>
              </a:rPr>
              <a:t>le</a:t>
            </a:r>
            <a:r>
              <a:rPr dirty="0" sz="2350" spc="130">
                <a:solidFill>
                  <a:srgbClr val="181724"/>
                </a:solidFill>
                <a:latin typeface="Arial Black"/>
                <a:cs typeface="Arial Black"/>
              </a:rPr>
              <a:t>’</a:t>
            </a:r>
            <a:r>
              <a:rPr dirty="0" sz="2450" spc="130">
                <a:solidFill>
                  <a:srgbClr val="181724"/>
                </a:solidFill>
                <a:latin typeface="Trebuchet MS"/>
                <a:cs typeface="Trebuchet MS"/>
              </a:rPr>
              <a:t>s </a:t>
            </a:r>
            <a:r>
              <a:rPr dirty="0" sz="2500" spc="50">
                <a:solidFill>
                  <a:srgbClr val="181724"/>
                </a:solidFill>
                <a:latin typeface="Arial"/>
                <a:cs typeface="Arial"/>
              </a:rPr>
              <a:t>DT 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and </a:t>
            </a:r>
            <a:r>
              <a:rPr dirty="0" sz="2500" spc="50">
                <a:solidFill>
                  <a:srgbClr val="181724"/>
                </a:solidFill>
                <a:latin typeface="Arial"/>
                <a:cs typeface="Arial"/>
              </a:rPr>
              <a:t>SCK </a:t>
            </a:r>
            <a:r>
              <a:rPr dirty="0" sz="2500" spc="130">
                <a:solidFill>
                  <a:srgbClr val="181724"/>
                </a:solidFill>
                <a:latin typeface="Arial"/>
                <a:cs typeface="Arial"/>
              </a:rPr>
              <a:t>pin</a:t>
            </a:r>
            <a:r>
              <a:rPr dirty="0" sz="2450" spc="130">
                <a:solidFill>
                  <a:srgbClr val="181724"/>
                </a:solidFill>
                <a:latin typeface="Trebuchet MS"/>
                <a:cs typeface="Trebuchet MS"/>
              </a:rPr>
              <a:t>s </a:t>
            </a:r>
            <a:r>
              <a:rPr dirty="0" sz="2500" spc="25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50" spc="2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25">
                <a:solidFill>
                  <a:srgbClr val="181724"/>
                </a:solidFill>
                <a:latin typeface="Arial"/>
                <a:cs typeface="Arial"/>
              </a:rPr>
              <a:t>e  </a:t>
            </a:r>
            <a:r>
              <a:rPr dirty="0" sz="2500" spc="75">
                <a:solidFill>
                  <a:srgbClr val="181724"/>
                </a:solidFill>
                <a:latin typeface="Arial"/>
                <a:cs typeface="Arial"/>
              </a:rPr>
              <a:t>di</a:t>
            </a:r>
            <a:r>
              <a:rPr dirty="0" sz="2450" spc="7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75">
                <a:solidFill>
                  <a:srgbClr val="181724"/>
                </a:solidFill>
                <a:latin typeface="Arial"/>
                <a:cs typeface="Arial"/>
              </a:rPr>
              <a:t>ec</a:t>
            </a:r>
            <a:r>
              <a:rPr dirty="0" sz="2450" spc="7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75">
                <a:solidFill>
                  <a:srgbClr val="181724"/>
                </a:solidFill>
                <a:latin typeface="Arial"/>
                <a:cs typeface="Arial"/>
              </a:rPr>
              <a:t>l</a:t>
            </a:r>
            <a:r>
              <a:rPr dirty="0" sz="2450" spc="75">
                <a:solidFill>
                  <a:srgbClr val="181724"/>
                </a:solidFill>
                <a:latin typeface="Trebuchet MS"/>
                <a:cs typeface="Trebuchet MS"/>
              </a:rPr>
              <a:t>y</a:t>
            </a:r>
            <a:r>
              <a:rPr dirty="0" sz="245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181724"/>
                </a:solidFill>
                <a:latin typeface="Arial"/>
                <a:cs typeface="Arial"/>
              </a:rPr>
              <a:t>connec</a:t>
            </a:r>
            <a:r>
              <a:rPr dirty="0" sz="2450" spc="5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55">
                <a:solidFill>
                  <a:srgbClr val="181724"/>
                </a:solidFill>
                <a:latin typeface="Arial"/>
                <a:cs typeface="Arial"/>
              </a:rPr>
              <a:t>ed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65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500" spc="65">
                <a:solidFill>
                  <a:srgbClr val="181724"/>
                </a:solidFill>
                <a:latin typeface="Arial"/>
                <a:cs typeface="Arial"/>
              </a:rPr>
              <a:t>i</a:t>
            </a:r>
            <a:r>
              <a:rPr dirty="0" sz="2450" spc="6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65">
                <a:solidFill>
                  <a:srgbClr val="181724"/>
                </a:solidFill>
                <a:latin typeface="Arial"/>
                <a:cs typeface="Arial"/>
              </a:rPr>
              <a:t>h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120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50" spc="12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120">
                <a:solidFill>
                  <a:srgbClr val="181724"/>
                </a:solidFill>
                <a:latin typeface="Arial"/>
                <a:cs typeface="Arial"/>
              </a:rPr>
              <a:t>d</a:t>
            </a:r>
            <a:r>
              <a:rPr dirty="0" sz="2450" spc="120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500" spc="120">
                <a:solidFill>
                  <a:srgbClr val="181724"/>
                </a:solidFill>
                <a:latin typeface="Arial"/>
                <a:cs typeface="Arial"/>
              </a:rPr>
              <a:t>ino</a:t>
            </a:r>
            <a:r>
              <a:rPr dirty="0" sz="2350" spc="120">
                <a:solidFill>
                  <a:srgbClr val="181724"/>
                </a:solidFill>
                <a:latin typeface="Arial Black"/>
                <a:cs typeface="Arial Black"/>
              </a:rPr>
              <a:t>'</a:t>
            </a:r>
            <a:r>
              <a:rPr dirty="0" sz="2450" spc="12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45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500" spc="114">
                <a:solidFill>
                  <a:srgbClr val="181724"/>
                </a:solidFill>
                <a:latin typeface="Arial"/>
                <a:cs typeface="Arial"/>
              </a:rPr>
              <a:t>pin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165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50" spc="165">
                <a:solidFill>
                  <a:srgbClr val="181724"/>
                </a:solidFill>
                <a:latin typeface="Trebuchet MS"/>
                <a:cs typeface="Trebuchet MS"/>
              </a:rPr>
              <a:t>0</a:t>
            </a:r>
            <a:r>
              <a:rPr dirty="0" sz="2450" spc="-5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and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135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50" spc="135">
                <a:solidFill>
                  <a:srgbClr val="181724"/>
                </a:solidFill>
                <a:latin typeface="Trebuchet MS"/>
                <a:cs typeface="Trebuchet MS"/>
              </a:rPr>
              <a:t>1</a:t>
            </a:r>
            <a:r>
              <a:rPr dirty="0" sz="2350" spc="135">
                <a:solidFill>
                  <a:srgbClr val="181724"/>
                </a:solidFill>
                <a:latin typeface="Arial Black"/>
                <a:cs typeface="Arial Black"/>
              </a:rPr>
              <a:t>.</a:t>
            </a:r>
            <a:endParaRPr sz="23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4637" y="5113235"/>
            <a:ext cx="6619875" cy="4149090"/>
          </a:xfrm>
          <a:custGeom>
            <a:avLst/>
            <a:gdLst/>
            <a:ahLst/>
            <a:cxnLst/>
            <a:rect l="l" t="t" r="r" b="b"/>
            <a:pathLst>
              <a:path w="6619875" h="4149090">
                <a:moveTo>
                  <a:pt x="2357247" y="685800"/>
                </a:moveTo>
                <a:lnTo>
                  <a:pt x="2355786" y="673100"/>
                </a:lnTo>
                <a:lnTo>
                  <a:pt x="2352090" y="673100"/>
                </a:lnTo>
                <a:lnTo>
                  <a:pt x="2346477" y="660400"/>
                </a:lnTo>
                <a:lnTo>
                  <a:pt x="2281745" y="660400"/>
                </a:lnTo>
                <a:lnTo>
                  <a:pt x="2253932" y="685800"/>
                </a:lnTo>
                <a:lnTo>
                  <a:pt x="2233193" y="711200"/>
                </a:lnTo>
                <a:lnTo>
                  <a:pt x="2231174" y="711200"/>
                </a:lnTo>
                <a:lnTo>
                  <a:pt x="2231580" y="723900"/>
                </a:lnTo>
                <a:lnTo>
                  <a:pt x="2241829" y="723900"/>
                </a:lnTo>
                <a:lnTo>
                  <a:pt x="2245068" y="736600"/>
                </a:lnTo>
                <a:lnTo>
                  <a:pt x="2252611" y="736600"/>
                </a:lnTo>
                <a:lnTo>
                  <a:pt x="2258009" y="723900"/>
                </a:lnTo>
                <a:lnTo>
                  <a:pt x="2261247" y="723900"/>
                </a:lnTo>
                <a:lnTo>
                  <a:pt x="2274227" y="711200"/>
                </a:lnTo>
                <a:lnTo>
                  <a:pt x="2292261" y="698500"/>
                </a:lnTo>
                <a:lnTo>
                  <a:pt x="2313127" y="685800"/>
                </a:lnTo>
                <a:lnTo>
                  <a:pt x="2334603" y="698500"/>
                </a:lnTo>
                <a:lnTo>
                  <a:pt x="2347010" y="698500"/>
                </a:lnTo>
                <a:lnTo>
                  <a:pt x="2352205" y="685800"/>
                </a:lnTo>
                <a:lnTo>
                  <a:pt x="2357247" y="685800"/>
                </a:lnTo>
                <a:close/>
              </a:path>
              <a:path w="6619875" h="4149090">
                <a:moveTo>
                  <a:pt x="2477147" y="673100"/>
                </a:moveTo>
                <a:lnTo>
                  <a:pt x="2476627" y="673100"/>
                </a:lnTo>
                <a:lnTo>
                  <a:pt x="2473782" y="660400"/>
                </a:lnTo>
                <a:lnTo>
                  <a:pt x="2459571" y="647700"/>
                </a:lnTo>
                <a:lnTo>
                  <a:pt x="2424823" y="622300"/>
                </a:lnTo>
                <a:lnTo>
                  <a:pt x="2399461" y="609600"/>
                </a:lnTo>
                <a:lnTo>
                  <a:pt x="2374100" y="596900"/>
                </a:lnTo>
                <a:lnTo>
                  <a:pt x="2311958" y="584200"/>
                </a:lnTo>
                <a:lnTo>
                  <a:pt x="2279434" y="584200"/>
                </a:lnTo>
                <a:lnTo>
                  <a:pt x="2219261" y="622300"/>
                </a:lnTo>
                <a:lnTo>
                  <a:pt x="2174659" y="673100"/>
                </a:lnTo>
                <a:lnTo>
                  <a:pt x="2156549" y="723900"/>
                </a:lnTo>
                <a:lnTo>
                  <a:pt x="2156599" y="762000"/>
                </a:lnTo>
                <a:lnTo>
                  <a:pt x="2172868" y="812800"/>
                </a:lnTo>
                <a:lnTo>
                  <a:pt x="2203704" y="876300"/>
                </a:lnTo>
                <a:lnTo>
                  <a:pt x="2241562" y="914400"/>
                </a:lnTo>
                <a:lnTo>
                  <a:pt x="2278862" y="952500"/>
                </a:lnTo>
                <a:lnTo>
                  <a:pt x="2308085" y="977900"/>
                </a:lnTo>
                <a:lnTo>
                  <a:pt x="2321661" y="990600"/>
                </a:lnTo>
                <a:lnTo>
                  <a:pt x="2344318" y="990600"/>
                </a:lnTo>
                <a:lnTo>
                  <a:pt x="2347150" y="977900"/>
                </a:lnTo>
                <a:lnTo>
                  <a:pt x="2345537" y="977900"/>
                </a:lnTo>
                <a:lnTo>
                  <a:pt x="2341080" y="965200"/>
                </a:lnTo>
                <a:lnTo>
                  <a:pt x="2330259" y="952500"/>
                </a:lnTo>
                <a:lnTo>
                  <a:pt x="2303805" y="939800"/>
                </a:lnTo>
                <a:lnTo>
                  <a:pt x="2269071" y="901700"/>
                </a:lnTo>
                <a:lnTo>
                  <a:pt x="2233434" y="850900"/>
                </a:lnTo>
                <a:lnTo>
                  <a:pt x="2204275" y="800100"/>
                </a:lnTo>
                <a:lnTo>
                  <a:pt x="2188959" y="749300"/>
                </a:lnTo>
                <a:lnTo>
                  <a:pt x="2188489" y="723900"/>
                </a:lnTo>
                <a:lnTo>
                  <a:pt x="2193277" y="711200"/>
                </a:lnTo>
                <a:lnTo>
                  <a:pt x="2202916" y="685800"/>
                </a:lnTo>
                <a:lnTo>
                  <a:pt x="2217013" y="660400"/>
                </a:lnTo>
                <a:lnTo>
                  <a:pt x="2239276" y="647700"/>
                </a:lnTo>
                <a:lnTo>
                  <a:pt x="2262467" y="622300"/>
                </a:lnTo>
                <a:lnTo>
                  <a:pt x="2286647" y="622300"/>
                </a:lnTo>
                <a:lnTo>
                  <a:pt x="2311958" y="609600"/>
                </a:lnTo>
                <a:lnTo>
                  <a:pt x="2363698" y="622300"/>
                </a:lnTo>
                <a:lnTo>
                  <a:pt x="2407158" y="647700"/>
                </a:lnTo>
                <a:lnTo>
                  <a:pt x="2437269" y="673100"/>
                </a:lnTo>
                <a:lnTo>
                  <a:pt x="2448966" y="685800"/>
                </a:lnTo>
                <a:lnTo>
                  <a:pt x="2453868" y="685800"/>
                </a:lnTo>
                <a:lnTo>
                  <a:pt x="2459888" y="698500"/>
                </a:lnTo>
                <a:lnTo>
                  <a:pt x="2466111" y="685800"/>
                </a:lnTo>
                <a:lnTo>
                  <a:pt x="2475446" y="685800"/>
                </a:lnTo>
                <a:lnTo>
                  <a:pt x="2477147" y="673100"/>
                </a:lnTo>
                <a:close/>
              </a:path>
              <a:path w="6619875" h="4149090">
                <a:moveTo>
                  <a:pt x="2848914" y="533400"/>
                </a:moveTo>
                <a:lnTo>
                  <a:pt x="2848140" y="533400"/>
                </a:lnTo>
                <a:lnTo>
                  <a:pt x="2844927" y="520700"/>
                </a:lnTo>
                <a:lnTo>
                  <a:pt x="2839504" y="520700"/>
                </a:lnTo>
                <a:lnTo>
                  <a:pt x="2823006" y="508000"/>
                </a:lnTo>
                <a:lnTo>
                  <a:pt x="2789593" y="508000"/>
                </a:lnTo>
                <a:lnTo>
                  <a:pt x="2773692" y="520700"/>
                </a:lnTo>
                <a:lnTo>
                  <a:pt x="2755722" y="520700"/>
                </a:lnTo>
                <a:lnTo>
                  <a:pt x="2739174" y="533400"/>
                </a:lnTo>
                <a:lnTo>
                  <a:pt x="2724239" y="546100"/>
                </a:lnTo>
                <a:lnTo>
                  <a:pt x="2711119" y="571500"/>
                </a:lnTo>
                <a:lnTo>
                  <a:pt x="2708465" y="571500"/>
                </a:lnTo>
                <a:lnTo>
                  <a:pt x="2708427" y="584200"/>
                </a:lnTo>
                <a:lnTo>
                  <a:pt x="2715437" y="584200"/>
                </a:lnTo>
                <a:lnTo>
                  <a:pt x="2717596" y="596900"/>
                </a:lnTo>
                <a:lnTo>
                  <a:pt x="2729458" y="596900"/>
                </a:lnTo>
                <a:lnTo>
                  <a:pt x="2734856" y="584200"/>
                </a:lnTo>
                <a:lnTo>
                  <a:pt x="2737015" y="584200"/>
                </a:lnTo>
                <a:lnTo>
                  <a:pt x="2746527" y="571500"/>
                </a:lnTo>
                <a:lnTo>
                  <a:pt x="2757246" y="558800"/>
                </a:lnTo>
                <a:lnTo>
                  <a:pt x="2769184" y="558800"/>
                </a:lnTo>
                <a:lnTo>
                  <a:pt x="2782328" y="546100"/>
                </a:lnTo>
                <a:lnTo>
                  <a:pt x="2847060" y="546100"/>
                </a:lnTo>
                <a:lnTo>
                  <a:pt x="2848914" y="533400"/>
                </a:lnTo>
                <a:close/>
              </a:path>
              <a:path w="6619875" h="4149090">
                <a:moveTo>
                  <a:pt x="2858922" y="622300"/>
                </a:moveTo>
                <a:lnTo>
                  <a:pt x="2851378" y="609600"/>
                </a:lnTo>
                <a:lnTo>
                  <a:pt x="2834106" y="609600"/>
                </a:lnTo>
                <a:lnTo>
                  <a:pt x="2826562" y="622300"/>
                </a:lnTo>
                <a:lnTo>
                  <a:pt x="2826562" y="660400"/>
                </a:lnTo>
                <a:lnTo>
                  <a:pt x="2858922" y="660400"/>
                </a:lnTo>
                <a:lnTo>
                  <a:pt x="2858922" y="622300"/>
                </a:lnTo>
                <a:close/>
              </a:path>
              <a:path w="6619875" h="4149090">
                <a:moveTo>
                  <a:pt x="3016440" y="939800"/>
                </a:moveTo>
                <a:lnTo>
                  <a:pt x="3015361" y="927100"/>
                </a:lnTo>
                <a:lnTo>
                  <a:pt x="2980829" y="927100"/>
                </a:lnTo>
                <a:lnTo>
                  <a:pt x="2980829" y="952500"/>
                </a:lnTo>
                <a:lnTo>
                  <a:pt x="2973717" y="977900"/>
                </a:lnTo>
                <a:lnTo>
                  <a:pt x="2961144" y="1003300"/>
                </a:lnTo>
                <a:lnTo>
                  <a:pt x="2941688" y="1016000"/>
                </a:lnTo>
                <a:lnTo>
                  <a:pt x="2913938" y="1028700"/>
                </a:lnTo>
                <a:lnTo>
                  <a:pt x="2886202" y="1016000"/>
                </a:lnTo>
                <a:lnTo>
                  <a:pt x="2866745" y="1003300"/>
                </a:lnTo>
                <a:lnTo>
                  <a:pt x="2854172" y="977900"/>
                </a:lnTo>
                <a:lnTo>
                  <a:pt x="2847060" y="952500"/>
                </a:lnTo>
                <a:lnTo>
                  <a:pt x="2980829" y="952500"/>
                </a:lnTo>
                <a:lnTo>
                  <a:pt x="2980829" y="927100"/>
                </a:lnTo>
                <a:lnTo>
                  <a:pt x="2812529" y="927100"/>
                </a:lnTo>
                <a:lnTo>
                  <a:pt x="2811449" y="939800"/>
                </a:lnTo>
                <a:lnTo>
                  <a:pt x="2815488" y="965200"/>
                </a:lnTo>
                <a:lnTo>
                  <a:pt x="2829928" y="1003300"/>
                </a:lnTo>
                <a:lnTo>
                  <a:pt x="2860764" y="1041400"/>
                </a:lnTo>
                <a:lnTo>
                  <a:pt x="2913938" y="1066800"/>
                </a:lnTo>
                <a:lnTo>
                  <a:pt x="2967736" y="1041400"/>
                </a:lnTo>
                <a:lnTo>
                  <a:pt x="2978073" y="1028700"/>
                </a:lnTo>
                <a:lnTo>
                  <a:pt x="2998774" y="1003300"/>
                </a:lnTo>
                <a:lnTo>
                  <a:pt x="3013011" y="965200"/>
                </a:lnTo>
                <a:lnTo>
                  <a:pt x="3014726" y="952500"/>
                </a:lnTo>
                <a:lnTo>
                  <a:pt x="3016440" y="939800"/>
                </a:lnTo>
                <a:close/>
              </a:path>
              <a:path w="6619875" h="4149090">
                <a:moveTo>
                  <a:pt x="3097352" y="800100"/>
                </a:moveTo>
                <a:lnTo>
                  <a:pt x="3096958" y="787400"/>
                </a:lnTo>
                <a:lnTo>
                  <a:pt x="3095866" y="787400"/>
                </a:lnTo>
                <a:lnTo>
                  <a:pt x="3094164" y="774700"/>
                </a:lnTo>
                <a:lnTo>
                  <a:pt x="3091954" y="774700"/>
                </a:lnTo>
                <a:lnTo>
                  <a:pt x="3026143" y="622300"/>
                </a:lnTo>
                <a:lnTo>
                  <a:pt x="3022625" y="609600"/>
                </a:lnTo>
                <a:lnTo>
                  <a:pt x="2999117" y="609600"/>
                </a:lnTo>
                <a:lnTo>
                  <a:pt x="2995803" y="622300"/>
                </a:lnTo>
                <a:lnTo>
                  <a:pt x="2994710" y="622300"/>
                </a:lnTo>
                <a:lnTo>
                  <a:pt x="2995942" y="635000"/>
                </a:lnTo>
                <a:lnTo>
                  <a:pt x="3062821" y="787400"/>
                </a:lnTo>
                <a:lnTo>
                  <a:pt x="3065729" y="800100"/>
                </a:lnTo>
                <a:lnTo>
                  <a:pt x="3063367" y="812800"/>
                </a:lnTo>
                <a:lnTo>
                  <a:pt x="3056153" y="825500"/>
                </a:lnTo>
                <a:lnTo>
                  <a:pt x="3044482" y="838200"/>
                </a:lnTo>
                <a:lnTo>
                  <a:pt x="2994863" y="838200"/>
                </a:lnTo>
                <a:lnTo>
                  <a:pt x="2994863" y="863600"/>
                </a:lnTo>
                <a:lnTo>
                  <a:pt x="3055023" y="863600"/>
                </a:lnTo>
                <a:lnTo>
                  <a:pt x="3076981" y="850900"/>
                </a:lnTo>
                <a:lnTo>
                  <a:pt x="3091865" y="825500"/>
                </a:lnTo>
                <a:lnTo>
                  <a:pt x="3097352" y="800100"/>
                </a:lnTo>
                <a:close/>
              </a:path>
              <a:path w="6619875" h="4149090">
                <a:moveTo>
                  <a:pt x="3158845" y="609600"/>
                </a:moveTo>
                <a:lnTo>
                  <a:pt x="3151289" y="596900"/>
                </a:lnTo>
                <a:lnTo>
                  <a:pt x="3134029" y="596900"/>
                </a:lnTo>
                <a:lnTo>
                  <a:pt x="3126473" y="609600"/>
                </a:lnTo>
                <a:lnTo>
                  <a:pt x="3126473" y="647700"/>
                </a:lnTo>
                <a:lnTo>
                  <a:pt x="3158845" y="647700"/>
                </a:lnTo>
                <a:lnTo>
                  <a:pt x="3158845" y="609600"/>
                </a:lnTo>
                <a:close/>
              </a:path>
              <a:path w="6619875" h="4149090">
                <a:moveTo>
                  <a:pt x="6619799" y="414197"/>
                </a:moveTo>
                <a:lnTo>
                  <a:pt x="6616370" y="409041"/>
                </a:lnTo>
                <a:lnTo>
                  <a:pt x="6606057" y="405599"/>
                </a:lnTo>
                <a:lnTo>
                  <a:pt x="6600901" y="406450"/>
                </a:lnTo>
                <a:lnTo>
                  <a:pt x="6597472" y="410756"/>
                </a:lnTo>
                <a:lnTo>
                  <a:pt x="6594030" y="414464"/>
                </a:lnTo>
                <a:lnTo>
                  <a:pt x="6594030" y="4105910"/>
                </a:lnTo>
                <a:lnTo>
                  <a:pt x="6574269" y="4087253"/>
                </a:lnTo>
                <a:lnTo>
                  <a:pt x="6574269" y="4123118"/>
                </a:lnTo>
                <a:lnTo>
                  <a:pt x="5990983" y="4123118"/>
                </a:lnTo>
                <a:lnTo>
                  <a:pt x="5954039" y="4087368"/>
                </a:lnTo>
                <a:lnTo>
                  <a:pt x="5954039" y="4123118"/>
                </a:lnTo>
                <a:lnTo>
                  <a:pt x="5426595" y="4123118"/>
                </a:lnTo>
                <a:lnTo>
                  <a:pt x="5389651" y="4087304"/>
                </a:lnTo>
                <a:lnTo>
                  <a:pt x="5389651" y="4123118"/>
                </a:lnTo>
                <a:lnTo>
                  <a:pt x="4878133" y="4123118"/>
                </a:lnTo>
                <a:lnTo>
                  <a:pt x="4877435" y="4114800"/>
                </a:lnTo>
                <a:lnTo>
                  <a:pt x="4843716" y="3789692"/>
                </a:lnTo>
                <a:lnTo>
                  <a:pt x="4843716" y="4101909"/>
                </a:lnTo>
                <a:lnTo>
                  <a:pt x="4827841" y="4086542"/>
                </a:lnTo>
                <a:lnTo>
                  <a:pt x="4827841" y="4123118"/>
                </a:lnTo>
                <a:lnTo>
                  <a:pt x="4302963" y="4123118"/>
                </a:lnTo>
                <a:lnTo>
                  <a:pt x="4266882" y="4088092"/>
                </a:lnTo>
                <a:lnTo>
                  <a:pt x="4266882" y="4123118"/>
                </a:lnTo>
                <a:lnTo>
                  <a:pt x="3742004" y="4123118"/>
                </a:lnTo>
                <a:lnTo>
                  <a:pt x="3705060" y="4087317"/>
                </a:lnTo>
                <a:lnTo>
                  <a:pt x="3705060" y="4123118"/>
                </a:lnTo>
                <a:lnTo>
                  <a:pt x="3182759" y="4123118"/>
                </a:lnTo>
                <a:lnTo>
                  <a:pt x="3430168" y="3857269"/>
                </a:lnTo>
                <a:lnTo>
                  <a:pt x="3705060" y="4123118"/>
                </a:lnTo>
                <a:lnTo>
                  <a:pt x="3705060" y="4087317"/>
                </a:lnTo>
                <a:lnTo>
                  <a:pt x="3467735" y="3857269"/>
                </a:lnTo>
                <a:lnTo>
                  <a:pt x="3448215" y="3838346"/>
                </a:lnTo>
                <a:lnTo>
                  <a:pt x="3696474" y="3570770"/>
                </a:lnTo>
                <a:lnTo>
                  <a:pt x="4266882" y="4123118"/>
                </a:lnTo>
                <a:lnTo>
                  <a:pt x="4266882" y="4088092"/>
                </a:lnTo>
                <a:lnTo>
                  <a:pt x="3734016" y="3570770"/>
                </a:lnTo>
                <a:lnTo>
                  <a:pt x="3714508" y="3551847"/>
                </a:lnTo>
                <a:lnTo>
                  <a:pt x="3962781" y="3284283"/>
                </a:lnTo>
                <a:lnTo>
                  <a:pt x="4827841" y="4123118"/>
                </a:lnTo>
                <a:lnTo>
                  <a:pt x="4827841" y="4086542"/>
                </a:lnTo>
                <a:lnTo>
                  <a:pt x="3999496" y="3284283"/>
                </a:lnTo>
                <a:lnTo>
                  <a:pt x="3979964" y="3265360"/>
                </a:lnTo>
                <a:lnTo>
                  <a:pt x="4228223" y="2997797"/>
                </a:lnTo>
                <a:lnTo>
                  <a:pt x="4785195" y="3537470"/>
                </a:lnTo>
                <a:lnTo>
                  <a:pt x="4843716" y="4101909"/>
                </a:lnTo>
                <a:lnTo>
                  <a:pt x="4843716" y="3789692"/>
                </a:lnTo>
                <a:lnTo>
                  <a:pt x="4821174" y="3572332"/>
                </a:lnTo>
                <a:lnTo>
                  <a:pt x="5389651" y="4123118"/>
                </a:lnTo>
                <a:lnTo>
                  <a:pt x="5389651" y="4087304"/>
                </a:lnTo>
                <a:lnTo>
                  <a:pt x="4817021" y="3532187"/>
                </a:lnTo>
                <a:lnTo>
                  <a:pt x="4787887" y="3251200"/>
                </a:lnTo>
                <a:lnTo>
                  <a:pt x="4781664" y="3200400"/>
                </a:lnTo>
                <a:lnTo>
                  <a:pt x="4781042" y="3196590"/>
                </a:lnTo>
                <a:lnTo>
                  <a:pt x="4781042" y="3497300"/>
                </a:lnTo>
                <a:lnTo>
                  <a:pt x="4265790" y="2997797"/>
                </a:lnTo>
                <a:lnTo>
                  <a:pt x="4246257" y="2978861"/>
                </a:lnTo>
                <a:lnTo>
                  <a:pt x="4495381" y="2711297"/>
                </a:lnTo>
                <a:lnTo>
                  <a:pt x="4626343" y="2838056"/>
                </a:lnTo>
                <a:lnTo>
                  <a:pt x="4646244" y="2882900"/>
                </a:lnTo>
                <a:lnTo>
                  <a:pt x="4666907" y="2921000"/>
                </a:lnTo>
                <a:lnTo>
                  <a:pt x="4685652" y="2971800"/>
                </a:lnTo>
                <a:lnTo>
                  <a:pt x="4702441" y="3009900"/>
                </a:lnTo>
                <a:lnTo>
                  <a:pt x="4717224" y="3060700"/>
                </a:lnTo>
                <a:lnTo>
                  <a:pt x="4729975" y="3111500"/>
                </a:lnTo>
                <a:lnTo>
                  <a:pt x="4740630" y="3149600"/>
                </a:lnTo>
                <a:lnTo>
                  <a:pt x="4749165" y="3200400"/>
                </a:lnTo>
                <a:lnTo>
                  <a:pt x="4755527" y="3251200"/>
                </a:lnTo>
                <a:lnTo>
                  <a:pt x="4781042" y="3497300"/>
                </a:lnTo>
                <a:lnTo>
                  <a:pt x="4781042" y="3196590"/>
                </a:lnTo>
                <a:lnTo>
                  <a:pt x="4773384" y="3149600"/>
                </a:lnTo>
                <a:lnTo>
                  <a:pt x="4763071" y="3111500"/>
                </a:lnTo>
                <a:lnTo>
                  <a:pt x="4750765" y="3060700"/>
                </a:lnTo>
                <a:lnTo>
                  <a:pt x="4736516" y="3009900"/>
                </a:lnTo>
                <a:lnTo>
                  <a:pt x="4720361" y="2971800"/>
                </a:lnTo>
                <a:lnTo>
                  <a:pt x="4702327" y="2921000"/>
                </a:lnTo>
                <a:lnTo>
                  <a:pt x="4692447" y="2902039"/>
                </a:lnTo>
                <a:lnTo>
                  <a:pt x="5954039" y="4123118"/>
                </a:lnTo>
                <a:lnTo>
                  <a:pt x="5954039" y="4087368"/>
                </a:lnTo>
                <a:lnTo>
                  <a:pt x="4663516" y="2838475"/>
                </a:lnTo>
                <a:lnTo>
                  <a:pt x="4660811" y="2832100"/>
                </a:lnTo>
                <a:lnTo>
                  <a:pt x="4637405" y="2794000"/>
                </a:lnTo>
                <a:lnTo>
                  <a:pt x="4612271" y="2755900"/>
                </a:lnTo>
                <a:lnTo>
                  <a:pt x="4585462" y="2717800"/>
                </a:lnTo>
                <a:lnTo>
                  <a:pt x="4560938" y="2684945"/>
                </a:lnTo>
                <a:lnTo>
                  <a:pt x="4560938" y="2739199"/>
                </a:lnTo>
                <a:lnTo>
                  <a:pt x="4532122" y="2711297"/>
                </a:lnTo>
                <a:lnTo>
                  <a:pt x="4512564" y="2692374"/>
                </a:lnTo>
                <a:lnTo>
                  <a:pt x="4519638" y="2684792"/>
                </a:lnTo>
                <a:lnTo>
                  <a:pt x="4545279" y="2717800"/>
                </a:lnTo>
                <a:lnTo>
                  <a:pt x="4560938" y="2739199"/>
                </a:lnTo>
                <a:lnTo>
                  <a:pt x="4560938" y="2684945"/>
                </a:lnTo>
                <a:lnTo>
                  <a:pt x="4557026" y="2679700"/>
                </a:lnTo>
                <a:lnTo>
                  <a:pt x="4542066" y="2660751"/>
                </a:lnTo>
                <a:lnTo>
                  <a:pt x="4768558" y="2417927"/>
                </a:lnTo>
                <a:lnTo>
                  <a:pt x="6574269" y="4123118"/>
                </a:lnTo>
                <a:lnTo>
                  <a:pt x="6574269" y="4087253"/>
                </a:lnTo>
                <a:lnTo>
                  <a:pt x="4806696" y="2417927"/>
                </a:lnTo>
                <a:lnTo>
                  <a:pt x="4785741" y="2398141"/>
                </a:lnTo>
                <a:lnTo>
                  <a:pt x="5027130" y="2138311"/>
                </a:lnTo>
                <a:lnTo>
                  <a:pt x="6594030" y="3659390"/>
                </a:lnTo>
                <a:lnTo>
                  <a:pt x="6594030" y="3624122"/>
                </a:lnTo>
                <a:lnTo>
                  <a:pt x="5063807" y="2138311"/>
                </a:lnTo>
                <a:lnTo>
                  <a:pt x="5044313" y="2119388"/>
                </a:lnTo>
                <a:lnTo>
                  <a:pt x="5294300" y="1850097"/>
                </a:lnTo>
                <a:lnTo>
                  <a:pt x="6594030" y="3104477"/>
                </a:lnTo>
                <a:lnTo>
                  <a:pt x="6594030" y="3069196"/>
                </a:lnTo>
                <a:lnTo>
                  <a:pt x="5331053" y="1850097"/>
                </a:lnTo>
                <a:lnTo>
                  <a:pt x="5312334" y="1832038"/>
                </a:lnTo>
                <a:lnTo>
                  <a:pt x="5559742" y="1566189"/>
                </a:lnTo>
                <a:lnTo>
                  <a:pt x="6594030" y="2568486"/>
                </a:lnTo>
                <a:lnTo>
                  <a:pt x="6594030" y="2532354"/>
                </a:lnTo>
                <a:lnTo>
                  <a:pt x="5597334" y="1566189"/>
                </a:lnTo>
                <a:lnTo>
                  <a:pt x="5576925" y="1546402"/>
                </a:lnTo>
                <a:lnTo>
                  <a:pt x="5825185" y="1279702"/>
                </a:lnTo>
                <a:lnTo>
                  <a:pt x="6594030" y="2023884"/>
                </a:lnTo>
                <a:lnTo>
                  <a:pt x="6594030" y="1988616"/>
                </a:lnTo>
                <a:lnTo>
                  <a:pt x="5862752" y="1279702"/>
                </a:lnTo>
                <a:lnTo>
                  <a:pt x="5843232" y="1260767"/>
                </a:lnTo>
                <a:lnTo>
                  <a:pt x="6091491" y="993203"/>
                </a:lnTo>
                <a:lnTo>
                  <a:pt x="6594030" y="1480159"/>
                </a:lnTo>
                <a:lnTo>
                  <a:pt x="6594030" y="1444028"/>
                </a:lnTo>
                <a:lnTo>
                  <a:pt x="6129058" y="993203"/>
                </a:lnTo>
                <a:lnTo>
                  <a:pt x="6109525" y="974280"/>
                </a:lnTo>
                <a:lnTo>
                  <a:pt x="6357798" y="706716"/>
                </a:lnTo>
                <a:lnTo>
                  <a:pt x="6594030" y="935558"/>
                </a:lnTo>
                <a:lnTo>
                  <a:pt x="6594030" y="899426"/>
                </a:lnTo>
                <a:lnTo>
                  <a:pt x="6394564" y="706716"/>
                </a:lnTo>
                <a:lnTo>
                  <a:pt x="6374981" y="687781"/>
                </a:lnTo>
                <a:lnTo>
                  <a:pt x="6594030" y="452056"/>
                </a:lnTo>
                <a:lnTo>
                  <a:pt x="6594030" y="414464"/>
                </a:lnTo>
                <a:lnTo>
                  <a:pt x="4525873" y="2640292"/>
                </a:lnTo>
                <a:lnTo>
                  <a:pt x="4495355" y="2603500"/>
                </a:lnTo>
                <a:lnTo>
                  <a:pt x="4462221" y="2565400"/>
                </a:lnTo>
                <a:lnTo>
                  <a:pt x="4427601" y="2540000"/>
                </a:lnTo>
                <a:lnTo>
                  <a:pt x="4391533" y="2501900"/>
                </a:lnTo>
                <a:lnTo>
                  <a:pt x="4354055" y="2476500"/>
                </a:lnTo>
                <a:lnTo>
                  <a:pt x="4315206" y="2438400"/>
                </a:lnTo>
                <a:lnTo>
                  <a:pt x="4275023" y="2413000"/>
                </a:lnTo>
                <a:lnTo>
                  <a:pt x="4233545" y="2387600"/>
                </a:lnTo>
                <a:lnTo>
                  <a:pt x="4190822" y="2362200"/>
                </a:lnTo>
                <a:lnTo>
                  <a:pt x="4146867" y="2349500"/>
                </a:lnTo>
                <a:lnTo>
                  <a:pt x="4101744" y="2324100"/>
                </a:lnTo>
                <a:lnTo>
                  <a:pt x="3169348" y="1968500"/>
                </a:lnTo>
                <a:lnTo>
                  <a:pt x="3102737" y="1943100"/>
                </a:lnTo>
                <a:lnTo>
                  <a:pt x="3062795" y="1917700"/>
                </a:lnTo>
                <a:lnTo>
                  <a:pt x="3032277" y="1892300"/>
                </a:lnTo>
                <a:lnTo>
                  <a:pt x="3009214" y="1866900"/>
                </a:lnTo>
                <a:lnTo>
                  <a:pt x="2991650" y="1816100"/>
                </a:lnTo>
                <a:lnTo>
                  <a:pt x="2977591" y="1752600"/>
                </a:lnTo>
                <a:lnTo>
                  <a:pt x="2875102" y="1371600"/>
                </a:lnTo>
                <a:lnTo>
                  <a:pt x="2934233" y="1371600"/>
                </a:lnTo>
                <a:lnTo>
                  <a:pt x="2978696" y="1358900"/>
                </a:lnTo>
                <a:lnTo>
                  <a:pt x="3020009" y="1346200"/>
                </a:lnTo>
                <a:lnTo>
                  <a:pt x="3057829" y="1320800"/>
                </a:lnTo>
                <a:lnTo>
                  <a:pt x="3091815" y="1295400"/>
                </a:lnTo>
                <a:lnTo>
                  <a:pt x="3121634" y="1257300"/>
                </a:lnTo>
                <a:lnTo>
                  <a:pt x="3146933" y="1219200"/>
                </a:lnTo>
                <a:lnTo>
                  <a:pt x="3167367" y="1168400"/>
                </a:lnTo>
                <a:lnTo>
                  <a:pt x="3182594" y="1130300"/>
                </a:lnTo>
                <a:lnTo>
                  <a:pt x="3192284" y="1066800"/>
                </a:lnTo>
                <a:lnTo>
                  <a:pt x="3198164" y="1016000"/>
                </a:lnTo>
                <a:lnTo>
                  <a:pt x="3202114" y="952500"/>
                </a:lnTo>
                <a:lnTo>
                  <a:pt x="3204337" y="889000"/>
                </a:lnTo>
                <a:lnTo>
                  <a:pt x="3204959" y="825500"/>
                </a:lnTo>
                <a:lnTo>
                  <a:pt x="3204984" y="800100"/>
                </a:lnTo>
                <a:lnTo>
                  <a:pt x="3204578" y="749300"/>
                </a:lnTo>
                <a:lnTo>
                  <a:pt x="3203067" y="685800"/>
                </a:lnTo>
                <a:lnTo>
                  <a:pt x="3200781" y="622300"/>
                </a:lnTo>
                <a:lnTo>
                  <a:pt x="3197949" y="571500"/>
                </a:lnTo>
                <a:lnTo>
                  <a:pt x="3194799" y="508000"/>
                </a:lnTo>
                <a:lnTo>
                  <a:pt x="3191573" y="469900"/>
                </a:lnTo>
                <a:lnTo>
                  <a:pt x="3188512" y="419100"/>
                </a:lnTo>
                <a:lnTo>
                  <a:pt x="3185833" y="393700"/>
                </a:lnTo>
                <a:lnTo>
                  <a:pt x="3183775" y="368300"/>
                </a:lnTo>
                <a:lnTo>
                  <a:pt x="3182582" y="355600"/>
                </a:lnTo>
                <a:lnTo>
                  <a:pt x="3178746" y="317500"/>
                </a:lnTo>
                <a:lnTo>
                  <a:pt x="3173031" y="300202"/>
                </a:lnTo>
                <a:lnTo>
                  <a:pt x="3173031" y="800100"/>
                </a:lnTo>
                <a:lnTo>
                  <a:pt x="3172917" y="838200"/>
                </a:lnTo>
                <a:lnTo>
                  <a:pt x="3171279" y="914400"/>
                </a:lnTo>
                <a:lnTo>
                  <a:pt x="3168764" y="965200"/>
                </a:lnTo>
                <a:lnTo>
                  <a:pt x="3165017" y="1016000"/>
                </a:lnTo>
                <a:lnTo>
                  <a:pt x="3159925" y="1066800"/>
                </a:lnTo>
                <a:lnTo>
                  <a:pt x="3150527" y="1117600"/>
                </a:lnTo>
                <a:lnTo>
                  <a:pt x="3135541" y="1168400"/>
                </a:lnTo>
                <a:lnTo>
                  <a:pt x="3115310" y="1206500"/>
                </a:lnTo>
                <a:lnTo>
                  <a:pt x="3090189" y="1244600"/>
                </a:lnTo>
                <a:lnTo>
                  <a:pt x="3060535" y="1270000"/>
                </a:lnTo>
                <a:lnTo>
                  <a:pt x="3026702" y="1295400"/>
                </a:lnTo>
                <a:lnTo>
                  <a:pt x="2989059" y="1320800"/>
                </a:lnTo>
                <a:lnTo>
                  <a:pt x="2947949" y="1333500"/>
                </a:lnTo>
                <a:lnTo>
                  <a:pt x="2844901" y="1333500"/>
                </a:lnTo>
                <a:lnTo>
                  <a:pt x="2841663" y="1346200"/>
                </a:lnTo>
                <a:lnTo>
                  <a:pt x="2837345" y="1346200"/>
                </a:lnTo>
                <a:lnTo>
                  <a:pt x="2838424" y="1358900"/>
                </a:lnTo>
                <a:lnTo>
                  <a:pt x="2946311" y="1765300"/>
                </a:lnTo>
                <a:lnTo>
                  <a:pt x="2958414" y="1816100"/>
                </a:lnTo>
                <a:lnTo>
                  <a:pt x="2973984" y="1866900"/>
                </a:lnTo>
                <a:lnTo>
                  <a:pt x="2994939" y="1892300"/>
                </a:lnTo>
                <a:lnTo>
                  <a:pt x="3023197" y="1930400"/>
                </a:lnTo>
                <a:lnTo>
                  <a:pt x="3060662" y="1955800"/>
                </a:lnTo>
                <a:lnTo>
                  <a:pt x="3064129" y="1968500"/>
                </a:lnTo>
                <a:lnTo>
                  <a:pt x="3063227" y="1993900"/>
                </a:lnTo>
                <a:lnTo>
                  <a:pt x="3058083" y="2006600"/>
                </a:lnTo>
                <a:lnTo>
                  <a:pt x="3048800" y="2032000"/>
                </a:lnTo>
                <a:lnTo>
                  <a:pt x="3034233" y="2044700"/>
                </a:lnTo>
                <a:lnTo>
                  <a:pt x="3012694" y="2070100"/>
                </a:lnTo>
                <a:lnTo>
                  <a:pt x="2982785" y="2082800"/>
                </a:lnTo>
                <a:lnTo>
                  <a:pt x="2943085" y="2095500"/>
                </a:lnTo>
                <a:lnTo>
                  <a:pt x="2892158" y="2120900"/>
                </a:lnTo>
                <a:lnTo>
                  <a:pt x="2828620" y="2133600"/>
                </a:lnTo>
                <a:lnTo>
                  <a:pt x="2751036" y="2133600"/>
                </a:lnTo>
                <a:lnTo>
                  <a:pt x="2684094" y="2146300"/>
                </a:lnTo>
                <a:lnTo>
                  <a:pt x="2619337" y="2133600"/>
                </a:lnTo>
                <a:lnTo>
                  <a:pt x="2557043" y="2133600"/>
                </a:lnTo>
                <a:lnTo>
                  <a:pt x="2497455" y="2120900"/>
                </a:lnTo>
                <a:lnTo>
                  <a:pt x="2440825" y="2108200"/>
                </a:lnTo>
                <a:lnTo>
                  <a:pt x="2387396" y="2082800"/>
                </a:lnTo>
                <a:lnTo>
                  <a:pt x="2337435" y="2070100"/>
                </a:lnTo>
                <a:lnTo>
                  <a:pt x="2291194" y="2044700"/>
                </a:lnTo>
                <a:lnTo>
                  <a:pt x="2248916" y="2019300"/>
                </a:lnTo>
                <a:lnTo>
                  <a:pt x="2210866" y="2006600"/>
                </a:lnTo>
                <a:lnTo>
                  <a:pt x="2177288" y="1981200"/>
                </a:lnTo>
                <a:lnTo>
                  <a:pt x="2148421" y="1968500"/>
                </a:lnTo>
                <a:lnTo>
                  <a:pt x="2124545" y="1943100"/>
                </a:lnTo>
                <a:lnTo>
                  <a:pt x="2105888" y="1930400"/>
                </a:lnTo>
                <a:lnTo>
                  <a:pt x="2152840" y="1905000"/>
                </a:lnTo>
                <a:lnTo>
                  <a:pt x="2189886" y="1866900"/>
                </a:lnTo>
                <a:lnTo>
                  <a:pt x="2216734" y="1828800"/>
                </a:lnTo>
                <a:lnTo>
                  <a:pt x="2233079" y="1790700"/>
                </a:lnTo>
                <a:lnTo>
                  <a:pt x="2238591" y="1739900"/>
                </a:lnTo>
                <a:lnTo>
                  <a:pt x="2256929" y="1104900"/>
                </a:lnTo>
                <a:lnTo>
                  <a:pt x="2256929" y="1092200"/>
                </a:lnTo>
                <a:lnTo>
                  <a:pt x="2250452" y="1079500"/>
                </a:lnTo>
                <a:lnTo>
                  <a:pt x="2241829" y="1079500"/>
                </a:lnTo>
                <a:lnTo>
                  <a:pt x="2212581" y="1041400"/>
                </a:lnTo>
                <a:lnTo>
                  <a:pt x="2185784" y="1003300"/>
                </a:lnTo>
                <a:lnTo>
                  <a:pt x="2161514" y="965200"/>
                </a:lnTo>
                <a:lnTo>
                  <a:pt x="2139886" y="927100"/>
                </a:lnTo>
                <a:lnTo>
                  <a:pt x="2121001" y="876300"/>
                </a:lnTo>
                <a:lnTo>
                  <a:pt x="2108771" y="850900"/>
                </a:lnTo>
                <a:lnTo>
                  <a:pt x="2097138" y="812800"/>
                </a:lnTo>
                <a:lnTo>
                  <a:pt x="2086508" y="774700"/>
                </a:lnTo>
                <a:lnTo>
                  <a:pt x="2077250" y="736600"/>
                </a:lnTo>
                <a:lnTo>
                  <a:pt x="2069731" y="685800"/>
                </a:lnTo>
                <a:lnTo>
                  <a:pt x="2064359" y="647700"/>
                </a:lnTo>
                <a:lnTo>
                  <a:pt x="2061502" y="596900"/>
                </a:lnTo>
                <a:lnTo>
                  <a:pt x="2061540" y="546100"/>
                </a:lnTo>
                <a:lnTo>
                  <a:pt x="2064867" y="495300"/>
                </a:lnTo>
                <a:lnTo>
                  <a:pt x="2071852" y="431800"/>
                </a:lnTo>
                <a:lnTo>
                  <a:pt x="2082888" y="381000"/>
                </a:lnTo>
                <a:lnTo>
                  <a:pt x="2098344" y="317500"/>
                </a:lnTo>
                <a:lnTo>
                  <a:pt x="2113788" y="266700"/>
                </a:lnTo>
                <a:lnTo>
                  <a:pt x="2132038" y="228600"/>
                </a:lnTo>
                <a:lnTo>
                  <a:pt x="2153221" y="190500"/>
                </a:lnTo>
                <a:lnTo>
                  <a:pt x="2205024" y="139700"/>
                </a:lnTo>
                <a:lnTo>
                  <a:pt x="2235949" y="114300"/>
                </a:lnTo>
                <a:lnTo>
                  <a:pt x="2270417" y="88900"/>
                </a:lnTo>
                <a:lnTo>
                  <a:pt x="2308593" y="76200"/>
                </a:lnTo>
                <a:lnTo>
                  <a:pt x="2350605" y="63500"/>
                </a:lnTo>
                <a:lnTo>
                  <a:pt x="2396629" y="50800"/>
                </a:lnTo>
                <a:lnTo>
                  <a:pt x="2446794" y="50800"/>
                </a:lnTo>
                <a:lnTo>
                  <a:pt x="2501277" y="38100"/>
                </a:lnTo>
                <a:lnTo>
                  <a:pt x="2560205" y="38100"/>
                </a:lnTo>
                <a:lnTo>
                  <a:pt x="2623731" y="25400"/>
                </a:lnTo>
                <a:lnTo>
                  <a:pt x="2716987" y="25400"/>
                </a:lnTo>
                <a:lnTo>
                  <a:pt x="2856230" y="63500"/>
                </a:lnTo>
                <a:lnTo>
                  <a:pt x="2900654" y="76200"/>
                </a:lnTo>
                <a:lnTo>
                  <a:pt x="2943326" y="101600"/>
                </a:lnTo>
                <a:lnTo>
                  <a:pt x="2983814" y="127000"/>
                </a:lnTo>
                <a:lnTo>
                  <a:pt x="3021634" y="152400"/>
                </a:lnTo>
                <a:lnTo>
                  <a:pt x="3056356" y="177800"/>
                </a:lnTo>
                <a:lnTo>
                  <a:pt x="3097111" y="215900"/>
                </a:lnTo>
                <a:lnTo>
                  <a:pt x="3126740" y="266700"/>
                </a:lnTo>
                <a:lnTo>
                  <a:pt x="3144647" y="317500"/>
                </a:lnTo>
                <a:lnTo>
                  <a:pt x="3150209" y="355600"/>
                </a:lnTo>
                <a:lnTo>
                  <a:pt x="3154121" y="406400"/>
                </a:lnTo>
                <a:lnTo>
                  <a:pt x="3157944" y="457200"/>
                </a:lnTo>
                <a:lnTo>
                  <a:pt x="3162084" y="520700"/>
                </a:lnTo>
                <a:lnTo>
                  <a:pt x="3156394" y="520700"/>
                </a:lnTo>
                <a:lnTo>
                  <a:pt x="3150616" y="508000"/>
                </a:lnTo>
                <a:lnTo>
                  <a:pt x="3121837" y="508000"/>
                </a:lnTo>
                <a:lnTo>
                  <a:pt x="3105035" y="495300"/>
                </a:lnTo>
                <a:lnTo>
                  <a:pt x="3088436" y="508000"/>
                </a:lnTo>
                <a:lnTo>
                  <a:pt x="3067558" y="508000"/>
                </a:lnTo>
                <a:lnTo>
                  <a:pt x="3064306" y="520700"/>
                </a:lnTo>
                <a:lnTo>
                  <a:pt x="3063278" y="520700"/>
                </a:lnTo>
                <a:lnTo>
                  <a:pt x="3064980" y="533400"/>
                </a:lnTo>
                <a:lnTo>
                  <a:pt x="3128632" y="533400"/>
                </a:lnTo>
                <a:lnTo>
                  <a:pt x="3136696" y="546100"/>
                </a:lnTo>
                <a:lnTo>
                  <a:pt x="3152000" y="546100"/>
                </a:lnTo>
                <a:lnTo>
                  <a:pt x="3158845" y="558800"/>
                </a:lnTo>
                <a:lnTo>
                  <a:pt x="3165310" y="558800"/>
                </a:lnTo>
                <a:lnTo>
                  <a:pt x="3167786" y="609600"/>
                </a:lnTo>
                <a:lnTo>
                  <a:pt x="3169932" y="660400"/>
                </a:lnTo>
                <a:lnTo>
                  <a:pt x="3171621" y="711200"/>
                </a:lnTo>
                <a:lnTo>
                  <a:pt x="3172739" y="762000"/>
                </a:lnTo>
                <a:lnTo>
                  <a:pt x="3173031" y="800100"/>
                </a:lnTo>
                <a:lnTo>
                  <a:pt x="3173031" y="300202"/>
                </a:lnTo>
                <a:lnTo>
                  <a:pt x="3145142" y="241300"/>
                </a:lnTo>
                <a:lnTo>
                  <a:pt x="3115983" y="190500"/>
                </a:lnTo>
                <a:lnTo>
                  <a:pt x="3079013" y="152400"/>
                </a:lnTo>
                <a:lnTo>
                  <a:pt x="3042259" y="127000"/>
                </a:lnTo>
                <a:lnTo>
                  <a:pt x="3002229" y="88900"/>
                </a:lnTo>
                <a:lnTo>
                  <a:pt x="2959404" y="63500"/>
                </a:lnTo>
                <a:lnTo>
                  <a:pt x="2914269" y="50800"/>
                </a:lnTo>
                <a:lnTo>
                  <a:pt x="2867279" y="25400"/>
                </a:lnTo>
                <a:lnTo>
                  <a:pt x="2769730" y="0"/>
                </a:lnTo>
                <a:lnTo>
                  <a:pt x="2509316" y="0"/>
                </a:lnTo>
                <a:lnTo>
                  <a:pt x="2457653" y="12700"/>
                </a:lnTo>
                <a:lnTo>
                  <a:pt x="2408974" y="25400"/>
                </a:lnTo>
                <a:lnTo>
                  <a:pt x="2363254" y="25400"/>
                </a:lnTo>
                <a:lnTo>
                  <a:pt x="2320506" y="38100"/>
                </a:lnTo>
                <a:lnTo>
                  <a:pt x="2280716" y="50800"/>
                </a:lnTo>
                <a:lnTo>
                  <a:pt x="2243874" y="76200"/>
                </a:lnTo>
                <a:lnTo>
                  <a:pt x="2209977" y="88900"/>
                </a:lnTo>
                <a:lnTo>
                  <a:pt x="2179015" y="114300"/>
                </a:lnTo>
                <a:lnTo>
                  <a:pt x="2150999" y="152400"/>
                </a:lnTo>
                <a:lnTo>
                  <a:pt x="2125903" y="177800"/>
                </a:lnTo>
                <a:lnTo>
                  <a:pt x="2103729" y="215900"/>
                </a:lnTo>
                <a:lnTo>
                  <a:pt x="2084476" y="254000"/>
                </a:lnTo>
                <a:lnTo>
                  <a:pt x="2068131" y="304800"/>
                </a:lnTo>
                <a:lnTo>
                  <a:pt x="2052205" y="368300"/>
                </a:lnTo>
                <a:lnTo>
                  <a:pt x="2040826" y="431800"/>
                </a:lnTo>
                <a:lnTo>
                  <a:pt x="2033612" y="495300"/>
                </a:lnTo>
                <a:lnTo>
                  <a:pt x="2030171" y="546100"/>
                </a:lnTo>
                <a:lnTo>
                  <a:pt x="2030120" y="596900"/>
                </a:lnTo>
                <a:lnTo>
                  <a:pt x="2033066" y="647700"/>
                </a:lnTo>
                <a:lnTo>
                  <a:pt x="2038629" y="698500"/>
                </a:lnTo>
                <a:lnTo>
                  <a:pt x="2046401" y="749300"/>
                </a:lnTo>
                <a:lnTo>
                  <a:pt x="2056003" y="787400"/>
                </a:lnTo>
                <a:lnTo>
                  <a:pt x="2067039" y="825500"/>
                </a:lnTo>
                <a:lnTo>
                  <a:pt x="2079117" y="863600"/>
                </a:lnTo>
                <a:lnTo>
                  <a:pt x="2091867" y="889000"/>
                </a:lnTo>
                <a:lnTo>
                  <a:pt x="2126792" y="965200"/>
                </a:lnTo>
                <a:lnTo>
                  <a:pt x="2161502" y="1028700"/>
                </a:lnTo>
                <a:lnTo>
                  <a:pt x="2191918" y="1079500"/>
                </a:lnTo>
                <a:lnTo>
                  <a:pt x="2213940" y="1104900"/>
                </a:lnTo>
                <a:lnTo>
                  <a:pt x="2223490" y="1117600"/>
                </a:lnTo>
                <a:lnTo>
                  <a:pt x="2224570" y="1117600"/>
                </a:lnTo>
                <a:lnTo>
                  <a:pt x="2206231" y="1739900"/>
                </a:lnTo>
                <a:lnTo>
                  <a:pt x="2198446" y="1790700"/>
                </a:lnTo>
                <a:lnTo>
                  <a:pt x="2177605" y="1841500"/>
                </a:lnTo>
                <a:lnTo>
                  <a:pt x="2147506" y="1866900"/>
                </a:lnTo>
                <a:lnTo>
                  <a:pt x="2111908" y="1892300"/>
                </a:lnTo>
                <a:lnTo>
                  <a:pt x="2074608" y="1917700"/>
                </a:lnTo>
                <a:lnTo>
                  <a:pt x="2059508" y="1917700"/>
                </a:lnTo>
                <a:lnTo>
                  <a:pt x="840409" y="2438400"/>
                </a:lnTo>
                <a:lnTo>
                  <a:pt x="794448" y="2463800"/>
                </a:lnTo>
                <a:lnTo>
                  <a:pt x="749604" y="2489200"/>
                </a:lnTo>
                <a:lnTo>
                  <a:pt x="705929" y="2501900"/>
                </a:lnTo>
                <a:lnTo>
                  <a:pt x="663486" y="2527300"/>
                </a:lnTo>
                <a:lnTo>
                  <a:pt x="622287" y="2552700"/>
                </a:lnTo>
                <a:lnTo>
                  <a:pt x="582383" y="2590800"/>
                </a:lnTo>
                <a:lnTo>
                  <a:pt x="543826" y="2616200"/>
                </a:lnTo>
                <a:lnTo>
                  <a:pt x="506653" y="2654300"/>
                </a:lnTo>
                <a:lnTo>
                  <a:pt x="470903" y="2679700"/>
                </a:lnTo>
                <a:lnTo>
                  <a:pt x="436613" y="2717800"/>
                </a:lnTo>
                <a:lnTo>
                  <a:pt x="403834" y="2755900"/>
                </a:lnTo>
                <a:lnTo>
                  <a:pt x="372605" y="2794000"/>
                </a:lnTo>
                <a:lnTo>
                  <a:pt x="342963" y="2832100"/>
                </a:lnTo>
                <a:lnTo>
                  <a:pt x="314947" y="2870200"/>
                </a:lnTo>
                <a:lnTo>
                  <a:pt x="288620" y="2908300"/>
                </a:lnTo>
                <a:lnTo>
                  <a:pt x="263994" y="2946400"/>
                </a:lnTo>
                <a:lnTo>
                  <a:pt x="241134" y="2997200"/>
                </a:lnTo>
                <a:lnTo>
                  <a:pt x="220065" y="3035300"/>
                </a:lnTo>
                <a:lnTo>
                  <a:pt x="200837" y="3086100"/>
                </a:lnTo>
                <a:lnTo>
                  <a:pt x="183502" y="3124200"/>
                </a:lnTo>
                <a:lnTo>
                  <a:pt x="168071" y="3175000"/>
                </a:lnTo>
                <a:lnTo>
                  <a:pt x="154622" y="3225800"/>
                </a:lnTo>
                <a:lnTo>
                  <a:pt x="143179" y="3263900"/>
                </a:lnTo>
                <a:lnTo>
                  <a:pt x="133781" y="3314700"/>
                </a:lnTo>
                <a:lnTo>
                  <a:pt x="1079" y="4114800"/>
                </a:lnTo>
                <a:lnTo>
                  <a:pt x="0" y="4127500"/>
                </a:lnTo>
                <a:lnTo>
                  <a:pt x="5397" y="4127500"/>
                </a:lnTo>
                <a:lnTo>
                  <a:pt x="14020" y="4140200"/>
                </a:lnTo>
                <a:lnTo>
                  <a:pt x="23736" y="4140200"/>
                </a:lnTo>
                <a:lnTo>
                  <a:pt x="31280" y="4127500"/>
                </a:lnTo>
                <a:lnTo>
                  <a:pt x="32359" y="4114800"/>
                </a:lnTo>
                <a:lnTo>
                  <a:pt x="165061" y="3314700"/>
                </a:lnTo>
                <a:lnTo>
                  <a:pt x="174599" y="3276600"/>
                </a:lnTo>
                <a:lnTo>
                  <a:pt x="186321" y="3225800"/>
                </a:lnTo>
                <a:lnTo>
                  <a:pt x="200152" y="3175000"/>
                </a:lnTo>
                <a:lnTo>
                  <a:pt x="216065" y="3124200"/>
                </a:lnTo>
                <a:lnTo>
                  <a:pt x="234010" y="3086100"/>
                </a:lnTo>
                <a:lnTo>
                  <a:pt x="253936" y="3035300"/>
                </a:lnTo>
                <a:lnTo>
                  <a:pt x="275805" y="2997200"/>
                </a:lnTo>
                <a:lnTo>
                  <a:pt x="299580" y="2946400"/>
                </a:lnTo>
                <a:lnTo>
                  <a:pt x="325183" y="2908300"/>
                </a:lnTo>
                <a:lnTo>
                  <a:pt x="352602" y="2870200"/>
                </a:lnTo>
                <a:lnTo>
                  <a:pt x="381774" y="2819400"/>
                </a:lnTo>
                <a:lnTo>
                  <a:pt x="412661" y="2781300"/>
                </a:lnTo>
                <a:lnTo>
                  <a:pt x="445223" y="2755900"/>
                </a:lnTo>
                <a:lnTo>
                  <a:pt x="479386" y="2717800"/>
                </a:lnTo>
                <a:lnTo>
                  <a:pt x="515137" y="2679700"/>
                </a:lnTo>
                <a:lnTo>
                  <a:pt x="552411" y="2654300"/>
                </a:lnTo>
                <a:lnTo>
                  <a:pt x="591172" y="2616200"/>
                </a:lnTo>
                <a:lnTo>
                  <a:pt x="631355" y="2590800"/>
                </a:lnTo>
                <a:lnTo>
                  <a:pt x="672947" y="2565400"/>
                </a:lnTo>
                <a:lnTo>
                  <a:pt x="715873" y="2540000"/>
                </a:lnTo>
                <a:lnTo>
                  <a:pt x="760107" y="2514600"/>
                </a:lnTo>
                <a:lnTo>
                  <a:pt x="805586" y="2489200"/>
                </a:lnTo>
                <a:lnTo>
                  <a:pt x="852284" y="2476500"/>
                </a:lnTo>
                <a:lnTo>
                  <a:pt x="2071370" y="1943100"/>
                </a:lnTo>
                <a:lnTo>
                  <a:pt x="2085162" y="1955800"/>
                </a:lnTo>
                <a:lnTo>
                  <a:pt x="2104644" y="1968500"/>
                </a:lnTo>
                <a:lnTo>
                  <a:pt x="2129523" y="1993900"/>
                </a:lnTo>
                <a:lnTo>
                  <a:pt x="2159571" y="2006600"/>
                </a:lnTo>
                <a:lnTo>
                  <a:pt x="2194496" y="2032000"/>
                </a:lnTo>
                <a:lnTo>
                  <a:pt x="2234057" y="2057400"/>
                </a:lnTo>
                <a:lnTo>
                  <a:pt x="2277973" y="2082800"/>
                </a:lnTo>
                <a:lnTo>
                  <a:pt x="2325979" y="2095500"/>
                </a:lnTo>
                <a:lnTo>
                  <a:pt x="2377821" y="2120900"/>
                </a:lnTo>
                <a:lnTo>
                  <a:pt x="2433218" y="2133600"/>
                </a:lnTo>
                <a:lnTo>
                  <a:pt x="2491930" y="2146300"/>
                </a:lnTo>
                <a:lnTo>
                  <a:pt x="2618194" y="2171700"/>
                </a:lnTo>
                <a:lnTo>
                  <a:pt x="2753195" y="2171700"/>
                </a:lnTo>
                <a:lnTo>
                  <a:pt x="2822422" y="2159000"/>
                </a:lnTo>
                <a:lnTo>
                  <a:pt x="2883954" y="2146300"/>
                </a:lnTo>
                <a:lnTo>
                  <a:pt x="2937789" y="2133600"/>
                </a:lnTo>
                <a:lnTo>
                  <a:pt x="2983915" y="2120900"/>
                </a:lnTo>
                <a:lnTo>
                  <a:pt x="3022295" y="2095500"/>
                </a:lnTo>
                <a:lnTo>
                  <a:pt x="3052915" y="2070100"/>
                </a:lnTo>
                <a:lnTo>
                  <a:pt x="3085046" y="2032000"/>
                </a:lnTo>
                <a:lnTo>
                  <a:pt x="3091688" y="2006600"/>
                </a:lnTo>
                <a:lnTo>
                  <a:pt x="3095498" y="1993900"/>
                </a:lnTo>
                <a:lnTo>
                  <a:pt x="3096272" y="1968500"/>
                </a:lnTo>
                <a:lnTo>
                  <a:pt x="4089882" y="2349500"/>
                </a:lnTo>
                <a:lnTo>
                  <a:pt x="4135399" y="2374900"/>
                </a:lnTo>
                <a:lnTo>
                  <a:pt x="4179684" y="2400300"/>
                </a:lnTo>
                <a:lnTo>
                  <a:pt x="4222686" y="2413000"/>
                </a:lnTo>
                <a:lnTo>
                  <a:pt x="4264380" y="2451100"/>
                </a:lnTo>
                <a:lnTo>
                  <a:pt x="4304703" y="2476500"/>
                </a:lnTo>
                <a:lnTo>
                  <a:pt x="4343628" y="2501900"/>
                </a:lnTo>
                <a:lnTo>
                  <a:pt x="4381106" y="2540000"/>
                </a:lnTo>
                <a:lnTo>
                  <a:pt x="4417085" y="2565400"/>
                </a:lnTo>
                <a:lnTo>
                  <a:pt x="4451540" y="2603500"/>
                </a:lnTo>
                <a:lnTo>
                  <a:pt x="4484421" y="2641600"/>
                </a:lnTo>
                <a:lnTo>
                  <a:pt x="4503280" y="2664599"/>
                </a:lnTo>
                <a:lnTo>
                  <a:pt x="3144101" y="4127411"/>
                </a:lnTo>
                <a:lnTo>
                  <a:pt x="3140672" y="4130852"/>
                </a:lnTo>
                <a:lnTo>
                  <a:pt x="3139808" y="4136872"/>
                </a:lnTo>
                <a:lnTo>
                  <a:pt x="3143250" y="4145483"/>
                </a:lnTo>
                <a:lnTo>
                  <a:pt x="3148406" y="4148925"/>
                </a:lnTo>
                <a:lnTo>
                  <a:pt x="6613792" y="4148925"/>
                </a:lnTo>
                <a:lnTo>
                  <a:pt x="6619799" y="4142905"/>
                </a:lnTo>
                <a:lnTo>
                  <a:pt x="6619799" y="4123118"/>
                </a:lnTo>
                <a:lnTo>
                  <a:pt x="6619799" y="4105910"/>
                </a:lnTo>
                <a:lnTo>
                  <a:pt x="6619799" y="452056"/>
                </a:lnTo>
                <a:lnTo>
                  <a:pt x="6619799" y="414197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7000"/>
                </a:lnTo>
                <a:close/>
              </a:path>
            </a:pathLst>
          </a:custGeom>
          <a:solidFill>
            <a:srgbClr val="181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61107" y="964731"/>
            <a:ext cx="5818505" cy="196151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98425">
              <a:lnSpc>
                <a:spcPct val="128299"/>
              </a:lnSpc>
              <a:spcBef>
                <a:spcPts val="95"/>
              </a:spcBef>
            </a:pPr>
            <a:r>
              <a:rPr dirty="0" spc="1310">
                <a:solidFill>
                  <a:srgbClr val="181724"/>
                </a:solidFill>
              </a:rPr>
              <a:t>C</a:t>
            </a:r>
            <a:r>
              <a:rPr dirty="0" spc="1280">
                <a:solidFill>
                  <a:srgbClr val="181724"/>
                </a:solidFill>
              </a:rPr>
              <a:t>A</a:t>
            </a:r>
            <a:r>
              <a:rPr dirty="0" spc="875">
                <a:solidFill>
                  <a:srgbClr val="181724"/>
                </a:solidFill>
              </a:rPr>
              <a:t>L</a:t>
            </a:r>
            <a:r>
              <a:rPr dirty="0" spc="730">
                <a:solidFill>
                  <a:srgbClr val="181724"/>
                </a:solidFill>
              </a:rPr>
              <a:t>I</a:t>
            </a:r>
            <a:r>
              <a:rPr dirty="0" spc="1045">
                <a:solidFill>
                  <a:srgbClr val="181724"/>
                </a:solidFill>
              </a:rPr>
              <a:t>B</a:t>
            </a:r>
            <a:r>
              <a:rPr dirty="0" spc="750">
                <a:solidFill>
                  <a:srgbClr val="181724"/>
                </a:solidFill>
              </a:rPr>
              <a:t>R</a:t>
            </a:r>
            <a:r>
              <a:rPr dirty="0" spc="1280">
                <a:solidFill>
                  <a:srgbClr val="181724"/>
                </a:solidFill>
              </a:rPr>
              <a:t>A</a:t>
            </a:r>
            <a:r>
              <a:rPr dirty="0" spc="1000">
                <a:solidFill>
                  <a:srgbClr val="181724"/>
                </a:solidFill>
              </a:rPr>
              <a:t>T</a:t>
            </a:r>
            <a:r>
              <a:rPr dirty="0" spc="730">
                <a:solidFill>
                  <a:srgbClr val="181724"/>
                </a:solidFill>
              </a:rPr>
              <a:t>I</a:t>
            </a:r>
            <a:r>
              <a:rPr dirty="0" spc="1365">
                <a:solidFill>
                  <a:srgbClr val="181724"/>
                </a:solidFill>
              </a:rPr>
              <a:t>O</a:t>
            </a:r>
            <a:r>
              <a:rPr dirty="0" spc="819">
                <a:solidFill>
                  <a:srgbClr val="181724"/>
                </a:solidFill>
              </a:rPr>
              <a:t>N  </a:t>
            </a:r>
            <a:r>
              <a:rPr dirty="0" spc="1345">
                <a:solidFill>
                  <a:srgbClr val="181724"/>
                </a:solidFill>
              </a:rPr>
              <a:t>METHOD</a:t>
            </a:r>
            <a:r>
              <a:rPr dirty="0" spc="235">
                <a:solidFill>
                  <a:srgbClr val="181724"/>
                </a:solidFill>
              </a:rPr>
              <a:t> </a:t>
            </a:r>
            <a:r>
              <a:rPr dirty="0" spc="1300">
                <a:solidFill>
                  <a:srgbClr val="181724"/>
                </a:solidFill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31207" y="3109739"/>
            <a:ext cx="3648710" cy="784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950" spc="1005">
                <a:solidFill>
                  <a:srgbClr val="181724"/>
                </a:solidFill>
                <a:latin typeface="Arial"/>
                <a:cs typeface="Arial"/>
              </a:rPr>
              <a:t>TESTING</a:t>
            </a:r>
            <a:endParaRPr sz="4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929946"/>
            <a:ext cx="7388225" cy="1927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0"/>
              </a:spcBef>
              <a:tabLst>
                <a:tab pos="2203450" algn="l"/>
              </a:tabLst>
            </a:pPr>
            <a:r>
              <a:rPr dirty="0" sz="2650" spc="7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650" spc="105">
                <a:solidFill>
                  <a:srgbClr val="FFFFFF"/>
                </a:solidFill>
                <a:latin typeface="Arial"/>
                <a:cs typeface="Arial"/>
              </a:rPr>
              <a:t>load cell </a:t>
            </a:r>
            <a:r>
              <a:rPr dirty="0" sz="2650" spc="16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600" spc="16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650" spc="85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50" spc="8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50" spc="8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50" spc="95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650" spc="9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50" spc="9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50" spc="9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and depending  </a:t>
            </a:r>
            <a:r>
              <a:rPr dirty="0" sz="2650" spc="12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50" spc="4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dirty="0" sz="2650" spc="70">
                <a:solidFill>
                  <a:srgbClr val="FFFFFF"/>
                </a:solidFill>
                <a:latin typeface="Arial"/>
                <a:cs typeface="Arial"/>
              </a:rPr>
              <a:t>changing 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onmen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500" spc="90">
                <a:solidFill>
                  <a:srgbClr val="FFFFFF"/>
                </a:solidFill>
                <a:latin typeface="Arial Black"/>
                <a:cs typeface="Arial Black"/>
              </a:rPr>
              <a:t>, </a:t>
            </a:r>
            <a:r>
              <a:rPr dirty="0" sz="2650" spc="85">
                <a:solidFill>
                  <a:srgbClr val="FFFFFF"/>
                </a:solidFill>
                <a:latin typeface="Arial"/>
                <a:cs typeface="Arial"/>
              </a:rPr>
              <a:t>calib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50" spc="8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50" spc="85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dirty="0" sz="2650" spc="-4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1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2650" spc="75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65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ial</a:t>
            </a:r>
            <a:r>
              <a:rPr dirty="0" sz="2500" spc="90">
                <a:solidFill>
                  <a:srgbClr val="FFFFFF"/>
                </a:solidFill>
                <a:latin typeface="Arial Black"/>
                <a:cs typeface="Arial Black"/>
              </a:rPr>
              <a:t>.	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50" spc="4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500" spc="-45">
                <a:solidFill>
                  <a:srgbClr val="FFFFFF"/>
                </a:solidFill>
                <a:latin typeface="Arial Black"/>
                <a:cs typeface="Arial Black"/>
              </a:rPr>
              <a:t>(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50" spc="-4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50" spc="-4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500" spc="-45">
                <a:solidFill>
                  <a:srgbClr val="FFFFFF"/>
                </a:solidFill>
                <a:latin typeface="Arial Black"/>
                <a:cs typeface="Arial Black"/>
              </a:rPr>
              <a:t>)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e and </a:t>
            </a:r>
            <a:r>
              <a:rPr dirty="0" sz="2650" spc="-5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2650" spc="75">
                <a:solidFill>
                  <a:srgbClr val="FFFFFF"/>
                </a:solidFill>
                <a:latin typeface="Arial"/>
                <a:cs typeface="Arial"/>
              </a:rPr>
              <a:t>calib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650" spc="7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50" spc="75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dirty="0" sz="2650" spc="15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2600" spc="15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650" spc="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500" spc="9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5264399"/>
            <a:ext cx="7455534" cy="3956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dirty="0" sz="2750" spc="7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50" spc="125">
                <a:solidFill>
                  <a:srgbClr val="FFFFFF"/>
                </a:solidFill>
                <a:latin typeface="Arial"/>
                <a:cs typeface="Arial"/>
              </a:rPr>
              <a:t>imple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st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750" spc="6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dirty="0" sz="27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35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50" spc="100">
                <a:solidFill>
                  <a:srgbClr val="FFFFFF"/>
                </a:solidFill>
                <a:latin typeface="Arial"/>
                <a:cs typeface="Arial"/>
              </a:rPr>
              <a:t>nde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rst</a:t>
            </a:r>
            <a:r>
              <a:rPr dirty="0" sz="2750" spc="10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7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35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calib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dirty="0" sz="275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6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3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2750" spc="13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35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z="27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215">
                <a:solidFill>
                  <a:srgbClr val="FFFFFF"/>
                </a:solidFill>
                <a:latin typeface="Arial"/>
                <a:cs typeface="Arial"/>
              </a:rPr>
              <a:t>HX</a:t>
            </a:r>
            <a:r>
              <a:rPr dirty="0" sz="2700" spc="215">
                <a:solidFill>
                  <a:srgbClr val="FFFFFF"/>
                </a:solidFill>
                <a:latin typeface="Trebuchet MS"/>
                <a:cs typeface="Trebuchet MS"/>
              </a:rPr>
              <a:t>711</a:t>
            </a:r>
            <a:r>
              <a:rPr dirty="0" sz="2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80">
                <a:solidFill>
                  <a:srgbClr val="FFFFFF"/>
                </a:solidFill>
                <a:latin typeface="Arial"/>
                <a:cs typeface="Arial"/>
              </a:rPr>
              <a:t>ADC</a:t>
            </a:r>
            <a:r>
              <a:rPr dirty="0" sz="27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50" spc="70">
                <a:solidFill>
                  <a:srgbClr val="FFFFFF"/>
                </a:solidFill>
                <a:latin typeface="Arial"/>
                <a:cs typeface="Arial"/>
              </a:rPr>
              <a:t>eading  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750" spc="8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8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dirty="0" sz="2750" spc="114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dirty="0" sz="2750" spc="80">
                <a:solidFill>
                  <a:srgbClr val="FFFFFF"/>
                </a:solidFill>
                <a:latin typeface="Arial"/>
                <a:cs typeface="Arial"/>
              </a:rPr>
              <a:t>added </a:t>
            </a:r>
            <a:r>
              <a:rPr dirty="0" sz="2750" spc="15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2700" spc="150">
                <a:solidFill>
                  <a:srgbClr val="FFFFFF"/>
                </a:solidFill>
                <a:latin typeface="Trebuchet MS"/>
                <a:cs typeface="Trebuchet MS"/>
              </a:rPr>
              <a:t>ss </a:t>
            </a:r>
            <a:r>
              <a:rPr dirty="0" sz="2600" spc="-30">
                <a:solidFill>
                  <a:srgbClr val="FFFFFF"/>
                </a:solidFill>
                <a:latin typeface="Arial Black"/>
                <a:cs typeface="Arial Black"/>
              </a:rPr>
              <a:t>(</a:t>
            </a:r>
            <a:r>
              <a:rPr dirty="0" sz="27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-3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-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50" spc="-3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600" spc="-30">
                <a:solidFill>
                  <a:srgbClr val="FFFFFF"/>
                </a:solidFill>
                <a:latin typeface="Arial Black"/>
                <a:cs typeface="Arial Black"/>
              </a:rPr>
              <a:t>). </a:t>
            </a:r>
            <a:r>
              <a:rPr dirty="0" sz="2750" spc="8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dirty="0" sz="2600" spc="80">
                <a:solidFill>
                  <a:srgbClr val="FFFFFF"/>
                </a:solidFill>
                <a:latin typeface="Arial Black"/>
                <a:cs typeface="Arial Black"/>
              </a:rPr>
              <a:t>, </a:t>
            </a:r>
            <a:r>
              <a:rPr dirty="0" sz="2750" spc="75">
                <a:solidFill>
                  <a:srgbClr val="FFFFFF"/>
                </a:solidFill>
                <a:latin typeface="Arial"/>
                <a:cs typeface="Arial"/>
              </a:rPr>
              <a:t>once </a:t>
            </a:r>
            <a:r>
              <a:rPr dirty="0" sz="27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35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50" spc="9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50" spc="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6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1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70">
                <a:solidFill>
                  <a:srgbClr val="FFFFFF"/>
                </a:solidFill>
                <a:latin typeface="Arial"/>
                <a:cs typeface="Arial"/>
              </a:rPr>
              <a:t>calib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50" spc="7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7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2600" spc="70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dirty="0" sz="26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50" spc="13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50" spc="13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27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13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1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50" spc="13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700" spc="1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50" spc="130">
                <a:solidFill>
                  <a:srgbClr val="FFFFFF"/>
                </a:solidFill>
                <a:latin typeface="Arial"/>
                <a:cs typeface="Arial"/>
              </a:rPr>
              <a:t>ino</a:t>
            </a:r>
            <a:r>
              <a:rPr dirty="0" sz="27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3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50" spc="40">
                <a:solidFill>
                  <a:srgbClr val="FFFFFF"/>
                </a:solidFill>
                <a:latin typeface="Arial"/>
                <a:cs typeface="Arial"/>
              </a:rPr>
              <a:t>again  </a:t>
            </a:r>
            <a:r>
              <a:rPr dirty="0" sz="2700" spc="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50" spc="65">
                <a:solidFill>
                  <a:srgbClr val="FFFFFF"/>
                </a:solidFill>
                <a:latin typeface="Arial"/>
                <a:cs typeface="Arial"/>
              </a:rPr>
              <a:t>ead </a:t>
            </a:r>
            <a:r>
              <a:rPr dirty="0" sz="27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35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dirty="0" sz="2750" spc="215">
                <a:solidFill>
                  <a:srgbClr val="FFFFFF"/>
                </a:solidFill>
                <a:latin typeface="Arial"/>
                <a:cs typeface="Arial"/>
              </a:rPr>
              <a:t>HX</a:t>
            </a:r>
            <a:r>
              <a:rPr dirty="0" sz="2700" spc="215">
                <a:solidFill>
                  <a:srgbClr val="FFFFFF"/>
                </a:solidFill>
                <a:latin typeface="Trebuchet MS"/>
                <a:cs typeface="Trebuchet MS"/>
              </a:rPr>
              <a:t>711 </a:t>
            </a:r>
            <a:r>
              <a:rPr dirty="0" sz="2750" spc="80">
                <a:solidFill>
                  <a:srgbClr val="FFFFFF"/>
                </a:solidFill>
                <a:latin typeface="Arial"/>
                <a:cs typeface="Arial"/>
              </a:rPr>
              <a:t>ADC 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50" spc="9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50" spc="9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750" spc="8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8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dirty="0" sz="2750" spc="-1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750" spc="130">
                <a:solidFill>
                  <a:srgbClr val="FFFFFF"/>
                </a:solidFill>
                <a:latin typeface="Arial"/>
                <a:cs typeface="Arial"/>
              </a:rPr>
              <a:t>kno</a:t>
            </a:r>
            <a:r>
              <a:rPr dirty="0" sz="2700" spc="13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750" spc="13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calib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dirty="0" sz="2750" spc="135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2600" spc="135">
                <a:solidFill>
                  <a:srgbClr val="FFFFFF"/>
                </a:solidFill>
                <a:latin typeface="Arial Black"/>
                <a:cs typeface="Arial Black"/>
              </a:rPr>
              <a:t>. </a:t>
            </a:r>
            <a:r>
              <a:rPr dirty="0" sz="2750" spc="135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700" spc="14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750" spc="145">
                <a:solidFill>
                  <a:srgbClr val="FFFFFF"/>
                </a:solidFill>
                <a:latin typeface="Arial"/>
                <a:cs typeface="Arial"/>
              </a:rPr>
              <a:t>ill </a:t>
            </a:r>
            <a:r>
              <a:rPr dirty="0" sz="2750" spc="2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50" spc="25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2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750" spc="6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2700" spc="1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50" spc="19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600" spc="19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dirty="0" sz="2700" spc="1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19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600" spc="190">
                <a:solidFill>
                  <a:srgbClr val="FFFFFF"/>
                </a:solidFill>
                <a:latin typeface="Arial Black"/>
                <a:cs typeface="Arial Black"/>
              </a:rPr>
              <a:t>-  </a:t>
            </a:r>
            <a:r>
              <a:rPr dirty="0" sz="2750" spc="2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z="2700" spc="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2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750" spc="90">
                <a:solidFill>
                  <a:srgbClr val="FFFFFF"/>
                </a:solidFill>
                <a:latin typeface="Arial"/>
                <a:cs typeface="Arial"/>
              </a:rPr>
              <a:t>linea</a:t>
            </a:r>
            <a:r>
              <a:rPr dirty="0" sz="2700" spc="9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calib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dirty="0" sz="2700" spc="1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50" spc="125">
                <a:solidFill>
                  <a:srgbClr val="FFFFFF"/>
                </a:solidFill>
                <a:latin typeface="Arial"/>
                <a:cs typeface="Arial"/>
              </a:rPr>
              <a:t>lope </a:t>
            </a:r>
            <a:r>
              <a:rPr dirty="0" sz="2750" spc="8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750" spc="5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5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50" spc="55">
                <a:solidFill>
                  <a:srgbClr val="FFFFFF"/>
                </a:solidFill>
                <a:latin typeface="Arial"/>
                <a:cs typeface="Arial"/>
              </a:rPr>
              <a:t>cep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600" spc="55">
                <a:solidFill>
                  <a:srgbClr val="FFFFFF"/>
                </a:solidFill>
                <a:latin typeface="Arial Black"/>
                <a:cs typeface="Arial Black"/>
              </a:rPr>
              <a:t>,  </a:t>
            </a:r>
            <a:r>
              <a:rPr dirty="0" sz="2750" spc="11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2700" spc="110">
                <a:solidFill>
                  <a:srgbClr val="FFFFFF"/>
                </a:solidFill>
                <a:latin typeface="Trebuchet MS"/>
                <a:cs typeface="Trebuchet MS"/>
              </a:rPr>
              <a:t>sur</a:t>
            </a:r>
            <a:r>
              <a:rPr dirty="0" sz="2750" spc="110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dirty="0" sz="27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35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dirty="0" sz="2750" spc="12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st </a:t>
            </a:r>
            <a:r>
              <a:rPr dirty="0" sz="2750" spc="45">
                <a:solidFill>
                  <a:srgbClr val="FFFFFF"/>
                </a:solidFill>
                <a:latin typeface="Arial"/>
                <a:cs typeface="Arial"/>
              </a:rPr>
              <a:t>acc</a:t>
            </a:r>
            <a:r>
              <a:rPr dirty="0" sz="2700" spc="45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dirty="0" sz="2750" spc="4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50" spc="4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50" spc="-3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750" spc="70">
                <a:solidFill>
                  <a:srgbClr val="FFFFFF"/>
                </a:solidFill>
                <a:latin typeface="Arial"/>
                <a:cs typeface="Arial"/>
              </a:rPr>
              <a:t>eighing</a:t>
            </a:r>
            <a:r>
              <a:rPr dirty="0" sz="2600" spc="7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3023" y="3621237"/>
            <a:ext cx="11991989" cy="624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760" y="670978"/>
            <a:ext cx="6492875" cy="2263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1332230">
              <a:lnSpc>
                <a:spcPct val="128800"/>
              </a:lnSpc>
              <a:spcBef>
                <a:spcPts val="95"/>
              </a:spcBef>
            </a:pPr>
            <a:r>
              <a:rPr dirty="0" sz="2850" spc="785">
                <a:solidFill>
                  <a:srgbClr val="181724"/>
                </a:solidFill>
              </a:rPr>
              <a:t>METHOD</a:t>
            </a:r>
            <a:r>
              <a:rPr dirty="0" sz="2850" spc="130">
                <a:solidFill>
                  <a:srgbClr val="181724"/>
                </a:solidFill>
              </a:rPr>
              <a:t> </a:t>
            </a:r>
            <a:r>
              <a:rPr dirty="0" sz="2850" spc="610">
                <a:solidFill>
                  <a:srgbClr val="181724"/>
                </a:solidFill>
              </a:rPr>
              <a:t>USING</a:t>
            </a:r>
            <a:r>
              <a:rPr dirty="0" sz="2850" spc="135">
                <a:solidFill>
                  <a:srgbClr val="181724"/>
                </a:solidFill>
              </a:rPr>
              <a:t> </a:t>
            </a:r>
            <a:r>
              <a:rPr dirty="0" sz="2850" spc="880">
                <a:solidFill>
                  <a:srgbClr val="181724"/>
                </a:solidFill>
              </a:rPr>
              <a:t>TWO </a:t>
            </a:r>
            <a:r>
              <a:rPr dirty="0" sz="2850" spc="285">
                <a:solidFill>
                  <a:srgbClr val="181724"/>
                </a:solidFill>
              </a:rPr>
              <a:t> </a:t>
            </a:r>
            <a:r>
              <a:rPr dirty="0" sz="2850" spc="620">
                <a:solidFill>
                  <a:srgbClr val="181724"/>
                </a:solidFill>
              </a:rPr>
              <a:t>CALIBRATION</a:t>
            </a:r>
            <a:r>
              <a:rPr dirty="0" sz="2850" spc="165">
                <a:solidFill>
                  <a:srgbClr val="181724"/>
                </a:solidFill>
              </a:rPr>
              <a:t> </a:t>
            </a:r>
            <a:r>
              <a:rPr dirty="0" sz="2850" spc="530">
                <a:solidFill>
                  <a:srgbClr val="181724"/>
                </a:solidFill>
              </a:rPr>
              <a:t>POINTS</a:t>
            </a:r>
            <a:r>
              <a:rPr dirty="0" sz="2850" spc="530">
                <a:solidFill>
                  <a:srgbClr val="181724"/>
                </a:solidFill>
                <a:latin typeface="Arial Black"/>
                <a:cs typeface="Arial Black"/>
              </a:rPr>
              <a:t>:</a:t>
            </a:r>
            <a:r>
              <a:rPr dirty="0" sz="2850" spc="10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850" spc="675">
                <a:solidFill>
                  <a:srgbClr val="181724"/>
                </a:solidFill>
              </a:rPr>
              <a:t>THE </a:t>
            </a:r>
            <a:r>
              <a:rPr dirty="0" sz="2850" spc="229">
                <a:solidFill>
                  <a:srgbClr val="181724"/>
                </a:solidFill>
              </a:rPr>
              <a:t> </a:t>
            </a:r>
            <a:r>
              <a:rPr dirty="0" sz="2850" spc="640">
                <a:solidFill>
                  <a:srgbClr val="181724"/>
                </a:solidFill>
              </a:rPr>
              <a:t>ZERO </a:t>
            </a:r>
            <a:r>
              <a:rPr dirty="0" sz="2850" spc="645">
                <a:solidFill>
                  <a:srgbClr val="181724"/>
                </a:solidFill>
              </a:rPr>
              <a:t>VALUE</a:t>
            </a:r>
            <a:r>
              <a:rPr dirty="0" sz="2850" spc="-350">
                <a:solidFill>
                  <a:srgbClr val="181724"/>
                </a:solidFill>
              </a:rPr>
              <a:t> </a:t>
            </a:r>
            <a:r>
              <a:rPr dirty="0" sz="2850" spc="760">
                <a:solidFill>
                  <a:srgbClr val="181724"/>
                </a:solidFill>
              </a:rPr>
              <a:t>AND</a:t>
            </a:r>
            <a:r>
              <a:rPr dirty="0" sz="2850" spc="145">
                <a:solidFill>
                  <a:srgbClr val="181724"/>
                </a:solidFill>
              </a:rPr>
              <a:t> </a:t>
            </a:r>
            <a:r>
              <a:rPr dirty="0" sz="2850" spc="750">
                <a:solidFill>
                  <a:srgbClr val="181724"/>
                </a:solidFill>
              </a:rPr>
              <a:t>A </a:t>
            </a:r>
            <a:r>
              <a:rPr dirty="0" sz="2850" spc="310">
                <a:solidFill>
                  <a:srgbClr val="181724"/>
                </a:solidFill>
              </a:rPr>
              <a:t> </a:t>
            </a:r>
            <a:r>
              <a:rPr dirty="0" sz="2850" spc="610">
                <a:solidFill>
                  <a:srgbClr val="181724"/>
                </a:solidFill>
              </a:rPr>
              <a:t>CALIBRATED </a:t>
            </a:r>
            <a:r>
              <a:rPr dirty="0" sz="2850" spc="650">
                <a:solidFill>
                  <a:srgbClr val="181724"/>
                </a:solidFill>
              </a:rPr>
              <a:t>MASS</a:t>
            </a:r>
            <a:r>
              <a:rPr dirty="0" sz="2850" spc="-345">
                <a:solidFill>
                  <a:srgbClr val="181724"/>
                </a:solidFill>
              </a:rPr>
              <a:t> </a:t>
            </a:r>
            <a:r>
              <a:rPr dirty="0" sz="2850" spc="645">
                <a:solidFill>
                  <a:srgbClr val="181724"/>
                </a:solidFill>
              </a:rPr>
              <a:t>VALUE</a:t>
            </a:r>
            <a:endParaRPr sz="28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11809" y="0"/>
            <a:ext cx="6283325" cy="421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5100"/>
              </a:lnSpc>
              <a:spcBef>
                <a:spcPts val="100"/>
              </a:spcBef>
            </a:pPr>
            <a:r>
              <a:rPr dirty="0" sz="2650" spc="15">
                <a:latin typeface="Arial"/>
                <a:cs typeface="Arial"/>
              </a:rPr>
              <a:t>Since </a:t>
            </a:r>
            <a:r>
              <a:rPr dirty="0" sz="2600" spc="75">
                <a:latin typeface="Trebuchet MS"/>
                <a:cs typeface="Trebuchet MS"/>
              </a:rPr>
              <a:t>str</a:t>
            </a:r>
            <a:r>
              <a:rPr dirty="0" sz="2650" spc="75">
                <a:latin typeface="Arial"/>
                <a:cs typeface="Arial"/>
              </a:rPr>
              <a:t>ain </a:t>
            </a:r>
            <a:r>
              <a:rPr dirty="0" sz="2650" spc="40">
                <a:latin typeface="Arial"/>
                <a:cs typeface="Arial"/>
              </a:rPr>
              <a:t>ga</a:t>
            </a:r>
            <a:r>
              <a:rPr dirty="0" sz="2600" spc="40">
                <a:latin typeface="Trebuchet MS"/>
                <a:cs typeface="Trebuchet MS"/>
              </a:rPr>
              <a:t>u</a:t>
            </a:r>
            <a:r>
              <a:rPr dirty="0" sz="2650" spc="40">
                <a:latin typeface="Arial"/>
                <a:cs typeface="Arial"/>
              </a:rPr>
              <a:t>ge</a:t>
            </a:r>
            <a:r>
              <a:rPr dirty="0" sz="2600" spc="40">
                <a:latin typeface="Trebuchet MS"/>
                <a:cs typeface="Trebuchet MS"/>
              </a:rPr>
              <a:t>s </a:t>
            </a:r>
            <a:r>
              <a:rPr dirty="0" sz="2650" spc="95">
                <a:latin typeface="Arial"/>
                <a:cs typeface="Arial"/>
              </a:rPr>
              <a:t>linea</a:t>
            </a:r>
            <a:r>
              <a:rPr dirty="0" sz="2600" spc="95">
                <a:latin typeface="Trebuchet MS"/>
                <a:cs typeface="Trebuchet MS"/>
              </a:rPr>
              <a:t>r</a:t>
            </a:r>
            <a:r>
              <a:rPr dirty="0" sz="2650" spc="95">
                <a:latin typeface="Arial"/>
                <a:cs typeface="Arial"/>
              </a:rPr>
              <a:t>l</a:t>
            </a:r>
            <a:r>
              <a:rPr dirty="0" sz="2600" spc="95">
                <a:latin typeface="Trebuchet MS"/>
                <a:cs typeface="Trebuchet MS"/>
              </a:rPr>
              <a:t>y </a:t>
            </a:r>
            <a:r>
              <a:rPr dirty="0" sz="2600" spc="30">
                <a:latin typeface="Trebuchet MS"/>
                <a:cs typeface="Trebuchet MS"/>
              </a:rPr>
              <a:t>r</a:t>
            </a:r>
            <a:r>
              <a:rPr dirty="0" sz="2650" spc="30">
                <a:latin typeface="Arial"/>
                <a:cs typeface="Arial"/>
              </a:rPr>
              <a:t>ela</a:t>
            </a:r>
            <a:r>
              <a:rPr dirty="0" sz="2600" spc="30">
                <a:latin typeface="Trebuchet MS"/>
                <a:cs typeface="Trebuchet MS"/>
              </a:rPr>
              <a:t>t</a:t>
            </a:r>
            <a:r>
              <a:rPr dirty="0" sz="2650" spc="30">
                <a:latin typeface="Arial"/>
                <a:cs typeface="Arial"/>
              </a:rPr>
              <a:t>e  </a:t>
            </a:r>
            <a:r>
              <a:rPr dirty="0" sz="2600" spc="75">
                <a:latin typeface="Trebuchet MS"/>
                <a:cs typeface="Trebuchet MS"/>
              </a:rPr>
              <a:t>str</a:t>
            </a:r>
            <a:r>
              <a:rPr dirty="0" sz="2650" spc="75">
                <a:latin typeface="Arial"/>
                <a:cs typeface="Arial"/>
              </a:rPr>
              <a:t>ain </a:t>
            </a:r>
            <a:r>
              <a:rPr dirty="0" sz="2600" spc="25">
                <a:latin typeface="Trebuchet MS"/>
                <a:cs typeface="Trebuchet MS"/>
              </a:rPr>
              <a:t>t</a:t>
            </a:r>
            <a:r>
              <a:rPr dirty="0" sz="2650" spc="25">
                <a:latin typeface="Arial"/>
                <a:cs typeface="Arial"/>
              </a:rPr>
              <a:t>o </a:t>
            </a:r>
            <a:r>
              <a:rPr dirty="0" sz="2650" spc="90">
                <a:latin typeface="Arial"/>
                <a:cs typeface="Arial"/>
              </a:rPr>
              <a:t>fo</a:t>
            </a:r>
            <a:r>
              <a:rPr dirty="0" sz="2600" spc="90">
                <a:latin typeface="Trebuchet MS"/>
                <a:cs typeface="Trebuchet MS"/>
              </a:rPr>
              <a:t>r</a:t>
            </a:r>
            <a:r>
              <a:rPr dirty="0" sz="2650" spc="90">
                <a:latin typeface="Arial"/>
                <a:cs typeface="Arial"/>
              </a:rPr>
              <a:t>ce </a:t>
            </a:r>
            <a:r>
              <a:rPr dirty="0" sz="2650" spc="85">
                <a:latin typeface="Arial"/>
                <a:cs typeface="Arial"/>
              </a:rPr>
              <a:t>applied</a:t>
            </a:r>
            <a:r>
              <a:rPr dirty="0" sz="2500" spc="85">
                <a:latin typeface="Arial Black"/>
                <a:cs typeface="Arial Black"/>
              </a:rPr>
              <a:t>, </a:t>
            </a:r>
            <a:r>
              <a:rPr dirty="0" sz="2600" spc="35">
                <a:latin typeface="Trebuchet MS"/>
                <a:cs typeface="Trebuchet MS"/>
              </a:rPr>
              <a:t>w</a:t>
            </a:r>
            <a:r>
              <a:rPr dirty="0" sz="2650" spc="35">
                <a:latin typeface="Arial"/>
                <a:cs typeface="Arial"/>
              </a:rPr>
              <a:t>e </a:t>
            </a:r>
            <a:r>
              <a:rPr dirty="0" sz="2650" spc="25">
                <a:latin typeface="Arial"/>
                <a:cs typeface="Arial"/>
              </a:rPr>
              <a:t>a</a:t>
            </a:r>
            <a:r>
              <a:rPr dirty="0" sz="2600" spc="25">
                <a:latin typeface="Trebuchet MS"/>
                <a:cs typeface="Trebuchet MS"/>
              </a:rPr>
              <a:t>r</a:t>
            </a:r>
            <a:r>
              <a:rPr dirty="0" sz="2650" spc="25">
                <a:latin typeface="Arial"/>
                <a:cs typeface="Arial"/>
              </a:rPr>
              <a:t>e </a:t>
            </a:r>
            <a:r>
              <a:rPr dirty="0" sz="2650" spc="65">
                <a:latin typeface="Arial"/>
                <a:cs typeface="Arial"/>
              </a:rPr>
              <a:t>able </a:t>
            </a:r>
            <a:r>
              <a:rPr dirty="0" sz="2600" spc="25">
                <a:latin typeface="Trebuchet MS"/>
                <a:cs typeface="Trebuchet MS"/>
              </a:rPr>
              <a:t>t</a:t>
            </a:r>
            <a:r>
              <a:rPr dirty="0" sz="2650" spc="25">
                <a:latin typeface="Arial"/>
                <a:cs typeface="Arial"/>
              </a:rPr>
              <a:t>o  </a:t>
            </a:r>
            <a:r>
              <a:rPr dirty="0" sz="2600" spc="114">
                <a:latin typeface="Trebuchet MS"/>
                <a:cs typeface="Trebuchet MS"/>
              </a:rPr>
              <a:t>us</a:t>
            </a:r>
            <a:r>
              <a:rPr dirty="0" sz="2650" spc="114">
                <a:latin typeface="Arial"/>
                <a:cs typeface="Arial"/>
              </a:rPr>
              <a:t>e </a:t>
            </a:r>
            <a:r>
              <a:rPr dirty="0" sz="2650" spc="-20">
                <a:latin typeface="Arial"/>
                <a:cs typeface="Arial"/>
              </a:rPr>
              <a:t>a </a:t>
            </a:r>
            <a:r>
              <a:rPr dirty="0" sz="2650" spc="80">
                <a:latin typeface="Arial"/>
                <a:cs typeface="Arial"/>
              </a:rPr>
              <a:t>linea</a:t>
            </a:r>
            <a:r>
              <a:rPr dirty="0" sz="2600" spc="80">
                <a:latin typeface="Trebuchet MS"/>
                <a:cs typeface="Trebuchet MS"/>
              </a:rPr>
              <a:t>r </a:t>
            </a:r>
            <a:r>
              <a:rPr dirty="0" sz="2600" spc="90">
                <a:latin typeface="Trebuchet MS"/>
                <a:cs typeface="Trebuchet MS"/>
              </a:rPr>
              <a:t>r</a:t>
            </a:r>
            <a:r>
              <a:rPr dirty="0" sz="2650" spc="90">
                <a:latin typeface="Arial"/>
                <a:cs typeface="Arial"/>
              </a:rPr>
              <a:t>ela</a:t>
            </a:r>
            <a:r>
              <a:rPr dirty="0" sz="2600" spc="90">
                <a:latin typeface="Trebuchet MS"/>
                <a:cs typeface="Trebuchet MS"/>
              </a:rPr>
              <a:t>t</a:t>
            </a:r>
            <a:r>
              <a:rPr dirty="0" sz="2650" spc="90">
                <a:latin typeface="Arial"/>
                <a:cs typeface="Arial"/>
              </a:rPr>
              <a:t>ion</a:t>
            </a:r>
            <a:r>
              <a:rPr dirty="0" sz="2600" spc="90">
                <a:latin typeface="Trebuchet MS"/>
                <a:cs typeface="Trebuchet MS"/>
              </a:rPr>
              <a:t>s</a:t>
            </a:r>
            <a:r>
              <a:rPr dirty="0" sz="2650" spc="90">
                <a:latin typeface="Arial"/>
                <a:cs typeface="Arial"/>
              </a:rPr>
              <a:t>hip </a:t>
            </a:r>
            <a:r>
              <a:rPr dirty="0" sz="2600" spc="75">
                <a:latin typeface="Trebuchet MS"/>
                <a:cs typeface="Trebuchet MS"/>
              </a:rPr>
              <a:t>w</a:t>
            </a:r>
            <a:r>
              <a:rPr dirty="0" sz="2650" spc="75">
                <a:latin typeface="Arial"/>
                <a:cs typeface="Arial"/>
              </a:rPr>
              <a:t>hen  </a:t>
            </a:r>
            <a:r>
              <a:rPr dirty="0" sz="2650" spc="60">
                <a:latin typeface="Arial"/>
                <a:cs typeface="Arial"/>
              </a:rPr>
              <a:t>calib</a:t>
            </a:r>
            <a:r>
              <a:rPr dirty="0" sz="2600" spc="60">
                <a:latin typeface="Trebuchet MS"/>
                <a:cs typeface="Trebuchet MS"/>
              </a:rPr>
              <a:t>r</a:t>
            </a:r>
            <a:r>
              <a:rPr dirty="0" sz="2650" spc="60">
                <a:latin typeface="Arial"/>
                <a:cs typeface="Arial"/>
              </a:rPr>
              <a:t>a</a:t>
            </a:r>
            <a:r>
              <a:rPr dirty="0" sz="2600" spc="60">
                <a:latin typeface="Trebuchet MS"/>
                <a:cs typeface="Trebuchet MS"/>
              </a:rPr>
              <a:t>t</a:t>
            </a:r>
            <a:r>
              <a:rPr dirty="0" sz="2650" spc="60">
                <a:latin typeface="Arial"/>
                <a:cs typeface="Arial"/>
              </a:rPr>
              <a:t>ing </a:t>
            </a:r>
            <a:r>
              <a:rPr dirty="0" sz="2600" spc="25">
                <a:latin typeface="Trebuchet MS"/>
                <a:cs typeface="Trebuchet MS"/>
              </a:rPr>
              <a:t>t</a:t>
            </a:r>
            <a:r>
              <a:rPr dirty="0" sz="2650" spc="25">
                <a:latin typeface="Arial"/>
                <a:cs typeface="Arial"/>
              </a:rPr>
              <a:t>he </a:t>
            </a:r>
            <a:r>
              <a:rPr dirty="0" sz="2650" spc="90">
                <a:latin typeface="Arial"/>
                <a:cs typeface="Arial"/>
              </a:rPr>
              <a:t>load cell</a:t>
            </a:r>
            <a:r>
              <a:rPr dirty="0" sz="2500" spc="90">
                <a:latin typeface="Arial Black"/>
                <a:cs typeface="Arial Black"/>
              </a:rPr>
              <a:t>.</a:t>
            </a:r>
            <a:r>
              <a:rPr dirty="0" sz="2500" spc="-585">
                <a:latin typeface="Arial Black"/>
                <a:cs typeface="Arial Black"/>
              </a:rPr>
              <a:t> </a:t>
            </a:r>
            <a:r>
              <a:rPr dirty="0" sz="2650" spc="60">
                <a:latin typeface="Arial"/>
                <a:cs typeface="Arial"/>
              </a:rPr>
              <a:t>The </a:t>
            </a:r>
            <a:r>
              <a:rPr dirty="0" sz="2650" spc="105">
                <a:latin typeface="Arial"/>
                <a:cs typeface="Arial"/>
              </a:rPr>
              <a:t>p</a:t>
            </a:r>
            <a:r>
              <a:rPr dirty="0" sz="2600" spc="105">
                <a:latin typeface="Trebuchet MS"/>
                <a:cs typeface="Trebuchet MS"/>
              </a:rPr>
              <a:t>r</a:t>
            </a:r>
            <a:r>
              <a:rPr dirty="0" sz="2650" spc="105">
                <a:latin typeface="Arial"/>
                <a:cs typeface="Arial"/>
              </a:rPr>
              <a:t>oce</a:t>
            </a:r>
            <a:r>
              <a:rPr dirty="0" sz="2600" spc="105">
                <a:latin typeface="Trebuchet MS"/>
                <a:cs typeface="Trebuchet MS"/>
              </a:rPr>
              <a:t>ss </a:t>
            </a:r>
            <a:r>
              <a:rPr dirty="0" sz="2650" spc="155">
                <a:latin typeface="Arial"/>
                <a:cs typeface="Arial"/>
              </a:rPr>
              <a:t>of  </a:t>
            </a:r>
            <a:r>
              <a:rPr dirty="0" sz="2650" spc="60">
                <a:latin typeface="Arial"/>
                <a:cs typeface="Arial"/>
              </a:rPr>
              <a:t>plo</a:t>
            </a:r>
            <a:r>
              <a:rPr dirty="0" sz="2600" spc="60">
                <a:latin typeface="Trebuchet MS"/>
                <a:cs typeface="Trebuchet MS"/>
              </a:rPr>
              <a:t>tt</a:t>
            </a:r>
            <a:r>
              <a:rPr dirty="0" sz="2650" spc="60">
                <a:latin typeface="Arial"/>
                <a:cs typeface="Arial"/>
              </a:rPr>
              <a:t>ing </a:t>
            </a:r>
            <a:r>
              <a:rPr dirty="0" sz="2600" spc="70">
                <a:latin typeface="Trebuchet MS"/>
                <a:cs typeface="Trebuchet MS"/>
              </a:rPr>
              <a:t>s</a:t>
            </a:r>
            <a:r>
              <a:rPr dirty="0" sz="2650" spc="70">
                <a:latin typeface="Arial"/>
                <a:cs typeface="Arial"/>
              </a:rPr>
              <a:t>e</a:t>
            </a:r>
            <a:r>
              <a:rPr dirty="0" sz="2600" spc="70">
                <a:latin typeface="Trebuchet MS"/>
                <a:cs typeface="Trebuchet MS"/>
              </a:rPr>
              <a:t>v</a:t>
            </a:r>
            <a:r>
              <a:rPr dirty="0" sz="2650" spc="70">
                <a:latin typeface="Arial"/>
                <a:cs typeface="Arial"/>
              </a:rPr>
              <a:t>e</a:t>
            </a:r>
            <a:r>
              <a:rPr dirty="0" sz="2600" spc="70">
                <a:latin typeface="Trebuchet MS"/>
                <a:cs typeface="Trebuchet MS"/>
              </a:rPr>
              <a:t>r</a:t>
            </a:r>
            <a:r>
              <a:rPr dirty="0" sz="2650" spc="70">
                <a:latin typeface="Arial"/>
                <a:cs typeface="Arial"/>
              </a:rPr>
              <a:t>al </a:t>
            </a:r>
            <a:r>
              <a:rPr dirty="0" sz="2650" spc="90">
                <a:latin typeface="Arial"/>
                <a:cs typeface="Arial"/>
              </a:rPr>
              <a:t>diffe</a:t>
            </a:r>
            <a:r>
              <a:rPr dirty="0" sz="2600" spc="90">
                <a:latin typeface="Trebuchet MS"/>
                <a:cs typeface="Trebuchet MS"/>
              </a:rPr>
              <a:t>r</a:t>
            </a:r>
            <a:r>
              <a:rPr dirty="0" sz="2650" spc="90">
                <a:latin typeface="Arial"/>
                <a:cs typeface="Arial"/>
              </a:rPr>
              <a:t>en</a:t>
            </a:r>
            <a:r>
              <a:rPr dirty="0" sz="2600" spc="90">
                <a:latin typeface="Trebuchet MS"/>
                <a:cs typeface="Trebuchet MS"/>
              </a:rPr>
              <a:t>t </a:t>
            </a:r>
            <a:r>
              <a:rPr dirty="0" sz="2650" spc="60">
                <a:latin typeface="Arial"/>
                <a:cs typeface="Arial"/>
              </a:rPr>
              <a:t>calib</a:t>
            </a:r>
            <a:r>
              <a:rPr dirty="0" sz="2600" spc="60">
                <a:latin typeface="Trebuchet MS"/>
                <a:cs typeface="Trebuchet MS"/>
              </a:rPr>
              <a:t>r</a:t>
            </a:r>
            <a:r>
              <a:rPr dirty="0" sz="2650" spc="60">
                <a:latin typeface="Arial"/>
                <a:cs typeface="Arial"/>
              </a:rPr>
              <a:t>a</a:t>
            </a:r>
            <a:r>
              <a:rPr dirty="0" sz="2600" spc="60">
                <a:latin typeface="Trebuchet MS"/>
                <a:cs typeface="Trebuchet MS"/>
              </a:rPr>
              <a:t>t</a:t>
            </a:r>
            <a:r>
              <a:rPr dirty="0" sz="2650" spc="60">
                <a:latin typeface="Arial"/>
                <a:cs typeface="Arial"/>
              </a:rPr>
              <a:t>ed  </a:t>
            </a:r>
            <a:r>
              <a:rPr dirty="0" sz="2650" spc="120">
                <a:latin typeface="Arial"/>
                <a:cs typeface="Arial"/>
              </a:rPr>
              <a:t>ma</a:t>
            </a:r>
            <a:r>
              <a:rPr dirty="0" sz="2600" spc="120">
                <a:latin typeface="Trebuchet MS"/>
                <a:cs typeface="Trebuchet MS"/>
              </a:rPr>
              <a:t>ss</a:t>
            </a:r>
            <a:r>
              <a:rPr dirty="0" sz="2650" spc="120">
                <a:latin typeface="Arial"/>
                <a:cs typeface="Arial"/>
              </a:rPr>
              <a:t>e</a:t>
            </a:r>
            <a:r>
              <a:rPr dirty="0" sz="2600" spc="120">
                <a:latin typeface="Trebuchet MS"/>
                <a:cs typeface="Trebuchet MS"/>
              </a:rPr>
              <a:t>s </a:t>
            </a:r>
            <a:r>
              <a:rPr dirty="0" sz="2650" spc="40">
                <a:latin typeface="Arial"/>
                <a:cs typeface="Arial"/>
              </a:rPr>
              <a:t>again</a:t>
            </a:r>
            <a:r>
              <a:rPr dirty="0" sz="2600" spc="40">
                <a:latin typeface="Trebuchet MS"/>
                <a:cs typeface="Trebuchet MS"/>
              </a:rPr>
              <a:t>st </a:t>
            </a:r>
            <a:r>
              <a:rPr dirty="0" sz="2600" spc="25">
                <a:latin typeface="Trebuchet MS"/>
                <a:cs typeface="Trebuchet MS"/>
              </a:rPr>
              <a:t>t</a:t>
            </a:r>
            <a:r>
              <a:rPr dirty="0" sz="2650" spc="25">
                <a:latin typeface="Arial"/>
                <a:cs typeface="Arial"/>
              </a:rPr>
              <a:t>he </a:t>
            </a:r>
            <a:r>
              <a:rPr dirty="0" sz="2650" spc="90">
                <a:latin typeface="Arial"/>
                <a:cs typeface="Arial"/>
              </a:rPr>
              <a:t>load </a:t>
            </a:r>
            <a:r>
              <a:rPr dirty="0" sz="2650" spc="95">
                <a:latin typeface="Arial"/>
                <a:cs typeface="Arial"/>
              </a:rPr>
              <a:t>cell </a:t>
            </a:r>
            <a:r>
              <a:rPr dirty="0" sz="2650" spc="195">
                <a:latin typeface="Arial"/>
                <a:cs typeface="Arial"/>
              </a:rPr>
              <a:t>HX</a:t>
            </a:r>
            <a:r>
              <a:rPr dirty="0" sz="2600" spc="195">
                <a:latin typeface="Trebuchet MS"/>
                <a:cs typeface="Trebuchet MS"/>
              </a:rPr>
              <a:t>711  </a:t>
            </a:r>
            <a:r>
              <a:rPr dirty="0" sz="2600" spc="60">
                <a:latin typeface="Trebuchet MS"/>
                <a:cs typeface="Trebuchet MS"/>
              </a:rPr>
              <a:t>r</a:t>
            </a:r>
            <a:r>
              <a:rPr dirty="0" sz="2650" spc="60">
                <a:latin typeface="Arial"/>
                <a:cs typeface="Arial"/>
              </a:rPr>
              <a:t>eado</a:t>
            </a:r>
            <a:r>
              <a:rPr dirty="0" sz="2600" spc="60">
                <a:latin typeface="Trebuchet MS"/>
                <a:cs typeface="Trebuchet MS"/>
              </a:rPr>
              <a:t>ut </a:t>
            </a:r>
            <a:r>
              <a:rPr dirty="0" sz="2650" spc="114">
                <a:latin typeface="Arial"/>
                <a:cs typeface="Arial"/>
              </a:rPr>
              <a:t>in </a:t>
            </a:r>
            <a:r>
              <a:rPr dirty="0" sz="2650" spc="85">
                <a:latin typeface="Arial"/>
                <a:cs typeface="Arial"/>
              </a:rPr>
              <a:t>o</a:t>
            </a:r>
            <a:r>
              <a:rPr dirty="0" sz="2600" spc="85">
                <a:latin typeface="Trebuchet MS"/>
                <a:cs typeface="Trebuchet MS"/>
              </a:rPr>
              <a:t>r</a:t>
            </a:r>
            <a:r>
              <a:rPr dirty="0" sz="2650" spc="85">
                <a:latin typeface="Arial"/>
                <a:cs typeface="Arial"/>
              </a:rPr>
              <a:t>de</a:t>
            </a:r>
            <a:r>
              <a:rPr dirty="0" sz="2600" spc="85">
                <a:latin typeface="Trebuchet MS"/>
                <a:cs typeface="Trebuchet MS"/>
              </a:rPr>
              <a:t>r </a:t>
            </a:r>
            <a:r>
              <a:rPr dirty="0" sz="2600" spc="25">
                <a:latin typeface="Trebuchet MS"/>
                <a:cs typeface="Trebuchet MS"/>
              </a:rPr>
              <a:t>t</a:t>
            </a:r>
            <a:r>
              <a:rPr dirty="0" sz="2650" spc="25">
                <a:latin typeface="Arial"/>
                <a:cs typeface="Arial"/>
              </a:rPr>
              <a:t>o </a:t>
            </a:r>
            <a:r>
              <a:rPr dirty="0" sz="2600" spc="105">
                <a:latin typeface="Trebuchet MS"/>
                <a:cs typeface="Trebuchet MS"/>
              </a:rPr>
              <a:t>v</a:t>
            </a:r>
            <a:r>
              <a:rPr dirty="0" sz="2650" spc="105">
                <a:latin typeface="Arial"/>
                <a:cs typeface="Arial"/>
              </a:rPr>
              <a:t>e</a:t>
            </a:r>
            <a:r>
              <a:rPr dirty="0" sz="2600" spc="105">
                <a:latin typeface="Trebuchet MS"/>
                <a:cs typeface="Trebuchet MS"/>
              </a:rPr>
              <a:t>r</a:t>
            </a:r>
            <a:r>
              <a:rPr dirty="0" sz="2650" spc="105">
                <a:latin typeface="Arial"/>
                <a:cs typeface="Arial"/>
              </a:rPr>
              <a:t>if</a:t>
            </a:r>
            <a:r>
              <a:rPr dirty="0" sz="2600" spc="105">
                <a:latin typeface="Trebuchet MS"/>
                <a:cs typeface="Trebuchet MS"/>
              </a:rPr>
              <a:t>y </a:t>
            </a:r>
            <a:r>
              <a:rPr dirty="0" sz="2600" spc="95">
                <a:latin typeface="Trebuchet MS"/>
                <a:cs typeface="Trebuchet MS"/>
              </a:rPr>
              <a:t>t</a:t>
            </a:r>
            <a:r>
              <a:rPr dirty="0" sz="2650" spc="95">
                <a:latin typeface="Arial"/>
                <a:cs typeface="Arial"/>
              </a:rPr>
              <a:t>hi</a:t>
            </a:r>
            <a:r>
              <a:rPr dirty="0" sz="2600" spc="95">
                <a:latin typeface="Trebuchet MS"/>
                <a:cs typeface="Trebuchet MS"/>
              </a:rPr>
              <a:t>s </a:t>
            </a:r>
            <a:r>
              <a:rPr dirty="0" sz="2650" spc="75">
                <a:latin typeface="Arial"/>
                <a:cs typeface="Arial"/>
              </a:rPr>
              <a:t>linea</a:t>
            </a:r>
            <a:r>
              <a:rPr dirty="0" sz="2600" spc="75">
                <a:latin typeface="Trebuchet MS"/>
                <a:cs typeface="Trebuchet MS"/>
              </a:rPr>
              <a:t>r</a:t>
            </a:r>
            <a:r>
              <a:rPr dirty="0" sz="2650" spc="75">
                <a:latin typeface="Arial"/>
                <a:cs typeface="Arial"/>
              </a:rPr>
              <a:t>i</a:t>
            </a:r>
            <a:r>
              <a:rPr dirty="0" sz="2600" spc="75">
                <a:latin typeface="Trebuchet MS"/>
                <a:cs typeface="Trebuchet MS"/>
              </a:rPr>
              <a:t>ty  </a:t>
            </a:r>
            <a:r>
              <a:rPr dirty="0" sz="2650" spc="-30">
                <a:latin typeface="Arial"/>
                <a:cs typeface="Arial"/>
              </a:rPr>
              <a:t>a</a:t>
            </a:r>
            <a:r>
              <a:rPr dirty="0" sz="2600" spc="-30">
                <a:latin typeface="Trebuchet MS"/>
                <a:cs typeface="Trebuchet MS"/>
              </a:rPr>
              <a:t>t </a:t>
            </a:r>
            <a:r>
              <a:rPr dirty="0" sz="2650" spc="110">
                <a:latin typeface="Arial"/>
                <a:cs typeface="Arial"/>
              </a:rPr>
              <a:t>m</a:t>
            </a:r>
            <a:r>
              <a:rPr dirty="0" sz="2600" spc="110">
                <a:latin typeface="Trebuchet MS"/>
                <a:cs typeface="Trebuchet MS"/>
              </a:rPr>
              <a:t>u</a:t>
            </a:r>
            <a:r>
              <a:rPr dirty="0" sz="2650" spc="110">
                <a:latin typeface="Arial"/>
                <a:cs typeface="Arial"/>
              </a:rPr>
              <a:t>l</a:t>
            </a:r>
            <a:r>
              <a:rPr dirty="0" sz="2600" spc="110">
                <a:latin typeface="Trebuchet MS"/>
                <a:cs typeface="Trebuchet MS"/>
              </a:rPr>
              <a:t>t</a:t>
            </a:r>
            <a:r>
              <a:rPr dirty="0" sz="2650" spc="110">
                <a:latin typeface="Arial"/>
                <a:cs typeface="Arial"/>
              </a:rPr>
              <a:t>iple </a:t>
            </a:r>
            <a:r>
              <a:rPr dirty="0" sz="2600" spc="90">
                <a:latin typeface="Trebuchet MS"/>
                <a:cs typeface="Trebuchet MS"/>
              </a:rPr>
              <a:t>str</a:t>
            </a:r>
            <a:r>
              <a:rPr dirty="0" sz="2650" spc="90">
                <a:latin typeface="Arial"/>
                <a:cs typeface="Arial"/>
              </a:rPr>
              <a:t>ain</a:t>
            </a:r>
            <a:r>
              <a:rPr dirty="0" sz="2600" spc="90">
                <a:latin typeface="Trebuchet MS"/>
                <a:cs typeface="Trebuchet MS"/>
              </a:rPr>
              <a:t>s</a:t>
            </a:r>
            <a:r>
              <a:rPr dirty="0" sz="2500" spc="90">
                <a:latin typeface="Arial Black"/>
                <a:cs typeface="Arial Black"/>
              </a:rPr>
              <a:t>. </a:t>
            </a:r>
            <a:r>
              <a:rPr dirty="0" sz="2650" spc="120">
                <a:latin typeface="Arial"/>
                <a:cs typeface="Arial"/>
              </a:rPr>
              <a:t>Thi</a:t>
            </a:r>
            <a:r>
              <a:rPr dirty="0" sz="2600" spc="120">
                <a:latin typeface="Trebuchet MS"/>
                <a:cs typeface="Trebuchet MS"/>
              </a:rPr>
              <a:t>s </a:t>
            </a:r>
            <a:r>
              <a:rPr dirty="0" sz="2650" spc="85">
                <a:latin typeface="Arial"/>
                <a:cs typeface="Arial"/>
              </a:rPr>
              <a:t>plo</a:t>
            </a:r>
            <a:r>
              <a:rPr dirty="0" sz="2600" spc="85">
                <a:latin typeface="Trebuchet MS"/>
                <a:cs typeface="Trebuchet MS"/>
              </a:rPr>
              <a:t>t </a:t>
            </a:r>
            <a:r>
              <a:rPr dirty="0" sz="2650" spc="150">
                <a:latin typeface="Arial"/>
                <a:cs typeface="Arial"/>
              </a:rPr>
              <a:t>i</a:t>
            </a:r>
            <a:r>
              <a:rPr dirty="0" sz="2600" spc="150">
                <a:latin typeface="Trebuchet MS"/>
                <a:cs typeface="Trebuchet MS"/>
              </a:rPr>
              <a:t>s </a:t>
            </a:r>
            <a:r>
              <a:rPr dirty="0" sz="2600" spc="114">
                <a:latin typeface="Trebuchet MS"/>
                <a:cs typeface="Trebuchet MS"/>
              </a:rPr>
              <a:t>s</a:t>
            </a:r>
            <a:r>
              <a:rPr dirty="0" sz="2650" spc="114">
                <a:latin typeface="Arial"/>
                <a:cs typeface="Arial"/>
              </a:rPr>
              <a:t>ho</a:t>
            </a:r>
            <a:r>
              <a:rPr dirty="0" sz="2600" spc="114">
                <a:latin typeface="Trebuchet MS"/>
                <a:cs typeface="Trebuchet MS"/>
              </a:rPr>
              <a:t>w</a:t>
            </a:r>
            <a:r>
              <a:rPr dirty="0" sz="2650" spc="114">
                <a:latin typeface="Arial"/>
                <a:cs typeface="Arial"/>
              </a:rPr>
              <a:t>n  </a:t>
            </a:r>
            <a:r>
              <a:rPr dirty="0" sz="2650" spc="90">
                <a:latin typeface="Arial"/>
                <a:cs typeface="Arial"/>
              </a:rPr>
              <a:t>belo</a:t>
            </a:r>
            <a:r>
              <a:rPr dirty="0" sz="2600" spc="90">
                <a:latin typeface="Trebuchet MS"/>
                <a:cs typeface="Trebuchet MS"/>
              </a:rPr>
              <a:t>w</a:t>
            </a:r>
            <a:r>
              <a:rPr dirty="0" sz="2500" spc="90">
                <a:latin typeface="Arial Black"/>
                <a:cs typeface="Arial Black"/>
              </a:rPr>
              <a:t>: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354" y="3289873"/>
            <a:ext cx="7661909" cy="3687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950" spc="110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endParaRPr sz="4950">
              <a:latin typeface="Arial"/>
              <a:cs typeface="Arial"/>
            </a:endParaRPr>
          </a:p>
          <a:p>
            <a:pPr marL="12700" marR="5080">
              <a:lnSpc>
                <a:spcPts val="7620"/>
              </a:lnSpc>
              <a:spcBef>
                <a:spcPts val="535"/>
              </a:spcBef>
            </a:pPr>
            <a:r>
              <a:rPr dirty="0" sz="4950" spc="885">
                <a:solidFill>
                  <a:srgbClr val="FFFFFF"/>
                </a:solidFill>
                <a:latin typeface="Arial"/>
                <a:cs typeface="Arial"/>
              </a:rPr>
              <a:t>NRF</a:t>
            </a:r>
            <a:r>
              <a:rPr dirty="0" sz="6350" spc="885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r>
              <a:rPr dirty="0" sz="4950" spc="88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6350" spc="885">
                <a:solidFill>
                  <a:srgbClr val="FFFFFF"/>
                </a:solidFill>
                <a:latin typeface="Trebuchet MS"/>
                <a:cs typeface="Trebuchet MS"/>
              </a:rPr>
              <a:t>01 </a:t>
            </a:r>
            <a:r>
              <a:rPr dirty="0" sz="4950" spc="1355">
                <a:solidFill>
                  <a:srgbClr val="FFFFFF"/>
                </a:solidFill>
                <a:latin typeface="Arial"/>
                <a:cs typeface="Arial"/>
              </a:rPr>
              <a:t>WITH  </a:t>
            </a:r>
            <a:r>
              <a:rPr dirty="0" sz="4950" spc="1125">
                <a:solidFill>
                  <a:srgbClr val="FFFFFF"/>
                </a:solidFill>
                <a:latin typeface="Arial"/>
                <a:cs typeface="Arial"/>
              </a:rPr>
              <a:t>ARDUINO </a:t>
            </a:r>
            <a:r>
              <a:rPr dirty="0" sz="4950" spc="110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4950" spc="-5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50" spc="955">
                <a:solidFill>
                  <a:srgbClr val="FFFFFF"/>
                </a:solidFill>
                <a:latin typeface="Arial"/>
                <a:cs typeface="Arial"/>
              </a:rPr>
              <a:t>BLE  </a:t>
            </a:r>
            <a:r>
              <a:rPr dirty="0" sz="4950" spc="131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4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2670" y="1034039"/>
            <a:ext cx="8164195" cy="155511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7400"/>
              </a:lnSpc>
              <a:spcBef>
                <a:spcPts val="95"/>
              </a:spcBef>
            </a:pPr>
            <a:r>
              <a:rPr dirty="0" sz="2850" spc="75">
                <a:solidFill>
                  <a:srgbClr val="181724"/>
                </a:solidFill>
              </a:rPr>
              <a:t>The</a:t>
            </a:r>
            <a:r>
              <a:rPr dirty="0" sz="2850" spc="-20">
                <a:solidFill>
                  <a:srgbClr val="181724"/>
                </a:solidFill>
              </a:rPr>
              <a:t> </a:t>
            </a:r>
            <a:r>
              <a:rPr dirty="0" sz="2850" spc="155">
                <a:solidFill>
                  <a:srgbClr val="181724"/>
                </a:solidFill>
              </a:rPr>
              <a:t>nRF</a:t>
            </a:r>
            <a:r>
              <a:rPr dirty="0" sz="2800" spc="155">
                <a:solidFill>
                  <a:srgbClr val="181724"/>
                </a:solidFill>
                <a:latin typeface="Trebuchet MS"/>
                <a:cs typeface="Trebuchet MS"/>
              </a:rPr>
              <a:t>24</a:t>
            </a:r>
            <a:r>
              <a:rPr dirty="0" sz="2850" spc="155">
                <a:solidFill>
                  <a:srgbClr val="181724"/>
                </a:solidFill>
              </a:rPr>
              <a:t>L</a:t>
            </a:r>
            <a:r>
              <a:rPr dirty="0" sz="2800" spc="155">
                <a:solidFill>
                  <a:srgbClr val="181724"/>
                </a:solidFill>
                <a:latin typeface="Trebuchet MS"/>
                <a:cs typeface="Trebuchet MS"/>
              </a:rPr>
              <a:t>01</a:t>
            </a:r>
            <a:r>
              <a:rPr dirty="0" sz="2800" spc="-7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850" spc="150">
                <a:solidFill>
                  <a:srgbClr val="181724"/>
                </a:solidFill>
              </a:rPr>
              <a:t>o</a:t>
            </a:r>
            <a:r>
              <a:rPr dirty="0" sz="2800" spc="15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850" spc="150">
                <a:solidFill>
                  <a:srgbClr val="181724"/>
                </a:solidFill>
              </a:rPr>
              <a:t>k</a:t>
            </a:r>
            <a:r>
              <a:rPr dirty="0" sz="2800" spc="15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00" spc="-6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850" spc="125">
                <a:solidFill>
                  <a:srgbClr val="181724"/>
                </a:solidFill>
              </a:rPr>
              <a:t>on</a:t>
            </a:r>
            <a:r>
              <a:rPr dirty="0" sz="2850" spc="-20">
                <a:solidFill>
                  <a:srgbClr val="181724"/>
                </a:solidFill>
              </a:rPr>
              <a:t> </a:t>
            </a:r>
            <a:r>
              <a:rPr dirty="0" sz="2850" spc="-50">
                <a:solidFill>
                  <a:srgbClr val="181724"/>
                </a:solidFill>
              </a:rPr>
              <a:t>SPI</a:t>
            </a:r>
            <a:r>
              <a:rPr dirty="0" sz="2700" spc="-50">
                <a:solidFill>
                  <a:srgbClr val="181724"/>
                </a:solidFill>
                <a:latin typeface="Arial Black"/>
                <a:cs typeface="Arial Black"/>
              </a:rPr>
              <a:t>,</a:t>
            </a:r>
            <a:r>
              <a:rPr dirty="0" sz="2700" spc="-130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800" spc="16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50" spc="160">
                <a:solidFill>
                  <a:srgbClr val="181724"/>
                </a:solidFill>
              </a:rPr>
              <a:t>o</a:t>
            </a:r>
            <a:r>
              <a:rPr dirty="0" sz="2850" spc="-15">
                <a:solidFill>
                  <a:srgbClr val="181724"/>
                </a:solidFill>
              </a:rPr>
              <a:t>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</a:rPr>
              <a:t>he</a:t>
            </a:r>
            <a:r>
              <a:rPr dirty="0" sz="2850" spc="-20">
                <a:solidFill>
                  <a:srgbClr val="181724"/>
                </a:solidFill>
              </a:rPr>
              <a:t> </a:t>
            </a:r>
            <a:r>
              <a:rPr dirty="0" sz="2850" spc="85">
                <a:solidFill>
                  <a:srgbClr val="181724"/>
                </a:solidFill>
              </a:rPr>
              <a:t>in</a:t>
            </a:r>
            <a:r>
              <a:rPr dirty="0" sz="2800" spc="8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85">
                <a:solidFill>
                  <a:srgbClr val="181724"/>
                </a:solidFill>
              </a:rPr>
              <a:t>e</a:t>
            </a:r>
            <a:r>
              <a:rPr dirty="0" sz="2800" spc="8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850" spc="85">
                <a:solidFill>
                  <a:srgbClr val="181724"/>
                </a:solidFill>
              </a:rPr>
              <a:t>facing  </a:t>
            </a:r>
            <a:r>
              <a:rPr dirty="0" sz="2800" spc="150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850" spc="150">
                <a:solidFill>
                  <a:srgbClr val="181724"/>
                </a:solidFill>
              </a:rPr>
              <a:t>ill</a:t>
            </a:r>
            <a:r>
              <a:rPr dirty="0" sz="2850" spc="-15">
                <a:solidFill>
                  <a:srgbClr val="181724"/>
                </a:solidFill>
              </a:rPr>
              <a:t> </a:t>
            </a:r>
            <a:r>
              <a:rPr dirty="0" sz="2850" spc="75">
                <a:solidFill>
                  <a:srgbClr val="181724"/>
                </a:solidFill>
              </a:rPr>
              <a:t>be</a:t>
            </a:r>
            <a:r>
              <a:rPr dirty="0" sz="2850" spc="-10">
                <a:solidFill>
                  <a:srgbClr val="181724"/>
                </a:solidFill>
              </a:rPr>
              <a:t> 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us</a:t>
            </a:r>
            <a:r>
              <a:rPr dirty="0" sz="2850" spc="130">
                <a:solidFill>
                  <a:srgbClr val="181724"/>
                </a:solidFill>
              </a:rPr>
              <a:t>ing</a:t>
            </a:r>
            <a:r>
              <a:rPr dirty="0" sz="2850" spc="-10">
                <a:solidFill>
                  <a:srgbClr val="181724"/>
                </a:solidFill>
              </a:rPr>
              <a:t> </a:t>
            </a:r>
            <a:r>
              <a:rPr dirty="0" sz="2850" spc="-85">
                <a:solidFill>
                  <a:srgbClr val="181724"/>
                </a:solidFill>
              </a:rPr>
              <a:t>SPI</a:t>
            </a:r>
            <a:r>
              <a:rPr dirty="0" sz="2850" spc="-10">
                <a:solidFill>
                  <a:srgbClr val="181724"/>
                </a:solidFill>
              </a:rPr>
              <a:t> </a:t>
            </a:r>
            <a:r>
              <a:rPr dirty="0" sz="2850" spc="70">
                <a:solidFill>
                  <a:srgbClr val="181724"/>
                </a:solidFill>
              </a:rPr>
              <a:t>P</a:t>
            </a:r>
            <a:r>
              <a:rPr dirty="0" sz="2800" spc="7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850" spc="70">
                <a:solidFill>
                  <a:srgbClr val="181724"/>
                </a:solidFill>
              </a:rPr>
              <a:t>o</a:t>
            </a:r>
            <a:r>
              <a:rPr dirty="0" sz="2800" spc="7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70">
                <a:solidFill>
                  <a:srgbClr val="181724"/>
                </a:solidFill>
              </a:rPr>
              <a:t>ocol</a:t>
            </a:r>
            <a:r>
              <a:rPr dirty="0" sz="2700" spc="70">
                <a:solidFill>
                  <a:srgbClr val="181724"/>
                </a:solidFill>
                <a:latin typeface="Arial Black"/>
                <a:cs typeface="Arial Black"/>
              </a:rPr>
              <a:t>.</a:t>
            </a:r>
            <a:r>
              <a:rPr dirty="0" sz="2700" spc="-120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850" spc="105">
                <a:solidFill>
                  <a:srgbClr val="181724"/>
                </a:solidFill>
              </a:rPr>
              <a:t>No</a:t>
            </a:r>
            <a:r>
              <a:rPr dirty="0" sz="2800" spc="105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80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850" spc="105">
                <a:solidFill>
                  <a:srgbClr val="181724"/>
                </a:solidFill>
              </a:rPr>
              <a:t>le</a:t>
            </a:r>
            <a:r>
              <a:rPr dirty="0" sz="2800" spc="10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700" spc="105">
                <a:solidFill>
                  <a:srgbClr val="181724"/>
                </a:solidFill>
                <a:latin typeface="Arial Black"/>
                <a:cs typeface="Arial Black"/>
              </a:rPr>
              <a:t>'</a:t>
            </a:r>
            <a:r>
              <a:rPr dirty="0" sz="2800" spc="105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0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850" spc="165">
                <a:solidFill>
                  <a:srgbClr val="181724"/>
                </a:solidFill>
              </a:rPr>
              <a:t>di</a:t>
            </a:r>
            <a:r>
              <a:rPr dirty="0" sz="2800" spc="165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50" spc="165">
                <a:solidFill>
                  <a:srgbClr val="181724"/>
                </a:solidFill>
              </a:rPr>
              <a:t>c</a:t>
            </a:r>
            <a:r>
              <a:rPr dirty="0" sz="2800" spc="165">
                <a:solidFill>
                  <a:srgbClr val="181724"/>
                </a:solidFill>
                <a:latin typeface="Trebuchet MS"/>
                <a:cs typeface="Trebuchet MS"/>
              </a:rPr>
              <a:t>uss</a:t>
            </a:r>
            <a:r>
              <a:rPr dirty="0" sz="2800" spc="-6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</a:rPr>
              <a:t>he  </a:t>
            </a:r>
            <a:r>
              <a:rPr dirty="0" sz="2800" spc="105">
                <a:solidFill>
                  <a:srgbClr val="181724"/>
                </a:solidFill>
                <a:latin typeface="Trebuchet MS"/>
                <a:cs typeface="Trebuchet MS"/>
              </a:rPr>
              <a:t>st</a:t>
            </a:r>
            <a:r>
              <a:rPr dirty="0" sz="2850" spc="105">
                <a:solidFill>
                  <a:srgbClr val="181724"/>
                </a:solidFill>
              </a:rPr>
              <a:t>ep</a:t>
            </a:r>
            <a:r>
              <a:rPr dirty="0" sz="2800" spc="105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700" spc="105">
                <a:solidFill>
                  <a:srgbClr val="181724"/>
                </a:solidFill>
                <a:latin typeface="Arial Black"/>
                <a:cs typeface="Arial Black"/>
              </a:rPr>
              <a:t>: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2670" y="3619950"/>
            <a:ext cx="8482965" cy="5124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27329">
              <a:lnSpc>
                <a:spcPct val="117400"/>
              </a:lnSpc>
              <a:spcBef>
                <a:spcPts val="95"/>
              </a:spcBef>
            </a:pPr>
            <a:r>
              <a:rPr dirty="0" sz="2850" spc="120">
                <a:solidFill>
                  <a:srgbClr val="181724"/>
                </a:solidFill>
                <a:latin typeface="Arial"/>
                <a:cs typeface="Arial"/>
              </a:rPr>
              <a:t>Incl</a:t>
            </a:r>
            <a:r>
              <a:rPr dirty="0" sz="2800" spc="120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850" spc="120">
                <a:solidFill>
                  <a:srgbClr val="181724"/>
                </a:solidFill>
                <a:latin typeface="Arial"/>
                <a:cs typeface="Arial"/>
              </a:rPr>
              <a:t>de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50" spc="120">
                <a:solidFill>
                  <a:srgbClr val="181724"/>
                </a:solidFill>
                <a:latin typeface="Arial"/>
                <a:cs typeface="Arial"/>
              </a:rPr>
              <a:t>lib</a:t>
            </a:r>
            <a:r>
              <a:rPr dirty="0" sz="2800" spc="12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850" spc="120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800" spc="12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850" spc="120">
                <a:solidFill>
                  <a:srgbClr val="181724"/>
                </a:solidFill>
                <a:latin typeface="Arial"/>
                <a:cs typeface="Arial"/>
              </a:rPr>
              <a:t>ie</a:t>
            </a:r>
            <a:r>
              <a:rPr dirty="0" sz="2800" spc="12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0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700" spc="225">
                <a:solidFill>
                  <a:srgbClr val="181724"/>
                </a:solidFill>
                <a:latin typeface="Arial Black"/>
                <a:cs typeface="Arial Black"/>
              </a:rPr>
              <a:t>-&gt;</a:t>
            </a:r>
            <a:r>
              <a:rPr dirty="0" sz="2700" spc="-120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850" spc="95">
                <a:solidFill>
                  <a:srgbClr val="181724"/>
                </a:solidFill>
                <a:latin typeface="Arial"/>
                <a:cs typeface="Arial"/>
              </a:rPr>
              <a:t>Define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50" spc="90">
                <a:solidFill>
                  <a:srgbClr val="181724"/>
                </a:solidFill>
                <a:latin typeface="Arial"/>
                <a:cs typeface="Arial"/>
              </a:rPr>
              <a:t>and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50" spc="95">
                <a:solidFill>
                  <a:srgbClr val="181724"/>
                </a:solidFill>
                <a:latin typeface="Arial"/>
                <a:cs typeface="Arial"/>
              </a:rPr>
              <a:t>ini</a:t>
            </a:r>
            <a:r>
              <a:rPr dirty="0" sz="2800" spc="9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95">
                <a:solidFill>
                  <a:srgbClr val="181724"/>
                </a:solidFill>
                <a:latin typeface="Arial"/>
                <a:cs typeface="Arial"/>
              </a:rPr>
              <a:t>iali</a:t>
            </a:r>
            <a:r>
              <a:rPr dirty="0" sz="2800" spc="95">
                <a:solidFill>
                  <a:srgbClr val="181724"/>
                </a:solidFill>
                <a:latin typeface="Trebuchet MS"/>
                <a:cs typeface="Trebuchet MS"/>
              </a:rPr>
              <a:t>z</a:t>
            </a:r>
            <a:r>
              <a:rPr dirty="0" sz="2850" spc="95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  <a:latin typeface="Arial"/>
                <a:cs typeface="Arial"/>
              </a:rPr>
              <a:t>he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50" spc="155">
                <a:solidFill>
                  <a:srgbClr val="181724"/>
                </a:solidFill>
                <a:latin typeface="Arial"/>
                <a:cs typeface="Arial"/>
              </a:rPr>
              <a:t>pin</a:t>
            </a:r>
            <a:r>
              <a:rPr dirty="0" sz="2800" spc="155">
                <a:solidFill>
                  <a:srgbClr val="181724"/>
                </a:solidFill>
                <a:latin typeface="Trebuchet MS"/>
                <a:cs typeface="Trebuchet MS"/>
              </a:rPr>
              <a:t>s  </a:t>
            </a:r>
            <a:r>
              <a:rPr dirty="0" sz="2850" spc="90">
                <a:solidFill>
                  <a:srgbClr val="181724"/>
                </a:solidFill>
                <a:latin typeface="Arial"/>
                <a:cs typeface="Arial"/>
              </a:rPr>
              <a:t>and </a:t>
            </a:r>
            <a:r>
              <a:rPr dirty="0" sz="2850" spc="130">
                <a:solidFill>
                  <a:srgbClr val="181724"/>
                </a:solidFill>
                <a:latin typeface="Arial"/>
                <a:cs typeface="Arial"/>
              </a:rPr>
              <a:t>f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850" spc="130">
                <a:solidFill>
                  <a:srgbClr val="181724"/>
                </a:solidFill>
                <a:latin typeface="Arial"/>
                <a:cs typeface="Arial"/>
              </a:rPr>
              <a:t>nc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130">
                <a:solidFill>
                  <a:srgbClr val="181724"/>
                </a:solidFill>
                <a:latin typeface="Arial"/>
                <a:cs typeface="Arial"/>
              </a:rPr>
              <a:t>ion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s </a:t>
            </a:r>
            <a:r>
              <a:rPr dirty="0" sz="2850" spc="160">
                <a:solidFill>
                  <a:srgbClr val="181724"/>
                </a:solidFill>
                <a:latin typeface="Arial"/>
                <a:cs typeface="Arial"/>
              </a:rPr>
              <a:t>fo</a:t>
            </a:r>
            <a:r>
              <a:rPr dirty="0" sz="2800" spc="160">
                <a:solidFill>
                  <a:srgbClr val="181724"/>
                </a:solidFill>
                <a:latin typeface="Trebuchet MS"/>
                <a:cs typeface="Trebuchet MS"/>
              </a:rPr>
              <a:t>r </a:t>
            </a:r>
            <a:r>
              <a:rPr dirty="0" sz="2850" spc="180">
                <a:solidFill>
                  <a:srgbClr val="181724"/>
                </a:solidFill>
                <a:latin typeface="Arial"/>
                <a:cs typeface="Arial"/>
              </a:rPr>
              <a:t>DHT</a:t>
            </a:r>
            <a:r>
              <a:rPr dirty="0" sz="2800" spc="180">
                <a:solidFill>
                  <a:srgbClr val="181724"/>
                </a:solidFill>
                <a:latin typeface="Trebuchet MS"/>
                <a:cs typeface="Trebuchet MS"/>
              </a:rPr>
              <a:t>11 </a:t>
            </a:r>
            <a:r>
              <a:rPr dirty="0" sz="2850" spc="90">
                <a:solidFill>
                  <a:srgbClr val="181724"/>
                </a:solidFill>
                <a:latin typeface="Arial"/>
                <a:cs typeface="Arial"/>
              </a:rPr>
              <a:t>and 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BLE </a:t>
            </a:r>
            <a:r>
              <a:rPr dirty="0" sz="2850" spc="145">
                <a:solidFill>
                  <a:srgbClr val="181724"/>
                </a:solidFill>
                <a:latin typeface="Arial"/>
                <a:cs typeface="Arial"/>
              </a:rPr>
              <a:t>mod</a:t>
            </a:r>
            <a:r>
              <a:rPr dirty="0" sz="2800" spc="145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850" spc="145">
                <a:solidFill>
                  <a:srgbClr val="181724"/>
                </a:solidFill>
                <a:latin typeface="Arial"/>
                <a:cs typeface="Arial"/>
              </a:rPr>
              <a:t>le  </a:t>
            </a:r>
            <a:r>
              <a:rPr dirty="0" sz="2700" spc="135">
                <a:solidFill>
                  <a:srgbClr val="181724"/>
                </a:solidFill>
                <a:latin typeface="Arial Black"/>
                <a:cs typeface="Arial Black"/>
              </a:rPr>
              <a:t>#</a:t>
            </a:r>
            <a:r>
              <a:rPr dirty="0" sz="2850" spc="135">
                <a:solidFill>
                  <a:srgbClr val="181724"/>
                </a:solidFill>
                <a:latin typeface="Arial"/>
                <a:cs typeface="Arial"/>
              </a:rPr>
              <a:t>define</a:t>
            </a:r>
            <a:r>
              <a:rPr dirty="0" sz="285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50" spc="60">
                <a:solidFill>
                  <a:srgbClr val="181724"/>
                </a:solidFill>
                <a:latin typeface="Arial"/>
                <a:cs typeface="Arial"/>
              </a:rPr>
              <a:t>DHTPIN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700" spc="135">
                <a:solidFill>
                  <a:srgbClr val="181724"/>
                </a:solidFill>
                <a:latin typeface="Arial Black"/>
                <a:cs typeface="Arial Black"/>
              </a:rPr>
              <a:t>#</a:t>
            </a:r>
            <a:r>
              <a:rPr dirty="0" sz="2850" spc="135">
                <a:solidFill>
                  <a:srgbClr val="181724"/>
                </a:solidFill>
                <a:latin typeface="Arial"/>
                <a:cs typeface="Arial"/>
              </a:rPr>
              <a:t>define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50" spc="40">
                <a:solidFill>
                  <a:srgbClr val="181724"/>
                </a:solidFill>
                <a:latin typeface="Arial"/>
                <a:cs typeface="Arial"/>
              </a:rPr>
              <a:t>DHTTYPE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50" spc="180">
                <a:solidFill>
                  <a:srgbClr val="181724"/>
                </a:solidFill>
                <a:latin typeface="Arial"/>
                <a:cs typeface="Arial"/>
              </a:rPr>
              <a:t>DHT</a:t>
            </a:r>
            <a:r>
              <a:rPr dirty="0" sz="2800" spc="180">
                <a:solidFill>
                  <a:srgbClr val="181724"/>
                </a:solidFill>
                <a:latin typeface="Trebuchet MS"/>
                <a:cs typeface="Trebuchet MS"/>
              </a:rPr>
              <a:t>11</a:t>
            </a:r>
            <a:r>
              <a:rPr dirty="0" sz="280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700" spc="225">
                <a:solidFill>
                  <a:srgbClr val="181724"/>
                </a:solidFill>
                <a:latin typeface="Arial Black"/>
                <a:cs typeface="Arial Black"/>
              </a:rPr>
              <a:t>-&gt;</a:t>
            </a:r>
            <a:r>
              <a:rPr dirty="0" sz="2700" spc="-120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850" spc="-30">
                <a:solidFill>
                  <a:srgbClr val="181724"/>
                </a:solidFill>
                <a:latin typeface="Arial"/>
                <a:cs typeface="Arial"/>
              </a:rPr>
              <a:t>S</a:t>
            </a:r>
            <a:r>
              <a:rPr dirty="0" sz="2800" spc="-3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-30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800" spc="-30">
                <a:solidFill>
                  <a:srgbClr val="181724"/>
                </a:solidFill>
                <a:latin typeface="Trebuchet MS"/>
                <a:cs typeface="Trebuchet MS"/>
              </a:rPr>
              <a:t>rt</a:t>
            </a:r>
            <a:r>
              <a:rPr dirty="0" sz="280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  <a:latin typeface="Arial"/>
                <a:cs typeface="Arial"/>
              </a:rPr>
              <a:t>he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00" spc="11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50" spc="11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800" spc="11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850" spc="110">
                <a:solidFill>
                  <a:srgbClr val="181724"/>
                </a:solidFill>
                <a:latin typeface="Arial"/>
                <a:cs typeface="Arial"/>
              </a:rPr>
              <a:t>ial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50" spc="85">
                <a:solidFill>
                  <a:srgbClr val="181724"/>
                </a:solidFill>
                <a:latin typeface="Arial"/>
                <a:cs typeface="Arial"/>
              </a:rPr>
              <a:t>po</a:t>
            </a:r>
            <a:r>
              <a:rPr dirty="0" sz="2800" spc="85">
                <a:solidFill>
                  <a:srgbClr val="181724"/>
                </a:solidFill>
                <a:latin typeface="Trebuchet MS"/>
                <a:cs typeface="Trebuchet MS"/>
              </a:rPr>
              <a:t>rt</a:t>
            </a:r>
            <a:endParaRPr sz="2800">
              <a:latin typeface="Trebuchet MS"/>
              <a:cs typeface="Trebuchet MS"/>
            </a:endParaRPr>
          </a:p>
          <a:p>
            <a:pPr marL="12700" marR="389255">
              <a:lnSpc>
                <a:spcPct val="117400"/>
              </a:lnSpc>
            </a:pPr>
            <a:r>
              <a:rPr dirty="0" sz="2700" spc="100">
                <a:solidFill>
                  <a:srgbClr val="181724"/>
                </a:solidFill>
                <a:latin typeface="Arial Black"/>
                <a:cs typeface="Arial Black"/>
              </a:rPr>
              <a:t>-&gt;</a:t>
            </a:r>
            <a:r>
              <a:rPr dirty="0" sz="2850" spc="100">
                <a:solidFill>
                  <a:srgbClr val="181724"/>
                </a:solidFill>
                <a:latin typeface="Arial"/>
                <a:cs typeface="Arial"/>
              </a:rPr>
              <a:t>Begin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  <a:latin typeface="Arial"/>
                <a:cs typeface="Arial"/>
              </a:rPr>
              <a:t>he </a:t>
            </a:r>
            <a:r>
              <a:rPr dirty="0" sz="2850" spc="105">
                <a:solidFill>
                  <a:srgbClr val="181724"/>
                </a:solidFill>
                <a:latin typeface="Arial"/>
                <a:cs typeface="Arial"/>
              </a:rPr>
              <a:t>DHT 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50" spc="130">
                <a:solidFill>
                  <a:srgbClr val="181724"/>
                </a:solidFill>
                <a:latin typeface="Arial"/>
                <a:cs typeface="Arial"/>
              </a:rPr>
              <a:t>en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50" spc="130">
                <a:solidFill>
                  <a:srgbClr val="181724"/>
                </a:solidFill>
                <a:latin typeface="Arial"/>
                <a:cs typeface="Arial"/>
              </a:rPr>
              <a:t>o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r </a:t>
            </a:r>
            <a:r>
              <a:rPr dirty="0" sz="2850" spc="90">
                <a:solidFill>
                  <a:srgbClr val="181724"/>
                </a:solidFill>
                <a:latin typeface="Arial"/>
                <a:cs typeface="Arial"/>
              </a:rPr>
              <a:t>and </a:t>
            </a:r>
            <a:r>
              <a:rPr dirty="0" sz="2850" spc="15">
                <a:solidFill>
                  <a:srgbClr val="181724"/>
                </a:solidFill>
                <a:latin typeface="Arial"/>
                <a:cs typeface="Arial"/>
              </a:rPr>
              <a:t>BTLE </a:t>
            </a:r>
            <a:r>
              <a:rPr dirty="0" sz="2700" spc="55">
                <a:solidFill>
                  <a:srgbClr val="181724"/>
                </a:solidFill>
                <a:latin typeface="Arial Black"/>
                <a:cs typeface="Arial Black"/>
              </a:rPr>
              <a:t>-&gt;</a:t>
            </a:r>
            <a:r>
              <a:rPr dirty="0" sz="2850" spc="55">
                <a:solidFill>
                  <a:srgbClr val="181724"/>
                </a:solidFill>
                <a:latin typeface="Arial"/>
                <a:cs typeface="Arial"/>
              </a:rPr>
              <a:t>Sa</a:t>
            </a:r>
            <a:r>
              <a:rPr dirty="0" sz="2800" spc="55">
                <a:solidFill>
                  <a:srgbClr val="181724"/>
                </a:solidFill>
                <a:latin typeface="Trebuchet MS"/>
                <a:cs typeface="Trebuchet MS"/>
              </a:rPr>
              <a:t>v</a:t>
            </a:r>
            <a:r>
              <a:rPr dirty="0" sz="2850" spc="55">
                <a:solidFill>
                  <a:srgbClr val="181724"/>
                </a:solidFill>
                <a:latin typeface="Arial"/>
                <a:cs typeface="Arial"/>
              </a:rPr>
              <a:t>e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  <a:latin typeface="Arial"/>
                <a:cs typeface="Arial"/>
              </a:rPr>
              <a:t>he  </a:t>
            </a:r>
            <a:r>
              <a:rPr dirty="0" sz="2800" spc="95">
                <a:solidFill>
                  <a:srgbClr val="181724"/>
                </a:solidFill>
                <a:latin typeface="Trebuchet MS"/>
                <a:cs typeface="Trebuchet MS"/>
              </a:rPr>
              <a:t>v</a:t>
            </a:r>
            <a:r>
              <a:rPr dirty="0" sz="2850" spc="95">
                <a:solidFill>
                  <a:srgbClr val="181724"/>
                </a:solidFill>
                <a:latin typeface="Arial"/>
                <a:cs typeface="Arial"/>
              </a:rPr>
              <a:t>al</a:t>
            </a:r>
            <a:r>
              <a:rPr dirty="0" sz="2800" spc="95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850" spc="95">
                <a:solidFill>
                  <a:srgbClr val="181724"/>
                </a:solidFill>
                <a:latin typeface="Arial"/>
                <a:cs typeface="Arial"/>
              </a:rPr>
              <a:t>e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  <a:latin typeface="Arial"/>
                <a:cs typeface="Arial"/>
              </a:rPr>
              <a:t>o </a:t>
            </a:r>
            <a:r>
              <a:rPr dirty="0" sz="2850" spc="130">
                <a:solidFill>
                  <a:srgbClr val="181724"/>
                </a:solidFill>
                <a:latin typeface="Arial"/>
                <a:cs typeface="Arial"/>
              </a:rPr>
              <a:t>B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850" spc="130">
                <a:solidFill>
                  <a:srgbClr val="181724"/>
                </a:solidFill>
                <a:latin typeface="Arial"/>
                <a:cs typeface="Arial"/>
              </a:rPr>
              <a:t>ffe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800" spc="-61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850" spc="90">
                <a:solidFill>
                  <a:srgbClr val="181724"/>
                </a:solidFill>
                <a:latin typeface="Arial"/>
                <a:cs typeface="Arial"/>
              </a:rPr>
              <a:t>and </a:t>
            </a:r>
            <a:r>
              <a:rPr dirty="0" sz="2850" spc="95">
                <a:solidFill>
                  <a:srgbClr val="181724"/>
                </a:solidFill>
                <a:latin typeface="Arial"/>
                <a:cs typeface="Arial"/>
              </a:rPr>
              <a:t>pa</a:t>
            </a:r>
            <a:r>
              <a:rPr dirty="0" sz="2800" spc="95">
                <a:solidFill>
                  <a:srgbClr val="181724"/>
                </a:solidFill>
                <a:latin typeface="Trebuchet MS"/>
                <a:cs typeface="Trebuchet MS"/>
              </a:rPr>
              <a:t>rs</a:t>
            </a:r>
            <a:r>
              <a:rPr dirty="0" sz="2850" spc="95">
                <a:solidFill>
                  <a:srgbClr val="181724"/>
                </a:solidFill>
                <a:latin typeface="Arial"/>
                <a:cs typeface="Arial"/>
              </a:rPr>
              <a:t>e </a:t>
            </a:r>
            <a:r>
              <a:rPr dirty="0" sz="2850" spc="50">
                <a:solidFill>
                  <a:srgbClr val="181724"/>
                </a:solidFill>
                <a:latin typeface="Arial"/>
                <a:cs typeface="Arial"/>
              </a:rPr>
              <a:t>i</a:t>
            </a:r>
            <a:r>
              <a:rPr dirty="0" sz="2800" spc="50">
                <a:solidFill>
                  <a:srgbClr val="181724"/>
                </a:solidFill>
                <a:latin typeface="Trebuchet MS"/>
                <a:cs typeface="Trebuchet MS"/>
              </a:rPr>
              <a:t>t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  <a:latin typeface="Arial"/>
                <a:cs typeface="Arial"/>
              </a:rPr>
              <a:t>o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  <a:latin typeface="Arial"/>
                <a:cs typeface="Arial"/>
              </a:rPr>
              <a:t>he 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BLE </a:t>
            </a:r>
            <a:r>
              <a:rPr dirty="0" sz="2850" spc="135">
                <a:solidFill>
                  <a:srgbClr val="181724"/>
                </a:solidFill>
                <a:latin typeface="Arial"/>
                <a:cs typeface="Arial"/>
              </a:rPr>
              <a:t>mod</a:t>
            </a:r>
            <a:r>
              <a:rPr dirty="0" sz="2800" spc="135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850" spc="135">
                <a:solidFill>
                  <a:srgbClr val="181724"/>
                </a:solidFill>
                <a:latin typeface="Arial"/>
                <a:cs typeface="Arial"/>
              </a:rPr>
              <a:t>le</a:t>
            </a:r>
            <a:r>
              <a:rPr dirty="0" sz="2700" spc="135">
                <a:solidFill>
                  <a:srgbClr val="181724"/>
                </a:solidFill>
                <a:latin typeface="Arial Black"/>
                <a:cs typeface="Arial Black"/>
              </a:rPr>
              <a:t>.</a:t>
            </a:r>
            <a:endParaRPr sz="27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800">
              <a:latin typeface="Arial Black"/>
              <a:cs typeface="Arial Black"/>
            </a:endParaRPr>
          </a:p>
          <a:p>
            <a:pPr marL="12700" marR="294005">
              <a:lnSpc>
                <a:spcPct val="117400"/>
              </a:lnSpc>
            </a:pPr>
            <a:r>
              <a:rPr dirty="0" sz="2850" spc="140">
                <a:solidFill>
                  <a:srgbClr val="181724"/>
                </a:solidFill>
                <a:latin typeface="Arial"/>
                <a:cs typeface="Arial"/>
              </a:rPr>
              <a:t>Thi</a:t>
            </a:r>
            <a:r>
              <a:rPr dirty="0" sz="2800" spc="140">
                <a:solidFill>
                  <a:srgbClr val="181724"/>
                </a:solidFill>
                <a:latin typeface="Trebuchet MS"/>
                <a:cs typeface="Trebuchet MS"/>
              </a:rPr>
              <a:t>s 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BLE </a:t>
            </a:r>
            <a:r>
              <a:rPr dirty="0" sz="2800" spc="150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850" spc="150">
                <a:solidFill>
                  <a:srgbClr val="181724"/>
                </a:solidFill>
                <a:latin typeface="Arial"/>
                <a:cs typeface="Arial"/>
              </a:rPr>
              <a:t>ill </a:t>
            </a:r>
            <a:r>
              <a:rPr dirty="0" sz="2850" spc="75">
                <a:solidFill>
                  <a:srgbClr val="181724"/>
                </a:solidFill>
                <a:latin typeface="Arial"/>
                <a:cs typeface="Arial"/>
              </a:rPr>
              <a:t>be </a:t>
            </a:r>
            <a:r>
              <a:rPr dirty="0" sz="2800" spc="140">
                <a:solidFill>
                  <a:srgbClr val="181724"/>
                </a:solidFill>
                <a:latin typeface="Trebuchet MS"/>
                <a:cs typeface="Trebuchet MS"/>
              </a:rPr>
              <a:t>us</a:t>
            </a:r>
            <a:r>
              <a:rPr dirty="0" sz="2850" spc="140">
                <a:solidFill>
                  <a:srgbClr val="181724"/>
                </a:solidFill>
                <a:latin typeface="Arial"/>
                <a:cs typeface="Arial"/>
              </a:rPr>
              <a:t>ed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  <a:latin typeface="Arial"/>
                <a:cs typeface="Arial"/>
              </a:rPr>
              <a:t>o </a:t>
            </a:r>
            <a:r>
              <a:rPr dirty="0" sz="2800" spc="125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50" spc="125">
                <a:solidFill>
                  <a:srgbClr val="181724"/>
                </a:solidFill>
                <a:latin typeface="Arial"/>
                <a:cs typeface="Arial"/>
              </a:rPr>
              <a:t>end </a:t>
            </a:r>
            <a:r>
              <a:rPr dirty="0" sz="2800" spc="105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50" spc="105">
                <a:solidFill>
                  <a:srgbClr val="181724"/>
                </a:solidFill>
                <a:latin typeface="Arial"/>
                <a:cs typeface="Arial"/>
              </a:rPr>
              <a:t>ignal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  <a:latin typeface="Arial"/>
                <a:cs typeface="Arial"/>
              </a:rPr>
              <a:t>o </a:t>
            </a:r>
            <a:r>
              <a:rPr dirty="0" sz="2850" spc="65">
                <a:solidFill>
                  <a:srgbClr val="181724"/>
                </a:solidFill>
                <a:latin typeface="Arial"/>
                <a:cs typeface="Arial"/>
              </a:rPr>
              <a:t>came</a:t>
            </a:r>
            <a:r>
              <a:rPr dirty="0" sz="2800" spc="6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850" spc="65">
                <a:solidFill>
                  <a:srgbClr val="181724"/>
                </a:solidFill>
                <a:latin typeface="Arial"/>
                <a:cs typeface="Arial"/>
              </a:rPr>
              <a:t>a  </a:t>
            </a:r>
            <a:r>
              <a:rPr dirty="0" sz="2850" spc="175">
                <a:solidFill>
                  <a:srgbClr val="181724"/>
                </a:solidFill>
                <a:latin typeface="Arial"/>
                <a:cs typeface="Arial"/>
              </a:rPr>
              <a:t>f</a:t>
            </a:r>
            <a:r>
              <a:rPr dirty="0" sz="2800" spc="17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850" spc="175">
                <a:solidFill>
                  <a:srgbClr val="181724"/>
                </a:solidFill>
                <a:latin typeface="Arial"/>
                <a:cs typeface="Arial"/>
              </a:rPr>
              <a:t>om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00" spc="50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850" spc="50">
                <a:solidFill>
                  <a:srgbClr val="181724"/>
                </a:solidFill>
                <a:latin typeface="Arial"/>
                <a:cs typeface="Arial"/>
              </a:rPr>
              <a:t>eigh</a:t>
            </a:r>
            <a:r>
              <a:rPr dirty="0" sz="2800" spc="5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0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50" spc="130">
                <a:solidFill>
                  <a:srgbClr val="181724"/>
                </a:solidFill>
                <a:latin typeface="Arial"/>
                <a:cs typeface="Arial"/>
              </a:rPr>
              <a:t>en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50" spc="130">
                <a:solidFill>
                  <a:srgbClr val="181724"/>
                </a:solidFill>
                <a:latin typeface="Arial"/>
                <a:cs typeface="Arial"/>
              </a:rPr>
              <a:t>o</a:t>
            </a:r>
            <a:r>
              <a:rPr dirty="0" sz="2800" spc="13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80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50" spc="160">
                <a:solidFill>
                  <a:srgbClr val="181724"/>
                </a:solidFill>
                <a:latin typeface="Arial"/>
                <a:cs typeface="Arial"/>
              </a:rPr>
              <a:t>o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00" spc="1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15">
                <a:solidFill>
                  <a:srgbClr val="181724"/>
                </a:solidFill>
                <a:latin typeface="Arial"/>
                <a:cs typeface="Arial"/>
              </a:rPr>
              <a:t>ha</a:t>
            </a:r>
            <a:r>
              <a:rPr dirty="0" sz="2800" spc="1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0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850" spc="50">
                <a:solidFill>
                  <a:srgbClr val="181724"/>
                </a:solidFill>
                <a:latin typeface="Arial"/>
                <a:cs typeface="Arial"/>
              </a:rPr>
              <a:t>i</a:t>
            </a:r>
            <a:r>
              <a:rPr dirty="0" sz="2800" spc="5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0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850" spc="65">
                <a:solidFill>
                  <a:srgbClr val="181724"/>
                </a:solidFill>
                <a:latin typeface="Arial"/>
                <a:cs typeface="Arial"/>
              </a:rPr>
              <a:t>can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50" spc="70">
                <a:solidFill>
                  <a:srgbClr val="181724"/>
                </a:solidFill>
                <a:latin typeface="Arial"/>
                <a:cs typeface="Arial"/>
              </a:rPr>
              <a:t>cap</a:t>
            </a:r>
            <a:r>
              <a:rPr dirty="0" sz="2800" spc="70">
                <a:solidFill>
                  <a:srgbClr val="181724"/>
                </a:solidFill>
                <a:latin typeface="Trebuchet MS"/>
                <a:cs typeface="Trebuchet MS"/>
              </a:rPr>
              <a:t>tur</a:t>
            </a:r>
            <a:r>
              <a:rPr dirty="0" sz="2850" spc="7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85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50" spc="65">
                <a:solidFill>
                  <a:srgbClr val="181724"/>
                </a:solidFill>
                <a:latin typeface="Arial"/>
                <a:cs typeface="Arial"/>
              </a:rPr>
              <a:t>image  </a:t>
            </a:r>
            <a:r>
              <a:rPr dirty="0" sz="2850" spc="90">
                <a:solidFill>
                  <a:srgbClr val="181724"/>
                </a:solidFill>
                <a:latin typeface="Arial"/>
                <a:cs typeface="Arial"/>
              </a:rPr>
              <a:t>and </a:t>
            </a:r>
            <a:r>
              <a:rPr dirty="0" sz="2800" spc="125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850" spc="125">
                <a:solidFill>
                  <a:srgbClr val="181724"/>
                </a:solidFill>
                <a:latin typeface="Arial"/>
                <a:cs typeface="Arial"/>
              </a:rPr>
              <a:t>end </a:t>
            </a:r>
            <a:r>
              <a:rPr dirty="0" sz="280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850" spc="35">
                <a:solidFill>
                  <a:srgbClr val="181724"/>
                </a:solidFill>
                <a:latin typeface="Arial"/>
                <a:cs typeface="Arial"/>
              </a:rPr>
              <a:t>o</a:t>
            </a:r>
            <a:r>
              <a:rPr dirty="0" sz="2850" spc="-25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850" spc="95">
                <a:solidFill>
                  <a:srgbClr val="181724"/>
                </a:solidFill>
                <a:latin typeface="Arial"/>
                <a:cs typeface="Arial"/>
              </a:rPr>
              <a:t>o</a:t>
            </a:r>
            <a:r>
              <a:rPr dirty="0" sz="2800" spc="95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850" spc="95">
                <a:solidFill>
                  <a:srgbClr val="181724"/>
                </a:solidFill>
                <a:latin typeface="Arial"/>
                <a:cs typeface="Arial"/>
              </a:rPr>
              <a:t>ne</a:t>
            </a:r>
            <a:r>
              <a:rPr dirty="0" sz="2800" spc="9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700" spc="95">
                <a:solidFill>
                  <a:srgbClr val="181724"/>
                </a:solidFill>
                <a:latin typeface="Arial Black"/>
                <a:cs typeface="Arial Black"/>
              </a:rPr>
              <a:t>.</a:t>
            </a:r>
            <a:endParaRPr sz="2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9328" y="3909364"/>
            <a:ext cx="8743949" cy="6067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967" y="0"/>
            <a:ext cx="8385175" cy="215265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062990" marR="5080" indent="-1050925">
              <a:lnSpc>
                <a:spcPct val="118400"/>
              </a:lnSpc>
              <a:spcBef>
                <a:spcPts val="480"/>
              </a:spcBef>
            </a:pPr>
            <a:r>
              <a:rPr dirty="0" spc="1125">
                <a:solidFill>
                  <a:srgbClr val="181724"/>
                </a:solidFill>
              </a:rPr>
              <a:t>ARDUINO</a:t>
            </a:r>
            <a:r>
              <a:rPr dirty="0" spc="265">
                <a:solidFill>
                  <a:srgbClr val="181724"/>
                </a:solidFill>
              </a:rPr>
              <a:t> </a:t>
            </a:r>
            <a:r>
              <a:rPr dirty="0" spc="885">
                <a:solidFill>
                  <a:srgbClr val="181724"/>
                </a:solidFill>
              </a:rPr>
              <a:t>NRF</a:t>
            </a:r>
            <a:r>
              <a:rPr dirty="0" sz="6350" spc="885">
                <a:solidFill>
                  <a:srgbClr val="181724"/>
                </a:solidFill>
                <a:latin typeface="Trebuchet MS"/>
                <a:cs typeface="Trebuchet MS"/>
              </a:rPr>
              <a:t>24</a:t>
            </a:r>
            <a:r>
              <a:rPr dirty="0" spc="885">
                <a:solidFill>
                  <a:srgbClr val="181724"/>
                </a:solidFill>
              </a:rPr>
              <a:t>L</a:t>
            </a:r>
            <a:r>
              <a:rPr dirty="0" sz="6350" spc="885">
                <a:solidFill>
                  <a:srgbClr val="181724"/>
                </a:solidFill>
                <a:latin typeface="Trebuchet MS"/>
                <a:cs typeface="Trebuchet MS"/>
              </a:rPr>
              <a:t>01  </a:t>
            </a:r>
            <a:r>
              <a:rPr dirty="0" spc="1260">
                <a:solidFill>
                  <a:srgbClr val="181724"/>
                </a:solidFill>
              </a:rPr>
              <a:t>MODULE</a:t>
            </a:r>
            <a:r>
              <a:rPr dirty="0" spc="250">
                <a:solidFill>
                  <a:srgbClr val="181724"/>
                </a:solidFill>
              </a:rPr>
              <a:t> </a:t>
            </a:r>
            <a:r>
              <a:rPr dirty="0" spc="994">
                <a:solidFill>
                  <a:srgbClr val="181724"/>
                </a:solidFill>
              </a:rPr>
              <a:t>CIRCUIT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8119" y="2313746"/>
            <a:ext cx="4067175" cy="784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950" spc="1240">
                <a:solidFill>
                  <a:srgbClr val="181724"/>
                </a:solidFill>
                <a:latin typeface="Arial"/>
                <a:cs typeface="Arial"/>
              </a:rPr>
              <a:t>DIAGRAM</a:t>
            </a:r>
            <a:endParaRPr sz="4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55895" y="334456"/>
            <a:ext cx="8480425" cy="2691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dirty="0" sz="2500" spc="55">
                <a:solidFill>
                  <a:srgbClr val="181724"/>
                </a:solidFill>
                <a:latin typeface="Arial"/>
                <a:cs typeface="Arial"/>
              </a:rPr>
              <a:t>The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114">
                <a:solidFill>
                  <a:srgbClr val="181724"/>
                </a:solidFill>
                <a:latin typeface="Arial"/>
                <a:cs typeface="Arial"/>
              </a:rPr>
              <a:t>mod</a:t>
            </a:r>
            <a:r>
              <a:rPr dirty="0" sz="2450" spc="114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500" spc="114">
                <a:solidFill>
                  <a:srgbClr val="181724"/>
                </a:solidFill>
                <a:latin typeface="Arial"/>
                <a:cs typeface="Arial"/>
              </a:rPr>
              <a:t>le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90">
                <a:solidFill>
                  <a:srgbClr val="181724"/>
                </a:solidFill>
                <a:latin typeface="Arial"/>
                <a:cs typeface="Arial"/>
              </a:rPr>
              <a:t>ha</a:t>
            </a:r>
            <a:r>
              <a:rPr dirty="0" sz="2450" spc="9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45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500" spc="100">
                <a:solidFill>
                  <a:srgbClr val="181724"/>
                </a:solidFill>
                <a:latin typeface="Arial"/>
                <a:cs typeface="Arial"/>
              </a:rPr>
              <a:t>on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50">
                <a:solidFill>
                  <a:srgbClr val="181724"/>
                </a:solidFill>
                <a:latin typeface="Arial"/>
                <a:cs typeface="Arial"/>
              </a:rPr>
              <a:t>ope</a:t>
            </a:r>
            <a:r>
              <a:rPr dirty="0" sz="2450" spc="5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50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50" spc="5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50">
                <a:solidFill>
                  <a:srgbClr val="181724"/>
                </a:solidFill>
                <a:latin typeface="Arial"/>
                <a:cs typeface="Arial"/>
              </a:rPr>
              <a:t>ing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35">
                <a:solidFill>
                  <a:srgbClr val="181724"/>
                </a:solidFill>
                <a:latin typeface="Trebuchet MS"/>
                <a:cs typeface="Trebuchet MS"/>
              </a:rPr>
              <a:t>v</a:t>
            </a:r>
            <a:r>
              <a:rPr dirty="0" sz="2500" spc="35">
                <a:solidFill>
                  <a:srgbClr val="181724"/>
                </a:solidFill>
                <a:latin typeface="Arial"/>
                <a:cs typeface="Arial"/>
              </a:rPr>
              <a:t>ol</a:t>
            </a:r>
            <a:r>
              <a:rPr dirty="0" sz="2450" spc="3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35">
                <a:solidFill>
                  <a:srgbClr val="181724"/>
                </a:solidFill>
                <a:latin typeface="Arial"/>
                <a:cs typeface="Arial"/>
              </a:rPr>
              <a:t>age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145">
                <a:solidFill>
                  <a:srgbClr val="181724"/>
                </a:solidFill>
                <a:latin typeface="Arial"/>
                <a:cs typeface="Arial"/>
              </a:rPr>
              <a:t>f</a:t>
            </a:r>
            <a:r>
              <a:rPr dirty="0" sz="2450" spc="14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145">
                <a:solidFill>
                  <a:srgbClr val="181724"/>
                </a:solidFill>
                <a:latin typeface="Arial"/>
                <a:cs typeface="Arial"/>
              </a:rPr>
              <a:t>om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170">
                <a:solidFill>
                  <a:srgbClr val="181724"/>
                </a:solidFill>
                <a:latin typeface="Trebuchet MS"/>
                <a:cs typeface="Trebuchet MS"/>
              </a:rPr>
              <a:t>1</a:t>
            </a:r>
            <a:r>
              <a:rPr dirty="0" sz="2350" spc="170">
                <a:solidFill>
                  <a:srgbClr val="181724"/>
                </a:solidFill>
                <a:latin typeface="Arial Black"/>
                <a:cs typeface="Arial Black"/>
              </a:rPr>
              <a:t>.</a:t>
            </a:r>
            <a:r>
              <a:rPr dirty="0" sz="2450" spc="170">
                <a:solidFill>
                  <a:srgbClr val="181724"/>
                </a:solidFill>
                <a:latin typeface="Trebuchet MS"/>
                <a:cs typeface="Trebuchet MS"/>
              </a:rPr>
              <a:t>9</a:t>
            </a:r>
            <a:r>
              <a:rPr dirty="0" sz="2500" spc="170">
                <a:solidFill>
                  <a:srgbClr val="181724"/>
                </a:solidFill>
                <a:latin typeface="Arial"/>
                <a:cs typeface="Arial"/>
              </a:rPr>
              <a:t>V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2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25">
                <a:solidFill>
                  <a:srgbClr val="181724"/>
                </a:solidFill>
                <a:latin typeface="Arial"/>
                <a:cs typeface="Arial"/>
              </a:rPr>
              <a:t>o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170">
                <a:solidFill>
                  <a:srgbClr val="181724"/>
                </a:solidFill>
                <a:latin typeface="Trebuchet MS"/>
                <a:cs typeface="Trebuchet MS"/>
              </a:rPr>
              <a:t>3</a:t>
            </a:r>
            <a:r>
              <a:rPr dirty="0" sz="2350" spc="170">
                <a:solidFill>
                  <a:srgbClr val="181724"/>
                </a:solidFill>
                <a:latin typeface="Arial Black"/>
                <a:cs typeface="Arial Black"/>
              </a:rPr>
              <a:t>.</a:t>
            </a:r>
            <a:r>
              <a:rPr dirty="0" sz="2450" spc="170">
                <a:solidFill>
                  <a:srgbClr val="181724"/>
                </a:solidFill>
                <a:latin typeface="Trebuchet MS"/>
                <a:cs typeface="Trebuchet MS"/>
              </a:rPr>
              <a:t>6</a:t>
            </a:r>
            <a:r>
              <a:rPr dirty="0" sz="2500" spc="170">
                <a:solidFill>
                  <a:srgbClr val="181724"/>
                </a:solidFill>
                <a:latin typeface="Arial"/>
                <a:cs typeface="Arial"/>
              </a:rPr>
              <a:t>V  </a:t>
            </a:r>
            <a:r>
              <a:rPr dirty="0" sz="2350" spc="60">
                <a:solidFill>
                  <a:srgbClr val="181724"/>
                </a:solidFill>
                <a:latin typeface="Arial Black"/>
                <a:cs typeface="Arial Black"/>
              </a:rPr>
              <a:t>(</a:t>
            </a:r>
            <a:r>
              <a:rPr dirty="0" sz="2450" spc="60">
                <a:solidFill>
                  <a:srgbClr val="181724"/>
                </a:solidFill>
                <a:latin typeface="Trebuchet MS"/>
                <a:cs typeface="Trebuchet MS"/>
              </a:rPr>
              <a:t>ty</a:t>
            </a:r>
            <a:r>
              <a:rPr dirty="0" sz="2500" spc="60">
                <a:solidFill>
                  <a:srgbClr val="181724"/>
                </a:solidFill>
                <a:latin typeface="Arial"/>
                <a:cs typeface="Arial"/>
              </a:rPr>
              <a:t>picall</a:t>
            </a:r>
            <a:r>
              <a:rPr dirty="0" sz="2450" spc="60">
                <a:solidFill>
                  <a:srgbClr val="181724"/>
                </a:solidFill>
                <a:latin typeface="Trebuchet MS"/>
                <a:cs typeface="Trebuchet MS"/>
              </a:rPr>
              <a:t>y </a:t>
            </a:r>
            <a:r>
              <a:rPr dirty="0" sz="2450" spc="100">
                <a:solidFill>
                  <a:srgbClr val="181724"/>
                </a:solidFill>
                <a:latin typeface="Trebuchet MS"/>
                <a:cs typeface="Trebuchet MS"/>
              </a:rPr>
              <a:t>3</a:t>
            </a:r>
            <a:r>
              <a:rPr dirty="0" sz="2350" spc="100">
                <a:solidFill>
                  <a:srgbClr val="181724"/>
                </a:solidFill>
                <a:latin typeface="Arial Black"/>
                <a:cs typeface="Arial Black"/>
              </a:rPr>
              <a:t>.</a:t>
            </a:r>
            <a:r>
              <a:rPr dirty="0" sz="2450" spc="100">
                <a:solidFill>
                  <a:srgbClr val="181724"/>
                </a:solidFill>
                <a:latin typeface="Trebuchet MS"/>
                <a:cs typeface="Trebuchet MS"/>
              </a:rPr>
              <a:t>3</a:t>
            </a:r>
            <a:r>
              <a:rPr dirty="0" sz="2500" spc="100">
                <a:solidFill>
                  <a:srgbClr val="181724"/>
                </a:solidFill>
                <a:latin typeface="Arial"/>
                <a:cs typeface="Arial"/>
              </a:rPr>
              <a:t>V</a:t>
            </a:r>
            <a:r>
              <a:rPr dirty="0" sz="2350" spc="100">
                <a:solidFill>
                  <a:srgbClr val="181724"/>
                </a:solidFill>
                <a:latin typeface="Arial Black"/>
                <a:cs typeface="Arial Black"/>
              </a:rPr>
              <a:t>) 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and </a:t>
            </a:r>
            <a:r>
              <a:rPr dirty="0" sz="2500" spc="114">
                <a:solidFill>
                  <a:srgbClr val="181724"/>
                </a:solidFill>
                <a:latin typeface="Arial"/>
                <a:cs typeface="Arial"/>
              </a:rPr>
              <a:t>con</a:t>
            </a:r>
            <a:r>
              <a:rPr dirty="0" sz="2450" spc="114">
                <a:solidFill>
                  <a:srgbClr val="181724"/>
                </a:solidFill>
                <a:latin typeface="Trebuchet MS"/>
                <a:cs typeface="Trebuchet MS"/>
              </a:rPr>
              <a:t>su</a:t>
            </a:r>
            <a:r>
              <a:rPr dirty="0" sz="2500" spc="114">
                <a:solidFill>
                  <a:srgbClr val="181724"/>
                </a:solidFill>
                <a:latin typeface="Arial"/>
                <a:cs typeface="Arial"/>
              </a:rPr>
              <a:t>me</a:t>
            </a:r>
            <a:r>
              <a:rPr dirty="0" sz="2450" spc="114">
                <a:solidFill>
                  <a:srgbClr val="181724"/>
                </a:solidFill>
                <a:latin typeface="Trebuchet MS"/>
                <a:cs typeface="Trebuchet MS"/>
              </a:rPr>
              <a:t>s 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v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ry </a:t>
            </a:r>
            <a:r>
              <a:rPr dirty="0" sz="2500" spc="125">
                <a:solidFill>
                  <a:srgbClr val="181724"/>
                </a:solidFill>
                <a:latin typeface="Arial"/>
                <a:cs typeface="Arial"/>
              </a:rPr>
              <a:t>le</a:t>
            </a:r>
            <a:r>
              <a:rPr dirty="0" sz="2450" spc="125">
                <a:solidFill>
                  <a:srgbClr val="181724"/>
                </a:solidFill>
                <a:latin typeface="Trebuchet MS"/>
                <a:cs typeface="Trebuchet MS"/>
              </a:rPr>
              <a:t>ss 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c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urr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en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t </a:t>
            </a:r>
            <a:r>
              <a:rPr dirty="0" sz="2500" spc="145">
                <a:solidFill>
                  <a:srgbClr val="181724"/>
                </a:solidFill>
                <a:latin typeface="Arial"/>
                <a:cs typeface="Arial"/>
              </a:rPr>
              <a:t>of </a:t>
            </a:r>
            <a:r>
              <a:rPr dirty="0" sz="2500" spc="114">
                <a:solidFill>
                  <a:srgbClr val="181724"/>
                </a:solidFill>
                <a:latin typeface="Arial"/>
                <a:cs typeface="Arial"/>
              </a:rPr>
              <a:t>onl</a:t>
            </a:r>
            <a:r>
              <a:rPr dirty="0" sz="2450" spc="114">
                <a:solidFill>
                  <a:srgbClr val="181724"/>
                </a:solidFill>
                <a:latin typeface="Trebuchet MS"/>
                <a:cs typeface="Trebuchet MS"/>
              </a:rPr>
              <a:t>y  </a:t>
            </a:r>
            <a:r>
              <a:rPr dirty="0" sz="2450" spc="190">
                <a:solidFill>
                  <a:srgbClr val="181724"/>
                </a:solidFill>
                <a:latin typeface="Trebuchet MS"/>
                <a:cs typeface="Trebuchet MS"/>
              </a:rPr>
              <a:t>12</a:t>
            </a:r>
            <a:r>
              <a:rPr dirty="0" sz="2500" spc="190">
                <a:solidFill>
                  <a:srgbClr val="181724"/>
                </a:solidFill>
                <a:latin typeface="Arial"/>
                <a:cs typeface="Arial"/>
              </a:rPr>
              <a:t>mA </a:t>
            </a:r>
            <a:r>
              <a:rPr dirty="0" sz="2500" spc="95">
                <a:solidFill>
                  <a:srgbClr val="181724"/>
                </a:solidFill>
                <a:latin typeface="Arial"/>
                <a:cs typeface="Arial"/>
              </a:rPr>
              <a:t>d</a:t>
            </a:r>
            <a:r>
              <a:rPr dirty="0" sz="2450" spc="95">
                <a:solidFill>
                  <a:srgbClr val="181724"/>
                </a:solidFill>
                <a:latin typeface="Trebuchet MS"/>
                <a:cs typeface="Trebuchet MS"/>
              </a:rPr>
              <a:t>ur</a:t>
            </a:r>
            <a:r>
              <a:rPr dirty="0" sz="2500" spc="95">
                <a:solidFill>
                  <a:srgbClr val="181724"/>
                </a:solidFill>
                <a:latin typeface="Arial"/>
                <a:cs typeface="Arial"/>
              </a:rPr>
              <a:t>ing </a:t>
            </a:r>
            <a:r>
              <a:rPr dirty="0" sz="2500" spc="105">
                <a:solidFill>
                  <a:srgbClr val="181724"/>
                </a:solidFill>
                <a:latin typeface="Arial"/>
                <a:cs typeface="Arial"/>
              </a:rPr>
              <a:t>no</a:t>
            </a:r>
            <a:r>
              <a:rPr dirty="0" sz="2450" spc="10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105">
                <a:solidFill>
                  <a:srgbClr val="181724"/>
                </a:solidFill>
                <a:latin typeface="Arial"/>
                <a:cs typeface="Arial"/>
              </a:rPr>
              <a:t>mal </a:t>
            </a:r>
            <a:r>
              <a:rPr dirty="0" sz="2500" spc="65">
                <a:solidFill>
                  <a:srgbClr val="181724"/>
                </a:solidFill>
                <a:latin typeface="Arial"/>
                <a:cs typeface="Arial"/>
              </a:rPr>
              <a:t>ope</a:t>
            </a:r>
            <a:r>
              <a:rPr dirty="0" sz="2450" spc="6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65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50" spc="6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65">
                <a:solidFill>
                  <a:srgbClr val="181724"/>
                </a:solidFill>
                <a:latin typeface="Arial"/>
                <a:cs typeface="Arial"/>
              </a:rPr>
              <a:t>ion</a:t>
            </a:r>
            <a:r>
              <a:rPr dirty="0" sz="2350" spc="65">
                <a:solidFill>
                  <a:srgbClr val="181724"/>
                </a:solidFill>
                <a:latin typeface="Arial Black"/>
                <a:cs typeface="Arial Black"/>
              </a:rPr>
              <a:t>. </a:t>
            </a:r>
            <a:r>
              <a:rPr dirty="0" sz="2500" spc="125">
                <a:solidFill>
                  <a:srgbClr val="181724"/>
                </a:solidFill>
                <a:latin typeface="Arial"/>
                <a:cs typeface="Arial"/>
              </a:rPr>
              <a:t>Al</a:t>
            </a:r>
            <a:r>
              <a:rPr dirty="0" sz="2450" spc="125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500" spc="125">
                <a:solidFill>
                  <a:srgbClr val="181724"/>
                </a:solidFill>
                <a:latin typeface="Arial"/>
                <a:cs typeface="Arial"/>
              </a:rPr>
              <a:t>o </a:t>
            </a:r>
            <a:r>
              <a:rPr dirty="0" sz="2450" spc="4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45">
                <a:solidFill>
                  <a:srgbClr val="181724"/>
                </a:solidFill>
                <a:latin typeface="Arial"/>
                <a:cs typeface="Arial"/>
              </a:rPr>
              <a:t>he</a:t>
            </a:r>
            <a:r>
              <a:rPr dirty="0" sz="2450" spc="45">
                <a:solidFill>
                  <a:srgbClr val="181724"/>
                </a:solidFill>
                <a:latin typeface="Trebuchet MS"/>
                <a:cs typeface="Trebuchet MS"/>
              </a:rPr>
              <a:t>y </a:t>
            </a:r>
            <a:r>
              <a:rPr dirty="0" sz="2500" spc="40">
                <a:solidFill>
                  <a:srgbClr val="181724"/>
                </a:solidFill>
                <a:latin typeface="Arial"/>
                <a:cs typeface="Arial"/>
              </a:rPr>
              <a:t>ha</a:t>
            </a:r>
            <a:r>
              <a:rPr dirty="0" sz="2450" spc="40">
                <a:solidFill>
                  <a:srgbClr val="181724"/>
                </a:solidFill>
                <a:latin typeface="Trebuchet MS"/>
                <a:cs typeface="Trebuchet MS"/>
              </a:rPr>
              <a:t>v</a:t>
            </a:r>
            <a:r>
              <a:rPr dirty="0" sz="2500" spc="40">
                <a:solidFill>
                  <a:srgbClr val="181724"/>
                </a:solidFill>
                <a:latin typeface="Arial"/>
                <a:cs typeface="Arial"/>
              </a:rPr>
              <a:t>e </a:t>
            </a:r>
            <a:r>
              <a:rPr dirty="0" sz="2500" spc="-20">
                <a:solidFill>
                  <a:srgbClr val="181724"/>
                </a:solidFill>
                <a:latin typeface="Arial"/>
                <a:cs typeface="Arial"/>
              </a:rPr>
              <a:t>a </a:t>
            </a:r>
            <a:r>
              <a:rPr dirty="0" sz="2450" spc="75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500" spc="75">
                <a:solidFill>
                  <a:srgbClr val="181724"/>
                </a:solidFill>
                <a:latin typeface="Arial"/>
                <a:cs typeface="Arial"/>
              </a:rPr>
              <a:t>ide  </a:t>
            </a:r>
            <a:r>
              <a:rPr dirty="0" sz="2500" spc="95">
                <a:solidFill>
                  <a:srgbClr val="181724"/>
                </a:solidFill>
                <a:latin typeface="Arial"/>
                <a:cs typeface="Arial"/>
              </a:rPr>
              <a:t>add</a:t>
            </a:r>
            <a:r>
              <a:rPr dirty="0" sz="2450" spc="9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95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50" spc="95">
                <a:solidFill>
                  <a:srgbClr val="181724"/>
                </a:solidFill>
                <a:latin typeface="Trebuchet MS"/>
                <a:cs typeface="Trebuchet MS"/>
              </a:rPr>
              <a:t>ss</a:t>
            </a:r>
            <a:r>
              <a:rPr dirty="0" sz="2450" spc="-60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50" spc="3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30">
                <a:solidFill>
                  <a:srgbClr val="181724"/>
                </a:solidFill>
                <a:latin typeface="Arial"/>
                <a:cs typeface="Arial"/>
              </a:rPr>
              <a:t>ange</a:t>
            </a:r>
            <a:r>
              <a:rPr dirty="0" sz="250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145">
                <a:solidFill>
                  <a:srgbClr val="181724"/>
                </a:solidFill>
                <a:latin typeface="Arial"/>
                <a:cs typeface="Arial"/>
              </a:rPr>
              <a:t>of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450" spc="254">
                <a:solidFill>
                  <a:srgbClr val="181724"/>
                </a:solidFill>
                <a:latin typeface="Trebuchet MS"/>
                <a:cs typeface="Trebuchet MS"/>
              </a:rPr>
              <a:t>125</a:t>
            </a:r>
            <a:r>
              <a:rPr dirty="0" sz="2450" spc="-55">
                <a:solidFill>
                  <a:srgbClr val="181724"/>
                </a:solidFill>
                <a:latin typeface="Trebuchet MS"/>
                <a:cs typeface="Trebuchet MS"/>
              </a:rPr>
              <a:t> </a:t>
            </a:r>
            <a:r>
              <a:rPr dirty="0" sz="2450" spc="110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500" spc="110">
                <a:solidFill>
                  <a:srgbClr val="181724"/>
                </a:solidFill>
                <a:latin typeface="Arial"/>
                <a:cs typeface="Arial"/>
              </a:rPr>
              <a:t>niq</a:t>
            </a:r>
            <a:r>
              <a:rPr dirty="0" sz="2450" spc="110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500" spc="11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90">
                <a:solidFill>
                  <a:srgbClr val="181724"/>
                </a:solidFill>
                <a:latin typeface="Arial"/>
                <a:cs typeface="Arial"/>
              </a:rPr>
              <a:t>ID</a:t>
            </a:r>
            <a:r>
              <a:rPr dirty="0" sz="2350" spc="90">
                <a:solidFill>
                  <a:srgbClr val="181724"/>
                </a:solidFill>
                <a:latin typeface="Arial Black"/>
                <a:cs typeface="Arial Black"/>
              </a:rPr>
              <a:t>’</a:t>
            </a:r>
            <a:r>
              <a:rPr dirty="0" sz="2450" spc="9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350" spc="90">
                <a:solidFill>
                  <a:srgbClr val="181724"/>
                </a:solidFill>
                <a:latin typeface="Arial Black"/>
                <a:cs typeface="Arial Black"/>
              </a:rPr>
              <a:t>,</a:t>
            </a:r>
            <a:r>
              <a:rPr dirty="0" sz="2350" spc="-100">
                <a:solidFill>
                  <a:srgbClr val="181724"/>
                </a:solidFill>
                <a:latin typeface="Arial Black"/>
                <a:cs typeface="Arial Black"/>
              </a:rPr>
              <a:t> </a:t>
            </a:r>
            <a:r>
              <a:rPr dirty="0" sz="2500" spc="50">
                <a:solidFill>
                  <a:srgbClr val="181724"/>
                </a:solidFill>
                <a:latin typeface="Arial"/>
                <a:cs typeface="Arial"/>
              </a:rPr>
              <a:t>hence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110">
                <a:solidFill>
                  <a:srgbClr val="181724"/>
                </a:solidFill>
                <a:latin typeface="Arial"/>
                <a:cs typeface="Arial"/>
              </a:rPr>
              <a:t>in</a:t>
            </a:r>
            <a:r>
              <a:rPr dirty="0" sz="250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-20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500" spc="-15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100">
                <a:solidFill>
                  <a:srgbClr val="181724"/>
                </a:solidFill>
                <a:latin typeface="Arial"/>
                <a:cs typeface="Arial"/>
              </a:rPr>
              <a:t>clo</a:t>
            </a:r>
            <a:r>
              <a:rPr dirty="0" sz="2450" spc="10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500" spc="100">
                <a:solidFill>
                  <a:srgbClr val="181724"/>
                </a:solidFill>
                <a:latin typeface="Arial"/>
                <a:cs typeface="Arial"/>
              </a:rPr>
              <a:t>ed</a:t>
            </a:r>
            <a:r>
              <a:rPr dirty="0" sz="2500" spc="-1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15">
                <a:solidFill>
                  <a:srgbClr val="181724"/>
                </a:solidFill>
                <a:latin typeface="Arial"/>
                <a:cs typeface="Arial"/>
              </a:rPr>
              <a:t>a</a:t>
            </a:r>
            <a:r>
              <a:rPr dirty="0" sz="2450" spc="1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15">
                <a:solidFill>
                  <a:srgbClr val="181724"/>
                </a:solidFill>
                <a:latin typeface="Arial"/>
                <a:cs typeface="Arial"/>
              </a:rPr>
              <a:t>ea  </a:t>
            </a:r>
            <a:r>
              <a:rPr dirty="0" sz="2450" spc="35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500" spc="35">
                <a:solidFill>
                  <a:srgbClr val="181724"/>
                </a:solidFill>
                <a:latin typeface="Arial"/>
                <a:cs typeface="Arial"/>
              </a:rPr>
              <a:t>e </a:t>
            </a:r>
            <a:r>
              <a:rPr dirty="0" sz="2500" spc="45">
                <a:solidFill>
                  <a:srgbClr val="181724"/>
                </a:solidFill>
                <a:latin typeface="Arial"/>
                <a:cs typeface="Arial"/>
              </a:rPr>
              <a:t>can </a:t>
            </a:r>
            <a:r>
              <a:rPr dirty="0" sz="2450" spc="110">
                <a:solidFill>
                  <a:srgbClr val="181724"/>
                </a:solidFill>
                <a:latin typeface="Trebuchet MS"/>
                <a:cs typeface="Trebuchet MS"/>
              </a:rPr>
              <a:t>us</a:t>
            </a:r>
            <a:r>
              <a:rPr dirty="0" sz="2500" spc="110">
                <a:solidFill>
                  <a:srgbClr val="181724"/>
                </a:solidFill>
                <a:latin typeface="Arial"/>
                <a:cs typeface="Arial"/>
              </a:rPr>
              <a:t>e </a:t>
            </a:r>
            <a:r>
              <a:rPr dirty="0" sz="2450" spc="254">
                <a:solidFill>
                  <a:srgbClr val="181724"/>
                </a:solidFill>
                <a:latin typeface="Trebuchet MS"/>
                <a:cs typeface="Trebuchet MS"/>
              </a:rPr>
              <a:t>125 </a:t>
            </a:r>
            <a:r>
              <a:rPr dirty="0" sz="2500" spc="145">
                <a:solidFill>
                  <a:srgbClr val="181724"/>
                </a:solidFill>
                <a:latin typeface="Arial"/>
                <a:cs typeface="Arial"/>
              </a:rPr>
              <a:t>of </a:t>
            </a:r>
            <a:r>
              <a:rPr dirty="0" sz="2450" spc="5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50">
                <a:solidFill>
                  <a:srgbClr val="181724"/>
                </a:solidFill>
                <a:latin typeface="Arial"/>
                <a:cs typeface="Arial"/>
              </a:rPr>
              <a:t>he</a:t>
            </a:r>
            <a:r>
              <a:rPr dirty="0" sz="2450" spc="50">
                <a:solidFill>
                  <a:srgbClr val="181724"/>
                </a:solidFill>
                <a:latin typeface="Trebuchet MS"/>
                <a:cs typeface="Trebuchet MS"/>
              </a:rPr>
              <a:t>s</a:t>
            </a:r>
            <a:r>
              <a:rPr dirty="0" sz="2500" spc="50">
                <a:solidFill>
                  <a:srgbClr val="181724"/>
                </a:solidFill>
                <a:latin typeface="Arial"/>
                <a:cs typeface="Arial"/>
              </a:rPr>
              <a:t>e </a:t>
            </a:r>
            <a:r>
              <a:rPr dirty="0" sz="2500" spc="125">
                <a:solidFill>
                  <a:srgbClr val="181724"/>
                </a:solidFill>
                <a:latin typeface="Arial"/>
                <a:cs typeface="Arial"/>
              </a:rPr>
              <a:t>mod</a:t>
            </a:r>
            <a:r>
              <a:rPr dirty="0" sz="2450" spc="125">
                <a:solidFill>
                  <a:srgbClr val="181724"/>
                </a:solidFill>
                <a:latin typeface="Trebuchet MS"/>
                <a:cs typeface="Trebuchet MS"/>
              </a:rPr>
              <a:t>u</a:t>
            </a:r>
            <a:r>
              <a:rPr dirty="0" sz="2500" spc="125">
                <a:solidFill>
                  <a:srgbClr val="181724"/>
                </a:solidFill>
                <a:latin typeface="Arial"/>
                <a:cs typeface="Arial"/>
              </a:rPr>
              <a:t>le</a:t>
            </a:r>
            <a:r>
              <a:rPr dirty="0" sz="2450" spc="125">
                <a:solidFill>
                  <a:srgbClr val="181724"/>
                </a:solidFill>
                <a:latin typeface="Trebuchet MS"/>
                <a:cs typeface="Trebuchet MS"/>
              </a:rPr>
              <a:t>s 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i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ho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ut 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in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e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fe</a:t>
            </a:r>
            <a:r>
              <a:rPr dirty="0" sz="2450" spc="70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500" spc="70">
                <a:solidFill>
                  <a:srgbClr val="181724"/>
                </a:solidFill>
                <a:latin typeface="Arial"/>
                <a:cs typeface="Arial"/>
              </a:rPr>
              <a:t>ing  </a:t>
            </a:r>
            <a:r>
              <a:rPr dirty="0" sz="2450" spc="65">
                <a:solidFill>
                  <a:srgbClr val="181724"/>
                </a:solidFill>
                <a:latin typeface="Trebuchet MS"/>
                <a:cs typeface="Trebuchet MS"/>
              </a:rPr>
              <a:t>w</a:t>
            </a:r>
            <a:r>
              <a:rPr dirty="0" sz="2500" spc="65">
                <a:solidFill>
                  <a:srgbClr val="181724"/>
                </a:solidFill>
                <a:latin typeface="Arial"/>
                <a:cs typeface="Arial"/>
              </a:rPr>
              <a:t>i</a:t>
            </a:r>
            <a:r>
              <a:rPr dirty="0" sz="2450" spc="6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65">
                <a:solidFill>
                  <a:srgbClr val="181724"/>
                </a:solidFill>
                <a:latin typeface="Arial"/>
                <a:cs typeface="Arial"/>
              </a:rPr>
              <a:t>h </a:t>
            </a:r>
            <a:r>
              <a:rPr dirty="0" sz="2500" spc="35">
                <a:solidFill>
                  <a:srgbClr val="181724"/>
                </a:solidFill>
                <a:latin typeface="Arial"/>
                <a:cs typeface="Arial"/>
              </a:rPr>
              <a:t>each</a:t>
            </a:r>
            <a:r>
              <a:rPr dirty="0" sz="2500" spc="-100">
                <a:solidFill>
                  <a:srgbClr val="181724"/>
                </a:solidFill>
                <a:latin typeface="Arial"/>
                <a:cs typeface="Arial"/>
              </a:rPr>
              <a:t> </a:t>
            </a:r>
            <a:r>
              <a:rPr dirty="0" sz="2500" spc="55">
                <a:solidFill>
                  <a:srgbClr val="181724"/>
                </a:solidFill>
                <a:latin typeface="Arial"/>
                <a:cs typeface="Arial"/>
              </a:rPr>
              <a:t>o</a:t>
            </a:r>
            <a:r>
              <a:rPr dirty="0" sz="2450" spc="55">
                <a:solidFill>
                  <a:srgbClr val="181724"/>
                </a:solidFill>
                <a:latin typeface="Trebuchet MS"/>
                <a:cs typeface="Trebuchet MS"/>
              </a:rPr>
              <a:t>t</a:t>
            </a:r>
            <a:r>
              <a:rPr dirty="0" sz="2500" spc="55">
                <a:solidFill>
                  <a:srgbClr val="181724"/>
                </a:solidFill>
                <a:latin typeface="Arial"/>
                <a:cs typeface="Arial"/>
              </a:rPr>
              <a:t>he</a:t>
            </a:r>
            <a:r>
              <a:rPr dirty="0" sz="2450" spc="55">
                <a:solidFill>
                  <a:srgbClr val="181724"/>
                </a:solidFill>
                <a:latin typeface="Trebuchet MS"/>
                <a:cs typeface="Trebuchet MS"/>
              </a:rPr>
              <a:t>r</a:t>
            </a:r>
            <a:r>
              <a:rPr dirty="0" sz="2350" spc="55">
                <a:solidFill>
                  <a:srgbClr val="181724"/>
                </a:solidFill>
                <a:latin typeface="Arial Black"/>
                <a:cs typeface="Arial Black"/>
              </a:rPr>
              <a:t>.</a:t>
            </a:r>
            <a:endParaRPr sz="23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46075" marR="5080">
              <a:lnSpc>
                <a:spcPct val="128299"/>
              </a:lnSpc>
              <a:spcBef>
                <a:spcPts val="95"/>
              </a:spcBef>
            </a:pPr>
            <a:r>
              <a:rPr dirty="0" spc="1639"/>
              <a:t>NOW</a:t>
            </a:r>
            <a:r>
              <a:rPr dirty="0" spc="290"/>
              <a:t> </a:t>
            </a:r>
            <a:r>
              <a:rPr dirty="0" spc="825"/>
              <a:t>LET</a:t>
            </a:r>
            <a:r>
              <a:rPr dirty="0" sz="4900" spc="825">
                <a:latin typeface="Arial Black"/>
                <a:cs typeface="Arial Black"/>
              </a:rPr>
              <a:t>'</a:t>
            </a:r>
            <a:r>
              <a:rPr dirty="0" spc="825"/>
              <a:t>S</a:t>
            </a:r>
            <a:r>
              <a:rPr dirty="0" spc="295"/>
              <a:t> </a:t>
            </a:r>
            <a:r>
              <a:rPr dirty="0" spc="1235"/>
              <a:t>TALK</a:t>
            </a:r>
            <a:r>
              <a:rPr dirty="0" spc="295"/>
              <a:t> </a:t>
            </a:r>
            <a:r>
              <a:rPr dirty="0" spc="1165"/>
              <a:t>ABOUT</a:t>
            </a:r>
            <a:r>
              <a:rPr dirty="0" spc="295"/>
              <a:t> </a:t>
            </a:r>
            <a:r>
              <a:rPr dirty="0" spc="1225"/>
              <a:t>SOME</a:t>
            </a:r>
            <a:r>
              <a:rPr dirty="0" spc="295"/>
              <a:t> </a:t>
            </a:r>
            <a:r>
              <a:rPr dirty="0" spc="1115"/>
              <a:t>HEADER  </a:t>
            </a:r>
            <a:r>
              <a:rPr dirty="0" spc="865"/>
              <a:t>FILES </a:t>
            </a:r>
            <a:r>
              <a:rPr dirty="0" spc="1300"/>
              <a:t>AND </a:t>
            </a:r>
            <a:r>
              <a:rPr dirty="0" spc="855"/>
              <a:t>LIBRARIES </a:t>
            </a:r>
            <a:r>
              <a:rPr dirty="0" spc="975"/>
              <a:t>USED </a:t>
            </a:r>
            <a:r>
              <a:rPr dirty="0" spc="1060"/>
              <a:t>IN  </a:t>
            </a:r>
            <a:r>
              <a:rPr dirty="0" spc="950"/>
              <a:t>PROJECT</a:t>
            </a:r>
            <a:r>
              <a:rPr dirty="0" sz="4900" spc="950">
                <a:latin typeface="Arial Black"/>
                <a:cs typeface="Arial Black"/>
              </a:rPr>
              <a:t>!!</a:t>
            </a:r>
            <a:endParaRPr sz="49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7467742"/>
            <a:ext cx="4140835" cy="407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120">
                <a:solidFill>
                  <a:srgbClr val="FFFFFF"/>
                </a:solidFill>
                <a:latin typeface="Arial Black"/>
                <a:cs typeface="Arial Black"/>
              </a:rPr>
              <a:t>#</a:t>
            </a:r>
            <a:r>
              <a:rPr dirty="0" sz="2500" spc="120">
                <a:solidFill>
                  <a:srgbClr val="FFFFFF"/>
                </a:solidFill>
                <a:latin typeface="Arial"/>
                <a:cs typeface="Arial"/>
              </a:rPr>
              <a:t>incl</a:t>
            </a:r>
            <a:r>
              <a:rPr dirty="0" sz="2450" spc="1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500" spc="12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5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90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dirty="0" sz="2500" spc="90">
                <a:solidFill>
                  <a:srgbClr val="FFFFFF"/>
                </a:solidFill>
                <a:latin typeface="Arial"/>
                <a:cs typeface="Arial"/>
              </a:rPr>
              <a:t>Liq</a:t>
            </a:r>
            <a:r>
              <a:rPr dirty="0" sz="2450" spc="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500" spc="90">
                <a:solidFill>
                  <a:srgbClr val="FFFFFF"/>
                </a:solidFill>
                <a:latin typeface="Arial"/>
                <a:cs typeface="Arial"/>
              </a:rPr>
              <a:t>idC</a:t>
            </a:r>
            <a:r>
              <a:rPr dirty="0" sz="2450" spc="90">
                <a:solidFill>
                  <a:srgbClr val="FFFFFF"/>
                </a:solidFill>
                <a:latin typeface="Trebuchet MS"/>
                <a:cs typeface="Trebuchet MS"/>
              </a:rPr>
              <a:t>ryst</a:t>
            </a:r>
            <a:r>
              <a:rPr dirty="0" sz="2500" spc="9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z="2350" spc="9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dirty="0" sz="2500" spc="9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350" spc="90">
                <a:solidFill>
                  <a:srgbClr val="FFFFFF"/>
                </a:solidFill>
                <a:latin typeface="Arial Black"/>
                <a:cs typeface="Arial Black"/>
              </a:rPr>
              <a:t>&gt;</a:t>
            </a:r>
            <a:endParaRPr sz="23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8293870"/>
            <a:ext cx="4905375" cy="91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dirty="0" sz="2500" spc="12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2500" spc="4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2450" spc="4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500" spc="4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500" spc="105">
                <a:solidFill>
                  <a:srgbClr val="FFFFFF"/>
                </a:solidFill>
                <a:latin typeface="Arial"/>
                <a:cs typeface="Arial"/>
              </a:rPr>
              <a:t>incl</a:t>
            </a:r>
            <a:r>
              <a:rPr dirty="0" sz="2450" spc="10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500" spc="105">
                <a:solidFill>
                  <a:srgbClr val="FFFFFF"/>
                </a:solidFill>
                <a:latin typeface="Arial"/>
                <a:cs typeface="Arial"/>
              </a:rPr>
              <a:t>ded </a:t>
            </a:r>
            <a:r>
              <a:rPr dirty="0" sz="2500" spc="50">
                <a:solidFill>
                  <a:srgbClr val="FFFFFF"/>
                </a:solidFill>
                <a:latin typeface="Arial"/>
                <a:cs typeface="Arial"/>
              </a:rPr>
              <a:t>heade</a:t>
            </a:r>
            <a:r>
              <a:rPr dirty="0" sz="2450" spc="5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2500" spc="114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2500" spc="-4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z="2450" spc="13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2500" spc="35">
                <a:solidFill>
                  <a:srgbClr val="FFFFFF"/>
                </a:solidFill>
                <a:latin typeface="Arial"/>
                <a:cs typeface="Arial"/>
              </a:rPr>
              <a:t>LCD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1686" y="7484872"/>
            <a:ext cx="3653154" cy="407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120">
                <a:solidFill>
                  <a:srgbClr val="FFFFFF"/>
                </a:solidFill>
                <a:latin typeface="Arial Black"/>
                <a:cs typeface="Arial Black"/>
              </a:rPr>
              <a:t>#</a:t>
            </a:r>
            <a:r>
              <a:rPr dirty="0" sz="2500" spc="120">
                <a:solidFill>
                  <a:srgbClr val="FFFFFF"/>
                </a:solidFill>
                <a:latin typeface="Arial"/>
                <a:cs typeface="Arial"/>
              </a:rPr>
              <a:t>incl</a:t>
            </a:r>
            <a:r>
              <a:rPr dirty="0" sz="2450" spc="1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500" spc="12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5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145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dirty="0" sz="2500" spc="145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245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2500" spc="145">
                <a:solidFill>
                  <a:srgbClr val="FFFFFF"/>
                </a:solidFill>
                <a:latin typeface="Arial"/>
                <a:cs typeface="Arial"/>
              </a:rPr>
              <a:t>HX</a:t>
            </a:r>
            <a:r>
              <a:rPr dirty="0" sz="2450" spc="145">
                <a:solidFill>
                  <a:srgbClr val="FFFFFF"/>
                </a:solidFill>
                <a:latin typeface="Trebuchet MS"/>
                <a:cs typeface="Trebuchet MS"/>
              </a:rPr>
              <a:t>711</a:t>
            </a:r>
            <a:r>
              <a:rPr dirty="0" sz="2350" spc="145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dirty="0" sz="2500" spc="14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350" spc="145">
                <a:solidFill>
                  <a:srgbClr val="FFFFFF"/>
                </a:solidFill>
                <a:latin typeface="Arial Black"/>
                <a:cs typeface="Arial Black"/>
              </a:rPr>
              <a:t>&gt;</a:t>
            </a:r>
            <a:endParaRPr sz="23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1686" y="8310999"/>
            <a:ext cx="3658870" cy="91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dirty="0" sz="2500" spc="11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50" spc="114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500" spc="114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450" spc="114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500" spc="114">
                <a:solidFill>
                  <a:srgbClr val="FFFFFF"/>
                </a:solidFill>
                <a:latin typeface="Arial"/>
                <a:cs typeface="Arial"/>
              </a:rPr>
              <a:t>ino</a:t>
            </a:r>
            <a:r>
              <a:rPr dirty="0" sz="2350" spc="114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dirty="0" sz="2500" spc="114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dirty="0" sz="2450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500" spc="114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z="25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500" spc="60">
                <a:solidFill>
                  <a:srgbClr val="FFFFFF"/>
                </a:solidFill>
                <a:latin typeface="Arial"/>
                <a:cs typeface="Arial"/>
              </a:rPr>
              <a:t>eighing  </a:t>
            </a:r>
            <a:r>
              <a:rPr dirty="0" sz="2450" spc="7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500" spc="70">
                <a:solidFill>
                  <a:srgbClr val="FFFFFF"/>
                </a:solidFill>
                <a:latin typeface="Arial"/>
                <a:cs typeface="Arial"/>
              </a:rPr>
              <a:t>cale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4503" y="5252295"/>
            <a:ext cx="2754630" cy="16852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2200" spc="105">
                <a:solidFill>
                  <a:srgbClr val="FFFFFF"/>
                </a:solidFill>
                <a:latin typeface="Arial Black"/>
                <a:cs typeface="Arial Black"/>
              </a:rPr>
              <a:t>#</a:t>
            </a:r>
            <a:r>
              <a:rPr dirty="0" sz="2350" spc="105">
                <a:solidFill>
                  <a:srgbClr val="FFFFFF"/>
                </a:solidFill>
                <a:latin typeface="Arial"/>
                <a:cs typeface="Arial"/>
              </a:rPr>
              <a:t>incl</a:t>
            </a:r>
            <a:r>
              <a:rPr dirty="0" sz="2300" spc="10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350" spc="105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200" spc="5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dirty="0" sz="2350" spc="5">
                <a:solidFill>
                  <a:srgbClr val="FFFFFF"/>
                </a:solidFill>
                <a:latin typeface="Arial"/>
                <a:cs typeface="Arial"/>
              </a:rPr>
              <a:t>SPI</a:t>
            </a:r>
            <a:r>
              <a:rPr dirty="0" sz="2200" spc="5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dirty="0" sz="2350" spc="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200" spc="5">
                <a:solidFill>
                  <a:srgbClr val="FFFFFF"/>
                </a:solidFill>
                <a:latin typeface="Arial Black"/>
                <a:cs typeface="Arial Black"/>
              </a:rPr>
              <a:t>&gt;  </a:t>
            </a:r>
            <a:r>
              <a:rPr dirty="0" sz="2200" spc="105">
                <a:solidFill>
                  <a:srgbClr val="FFFFFF"/>
                </a:solidFill>
                <a:latin typeface="Arial Black"/>
                <a:cs typeface="Arial Black"/>
              </a:rPr>
              <a:t>#</a:t>
            </a:r>
            <a:r>
              <a:rPr dirty="0" sz="2350" spc="105">
                <a:solidFill>
                  <a:srgbClr val="FFFFFF"/>
                </a:solidFill>
                <a:latin typeface="Arial"/>
                <a:cs typeface="Arial"/>
              </a:rPr>
              <a:t>incl</a:t>
            </a:r>
            <a:r>
              <a:rPr dirty="0" sz="2300" spc="10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350" spc="10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35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dirty="0" sz="2350" spc="80">
                <a:solidFill>
                  <a:srgbClr val="FFFFFF"/>
                </a:solidFill>
                <a:latin typeface="Arial"/>
                <a:cs typeface="Arial"/>
              </a:rPr>
              <a:t>RF</a:t>
            </a:r>
            <a:r>
              <a:rPr dirty="0" sz="2300" spc="8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r>
              <a:rPr dirty="0" sz="2200" spc="8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dirty="0" sz="2350" spc="8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200" spc="80">
                <a:solidFill>
                  <a:srgbClr val="FFFFFF"/>
                </a:solidFill>
                <a:latin typeface="Arial Black"/>
                <a:cs typeface="Arial Black"/>
              </a:rPr>
              <a:t>&gt;  </a:t>
            </a:r>
            <a:r>
              <a:rPr dirty="0" sz="2200" spc="105">
                <a:solidFill>
                  <a:srgbClr val="FFFFFF"/>
                </a:solidFill>
                <a:latin typeface="Arial Black"/>
                <a:cs typeface="Arial Black"/>
              </a:rPr>
              <a:t>#</a:t>
            </a:r>
            <a:r>
              <a:rPr dirty="0" sz="2350" spc="105">
                <a:solidFill>
                  <a:srgbClr val="FFFFFF"/>
                </a:solidFill>
                <a:latin typeface="Arial"/>
                <a:cs typeface="Arial"/>
              </a:rPr>
              <a:t>incl</a:t>
            </a:r>
            <a:r>
              <a:rPr dirty="0" sz="2300" spc="10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350" spc="10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35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dirty="0" sz="2350" spc="30">
                <a:solidFill>
                  <a:srgbClr val="FFFFFF"/>
                </a:solidFill>
                <a:latin typeface="Arial"/>
                <a:cs typeface="Arial"/>
              </a:rPr>
              <a:t>BTLE</a:t>
            </a:r>
            <a:r>
              <a:rPr dirty="0" sz="2200" spc="3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dirty="0" sz="2350" spc="3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200" spc="30">
                <a:solidFill>
                  <a:srgbClr val="FFFFFF"/>
                </a:solidFill>
                <a:latin typeface="Arial Black"/>
                <a:cs typeface="Arial Black"/>
              </a:rPr>
              <a:t>&gt;  </a:t>
            </a:r>
            <a:r>
              <a:rPr dirty="0" sz="2200" spc="105">
                <a:solidFill>
                  <a:srgbClr val="FFFFFF"/>
                </a:solidFill>
                <a:latin typeface="Arial Black"/>
                <a:cs typeface="Arial Black"/>
              </a:rPr>
              <a:t>#</a:t>
            </a:r>
            <a:r>
              <a:rPr dirty="0" sz="2350" spc="105">
                <a:solidFill>
                  <a:srgbClr val="FFFFFF"/>
                </a:solidFill>
                <a:latin typeface="Arial"/>
                <a:cs typeface="Arial"/>
              </a:rPr>
              <a:t>incl</a:t>
            </a:r>
            <a:r>
              <a:rPr dirty="0" sz="2300" spc="10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350" spc="10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35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Arial Black"/>
                <a:cs typeface="Arial Black"/>
              </a:rPr>
              <a:t>&lt;</a:t>
            </a:r>
            <a:r>
              <a:rPr dirty="0" sz="2350" spc="65">
                <a:solidFill>
                  <a:srgbClr val="FFFFFF"/>
                </a:solidFill>
                <a:latin typeface="Arial"/>
                <a:cs typeface="Arial"/>
              </a:rPr>
              <a:t>DHT</a:t>
            </a:r>
            <a:r>
              <a:rPr dirty="0" sz="2200" spc="65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dirty="0" sz="2350" spc="6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200" spc="65">
                <a:solidFill>
                  <a:srgbClr val="FFFFFF"/>
                </a:solidFill>
                <a:latin typeface="Arial Black"/>
                <a:cs typeface="Arial Black"/>
              </a:rPr>
              <a:t>&gt;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4503" y="7326845"/>
            <a:ext cx="5272405" cy="2099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rst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incl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300" spc="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350" spc="15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dirty="0" sz="2300" spc="7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50" spc="75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dirty="0" sz="2300" spc="7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350" spc="7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300" spc="7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50" spc="75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dirty="0" sz="2350" spc="85">
                <a:solidFill>
                  <a:srgbClr val="FFFFFF"/>
                </a:solidFill>
                <a:latin typeface="Arial"/>
                <a:cs typeface="Arial"/>
              </a:rPr>
              <a:t>lib</a:t>
            </a:r>
            <a:r>
              <a:rPr dirty="0" sz="2300" spc="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50" spc="8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50" spc="85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dirty="0" sz="23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200" spc="85">
                <a:solidFill>
                  <a:srgbClr val="FFFFFF"/>
                </a:solidFill>
                <a:latin typeface="Arial Black"/>
                <a:cs typeface="Arial Black"/>
              </a:rPr>
              <a:t>.  </a:t>
            </a:r>
            <a:r>
              <a:rPr dirty="0" sz="2350" spc="4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lib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ry </a:t>
            </a:r>
            <a:r>
              <a:rPr dirty="0" sz="2350" spc="95">
                <a:solidFill>
                  <a:srgbClr val="FFFFFF"/>
                </a:solidFill>
                <a:latin typeface="Arial"/>
                <a:cs typeface="Arial"/>
              </a:rPr>
              <a:t>incl</a:t>
            </a:r>
            <a:r>
              <a:rPr dirty="0" sz="2300" spc="9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350" spc="9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300" spc="9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350" spc="85">
                <a:solidFill>
                  <a:srgbClr val="FFFFFF"/>
                </a:solidFill>
                <a:latin typeface="Arial"/>
                <a:cs typeface="Arial"/>
              </a:rPr>
              <a:t>RF</a:t>
            </a:r>
            <a:r>
              <a:rPr dirty="0" sz="2300" spc="85">
                <a:solidFill>
                  <a:srgbClr val="FFFFFF"/>
                </a:solidFill>
                <a:latin typeface="Trebuchet MS"/>
                <a:cs typeface="Trebuchet MS"/>
              </a:rPr>
              <a:t>24 </a:t>
            </a:r>
            <a:r>
              <a:rPr dirty="0" sz="2300" spc="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350" spc="15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350" spc="60">
                <a:solidFill>
                  <a:srgbClr val="FFFFFF"/>
                </a:solidFill>
                <a:latin typeface="Arial"/>
                <a:cs typeface="Arial"/>
              </a:rPr>
              <a:t>acce</a:t>
            </a:r>
            <a:r>
              <a:rPr dirty="0" sz="2300" spc="60">
                <a:solidFill>
                  <a:srgbClr val="FFFFFF"/>
                </a:solidFill>
                <a:latin typeface="Trebuchet MS"/>
                <a:cs typeface="Trebuchet MS"/>
              </a:rPr>
              <a:t>ss  </a:t>
            </a:r>
            <a:r>
              <a:rPr dirty="0" sz="2350" spc="110">
                <a:solidFill>
                  <a:srgbClr val="FFFFFF"/>
                </a:solidFill>
                <a:latin typeface="Arial"/>
                <a:cs typeface="Arial"/>
              </a:rPr>
              <a:t>nRF</a:t>
            </a:r>
            <a:r>
              <a:rPr dirty="0" sz="2300" spc="11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r>
              <a:rPr dirty="0" sz="2350" spc="1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 spc="110">
                <a:solidFill>
                  <a:srgbClr val="FFFFFF"/>
                </a:solidFill>
                <a:latin typeface="Trebuchet MS"/>
                <a:cs typeface="Trebuchet MS"/>
              </a:rPr>
              <a:t>01 </a:t>
            </a:r>
            <a:r>
              <a:rPr dirty="0" sz="2350" spc="85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r>
              <a:rPr dirty="0" sz="2300" spc="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200" spc="85">
                <a:solidFill>
                  <a:srgbClr val="FFFFFF"/>
                </a:solidFill>
                <a:latin typeface="Arial Black"/>
                <a:cs typeface="Arial Black"/>
              </a:rPr>
              <a:t>, </a:t>
            </a:r>
            <a:r>
              <a:rPr dirty="0" sz="2350" spc="130">
                <a:solidFill>
                  <a:srgbClr val="FFFFFF"/>
                </a:solidFill>
                <a:latin typeface="Arial"/>
                <a:cs typeface="Arial"/>
              </a:rPr>
              <a:t>DHT</a:t>
            </a:r>
            <a:r>
              <a:rPr dirty="0" sz="2300" spc="13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r>
              <a:rPr dirty="0" sz="2300" spc="-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lib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ry  </a:t>
            </a:r>
            <a:r>
              <a:rPr dirty="0" sz="2350" spc="12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dirty="0" sz="2300" spc="12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2350" spc="55">
                <a:solidFill>
                  <a:srgbClr val="FFFFFF"/>
                </a:solidFill>
                <a:latin typeface="Arial"/>
                <a:cs typeface="Arial"/>
              </a:rPr>
              <a:t>acce</a:t>
            </a:r>
            <a:r>
              <a:rPr dirty="0" sz="2300" spc="5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2350" spc="55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dirty="0" sz="2350" spc="130">
                <a:solidFill>
                  <a:srgbClr val="FFFFFF"/>
                </a:solidFill>
                <a:latin typeface="Arial"/>
                <a:cs typeface="Arial"/>
              </a:rPr>
              <a:t>DHT</a:t>
            </a:r>
            <a:r>
              <a:rPr dirty="0" sz="2300" spc="130">
                <a:solidFill>
                  <a:srgbClr val="FFFFFF"/>
                </a:solidFill>
                <a:latin typeface="Trebuchet MS"/>
                <a:cs typeface="Trebuchet MS"/>
              </a:rPr>
              <a:t>11 </a:t>
            </a:r>
            <a:r>
              <a:rPr dirty="0" sz="2350" spc="95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r>
              <a:rPr dirty="0" sz="2300" spc="9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2350" spc="55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2350" spc="-10">
                <a:solidFill>
                  <a:srgbClr val="FFFFFF"/>
                </a:solidFill>
                <a:latin typeface="Arial"/>
                <a:cs typeface="Arial"/>
              </a:rPr>
              <a:t>BTLE 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lib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ry </a:t>
            </a:r>
            <a:r>
              <a:rPr dirty="0" sz="2300" spc="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350" spc="15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300" spc="95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2350" spc="9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350" spc="-25">
                <a:solidFill>
                  <a:srgbClr val="FFFFFF"/>
                </a:solidFill>
                <a:latin typeface="Arial"/>
                <a:cs typeface="Arial"/>
              </a:rPr>
              <a:t>BLE</a:t>
            </a:r>
            <a:r>
              <a:rPr dirty="0" sz="2350" spc="-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350" spc="9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dirty="0" sz="23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200" spc="9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Arshiya Mittal</dc:creator>
  <cp:keywords>DAELTF_Z7-w,BAC1JNUeUZU</cp:keywords>
  <dc:title>Smart Curated Security System</dc:title>
  <dcterms:created xsi:type="dcterms:W3CDTF">2020-11-29T06:48:37Z</dcterms:created>
  <dcterms:modified xsi:type="dcterms:W3CDTF">2020-11-29T06:48:37Z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2020-10-22T00:00:00Z</vt:filetime>
  </property>
  <property fmtid="{D5CDD505-2E9C-101B-9397-08002B2CF9AE}" pid="3" name="Creator">
    <vt:lpwstr>Canva</vt:lpwstr>
  </property>
  <property fmtid="{D5CDD505-2E9C-101B-9397-08002B2CF9AE}" pid="4" name="LastSaved">
    <vt:filetime>2020-11-29T00:00:00Z</vt:filetime>
  </property>
</Properties>
</file>