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78" r:id="rId8"/>
    <p:sldId id="279" r:id="rId9"/>
    <p:sldId id="280" r:id="rId10"/>
    <p:sldId id="281" r:id="rId11"/>
    <p:sldId id="282" r:id="rId12"/>
    <p:sldId id="283" r:id="rId13"/>
    <p:sldId id="264" r:id="rId14"/>
    <p:sldId id="262"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F8485-2F65-4ECE-93A1-1303D8A77D9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76216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44383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1699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65A18F5-194B-44D9-AD90-F20B16A79009}"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60151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1849230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DF8485-2F65-4ECE-93A1-1303D8A77D9B}"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1790583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DF8485-2F65-4ECE-93A1-1303D8A77D9B}"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446022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F8485-2F65-4ECE-93A1-1303D8A77D9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2347417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DF8485-2F65-4ECE-93A1-1303D8A77D9B}" type="datetimeFigureOut">
              <a:rPr lang="en-IN" smtClean="0"/>
              <a:t>06-10-2022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65A18F5-194B-44D9-AD90-F20B16A79009}" type="slidenum">
              <a:rPr lang="en-IN" smtClean="0"/>
              <a:t>‹#›</a:t>
            </a:fld>
            <a:endParaRPr lang="en-IN"/>
          </a:p>
        </p:txBody>
      </p:sp>
    </p:spTree>
    <p:extLst>
      <p:ext uri="{BB962C8B-B14F-4D97-AF65-F5344CB8AC3E}">
        <p14:creationId xmlns:p14="http://schemas.microsoft.com/office/powerpoint/2010/main" val="383796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F8485-2F65-4ECE-93A1-1303D8A77D9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227687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F8485-2F65-4ECE-93A1-1303D8A77D9B}"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7422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42181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F8485-2F65-4ECE-93A1-1303D8A77D9B}"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770420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F8485-2F65-4ECE-93A1-1303D8A77D9B}"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00649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DF8485-2F65-4ECE-93A1-1303D8A77D9B}"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134734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24112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F8485-2F65-4ECE-93A1-1303D8A77D9B}"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5A18F5-194B-44D9-AD90-F20B16A79009}" type="slidenum">
              <a:rPr lang="en-IN" smtClean="0"/>
              <a:t>‹#›</a:t>
            </a:fld>
            <a:endParaRPr lang="en-IN"/>
          </a:p>
        </p:txBody>
      </p:sp>
    </p:spTree>
    <p:extLst>
      <p:ext uri="{BB962C8B-B14F-4D97-AF65-F5344CB8AC3E}">
        <p14:creationId xmlns:p14="http://schemas.microsoft.com/office/powerpoint/2010/main" val="390703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F8485-2F65-4ECE-93A1-1303D8A77D9B}" type="datetimeFigureOut">
              <a:rPr lang="en-IN" smtClean="0"/>
              <a:t>06-10-2022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65A18F5-194B-44D9-AD90-F20B16A79009}" type="slidenum">
              <a:rPr lang="en-IN" smtClean="0"/>
              <a:t>‹#›</a:t>
            </a:fld>
            <a:endParaRPr lang="en-IN"/>
          </a:p>
        </p:txBody>
      </p:sp>
    </p:spTree>
    <p:extLst>
      <p:ext uri="{BB962C8B-B14F-4D97-AF65-F5344CB8AC3E}">
        <p14:creationId xmlns:p14="http://schemas.microsoft.com/office/powerpoint/2010/main" val="2275454073"/>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1AF-120B-FAE5-8FA2-C1D0E9B032B4}"/>
              </a:ext>
            </a:extLst>
          </p:cNvPr>
          <p:cNvSpPr>
            <a:spLocks noGrp="1"/>
          </p:cNvSpPr>
          <p:nvPr>
            <p:ph type="ctrTitle"/>
          </p:nvPr>
        </p:nvSpPr>
        <p:spPr>
          <a:xfrm>
            <a:off x="680322" y="1520792"/>
            <a:ext cx="8144134" cy="2585987"/>
          </a:xfrm>
        </p:spPr>
        <p:txBody>
          <a:bodyPr/>
          <a:lstStyle/>
          <a:p>
            <a:pPr algn="l"/>
            <a:r>
              <a:rPr lang="en-US" dirty="0"/>
              <a:t>Phase 1 Project - </a:t>
            </a:r>
            <a:r>
              <a:rPr lang="en-US" dirty="0" err="1"/>
              <a:t>LockedMe</a:t>
            </a:r>
            <a:r>
              <a:rPr lang="en-US" dirty="0"/>
              <a:t> </a:t>
            </a:r>
            <a:endParaRPr lang="en-IN" dirty="0"/>
          </a:p>
        </p:txBody>
      </p:sp>
      <p:sp>
        <p:nvSpPr>
          <p:cNvPr id="3" name="Subtitle 2">
            <a:extLst>
              <a:ext uri="{FF2B5EF4-FFF2-40B4-BE49-F238E27FC236}">
                <a16:creationId xmlns:a16="http://schemas.microsoft.com/office/drawing/2014/main" id="{7C49B43F-1015-9516-523A-CBFFDE1040E5}"/>
              </a:ext>
            </a:extLst>
          </p:cNvPr>
          <p:cNvSpPr>
            <a:spLocks noGrp="1"/>
          </p:cNvSpPr>
          <p:nvPr>
            <p:ph type="subTitle" idx="1"/>
          </p:nvPr>
        </p:nvSpPr>
        <p:spPr/>
        <p:txBody>
          <a:bodyPr/>
          <a:lstStyle/>
          <a:p>
            <a:r>
              <a:rPr lang="en-US" dirty="0"/>
              <a:t>By- </a:t>
            </a:r>
            <a:r>
              <a:rPr lang="en-US" dirty="0" err="1"/>
              <a:t>Arshiya</a:t>
            </a:r>
            <a:r>
              <a:rPr lang="en-US" dirty="0"/>
              <a:t> Saxena</a:t>
            </a:r>
            <a:endParaRPr lang="en-IN" dirty="0"/>
          </a:p>
        </p:txBody>
      </p:sp>
    </p:spTree>
    <p:extLst>
      <p:ext uri="{BB962C8B-B14F-4D97-AF65-F5344CB8AC3E}">
        <p14:creationId xmlns:p14="http://schemas.microsoft.com/office/powerpoint/2010/main" val="3759501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98F1-A54C-FE74-D44F-953CF002EDEF}"/>
              </a:ext>
            </a:extLst>
          </p:cNvPr>
          <p:cNvSpPr>
            <a:spLocks noGrp="1"/>
          </p:cNvSpPr>
          <p:nvPr>
            <p:ph type="title"/>
          </p:nvPr>
        </p:nvSpPr>
        <p:spPr/>
        <p:txBody>
          <a:bodyPr/>
          <a:lstStyle/>
          <a:p>
            <a:r>
              <a:rPr lang="en-US" dirty="0"/>
              <a:t>Day 6 – Day 10</a:t>
            </a:r>
            <a:endParaRPr lang="en-IN" dirty="0"/>
          </a:p>
        </p:txBody>
      </p:sp>
      <p:sp>
        <p:nvSpPr>
          <p:cNvPr id="3" name="Content Placeholder 2">
            <a:extLst>
              <a:ext uri="{FF2B5EF4-FFF2-40B4-BE49-F238E27FC236}">
                <a16:creationId xmlns:a16="http://schemas.microsoft.com/office/drawing/2014/main" id="{0DE82079-E4B0-C376-63D2-C02CCC1332C8}"/>
              </a:ext>
            </a:extLst>
          </p:cNvPr>
          <p:cNvSpPr>
            <a:spLocks noGrp="1"/>
          </p:cNvSpPr>
          <p:nvPr>
            <p:ph idx="1"/>
          </p:nvPr>
        </p:nvSpPr>
        <p:spPr/>
        <p:txBody>
          <a:bodyPr>
            <a:normAutofit fontScale="92500" lnSpcReduction="20000"/>
          </a:bodyPr>
          <a:lstStyle/>
          <a:p>
            <a:r>
              <a:rPr lang="en-US" dirty="0"/>
              <a:t>After completely and carefully understanding the product requirement, the development is now underway.</a:t>
            </a:r>
          </a:p>
          <a:p>
            <a:r>
              <a:rPr lang="en-US" dirty="0"/>
              <a:t>The development will be done using Java Language on Eclipse IDE.</a:t>
            </a:r>
          </a:p>
          <a:p>
            <a:r>
              <a:rPr lang="en-US" dirty="0"/>
              <a:t>The main menu of the application is designed in a separate class and that class is to be called every time the user goes back to the main menu.</a:t>
            </a:r>
          </a:p>
          <a:p>
            <a:r>
              <a:rPr lang="en-US" dirty="0"/>
              <a:t>For every File function, a separate class is built in order to keep the complexity at the lowest.</a:t>
            </a:r>
          </a:p>
          <a:p>
            <a:r>
              <a:rPr lang="en-US" dirty="0"/>
              <a:t>A fully functional prototype is developed and delivered to the client.</a:t>
            </a:r>
          </a:p>
          <a:p>
            <a:r>
              <a:rPr lang="en-US" dirty="0"/>
              <a:t>The Client reviewed the prototype, and now wants several functional changes to be made, but approves the overall look and functions of the application.</a:t>
            </a:r>
            <a:endParaRPr lang="en-IN" dirty="0"/>
          </a:p>
          <a:p>
            <a:endParaRPr lang="en-US" dirty="0"/>
          </a:p>
        </p:txBody>
      </p:sp>
    </p:spTree>
    <p:extLst>
      <p:ext uri="{BB962C8B-B14F-4D97-AF65-F5344CB8AC3E}">
        <p14:creationId xmlns:p14="http://schemas.microsoft.com/office/powerpoint/2010/main" val="244510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6694-B8B0-865E-DD1E-6363C6B23A90}"/>
              </a:ext>
            </a:extLst>
          </p:cNvPr>
          <p:cNvSpPr>
            <a:spLocks noGrp="1"/>
          </p:cNvSpPr>
          <p:nvPr>
            <p:ph type="title"/>
          </p:nvPr>
        </p:nvSpPr>
        <p:spPr/>
        <p:txBody>
          <a:bodyPr/>
          <a:lstStyle/>
          <a:p>
            <a:r>
              <a:rPr lang="en-US" dirty="0"/>
              <a:t>Sprint 3</a:t>
            </a:r>
            <a:br>
              <a:rPr lang="en-US" dirty="0"/>
            </a:br>
            <a:r>
              <a:rPr lang="en-US" dirty="0"/>
              <a:t>(5 Days)</a:t>
            </a:r>
            <a:endParaRPr lang="en-IN" dirty="0"/>
          </a:p>
        </p:txBody>
      </p:sp>
      <p:sp>
        <p:nvSpPr>
          <p:cNvPr id="3" name="Content Placeholder 2">
            <a:extLst>
              <a:ext uri="{FF2B5EF4-FFF2-40B4-BE49-F238E27FC236}">
                <a16:creationId xmlns:a16="http://schemas.microsoft.com/office/drawing/2014/main" id="{1B91B6C1-80F8-FD96-EBC6-700B64ED83CC}"/>
              </a:ext>
            </a:extLst>
          </p:cNvPr>
          <p:cNvSpPr>
            <a:spLocks noGrp="1"/>
          </p:cNvSpPr>
          <p:nvPr>
            <p:ph idx="1"/>
          </p:nvPr>
        </p:nvSpPr>
        <p:spPr/>
        <p:txBody>
          <a:bodyPr/>
          <a:lstStyle/>
          <a:p>
            <a:r>
              <a:rPr lang="en-US" dirty="0"/>
              <a:t>The goal of this sprint is to make required changes in the application, test , and deliver the final product to the client.</a:t>
            </a:r>
            <a:endParaRPr lang="en-IN" dirty="0"/>
          </a:p>
        </p:txBody>
      </p:sp>
    </p:spTree>
    <p:extLst>
      <p:ext uri="{BB962C8B-B14F-4D97-AF65-F5344CB8AC3E}">
        <p14:creationId xmlns:p14="http://schemas.microsoft.com/office/powerpoint/2010/main" val="220724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6407-7299-B623-74B2-C228E77F21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9A4AF0-76B1-0790-1FE7-CFB2BB716EFE}"/>
              </a:ext>
            </a:extLst>
          </p:cNvPr>
          <p:cNvSpPr>
            <a:spLocks noGrp="1"/>
          </p:cNvSpPr>
          <p:nvPr>
            <p:ph idx="1"/>
          </p:nvPr>
        </p:nvSpPr>
        <p:spPr/>
        <p:txBody>
          <a:bodyPr>
            <a:normAutofit fontScale="92500"/>
          </a:bodyPr>
          <a:lstStyle/>
          <a:p>
            <a:r>
              <a:rPr lang="en-US" dirty="0"/>
              <a:t>As per the client requirements, the specific changes were made to the application, wherein, now the application will not create duplicate files.</a:t>
            </a:r>
          </a:p>
          <a:p>
            <a:r>
              <a:rPr lang="en-US" dirty="0"/>
              <a:t>The second prototype was delivered to the client and it got approved.</a:t>
            </a:r>
          </a:p>
          <a:p>
            <a:r>
              <a:rPr lang="en-US" dirty="0"/>
              <a:t>Final touches were done and the product was handed over to the testing team where it passed most of the tests but some bugs were discovered.</a:t>
            </a:r>
          </a:p>
          <a:p>
            <a:r>
              <a:rPr lang="en-US" dirty="0"/>
              <a:t>The development team successfully debugged the product </a:t>
            </a:r>
            <a:r>
              <a:rPr lang="en-US" dirty="0" err="1"/>
              <a:t>andgot</a:t>
            </a:r>
            <a:r>
              <a:rPr lang="en-US" dirty="0"/>
              <a:t> approval from the testing team.</a:t>
            </a:r>
          </a:p>
          <a:p>
            <a:r>
              <a:rPr lang="en-US" dirty="0"/>
              <a:t>The final product was delivered to Lockers Pvt. Ltd. </a:t>
            </a:r>
          </a:p>
        </p:txBody>
      </p:sp>
    </p:spTree>
    <p:extLst>
      <p:ext uri="{BB962C8B-B14F-4D97-AF65-F5344CB8AC3E}">
        <p14:creationId xmlns:p14="http://schemas.microsoft.com/office/powerpoint/2010/main" val="184214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975E-63EF-A2AA-3DC3-C46549C3F211}"/>
              </a:ext>
            </a:extLst>
          </p:cNvPr>
          <p:cNvSpPr>
            <a:spLocks noGrp="1"/>
          </p:cNvSpPr>
          <p:nvPr>
            <p:ph type="title"/>
          </p:nvPr>
        </p:nvSpPr>
        <p:spPr/>
        <p:txBody>
          <a:bodyPr/>
          <a:lstStyle/>
          <a:p>
            <a:r>
              <a:rPr lang="en-US" dirty="0"/>
              <a:t>Application Algorithm</a:t>
            </a:r>
            <a:endParaRPr lang="en-IN" dirty="0"/>
          </a:p>
        </p:txBody>
      </p:sp>
      <p:sp>
        <p:nvSpPr>
          <p:cNvPr id="3" name="Content Placeholder 2">
            <a:extLst>
              <a:ext uri="{FF2B5EF4-FFF2-40B4-BE49-F238E27FC236}">
                <a16:creationId xmlns:a16="http://schemas.microsoft.com/office/drawing/2014/main" id="{FE467DAB-D86E-B137-A5CE-1B55CCF860C7}"/>
              </a:ext>
            </a:extLst>
          </p:cNvPr>
          <p:cNvSpPr>
            <a:spLocks noGrp="1"/>
          </p:cNvSpPr>
          <p:nvPr>
            <p:ph idx="1"/>
          </p:nvPr>
        </p:nvSpPr>
        <p:spPr/>
        <p:txBody>
          <a:bodyPr>
            <a:normAutofit fontScale="85000" lnSpcReduction="20000"/>
          </a:bodyPr>
          <a:lstStyle/>
          <a:p>
            <a:pPr marL="457200" indent="-457200">
              <a:buFont typeface="+mj-lt"/>
              <a:buAutoNum type="arabicPeriod"/>
            </a:pPr>
            <a:r>
              <a:rPr lang="en-US" dirty="0"/>
              <a:t>The Application would start by Welcoming the user, and then it will display the Main Menu to the user which would be to either Display all files in the directory in ascending order, or to show the file operations menu or to finally exit the application.</a:t>
            </a:r>
          </a:p>
          <a:p>
            <a:pPr marL="457200" indent="-457200">
              <a:buFont typeface="+mj-lt"/>
              <a:buAutoNum type="arabicPeriod"/>
            </a:pPr>
            <a:r>
              <a:rPr lang="en-US" dirty="0"/>
              <a:t>Then, according to the user input, the application would take the following action :</a:t>
            </a:r>
            <a:endParaRPr lang="en-IN" dirty="0"/>
          </a:p>
          <a:p>
            <a:pPr marL="0" indent="0">
              <a:buNone/>
            </a:pPr>
            <a:r>
              <a:rPr lang="en-IN" dirty="0"/>
              <a:t>	# first option to display all files in ascending order, and then ask user to 	   exit or go back to menu.</a:t>
            </a:r>
          </a:p>
          <a:p>
            <a:pPr marL="0" indent="0">
              <a:buNone/>
            </a:pPr>
            <a:r>
              <a:rPr lang="en-IN" dirty="0"/>
              <a:t>	# second option for file operations which consists of functionalities to add 	   a file, delete a file, search for a file, go back to the main menu, or to   	   exit application.   </a:t>
            </a:r>
          </a:p>
          <a:p>
            <a:pPr marL="0" indent="0">
              <a:buNone/>
            </a:pPr>
            <a:r>
              <a:rPr lang="en-IN" dirty="0"/>
              <a:t>	# third option to exit the application. </a:t>
            </a:r>
          </a:p>
          <a:p>
            <a:pPr marL="0" indent="0">
              <a:buNone/>
            </a:pPr>
            <a:r>
              <a:rPr lang="en-IN" dirty="0"/>
              <a:t>	 </a:t>
            </a:r>
            <a:endParaRPr lang="en-US" dirty="0"/>
          </a:p>
        </p:txBody>
      </p:sp>
    </p:spTree>
    <p:extLst>
      <p:ext uri="{BB962C8B-B14F-4D97-AF65-F5344CB8AC3E}">
        <p14:creationId xmlns:p14="http://schemas.microsoft.com/office/powerpoint/2010/main" val="319331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F1FB-FCD1-AAA8-81FD-DD618B11BE26}"/>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3B22E3CE-22C0-C966-DDBC-ECA8EB642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306" y="2330169"/>
            <a:ext cx="5915561" cy="4239087"/>
          </a:xfrm>
        </p:spPr>
      </p:pic>
    </p:spTree>
    <p:extLst>
      <p:ext uri="{BB962C8B-B14F-4D97-AF65-F5344CB8AC3E}">
        <p14:creationId xmlns:p14="http://schemas.microsoft.com/office/powerpoint/2010/main" val="1647791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36F1-68B6-882F-1EB1-3C9D857F186E}"/>
              </a:ext>
            </a:extLst>
          </p:cNvPr>
          <p:cNvSpPr>
            <a:spLocks noGrp="1"/>
          </p:cNvSpPr>
          <p:nvPr>
            <p:ph type="title"/>
          </p:nvPr>
        </p:nvSpPr>
        <p:spPr/>
        <p:txBody>
          <a:bodyPr/>
          <a:lstStyle/>
          <a:p>
            <a:r>
              <a:rPr lang="en-US" dirty="0"/>
              <a:t>Core Concepts</a:t>
            </a:r>
            <a:endParaRPr lang="en-IN" dirty="0"/>
          </a:p>
        </p:txBody>
      </p:sp>
      <p:sp>
        <p:nvSpPr>
          <p:cNvPr id="3" name="Content Placeholder 2">
            <a:extLst>
              <a:ext uri="{FF2B5EF4-FFF2-40B4-BE49-F238E27FC236}">
                <a16:creationId xmlns:a16="http://schemas.microsoft.com/office/drawing/2014/main" id="{326FE7E3-7072-5200-EEE1-928E0E7DA43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786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D23A-FBA0-3A64-7331-58424E2CC2B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0C2540-3D0B-B3BB-3117-006F4FE32989}"/>
              </a:ext>
            </a:extLst>
          </p:cNvPr>
          <p:cNvSpPr>
            <a:spLocks noGrp="1"/>
          </p:cNvSpPr>
          <p:nvPr>
            <p:ph idx="1"/>
          </p:nvPr>
        </p:nvSpPr>
        <p:spPr/>
        <p:txBody>
          <a:bodyPr>
            <a:normAutofit fontScale="85000" lnSpcReduction="20000"/>
          </a:bodyPr>
          <a:lstStyle/>
          <a:p>
            <a:r>
              <a:rPr lang="en-US" dirty="0"/>
              <a:t>File Handling : The modern file handing system consists of many functionalities under one concept.</a:t>
            </a:r>
          </a:p>
          <a:p>
            <a:r>
              <a:rPr lang="en-US" dirty="0"/>
              <a:t>Exception Handling : The concept of handling the runtime errors so that the normal flow of the application can be maintained.</a:t>
            </a:r>
          </a:p>
          <a:p>
            <a:r>
              <a:rPr lang="en-US" dirty="0"/>
              <a:t>Switch Case : A switch statement is used to select one of the many blocks in a program to be executed.</a:t>
            </a:r>
          </a:p>
          <a:p>
            <a:r>
              <a:rPr lang="en-US" dirty="0"/>
              <a:t>Classes : It is a logical entity that contains the methods and functions.</a:t>
            </a:r>
          </a:p>
          <a:p>
            <a:r>
              <a:rPr lang="en-US" dirty="0"/>
              <a:t>Objects : An object is an instance of a Class through which the user can call any class.</a:t>
            </a:r>
          </a:p>
          <a:p>
            <a:r>
              <a:rPr lang="en-US" dirty="0"/>
              <a:t>Sorting : Technique to sort the data according to the user’s requirement.</a:t>
            </a:r>
          </a:p>
          <a:p>
            <a:r>
              <a:rPr lang="en-US" dirty="0"/>
              <a:t>Collections : It is a framework in java that provides the developer with a number of readymade functions to use in a program.</a:t>
            </a:r>
            <a:endParaRPr lang="en-IN" dirty="0"/>
          </a:p>
        </p:txBody>
      </p:sp>
    </p:spTree>
    <p:extLst>
      <p:ext uri="{BB962C8B-B14F-4D97-AF65-F5344CB8AC3E}">
        <p14:creationId xmlns:p14="http://schemas.microsoft.com/office/powerpoint/2010/main" val="185143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751D-0232-8F2B-6F37-7294DFDB7F75}"/>
              </a:ext>
            </a:extLst>
          </p:cNvPr>
          <p:cNvSpPr>
            <a:spLocks noGrp="1"/>
          </p:cNvSpPr>
          <p:nvPr>
            <p:ph type="title"/>
          </p:nvPr>
        </p:nvSpPr>
        <p:spPr/>
        <p:txBody>
          <a:bodyPr/>
          <a:lstStyle/>
          <a:p>
            <a:r>
              <a:rPr lang="en-US" u="sng" dirty="0"/>
              <a:t>GitHub Repository Link</a:t>
            </a:r>
            <a:endParaRPr lang="en-IN" u="sng" dirty="0"/>
          </a:p>
        </p:txBody>
      </p:sp>
      <p:sp>
        <p:nvSpPr>
          <p:cNvPr id="3" name="Content Placeholder 2">
            <a:extLst>
              <a:ext uri="{FF2B5EF4-FFF2-40B4-BE49-F238E27FC236}">
                <a16:creationId xmlns:a16="http://schemas.microsoft.com/office/drawing/2014/main" id="{C8F46EB1-20DC-AA05-D051-A0DAF365BD80}"/>
              </a:ext>
            </a:extLst>
          </p:cNvPr>
          <p:cNvSpPr>
            <a:spLocks noGrp="1"/>
          </p:cNvSpPr>
          <p:nvPr>
            <p:ph idx="1"/>
          </p:nvPr>
        </p:nvSpPr>
        <p:spPr/>
        <p:txBody>
          <a:bodyPr/>
          <a:lstStyle/>
          <a:p>
            <a:r>
              <a:rPr lang="en-IN" dirty="0"/>
              <a:t>https://github.com/arshiyasaxena/Simplilearn-Phase_1-LockedMeProject</a:t>
            </a:r>
          </a:p>
        </p:txBody>
      </p:sp>
    </p:spTree>
    <p:extLst>
      <p:ext uri="{BB962C8B-B14F-4D97-AF65-F5344CB8AC3E}">
        <p14:creationId xmlns:p14="http://schemas.microsoft.com/office/powerpoint/2010/main" val="80120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ED09-7077-DD48-9885-9A02D665DF57}"/>
              </a:ext>
            </a:extLst>
          </p:cNvPr>
          <p:cNvSpPr>
            <a:spLocks noGrp="1"/>
          </p:cNvSpPr>
          <p:nvPr>
            <p:ph type="title"/>
          </p:nvPr>
        </p:nvSpPr>
        <p:spPr/>
        <p:txBody>
          <a:bodyPr/>
          <a:lstStyle/>
          <a:p>
            <a:r>
              <a:rPr lang="en-US" dirty="0"/>
              <a:t>Conclusion on Enhancing the Application</a:t>
            </a:r>
            <a:endParaRPr lang="en-IN" dirty="0"/>
          </a:p>
        </p:txBody>
      </p:sp>
      <p:sp>
        <p:nvSpPr>
          <p:cNvPr id="3" name="Content Placeholder 2">
            <a:extLst>
              <a:ext uri="{FF2B5EF4-FFF2-40B4-BE49-F238E27FC236}">
                <a16:creationId xmlns:a16="http://schemas.microsoft.com/office/drawing/2014/main" id="{045E76D2-8933-5CFE-9B35-4F2C89A57DF3}"/>
              </a:ext>
            </a:extLst>
          </p:cNvPr>
          <p:cNvSpPr>
            <a:spLocks noGrp="1"/>
          </p:cNvSpPr>
          <p:nvPr>
            <p:ph idx="1"/>
          </p:nvPr>
        </p:nvSpPr>
        <p:spPr/>
        <p:txBody>
          <a:bodyPr/>
          <a:lstStyle/>
          <a:p>
            <a:r>
              <a:rPr lang="en-US" dirty="0"/>
              <a:t>The future enhancements in this application can include a Graphical User Interface to make it more user friendly and easy to use.</a:t>
            </a:r>
          </a:p>
          <a:p>
            <a:r>
              <a:rPr lang="en-US" dirty="0"/>
              <a:t>Another enhancement that can be made is security enhancement, the application can be made Password protected to protect the integrity of the files and data in it.</a:t>
            </a:r>
          </a:p>
          <a:p>
            <a:r>
              <a:rPr lang="en-US" dirty="0"/>
              <a:t>The application can be made into a cloud hosted application which can help to manage the files saved in the user’s cloud.</a:t>
            </a:r>
            <a:endParaRPr lang="en-IN" dirty="0"/>
          </a:p>
        </p:txBody>
      </p:sp>
    </p:spTree>
    <p:extLst>
      <p:ext uri="{BB962C8B-B14F-4D97-AF65-F5344CB8AC3E}">
        <p14:creationId xmlns:p14="http://schemas.microsoft.com/office/powerpoint/2010/main" val="352016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7AEC0-B1C6-58EB-D088-B780DB49F4F7}"/>
              </a:ext>
            </a:extLst>
          </p:cNvPr>
          <p:cNvSpPr>
            <a:spLocks noGrp="1"/>
          </p:cNvSpPr>
          <p:nvPr>
            <p:ph type="title"/>
          </p:nvPr>
        </p:nvSpPr>
        <p:spPr/>
        <p:txBody>
          <a:bodyPr/>
          <a:lstStyle/>
          <a:p>
            <a:r>
              <a:rPr lang="en-US" dirty="0"/>
              <a:t>Unique Selling Points</a:t>
            </a:r>
            <a:endParaRPr lang="en-IN" dirty="0"/>
          </a:p>
        </p:txBody>
      </p:sp>
      <p:sp>
        <p:nvSpPr>
          <p:cNvPr id="3" name="Content Placeholder 2">
            <a:extLst>
              <a:ext uri="{FF2B5EF4-FFF2-40B4-BE49-F238E27FC236}">
                <a16:creationId xmlns:a16="http://schemas.microsoft.com/office/drawing/2014/main" id="{942085ED-F49F-ABE4-F9A1-174CF702E833}"/>
              </a:ext>
            </a:extLst>
          </p:cNvPr>
          <p:cNvSpPr>
            <a:spLocks noGrp="1"/>
          </p:cNvSpPr>
          <p:nvPr>
            <p:ph idx="1"/>
          </p:nvPr>
        </p:nvSpPr>
        <p:spPr/>
        <p:txBody>
          <a:bodyPr/>
          <a:lstStyle/>
          <a:p>
            <a:r>
              <a:rPr lang="en-US" dirty="0"/>
              <a:t>According to me, the USP of this application is that it provides the user with a one-stop solution for all file handling functions and the fact that the user can navigate easily inside the application after every method and will only exit the application when he desires.</a:t>
            </a:r>
            <a:endParaRPr lang="en-IN" dirty="0"/>
          </a:p>
        </p:txBody>
      </p:sp>
    </p:spTree>
    <p:extLst>
      <p:ext uri="{BB962C8B-B14F-4D97-AF65-F5344CB8AC3E}">
        <p14:creationId xmlns:p14="http://schemas.microsoft.com/office/powerpoint/2010/main" val="246395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9AFC-4A0B-BABD-27F8-0912A5497EA9}"/>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744D55A9-7499-CC7E-68C4-489F657B1F13}"/>
              </a:ext>
            </a:extLst>
          </p:cNvPr>
          <p:cNvSpPr>
            <a:spLocks noGrp="1"/>
          </p:cNvSpPr>
          <p:nvPr>
            <p:ph idx="1"/>
          </p:nvPr>
        </p:nvSpPr>
        <p:spPr/>
        <p:txBody>
          <a:bodyPr>
            <a:normAutofit fontScale="92500" lnSpcReduction="20000"/>
          </a:bodyPr>
          <a:lstStyle/>
          <a:p>
            <a:r>
              <a:rPr lang="en-US" dirty="0"/>
              <a:t>Project Overview</a:t>
            </a:r>
          </a:p>
          <a:p>
            <a:r>
              <a:rPr lang="en-US" dirty="0"/>
              <a:t>About Developer</a:t>
            </a:r>
          </a:p>
          <a:p>
            <a:r>
              <a:rPr lang="en-US" dirty="0"/>
              <a:t>Sprints Planned</a:t>
            </a:r>
          </a:p>
          <a:p>
            <a:r>
              <a:rPr lang="en-US" dirty="0"/>
              <a:t>Application Algorithm</a:t>
            </a:r>
          </a:p>
          <a:p>
            <a:r>
              <a:rPr lang="en-US" dirty="0"/>
              <a:t>Flowchart</a:t>
            </a:r>
          </a:p>
          <a:p>
            <a:r>
              <a:rPr lang="en-US" dirty="0"/>
              <a:t>Application Overview</a:t>
            </a:r>
          </a:p>
          <a:p>
            <a:r>
              <a:rPr lang="en-US" dirty="0"/>
              <a:t>Core Concepts used</a:t>
            </a:r>
          </a:p>
          <a:p>
            <a:r>
              <a:rPr lang="en-US" dirty="0"/>
              <a:t>GitHub Repository Link</a:t>
            </a:r>
          </a:p>
          <a:p>
            <a:r>
              <a:rPr lang="en-US" dirty="0">
                <a:solidFill>
                  <a:srgbClr val="4D575D"/>
                </a:solidFill>
                <a:latin typeface="Gotham Rounded SSm A"/>
              </a:rPr>
              <a:t>C</a:t>
            </a:r>
            <a:r>
              <a:rPr lang="en-US" b="0" i="0" dirty="0">
                <a:solidFill>
                  <a:srgbClr val="4D575D"/>
                </a:solidFill>
                <a:effectLst/>
                <a:latin typeface="Gotham Rounded SSm A"/>
              </a:rPr>
              <a:t>onclusion on Enhancing the Application</a:t>
            </a:r>
          </a:p>
          <a:p>
            <a:r>
              <a:rPr lang="en-US" dirty="0">
                <a:solidFill>
                  <a:srgbClr val="4D575D"/>
                </a:solidFill>
                <a:latin typeface="Gotham Rounded SSm A"/>
              </a:rPr>
              <a:t>Unique Selling Points</a:t>
            </a:r>
            <a:endParaRPr lang="en-IN" dirty="0"/>
          </a:p>
        </p:txBody>
      </p:sp>
    </p:spTree>
    <p:extLst>
      <p:ext uri="{BB962C8B-B14F-4D97-AF65-F5344CB8AC3E}">
        <p14:creationId xmlns:p14="http://schemas.microsoft.com/office/powerpoint/2010/main" val="17027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B90B97-FAE7-9A52-9802-969B175C1CEA}"/>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9DBA3EE6-4B04-A9FF-3F56-FBE35744938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1211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F902F-A300-441E-8A2E-3A6A04CE209B}"/>
              </a:ext>
            </a:extLst>
          </p:cNvPr>
          <p:cNvSpPr>
            <a:spLocks noGrp="1"/>
          </p:cNvSpPr>
          <p:nvPr>
            <p:ph type="title"/>
          </p:nvPr>
        </p:nvSpPr>
        <p:spPr/>
        <p:txBody>
          <a:bodyPr/>
          <a:lstStyle/>
          <a:p>
            <a:r>
              <a:rPr lang="en-US" dirty="0"/>
              <a:t>PROJECT OVERVIEW</a:t>
            </a:r>
            <a:endParaRPr lang="en-IN" dirty="0"/>
          </a:p>
        </p:txBody>
      </p:sp>
      <p:pic>
        <p:nvPicPr>
          <p:cNvPr id="6" name="Picture 5">
            <a:extLst>
              <a:ext uri="{FF2B5EF4-FFF2-40B4-BE49-F238E27FC236}">
                <a16:creationId xmlns:a16="http://schemas.microsoft.com/office/drawing/2014/main" id="{5F15DB10-0496-D8A8-28CF-719EBE030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487" y="2373931"/>
            <a:ext cx="5877025" cy="3908222"/>
          </a:xfrm>
          <a:prstGeom prst="rect">
            <a:avLst/>
          </a:prstGeom>
        </p:spPr>
      </p:pic>
    </p:spTree>
    <p:extLst>
      <p:ext uri="{BB962C8B-B14F-4D97-AF65-F5344CB8AC3E}">
        <p14:creationId xmlns:p14="http://schemas.microsoft.com/office/powerpoint/2010/main" val="346898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F212BC-9F35-FB41-AB6C-63E805F8EA06}"/>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1E779DB0-EE1C-73DC-9406-E68BCA376EA1}"/>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t>The project is a File management System through which the user can perform some time-consuming tasks very quickly with uttermost ease and simplicity.</a:t>
            </a:r>
          </a:p>
          <a:p>
            <a:pPr>
              <a:buFont typeface="Wingdings" panose="05000000000000000000" pitchFamily="2" charset="2"/>
              <a:buChar char="v"/>
            </a:pPr>
            <a:r>
              <a:rPr lang="en-US" dirty="0"/>
              <a:t>The main goal of the Application is to provide it’s users with one touch options to Display all the files present in the directory, to add a new File to the directory, to Delete a specified File from the directory, and to Search the directory for a specified File.</a:t>
            </a:r>
          </a:p>
          <a:p>
            <a:pPr>
              <a:buFont typeface="Wingdings" panose="05000000000000000000" pitchFamily="2" charset="2"/>
              <a:buChar char="v"/>
            </a:pPr>
            <a:r>
              <a:rPr lang="en-US" dirty="0"/>
              <a:t>At every checkpoint of this application, the user is asked to enter the choice between exiting the application or to go back to the Main Menu.</a:t>
            </a:r>
            <a:endParaRPr lang="en-IN" dirty="0"/>
          </a:p>
        </p:txBody>
      </p:sp>
    </p:spTree>
    <p:extLst>
      <p:ext uri="{BB962C8B-B14F-4D97-AF65-F5344CB8AC3E}">
        <p14:creationId xmlns:p14="http://schemas.microsoft.com/office/powerpoint/2010/main" val="192840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842A-CD13-6239-BE71-9DE95073FABA}"/>
              </a:ext>
            </a:extLst>
          </p:cNvPr>
          <p:cNvSpPr>
            <a:spLocks noGrp="1"/>
          </p:cNvSpPr>
          <p:nvPr>
            <p:ph type="title"/>
          </p:nvPr>
        </p:nvSpPr>
        <p:spPr/>
        <p:txBody>
          <a:bodyPr/>
          <a:lstStyle/>
          <a:p>
            <a:r>
              <a:rPr lang="en-US" dirty="0"/>
              <a:t>ABOUT DEVELOPER</a:t>
            </a:r>
            <a:endParaRPr lang="en-IN" dirty="0"/>
          </a:p>
        </p:txBody>
      </p:sp>
      <p:sp>
        <p:nvSpPr>
          <p:cNvPr id="3" name="Content Placeholder 2">
            <a:extLst>
              <a:ext uri="{FF2B5EF4-FFF2-40B4-BE49-F238E27FC236}">
                <a16:creationId xmlns:a16="http://schemas.microsoft.com/office/drawing/2014/main" id="{7047B967-8583-161C-B5B7-D503FB270291}"/>
              </a:ext>
            </a:extLst>
          </p:cNvPr>
          <p:cNvSpPr>
            <a:spLocks noGrp="1"/>
          </p:cNvSpPr>
          <p:nvPr>
            <p:ph idx="1"/>
          </p:nvPr>
        </p:nvSpPr>
        <p:spPr>
          <a:xfrm>
            <a:off x="2358102" y="2954956"/>
            <a:ext cx="7315200" cy="3368842"/>
          </a:xfrm>
        </p:spPr>
        <p:txBody>
          <a:bodyPr/>
          <a:lstStyle/>
          <a:p>
            <a:pPr>
              <a:buFont typeface="Wingdings" panose="05000000000000000000" pitchFamily="2" charset="2"/>
              <a:buChar char="v"/>
            </a:pPr>
            <a:r>
              <a:rPr lang="en-US" dirty="0"/>
              <a:t>This application is created from scratch by </a:t>
            </a:r>
            <a:r>
              <a:rPr lang="en-US" dirty="0" err="1"/>
              <a:t>Arshiya</a:t>
            </a:r>
            <a:r>
              <a:rPr lang="en-US" dirty="0"/>
              <a:t> Saxena (</a:t>
            </a:r>
            <a:r>
              <a:rPr lang="en-US" dirty="0" err="1"/>
              <a:t>B.Tech</a:t>
            </a:r>
            <a:r>
              <a:rPr lang="en-US" dirty="0"/>
              <a:t> – EEE) who is currently pursuing a course on Full Stack Java Development from </a:t>
            </a:r>
            <a:r>
              <a:rPr lang="en-US" dirty="0" err="1"/>
              <a:t>Simplilearn</a:t>
            </a:r>
            <a:r>
              <a:rPr lang="en-US" dirty="0"/>
              <a:t>.</a:t>
            </a:r>
            <a:endParaRPr lang="en-IN" dirty="0"/>
          </a:p>
        </p:txBody>
      </p:sp>
    </p:spTree>
    <p:extLst>
      <p:ext uri="{BB962C8B-B14F-4D97-AF65-F5344CB8AC3E}">
        <p14:creationId xmlns:p14="http://schemas.microsoft.com/office/powerpoint/2010/main" val="416317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4157-ECA9-B694-3AEB-743A6A24C015}"/>
              </a:ext>
            </a:extLst>
          </p:cNvPr>
          <p:cNvSpPr>
            <a:spLocks noGrp="1"/>
          </p:cNvSpPr>
          <p:nvPr>
            <p:ph type="title"/>
          </p:nvPr>
        </p:nvSpPr>
        <p:spPr/>
        <p:txBody>
          <a:bodyPr/>
          <a:lstStyle/>
          <a:p>
            <a:r>
              <a:rPr lang="en-US" dirty="0"/>
              <a:t>Sprints Planned</a:t>
            </a:r>
            <a:endParaRPr lang="en-IN" dirty="0"/>
          </a:p>
        </p:txBody>
      </p:sp>
      <p:sp>
        <p:nvSpPr>
          <p:cNvPr id="3" name="Content Placeholder 2">
            <a:extLst>
              <a:ext uri="{FF2B5EF4-FFF2-40B4-BE49-F238E27FC236}">
                <a16:creationId xmlns:a16="http://schemas.microsoft.com/office/drawing/2014/main" id="{32B6E434-84A7-B7E5-5A83-4E26D6243B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02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BF9A-A726-EC55-DD9F-01C5ECA060FF}"/>
              </a:ext>
            </a:extLst>
          </p:cNvPr>
          <p:cNvSpPr>
            <a:spLocks noGrp="1"/>
          </p:cNvSpPr>
          <p:nvPr>
            <p:ph type="title"/>
          </p:nvPr>
        </p:nvSpPr>
        <p:spPr/>
        <p:txBody>
          <a:bodyPr/>
          <a:lstStyle/>
          <a:p>
            <a:r>
              <a:rPr lang="en-US" dirty="0"/>
              <a:t>Sprint 1</a:t>
            </a:r>
            <a:br>
              <a:rPr lang="en-US" dirty="0"/>
            </a:br>
            <a:r>
              <a:rPr lang="en-US" dirty="0"/>
              <a:t>( 5 Days )</a:t>
            </a:r>
            <a:endParaRPr lang="en-IN" dirty="0"/>
          </a:p>
        </p:txBody>
      </p:sp>
      <p:sp>
        <p:nvSpPr>
          <p:cNvPr id="3" name="Content Placeholder 2">
            <a:extLst>
              <a:ext uri="{FF2B5EF4-FFF2-40B4-BE49-F238E27FC236}">
                <a16:creationId xmlns:a16="http://schemas.microsoft.com/office/drawing/2014/main" id="{C9E4A550-A508-67DD-60A5-D9498D0F3BFF}"/>
              </a:ext>
            </a:extLst>
          </p:cNvPr>
          <p:cNvSpPr>
            <a:spLocks noGrp="1"/>
          </p:cNvSpPr>
          <p:nvPr>
            <p:ph idx="1"/>
          </p:nvPr>
        </p:nvSpPr>
        <p:spPr/>
        <p:txBody>
          <a:bodyPr/>
          <a:lstStyle/>
          <a:p>
            <a:r>
              <a:rPr lang="en-US" dirty="0"/>
              <a:t>The Goal of this Sprint is to carefully understand the functional requirements of Lockers Pvt. Ltd.</a:t>
            </a:r>
            <a:endParaRPr lang="en-IN" dirty="0"/>
          </a:p>
        </p:txBody>
      </p:sp>
    </p:spTree>
    <p:extLst>
      <p:ext uri="{BB962C8B-B14F-4D97-AF65-F5344CB8AC3E}">
        <p14:creationId xmlns:p14="http://schemas.microsoft.com/office/powerpoint/2010/main" val="12847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0788-2F56-D052-7F7D-D901650F0EC0}"/>
              </a:ext>
            </a:extLst>
          </p:cNvPr>
          <p:cNvSpPr>
            <a:spLocks noGrp="1"/>
          </p:cNvSpPr>
          <p:nvPr>
            <p:ph type="title"/>
          </p:nvPr>
        </p:nvSpPr>
        <p:spPr/>
        <p:txBody>
          <a:bodyPr/>
          <a:lstStyle/>
          <a:p>
            <a:r>
              <a:rPr lang="en-US" dirty="0"/>
              <a:t>Day 1 – Day 5</a:t>
            </a:r>
            <a:endParaRPr lang="en-IN" dirty="0"/>
          </a:p>
        </p:txBody>
      </p:sp>
      <p:sp>
        <p:nvSpPr>
          <p:cNvPr id="3" name="Content Placeholder 2">
            <a:extLst>
              <a:ext uri="{FF2B5EF4-FFF2-40B4-BE49-F238E27FC236}">
                <a16:creationId xmlns:a16="http://schemas.microsoft.com/office/drawing/2014/main" id="{8CD516B0-5C5D-04AB-EBF2-91856136A1E1}"/>
              </a:ext>
            </a:extLst>
          </p:cNvPr>
          <p:cNvSpPr>
            <a:spLocks noGrp="1"/>
          </p:cNvSpPr>
          <p:nvPr>
            <p:ph idx="1"/>
          </p:nvPr>
        </p:nvSpPr>
        <p:spPr/>
        <p:txBody>
          <a:bodyPr>
            <a:normAutofit fontScale="92500" lnSpcReduction="20000"/>
          </a:bodyPr>
          <a:lstStyle/>
          <a:p>
            <a:r>
              <a:rPr lang="en-US" dirty="0"/>
              <a:t>The project description received by Lockers Pvt. Ltd. was analyzed deeply to understand the problem statement.</a:t>
            </a:r>
          </a:p>
          <a:p>
            <a:r>
              <a:rPr lang="en-US" dirty="0"/>
              <a:t>The project is to create a file management system through which the user can perform some operations without going into the technicality of the system.</a:t>
            </a:r>
          </a:p>
          <a:p>
            <a:r>
              <a:rPr lang="en-US" dirty="0"/>
              <a:t>The user should be able to display all the files in the directory in ascending order, add a new file, delete a file, search for a file by name, and exit the application at will.</a:t>
            </a:r>
          </a:p>
          <a:p>
            <a:r>
              <a:rPr lang="en-US" dirty="0"/>
              <a:t>If the user ever inputs an invalid input, then he should not be thrown out of the application but rather get back to main menu </a:t>
            </a:r>
            <a:r>
              <a:rPr lang="en-US" dirty="0" err="1"/>
              <a:t>everytime</a:t>
            </a:r>
            <a:r>
              <a:rPr lang="en-US" dirty="0"/>
              <a:t> it happens.</a:t>
            </a:r>
          </a:p>
          <a:p>
            <a:r>
              <a:rPr lang="en-US" dirty="0"/>
              <a:t>The application should not throw an exception ever.</a:t>
            </a:r>
          </a:p>
          <a:p>
            <a:endParaRPr lang="en-IN" dirty="0"/>
          </a:p>
        </p:txBody>
      </p:sp>
    </p:spTree>
    <p:extLst>
      <p:ext uri="{BB962C8B-B14F-4D97-AF65-F5344CB8AC3E}">
        <p14:creationId xmlns:p14="http://schemas.microsoft.com/office/powerpoint/2010/main" val="90421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97B6-6197-8579-2F66-4155B5848FAA}"/>
              </a:ext>
            </a:extLst>
          </p:cNvPr>
          <p:cNvSpPr>
            <a:spLocks noGrp="1"/>
          </p:cNvSpPr>
          <p:nvPr>
            <p:ph type="title"/>
          </p:nvPr>
        </p:nvSpPr>
        <p:spPr/>
        <p:txBody>
          <a:bodyPr/>
          <a:lstStyle/>
          <a:p>
            <a:r>
              <a:rPr lang="en-US" dirty="0"/>
              <a:t>Sprint 2</a:t>
            </a:r>
            <a:br>
              <a:rPr lang="en-US" dirty="0"/>
            </a:br>
            <a:r>
              <a:rPr lang="en-US" dirty="0"/>
              <a:t>(5 Days)</a:t>
            </a:r>
            <a:endParaRPr lang="en-IN" dirty="0"/>
          </a:p>
        </p:txBody>
      </p:sp>
      <p:sp>
        <p:nvSpPr>
          <p:cNvPr id="3" name="Content Placeholder 2">
            <a:extLst>
              <a:ext uri="{FF2B5EF4-FFF2-40B4-BE49-F238E27FC236}">
                <a16:creationId xmlns:a16="http://schemas.microsoft.com/office/drawing/2014/main" id="{8CDF5447-74AD-7560-D033-080329B622EB}"/>
              </a:ext>
            </a:extLst>
          </p:cNvPr>
          <p:cNvSpPr>
            <a:spLocks noGrp="1"/>
          </p:cNvSpPr>
          <p:nvPr>
            <p:ph idx="1"/>
          </p:nvPr>
        </p:nvSpPr>
        <p:spPr/>
        <p:txBody>
          <a:bodyPr/>
          <a:lstStyle/>
          <a:p>
            <a:r>
              <a:rPr lang="en-US" dirty="0"/>
              <a:t>The goal of this sprint is to develop a functional prototype of the application and deliver to the client.</a:t>
            </a:r>
            <a:endParaRPr lang="en-IN" dirty="0"/>
          </a:p>
        </p:txBody>
      </p:sp>
    </p:spTree>
    <p:extLst>
      <p:ext uri="{BB962C8B-B14F-4D97-AF65-F5344CB8AC3E}">
        <p14:creationId xmlns:p14="http://schemas.microsoft.com/office/powerpoint/2010/main" val="318621847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244</TotalTime>
  <Words>1026</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Gotham Rounded SSm A</vt:lpstr>
      <vt:lpstr>Trebuchet MS</vt:lpstr>
      <vt:lpstr>Wingdings</vt:lpstr>
      <vt:lpstr>Berlin</vt:lpstr>
      <vt:lpstr>Phase 1 Project - LockedMe </vt:lpstr>
      <vt:lpstr>CONTENTS</vt:lpstr>
      <vt:lpstr>PROJECT OVERVIEW</vt:lpstr>
      <vt:lpstr>PowerPoint Presentation</vt:lpstr>
      <vt:lpstr>ABOUT DEVELOPER</vt:lpstr>
      <vt:lpstr>Sprints Planned</vt:lpstr>
      <vt:lpstr>Sprint 1 ( 5 Days )</vt:lpstr>
      <vt:lpstr>Day 1 – Day 5</vt:lpstr>
      <vt:lpstr>Sprint 2 (5 Days)</vt:lpstr>
      <vt:lpstr>Day 6 – Day 10</vt:lpstr>
      <vt:lpstr>Sprint 3 (5 Days)</vt:lpstr>
      <vt:lpstr>PowerPoint Presentation</vt:lpstr>
      <vt:lpstr>Application Algorithm</vt:lpstr>
      <vt:lpstr>Flowchart</vt:lpstr>
      <vt:lpstr>Core Concepts</vt:lpstr>
      <vt:lpstr>PowerPoint Presentation</vt:lpstr>
      <vt:lpstr>GitHub Repository Link</vt:lpstr>
      <vt:lpstr>Conclusion on Enhancing the Application</vt:lpstr>
      <vt:lpstr>Unique Selling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LockedMe Project</dc:title>
  <dc:creator>Pratyaksh Saxena</dc:creator>
  <cp:lastModifiedBy>Pratyaksh Saxena</cp:lastModifiedBy>
  <cp:revision>6</cp:revision>
  <dcterms:created xsi:type="dcterms:W3CDTF">2022-06-18T19:00:42Z</dcterms:created>
  <dcterms:modified xsi:type="dcterms:W3CDTF">2022-10-06T18:03:59Z</dcterms:modified>
</cp:coreProperties>
</file>