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6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3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995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41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8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51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49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6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4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1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4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0DA0-22E5-41DF-AED8-A70B5333970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077A-BA29-4FD1-84F6-BA35842FC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8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6C8F-0E16-F67B-FFEE-029ADCA95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LockedMe</a:t>
            </a:r>
            <a:r>
              <a:rPr lang="en-US" dirty="0"/>
              <a:t> Project - Screenshots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E18F3-7DBA-6497-D8B3-6BB22E4F8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Arshiya</a:t>
            </a:r>
            <a:r>
              <a:rPr lang="en-US" dirty="0"/>
              <a:t>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07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22B-69A4-4C97-BB49-F9A8F9F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B6A9E-7B66-E1A2-9A1D-5E0BB0FB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1" y="1438382"/>
            <a:ext cx="9270841" cy="5214849"/>
          </a:xfrm>
        </p:spPr>
      </p:pic>
    </p:spTree>
    <p:extLst>
      <p:ext uri="{BB962C8B-B14F-4D97-AF65-F5344CB8AC3E}">
        <p14:creationId xmlns:p14="http://schemas.microsoft.com/office/powerpoint/2010/main" val="231445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22B-69A4-4C97-BB49-F9A8F9F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3A010-3ECB-DCF2-133B-57FBF6A18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52" y="1604042"/>
            <a:ext cx="9195371" cy="5172397"/>
          </a:xfrm>
        </p:spPr>
      </p:pic>
    </p:spTree>
    <p:extLst>
      <p:ext uri="{BB962C8B-B14F-4D97-AF65-F5344CB8AC3E}">
        <p14:creationId xmlns:p14="http://schemas.microsoft.com/office/powerpoint/2010/main" val="253228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22B-69A4-4C97-BB49-F9A8F9F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D8FCD-26C5-9777-D02B-8D37B909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6" y="1933458"/>
            <a:ext cx="8722235" cy="4906258"/>
          </a:xfrm>
        </p:spPr>
      </p:pic>
    </p:spTree>
    <p:extLst>
      <p:ext uri="{BB962C8B-B14F-4D97-AF65-F5344CB8AC3E}">
        <p14:creationId xmlns:p14="http://schemas.microsoft.com/office/powerpoint/2010/main" val="58640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22B-69A4-4C97-BB49-F9A8F9F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2C381-0650-A456-DB57-587EF6816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90" y="1968133"/>
            <a:ext cx="8660591" cy="4871583"/>
          </a:xfrm>
        </p:spPr>
      </p:pic>
    </p:spTree>
    <p:extLst>
      <p:ext uri="{BB962C8B-B14F-4D97-AF65-F5344CB8AC3E}">
        <p14:creationId xmlns:p14="http://schemas.microsoft.com/office/powerpoint/2010/main" val="189350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22B-69A4-4C97-BB49-F9A8F9F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ABD0B-AB9B-C596-58E7-5014B10F2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39" y="1979692"/>
            <a:ext cx="8640043" cy="4860025"/>
          </a:xfrm>
        </p:spPr>
      </p:pic>
    </p:spTree>
    <p:extLst>
      <p:ext uri="{BB962C8B-B14F-4D97-AF65-F5344CB8AC3E}">
        <p14:creationId xmlns:p14="http://schemas.microsoft.com/office/powerpoint/2010/main" val="422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22B-69A4-4C97-BB49-F9A8F9F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8C07D-58BC-C4BA-A68E-5526BC92A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42" y="1956575"/>
            <a:ext cx="8681139" cy="4883141"/>
          </a:xfrm>
        </p:spPr>
      </p:pic>
    </p:spTree>
    <p:extLst>
      <p:ext uri="{BB962C8B-B14F-4D97-AF65-F5344CB8AC3E}">
        <p14:creationId xmlns:p14="http://schemas.microsoft.com/office/powerpoint/2010/main" val="12505175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LockedMe Project -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LockedMe Project - Screenshots</dc:title>
  <dc:creator>Pratyaksh Saxena</dc:creator>
  <cp:lastModifiedBy>Pratyaksh Saxena</cp:lastModifiedBy>
  <cp:revision>1</cp:revision>
  <dcterms:created xsi:type="dcterms:W3CDTF">2022-10-06T18:08:55Z</dcterms:created>
  <dcterms:modified xsi:type="dcterms:W3CDTF">2022-10-06T18:12:01Z</dcterms:modified>
</cp:coreProperties>
</file>