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ac650b3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ac650b3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3410bc1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3410bc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3410bc1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3410bc1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3410bc1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3410bc1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ac650b3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ac650b3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ac650b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ac650b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ac650b3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ac650b3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ac650b3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ac650b3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ac650b3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ac650b3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3410bc1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3410bc1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ac650b3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ac650b3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Check if n</a:t>
            </a:r>
            <a:r>
              <a:rPr lang="en" sz="3300">
                <a:solidFill>
                  <a:schemeClr val="dk1"/>
                </a:solidFill>
              </a:rPr>
              <a:t>umbers to immediate left and right of decimal makes  a perfect square or not.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497625"/>
            <a:ext cx="76881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Arsh Panghal [ </a:t>
            </a:r>
            <a:r>
              <a:rPr lang="en" sz="1800"/>
              <a:t>IIT2017048</a:t>
            </a:r>
            <a:r>
              <a:rPr b="1" lang="en" sz="1800"/>
              <a:t> </a:t>
            </a:r>
            <a:r>
              <a:rPr lang="en" sz="1800"/>
              <a:t>]</a:t>
            </a:r>
            <a:endParaRPr sz="1800"/>
          </a:p>
          <a:p>
            <a:pPr indent="0" lvl="0" marL="45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Anurag Gupta [ IIT2017049 ]</a:t>
            </a:r>
            <a:endParaRPr sz="1800"/>
          </a:p>
          <a:p>
            <a:pPr indent="0" lvl="0" marL="4572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Akshit Bansal [ IIT2017050</a:t>
            </a:r>
            <a:r>
              <a:rPr b="1" lang="en" sz="1800"/>
              <a:t> </a:t>
            </a:r>
            <a:r>
              <a:rPr lang="en" sz="1800"/>
              <a:t>]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Prateek Nayak [ IIT2017051</a:t>
            </a:r>
            <a:r>
              <a:rPr b="1" lang="en" sz="1800"/>
              <a:t> </a:t>
            </a:r>
            <a:r>
              <a:rPr lang="en" sz="1800"/>
              <a:t>]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535775" y="543100"/>
            <a:ext cx="51972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Better Approaches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535775" y="1687975"/>
            <a:ext cx="78669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As the unit digit of a perfect  square number depends only on the unit digit of its square root and unit digit can be any number from 0-9 so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unit digit of a perfect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square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can never end with digits 2, 3, 7 and 8.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 any number having these digits as most significant floating point cannot form a perfect square.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383375" y="238300"/>
            <a:ext cx="18582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63" y="1143400"/>
            <a:ext cx="6944711" cy="3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338850" y="318325"/>
            <a:ext cx="54954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Worst Time Complexity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O (k) [k: number of digits 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integral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part.]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Best Time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Complexity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O(1)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IDAA432C Class Notes.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 to Algorithm, (CLRS)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https://www.geeksforgeeks.org/stdstring-class-in-c/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https://www.geeksforgeeks.org/multiplication-two-numbers-shift-operator/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https://www.geeksforgeeks.org/string-find-in-cpp/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864300"/>
            <a:ext cx="74955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535775" y="3195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535775" y="1532450"/>
            <a:ext cx="7698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a floating point number check whether its least significant integer part and most significant floating part together makes a perfect square or not.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Examples: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	234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34  =&gt; 34 =&gt; Not a perfect Square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	243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6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878 =&gt; 36 =&gt; Perfect Square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535775" y="581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General Idea </a:t>
            </a:r>
            <a:endParaRPr sz="2400"/>
          </a:p>
        </p:txBody>
      </p:sp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535775" y="1768075"/>
            <a:ext cx="77121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first approach towards solving this problem is 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construct a two-digit number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after finding the position of the decimal.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After the number is formed,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loop in the stored numbers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check whether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it is present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But since the use of the multiplication operator is not allowed, we have to design our own multiplication and division functions.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535775" y="594350"/>
            <a:ext cx="81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Design Of Multiply Function</a:t>
            </a:r>
            <a:br>
              <a:rPr lang="en" sz="3600">
                <a:solidFill>
                  <a:schemeClr val="dk1"/>
                </a:solidFill>
              </a:rPr>
            </a:br>
            <a:endParaRPr sz="2400"/>
          </a:p>
        </p:txBody>
      </p:sp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535775" y="1843850"/>
            <a:ext cx="77121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First approach is to loop from unity to smaller of the two numbers and add the larger number into the result.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Second approach is using shift operations discussed in next slide.</a:t>
            </a:r>
            <a:br>
              <a:rPr b="0" lang="en" sz="2400">
                <a:latin typeface="Lato"/>
                <a:ea typeface="Lato"/>
                <a:cs typeface="Lato"/>
                <a:sym typeface="Lato"/>
              </a:rPr>
            </a:b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80975" y="1268500"/>
            <a:ext cx="81639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Multiplication u</a:t>
            </a:r>
            <a:r>
              <a:rPr lang="en" sz="3600">
                <a:solidFill>
                  <a:schemeClr val="dk1"/>
                </a:solidFill>
              </a:rPr>
              <a:t>sing Binary shift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292650" y="2122450"/>
            <a:ext cx="85587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foundation of computer science is based on the fact that any number can be represented as sums of powers of 2.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example: 	10 = 2</a:t>
            </a:r>
            <a:r>
              <a:rPr baseline="30000" lang="en" sz="1800"/>
              <a:t>3</a:t>
            </a:r>
            <a:r>
              <a:rPr lang="en" sz="1800"/>
              <a:t>+2</a:t>
            </a:r>
            <a:r>
              <a:rPr baseline="30000" lang="en" sz="1800"/>
              <a:t>1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15 = 2</a:t>
            </a:r>
            <a:r>
              <a:rPr baseline="30000" lang="en" sz="1800"/>
              <a:t>3</a:t>
            </a:r>
            <a:r>
              <a:rPr lang="en" sz="1800"/>
              <a:t>+2</a:t>
            </a:r>
            <a:r>
              <a:rPr baseline="30000" lang="en" sz="1800"/>
              <a:t>2</a:t>
            </a:r>
            <a:r>
              <a:rPr lang="en" sz="1800"/>
              <a:t>+2</a:t>
            </a:r>
            <a:r>
              <a:rPr baseline="30000" lang="en" sz="1800"/>
              <a:t>1</a:t>
            </a:r>
            <a:r>
              <a:rPr lang="en" sz="1800"/>
              <a:t>+2</a:t>
            </a:r>
            <a:r>
              <a:rPr baseline="30000" lang="en" sz="1800"/>
              <a:t>0</a:t>
            </a:r>
            <a:r>
              <a:rPr lang="en" sz="1800"/>
              <a:t>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this fact we can multiply two numbers efficiently using shift operator.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34850" y="1601600"/>
            <a:ext cx="82284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if we represent the number (</a:t>
            </a:r>
            <a:r>
              <a:rPr b="1" lang="en" sz="1800"/>
              <a:t>n</a:t>
            </a:r>
            <a:r>
              <a:rPr lang="en" sz="1800"/>
              <a:t>) in binary notation left shifting the number  </a:t>
            </a:r>
            <a:r>
              <a:rPr b="1" lang="en" sz="1800"/>
              <a:t>x</a:t>
            </a:r>
            <a:r>
              <a:rPr lang="en" sz="1800"/>
              <a:t> times  i.e.  </a:t>
            </a:r>
            <a:r>
              <a:rPr b="1" lang="en" sz="2400"/>
              <a:t>n&lt;&lt;x</a:t>
            </a:r>
            <a:r>
              <a:rPr lang="en" sz="1800"/>
              <a:t>  is equivalent to multiplying the number by </a:t>
            </a:r>
            <a:r>
              <a:rPr b="1" lang="en" sz="1800"/>
              <a:t>2</a:t>
            </a:r>
            <a:r>
              <a:rPr b="1" baseline="30000" lang="en" sz="1800"/>
              <a:t>x</a:t>
            </a:r>
            <a:r>
              <a:rPr lang="en" sz="1800"/>
              <a:t>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	  (25)</a:t>
            </a:r>
            <a:r>
              <a:rPr baseline="-25000" lang="en" sz="1800"/>
              <a:t>10</a:t>
            </a:r>
            <a:r>
              <a:rPr lang="en" sz="1800"/>
              <a:t> = (1101)</a:t>
            </a:r>
            <a:r>
              <a:rPr baseline="-25000" lang="en" sz="1800"/>
              <a:t>2</a:t>
            </a:r>
            <a:endParaRPr baseline="-25000"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Shifting 25 by 1 unit towards left gives (11010)</a:t>
            </a:r>
            <a:r>
              <a:rPr baseline="-25000" lang="en" sz="1800"/>
              <a:t>2</a:t>
            </a:r>
            <a:r>
              <a:rPr lang="en" sz="1800"/>
              <a:t> which is equivalent to (50)</a:t>
            </a:r>
            <a:r>
              <a:rPr baseline="-25000" lang="en" sz="1800"/>
              <a:t>2</a:t>
            </a:r>
            <a:endParaRPr baseline="-25000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69125" y="1435575"/>
            <a:ext cx="75951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Combining above two facts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10*10 =  10 * (2</a:t>
            </a:r>
            <a:r>
              <a:rPr baseline="30000" lang="en" sz="1800"/>
              <a:t>3 </a:t>
            </a:r>
            <a:r>
              <a:rPr lang="en" sz="1800"/>
              <a:t>+ 2</a:t>
            </a:r>
            <a:r>
              <a:rPr baseline="30000" lang="en" sz="1800"/>
              <a:t>1</a:t>
            </a:r>
            <a:r>
              <a:rPr lang="en" sz="1800"/>
              <a:t>) = (10 </a:t>
            </a:r>
            <a:r>
              <a:rPr b="1" lang="en" sz="2400"/>
              <a:t>&lt;&lt; </a:t>
            </a:r>
            <a:r>
              <a:rPr lang="en" sz="1800"/>
              <a:t>3)  +  (10 </a:t>
            </a:r>
            <a:r>
              <a:rPr b="1" lang="en" sz="2400"/>
              <a:t>&lt;&lt; </a:t>
            </a:r>
            <a:r>
              <a:rPr lang="en" sz="1800"/>
              <a:t>1) = 100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20*10    =  20 * (2</a:t>
            </a:r>
            <a:r>
              <a:rPr baseline="30000" lang="en" sz="1800"/>
              <a:t>3</a:t>
            </a:r>
            <a:r>
              <a:rPr lang="en" sz="1800"/>
              <a:t>+2</a:t>
            </a:r>
            <a:r>
              <a:rPr baseline="30000" lang="en" sz="1800"/>
              <a:t>1</a:t>
            </a:r>
            <a:r>
              <a:rPr lang="en" sz="1800"/>
              <a:t>) = (20 </a:t>
            </a:r>
            <a:r>
              <a:rPr b="1" lang="en" sz="2400"/>
              <a:t>&lt;&lt; </a:t>
            </a:r>
            <a:r>
              <a:rPr lang="en" sz="1800"/>
              <a:t>3)  +  (20 </a:t>
            </a:r>
            <a:r>
              <a:rPr b="1" lang="en" sz="2400"/>
              <a:t>&lt;&lt; </a:t>
            </a:r>
            <a:r>
              <a:rPr lang="en" sz="1800"/>
              <a:t>1) = 200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23027" l="0" r="0" t="14837"/>
          <a:stretch/>
        </p:blipFill>
        <p:spPr>
          <a:xfrm>
            <a:off x="2208350" y="3211575"/>
            <a:ext cx="4202325" cy="140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535775" y="228975"/>
            <a:ext cx="51972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Brute Force algorithm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3000" y="1295500"/>
            <a:ext cx="36810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After finding the decimal digit in the number multiply its least significant integer digit by 10 and add most significant fractional digit.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Loop the squares and check for equality.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Time Complexity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(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k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)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k : number of digits in integer part of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‘n’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12328" l="0" r="13651" t="16780"/>
          <a:stretch/>
        </p:blipFill>
        <p:spPr>
          <a:xfrm>
            <a:off x="4286350" y="1600300"/>
            <a:ext cx="4719300" cy="2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35775" y="228975"/>
            <a:ext cx="51972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Better Approaches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540600" y="1349400"/>
            <a:ext cx="42474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Now after analysing the question we can infer that the number formed after concatenation will always be a single digit or two digit number.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Since number of 2 digit square numbers are only 10 we can reduce the computations by pre-storing the numbers in a lookup and checking.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Time Complexity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(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400">
                <a:latin typeface="Lato"/>
                <a:ea typeface="Lato"/>
                <a:cs typeface="Lato"/>
                <a:sym typeface="Lato"/>
              </a:rPr>
              <a:t>)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35086" t="10873"/>
          <a:stretch/>
        </p:blipFill>
        <p:spPr>
          <a:xfrm>
            <a:off x="5190950" y="1446413"/>
            <a:ext cx="3318399" cy="25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