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57" r:id="rId3"/>
    <p:sldId id="260" r:id="rId4"/>
    <p:sldId id="287" r:id="rId5"/>
    <p:sldId id="288" r:id="rId6"/>
    <p:sldId id="289" r:id="rId7"/>
    <p:sldId id="290" r:id="rId8"/>
    <p:sldId id="291" r:id="rId9"/>
    <p:sldId id="292" r:id="rId10"/>
    <p:sldId id="293" r:id="rId11"/>
    <p:sldId id="294" r:id="rId12"/>
    <p:sldId id="295" r:id="rId13"/>
  </p:sldIdLst>
  <p:sldSz cx="9144000" cy="5143500" type="screen16x9"/>
  <p:notesSz cx="6858000" cy="9144000"/>
  <p:embeddedFontLst>
    <p:embeddedFont>
      <p:font typeface="Barlow Light" panose="020B060402020202020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Raleway" panose="020B0604020202020204" charset="0"/>
      <p:regular r:id="rId23"/>
      <p:bold r:id="rId24"/>
      <p:italic r:id="rId25"/>
      <p:boldItalic r:id="rId26"/>
    </p:embeddedFont>
    <p:embeddedFont>
      <p:font typeface="Raleway Thin"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 hatdawg" initials="hh" lastIdx="1" clrIdx="0">
    <p:extLst>
      <p:ext uri="{19B8F6BF-5375-455C-9EA6-DF929625EA0E}">
        <p15:presenceInfo xmlns:p15="http://schemas.microsoft.com/office/powerpoint/2012/main" userId="c25142c18e163e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7174B8-B68A-4DAF-BC22-796EAD2836BE}">
  <a:tblStyle styleId="{427174B8-B68A-4DAF-BC22-796EAD2836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291" autoAdjust="0"/>
  </p:normalViewPr>
  <p:slideViewPr>
    <p:cSldViewPr snapToGrid="0">
      <p:cViewPr varScale="1">
        <p:scale>
          <a:sx n="90" d="100"/>
          <a:sy n="90" d="100"/>
        </p:scale>
        <p:origin x="81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0874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931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74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err="1"/>
              <a:t>Adasdadadadasd</a:t>
            </a:r>
            <a:endParaRPr lang="en-PH" dirty="0"/>
          </a:p>
          <a:p>
            <a:pPr marL="0" lvl="0" indent="0" algn="l" rtl="0">
              <a:spcBef>
                <a:spcPts val="0"/>
              </a:spcBef>
              <a:spcAft>
                <a:spcPts val="0"/>
              </a:spcAft>
              <a:buNone/>
            </a:pPr>
            <a:r>
              <a:rPr lang="en-PH" dirty="0" err="1"/>
              <a:t>asdasdasdasdas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913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19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609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5016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590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2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833430" y="1884669"/>
            <a:ext cx="4421772"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PH" sz="4500" dirty="0"/>
              <a:t>Gordon College Uniform Reservation</a:t>
            </a:r>
            <a:br>
              <a:rPr lang="en-PH" sz="4500" dirty="0"/>
            </a:br>
            <a:r>
              <a:rPr lang="en-PH" sz="2000" dirty="0"/>
              <a:t>Group: Code Us</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890198" y="1028324"/>
            <a:ext cx="5053406" cy="4021109"/>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KEY PARTNERS</a:t>
            </a:r>
            <a:endParaRPr lang="en-PH" sz="1800" b="1" dirty="0"/>
          </a:p>
          <a:p>
            <a:pPr marL="0" lvl="0" indent="0" algn="l" rtl="0">
              <a:spcBef>
                <a:spcPts val="600"/>
              </a:spcBef>
              <a:spcAft>
                <a:spcPts val="0"/>
              </a:spcAft>
              <a:buNone/>
            </a:pPr>
            <a:r>
              <a:rPr lang="en-PH" sz="1800" dirty="0"/>
              <a:t>Our website key partners are:</a:t>
            </a:r>
          </a:p>
          <a:p>
            <a:pPr marL="0" lvl="0" indent="0" algn="l" rtl="0">
              <a:spcBef>
                <a:spcPts val="600"/>
              </a:spcBef>
              <a:spcAft>
                <a:spcPts val="0"/>
              </a:spcAft>
              <a:buNone/>
            </a:pPr>
            <a:r>
              <a:rPr lang="en-US" sz="1600" b="1" dirty="0"/>
              <a:t>Gordon College COOP </a:t>
            </a:r>
            <a:r>
              <a:rPr lang="en-US" sz="1600" dirty="0"/>
              <a:t>- They are the one who will acquire reservations and Update the announcement through Social Media page if the uniforms are ready to get.</a:t>
            </a:r>
          </a:p>
          <a:p>
            <a:pPr marL="0" lvl="0" indent="0" algn="l" rtl="0">
              <a:spcBef>
                <a:spcPts val="600"/>
              </a:spcBef>
              <a:spcAft>
                <a:spcPts val="0"/>
              </a:spcAft>
              <a:buNone/>
            </a:pPr>
            <a:r>
              <a:rPr lang="en-US" sz="1600" dirty="0"/>
              <a:t> </a:t>
            </a:r>
            <a:r>
              <a:rPr lang="en-US" sz="1600" b="1" dirty="0"/>
              <a:t>Gordon College Head </a:t>
            </a:r>
            <a:r>
              <a:rPr lang="en-US" sz="1600" dirty="0"/>
              <a:t>- The one who will confirm and check all the reserve uniforms through GC Admin Reserve List.</a:t>
            </a:r>
          </a:p>
          <a:p>
            <a:pPr marL="0" lvl="0" indent="0" algn="l" rtl="0">
              <a:spcBef>
                <a:spcPts val="600"/>
              </a:spcBef>
              <a:spcAft>
                <a:spcPts val="0"/>
              </a:spcAft>
              <a:buNone/>
            </a:pPr>
            <a:r>
              <a:rPr lang="en-US" sz="1600" b="1" dirty="0"/>
              <a:t>Co-Information Technology partner </a:t>
            </a:r>
            <a:r>
              <a:rPr lang="en-US" sz="1600" dirty="0"/>
              <a:t>– group members.</a:t>
            </a:r>
          </a:p>
          <a:p>
            <a:pPr marL="0" lvl="0" indent="0" algn="l" rtl="0">
              <a:spcBef>
                <a:spcPts val="600"/>
              </a:spcBef>
              <a:spcAft>
                <a:spcPts val="0"/>
              </a:spcAft>
              <a:buNone/>
            </a:pPr>
            <a:endParaRPr lang="en-PH" sz="1800" dirty="0"/>
          </a:p>
          <a:p>
            <a:pPr marL="0" lvl="0" indent="0" algn="l" rtl="0">
              <a:spcBef>
                <a:spcPts val="600"/>
              </a:spcBef>
              <a:spcAft>
                <a:spcPts val="0"/>
              </a:spcAft>
              <a:buNone/>
            </a:pPr>
            <a:endParaRPr lang="en-PH" sz="1800" dirty="0"/>
          </a:p>
          <a:p>
            <a:pPr marL="0" lvl="0" indent="0" algn="l" rtl="0">
              <a:spcBef>
                <a:spcPts val="600"/>
              </a:spcBef>
              <a:spcAft>
                <a:spcPts val="0"/>
              </a:spcAft>
              <a:buNone/>
            </a:pPr>
            <a:endParaRPr lang="en-PH" sz="1800" dirty="0"/>
          </a:p>
          <a:p>
            <a:pPr marL="0" lvl="0" indent="0" algn="l" rtl="0">
              <a:spcBef>
                <a:spcPts val="600"/>
              </a:spcBef>
              <a:spcAft>
                <a:spcPts val="0"/>
              </a:spcAft>
              <a:buNone/>
            </a:pPr>
            <a:endParaRPr lang="en-PH" sz="1800"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5" name="Google Shape;2749;p37">
            <a:extLst>
              <a:ext uri="{FF2B5EF4-FFF2-40B4-BE49-F238E27FC236}">
                <a16:creationId xmlns:a16="http://schemas.microsoft.com/office/drawing/2014/main" id="{05A86D0C-20D4-41F7-8130-96000966B22C}"/>
              </a:ext>
            </a:extLst>
          </p:cNvPr>
          <p:cNvGrpSpPr/>
          <p:nvPr/>
        </p:nvGrpSpPr>
        <p:grpSpPr>
          <a:xfrm>
            <a:off x="5709683" y="1190847"/>
            <a:ext cx="2429232" cy="2541386"/>
            <a:chOff x="2152750" y="190500"/>
            <a:chExt cx="4293756" cy="4762499"/>
          </a:xfrm>
        </p:grpSpPr>
        <p:sp>
          <p:nvSpPr>
            <p:cNvPr id="6" name="Google Shape;2750;p37">
              <a:extLst>
                <a:ext uri="{FF2B5EF4-FFF2-40B4-BE49-F238E27FC236}">
                  <a16:creationId xmlns:a16="http://schemas.microsoft.com/office/drawing/2014/main" id="{B9459063-8654-43B5-9FFC-8C5EFEB520B1}"/>
                </a:ext>
              </a:extLst>
            </p:cNvPr>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751;p37">
              <a:extLst>
                <a:ext uri="{FF2B5EF4-FFF2-40B4-BE49-F238E27FC236}">
                  <a16:creationId xmlns:a16="http://schemas.microsoft.com/office/drawing/2014/main" id="{CCB7A089-E8F7-4583-8C82-3586CAF74F88}"/>
                </a:ext>
              </a:extLst>
            </p:cNvPr>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752;p37">
              <a:extLst>
                <a:ext uri="{FF2B5EF4-FFF2-40B4-BE49-F238E27FC236}">
                  <a16:creationId xmlns:a16="http://schemas.microsoft.com/office/drawing/2014/main" id="{8A32B3C2-B7EC-4647-9042-65617FA1C243}"/>
                </a:ext>
              </a:extLst>
            </p:cNvPr>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753;p37">
              <a:extLst>
                <a:ext uri="{FF2B5EF4-FFF2-40B4-BE49-F238E27FC236}">
                  <a16:creationId xmlns:a16="http://schemas.microsoft.com/office/drawing/2014/main" id="{A282F819-52D8-4717-9580-E9F07F946799}"/>
                </a:ext>
              </a:extLst>
            </p:cNvPr>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754;p37">
              <a:extLst>
                <a:ext uri="{FF2B5EF4-FFF2-40B4-BE49-F238E27FC236}">
                  <a16:creationId xmlns:a16="http://schemas.microsoft.com/office/drawing/2014/main" id="{425748FE-6A7E-4185-A796-ED813E8E27AB}"/>
                </a:ext>
              </a:extLst>
            </p:cNvPr>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755;p37">
              <a:extLst>
                <a:ext uri="{FF2B5EF4-FFF2-40B4-BE49-F238E27FC236}">
                  <a16:creationId xmlns:a16="http://schemas.microsoft.com/office/drawing/2014/main" id="{7331C9A1-2B2E-4966-8676-5133052EDAA5}"/>
                </a:ext>
              </a:extLst>
            </p:cNvPr>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756;p37">
              <a:extLst>
                <a:ext uri="{FF2B5EF4-FFF2-40B4-BE49-F238E27FC236}">
                  <a16:creationId xmlns:a16="http://schemas.microsoft.com/office/drawing/2014/main" id="{EEC0764A-8C0E-4092-B7F7-5B1BC84F7705}"/>
                </a:ext>
              </a:extLst>
            </p:cNvPr>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757;p37">
              <a:extLst>
                <a:ext uri="{FF2B5EF4-FFF2-40B4-BE49-F238E27FC236}">
                  <a16:creationId xmlns:a16="http://schemas.microsoft.com/office/drawing/2014/main" id="{7198B828-AA40-4F4C-8C83-97AFDA8F2F0A}"/>
                </a:ext>
              </a:extLst>
            </p:cNvPr>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758;p37">
              <a:extLst>
                <a:ext uri="{FF2B5EF4-FFF2-40B4-BE49-F238E27FC236}">
                  <a16:creationId xmlns:a16="http://schemas.microsoft.com/office/drawing/2014/main" id="{1F097463-2990-41B4-BB2F-1465608A520F}"/>
                </a:ext>
              </a:extLst>
            </p:cNvPr>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759;p37">
              <a:extLst>
                <a:ext uri="{FF2B5EF4-FFF2-40B4-BE49-F238E27FC236}">
                  <a16:creationId xmlns:a16="http://schemas.microsoft.com/office/drawing/2014/main" id="{B9D7CDCD-236F-4BA0-A897-70F70FE877C8}"/>
                </a:ext>
              </a:extLst>
            </p:cNvPr>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760;p37">
              <a:extLst>
                <a:ext uri="{FF2B5EF4-FFF2-40B4-BE49-F238E27FC236}">
                  <a16:creationId xmlns:a16="http://schemas.microsoft.com/office/drawing/2014/main" id="{6129E2C3-B62F-44E4-AA30-17C2EDD6EF7D}"/>
                </a:ext>
              </a:extLst>
            </p:cNvPr>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761;p37">
              <a:extLst>
                <a:ext uri="{FF2B5EF4-FFF2-40B4-BE49-F238E27FC236}">
                  <a16:creationId xmlns:a16="http://schemas.microsoft.com/office/drawing/2014/main" id="{4A5E4084-A3A1-4C19-B447-1A418C49A3FC}"/>
                </a:ext>
              </a:extLst>
            </p:cNvPr>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762;p37">
              <a:extLst>
                <a:ext uri="{FF2B5EF4-FFF2-40B4-BE49-F238E27FC236}">
                  <a16:creationId xmlns:a16="http://schemas.microsoft.com/office/drawing/2014/main" id="{C2383AA5-1442-46D4-8403-83E105979A1E}"/>
                </a:ext>
              </a:extLst>
            </p:cNvPr>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763;p37">
              <a:extLst>
                <a:ext uri="{FF2B5EF4-FFF2-40B4-BE49-F238E27FC236}">
                  <a16:creationId xmlns:a16="http://schemas.microsoft.com/office/drawing/2014/main" id="{B78A3311-F76E-48AF-B8A0-27FB82D2C8F1}"/>
                </a:ext>
              </a:extLst>
            </p:cNvPr>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764;p37">
              <a:extLst>
                <a:ext uri="{FF2B5EF4-FFF2-40B4-BE49-F238E27FC236}">
                  <a16:creationId xmlns:a16="http://schemas.microsoft.com/office/drawing/2014/main" id="{83CE3C45-502B-4F79-92BD-31FFA1595BAB}"/>
                </a:ext>
              </a:extLst>
            </p:cNvPr>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765;p37">
              <a:extLst>
                <a:ext uri="{FF2B5EF4-FFF2-40B4-BE49-F238E27FC236}">
                  <a16:creationId xmlns:a16="http://schemas.microsoft.com/office/drawing/2014/main" id="{8247865D-17BA-42BD-987F-3391F889FBE5}"/>
                </a:ext>
              </a:extLst>
            </p:cNvPr>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766;p37">
              <a:extLst>
                <a:ext uri="{FF2B5EF4-FFF2-40B4-BE49-F238E27FC236}">
                  <a16:creationId xmlns:a16="http://schemas.microsoft.com/office/drawing/2014/main" id="{193947B6-19A9-4E26-9536-3A61D1460E48}"/>
                </a:ext>
              </a:extLst>
            </p:cNvPr>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767;p37">
              <a:extLst>
                <a:ext uri="{FF2B5EF4-FFF2-40B4-BE49-F238E27FC236}">
                  <a16:creationId xmlns:a16="http://schemas.microsoft.com/office/drawing/2014/main" id="{B11F844B-A765-4C38-A822-CAD0FCA04EC3}"/>
                </a:ext>
              </a:extLst>
            </p:cNvPr>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768;p37">
              <a:extLst>
                <a:ext uri="{FF2B5EF4-FFF2-40B4-BE49-F238E27FC236}">
                  <a16:creationId xmlns:a16="http://schemas.microsoft.com/office/drawing/2014/main" id="{0C3D80ED-0801-40DA-9311-433D6348BDFF}"/>
                </a:ext>
              </a:extLst>
            </p:cNvPr>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769;p37">
              <a:extLst>
                <a:ext uri="{FF2B5EF4-FFF2-40B4-BE49-F238E27FC236}">
                  <a16:creationId xmlns:a16="http://schemas.microsoft.com/office/drawing/2014/main" id="{78783AC8-F681-4F79-9691-9311466653E9}"/>
                </a:ext>
              </a:extLst>
            </p:cNvPr>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70;p37">
              <a:extLst>
                <a:ext uri="{FF2B5EF4-FFF2-40B4-BE49-F238E27FC236}">
                  <a16:creationId xmlns:a16="http://schemas.microsoft.com/office/drawing/2014/main" id="{CDBF0A87-CE2E-4B81-8D6B-420908D7A0C2}"/>
                </a:ext>
              </a:extLst>
            </p:cNvPr>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771;p37">
              <a:extLst>
                <a:ext uri="{FF2B5EF4-FFF2-40B4-BE49-F238E27FC236}">
                  <a16:creationId xmlns:a16="http://schemas.microsoft.com/office/drawing/2014/main" id="{30C4CDFA-73AA-40ED-BE86-768D3483549B}"/>
                </a:ext>
              </a:extLst>
            </p:cNvPr>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772;p37">
              <a:extLst>
                <a:ext uri="{FF2B5EF4-FFF2-40B4-BE49-F238E27FC236}">
                  <a16:creationId xmlns:a16="http://schemas.microsoft.com/office/drawing/2014/main" id="{5BDA5A21-A626-452A-AD9B-797AA133541E}"/>
                </a:ext>
              </a:extLst>
            </p:cNvPr>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773;p37">
              <a:extLst>
                <a:ext uri="{FF2B5EF4-FFF2-40B4-BE49-F238E27FC236}">
                  <a16:creationId xmlns:a16="http://schemas.microsoft.com/office/drawing/2014/main" id="{7579C11C-0F65-420B-AEA1-D0F7D88E98BD}"/>
                </a:ext>
              </a:extLst>
            </p:cNvPr>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774;p37">
              <a:extLst>
                <a:ext uri="{FF2B5EF4-FFF2-40B4-BE49-F238E27FC236}">
                  <a16:creationId xmlns:a16="http://schemas.microsoft.com/office/drawing/2014/main" id="{1E14EDFC-B934-4F93-9E2C-D0F2477102F9}"/>
                </a:ext>
              </a:extLst>
            </p:cNvPr>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775;p37">
              <a:extLst>
                <a:ext uri="{FF2B5EF4-FFF2-40B4-BE49-F238E27FC236}">
                  <a16:creationId xmlns:a16="http://schemas.microsoft.com/office/drawing/2014/main" id="{32CE3768-A15E-4F5C-BA6B-B56D435893ED}"/>
                </a:ext>
              </a:extLst>
            </p:cNvPr>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776;p37">
              <a:extLst>
                <a:ext uri="{FF2B5EF4-FFF2-40B4-BE49-F238E27FC236}">
                  <a16:creationId xmlns:a16="http://schemas.microsoft.com/office/drawing/2014/main" id="{FB535059-9BF3-4142-9878-86C87E4DD697}"/>
                </a:ext>
              </a:extLst>
            </p:cNvPr>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777;p37">
              <a:extLst>
                <a:ext uri="{FF2B5EF4-FFF2-40B4-BE49-F238E27FC236}">
                  <a16:creationId xmlns:a16="http://schemas.microsoft.com/office/drawing/2014/main" id="{9DD0129F-BDA4-448C-B317-845BC5C18229}"/>
                </a:ext>
              </a:extLst>
            </p:cNvPr>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778;p37">
              <a:extLst>
                <a:ext uri="{FF2B5EF4-FFF2-40B4-BE49-F238E27FC236}">
                  <a16:creationId xmlns:a16="http://schemas.microsoft.com/office/drawing/2014/main" id="{6365908A-6F55-488C-956E-13FCCEC56550}"/>
                </a:ext>
              </a:extLst>
            </p:cNvPr>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779;p37">
              <a:extLst>
                <a:ext uri="{FF2B5EF4-FFF2-40B4-BE49-F238E27FC236}">
                  <a16:creationId xmlns:a16="http://schemas.microsoft.com/office/drawing/2014/main" id="{DF5C1ED5-B8A0-4D44-ABB4-7D2C1002643D}"/>
                </a:ext>
              </a:extLst>
            </p:cNvPr>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2780;p37">
              <a:extLst>
                <a:ext uri="{FF2B5EF4-FFF2-40B4-BE49-F238E27FC236}">
                  <a16:creationId xmlns:a16="http://schemas.microsoft.com/office/drawing/2014/main" id="{88FEE16A-DC8F-4D5A-BA77-D07CFFFDD8B8}"/>
                </a:ext>
              </a:extLst>
            </p:cNvPr>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2781;p37">
              <a:extLst>
                <a:ext uri="{FF2B5EF4-FFF2-40B4-BE49-F238E27FC236}">
                  <a16:creationId xmlns:a16="http://schemas.microsoft.com/office/drawing/2014/main" id="{AF3149F8-044E-492C-A23B-8A9F48E16E1E}"/>
                </a:ext>
              </a:extLst>
            </p:cNvPr>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2782;p37">
              <a:extLst>
                <a:ext uri="{FF2B5EF4-FFF2-40B4-BE49-F238E27FC236}">
                  <a16:creationId xmlns:a16="http://schemas.microsoft.com/office/drawing/2014/main" id="{EC837450-B31E-4EAD-9FAD-6E88AB33D2D7}"/>
                </a:ext>
              </a:extLst>
            </p:cNvPr>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783;p37">
              <a:extLst>
                <a:ext uri="{FF2B5EF4-FFF2-40B4-BE49-F238E27FC236}">
                  <a16:creationId xmlns:a16="http://schemas.microsoft.com/office/drawing/2014/main" id="{D346D1D5-FBEC-4526-B939-947C0DB0BF67}"/>
                </a:ext>
              </a:extLst>
            </p:cNvPr>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2784;p37">
              <a:extLst>
                <a:ext uri="{FF2B5EF4-FFF2-40B4-BE49-F238E27FC236}">
                  <a16:creationId xmlns:a16="http://schemas.microsoft.com/office/drawing/2014/main" id="{1F707B41-27E5-4794-8959-8F48C21D1EC7}"/>
                </a:ext>
              </a:extLst>
            </p:cNvPr>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785;p37">
              <a:extLst>
                <a:ext uri="{FF2B5EF4-FFF2-40B4-BE49-F238E27FC236}">
                  <a16:creationId xmlns:a16="http://schemas.microsoft.com/office/drawing/2014/main" id="{F0E8E04C-A806-4242-A6CF-B18E4FC988A7}"/>
                </a:ext>
              </a:extLst>
            </p:cNvPr>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786;p37">
              <a:extLst>
                <a:ext uri="{FF2B5EF4-FFF2-40B4-BE49-F238E27FC236}">
                  <a16:creationId xmlns:a16="http://schemas.microsoft.com/office/drawing/2014/main" id="{3986BD4F-F88D-438B-ADE0-7731B4424D28}"/>
                </a:ext>
              </a:extLst>
            </p:cNvPr>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787;p37">
              <a:extLst>
                <a:ext uri="{FF2B5EF4-FFF2-40B4-BE49-F238E27FC236}">
                  <a16:creationId xmlns:a16="http://schemas.microsoft.com/office/drawing/2014/main" id="{E455283A-0AF8-4F1E-961E-6E7062E9D703}"/>
                </a:ext>
              </a:extLst>
            </p:cNvPr>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788;p37">
              <a:extLst>
                <a:ext uri="{FF2B5EF4-FFF2-40B4-BE49-F238E27FC236}">
                  <a16:creationId xmlns:a16="http://schemas.microsoft.com/office/drawing/2014/main" id="{CAB068F3-6AD1-40CA-BEEF-188AC375C466}"/>
                </a:ext>
              </a:extLst>
            </p:cNvPr>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789;p37">
              <a:extLst>
                <a:ext uri="{FF2B5EF4-FFF2-40B4-BE49-F238E27FC236}">
                  <a16:creationId xmlns:a16="http://schemas.microsoft.com/office/drawing/2014/main" id="{12E7B865-815C-48A1-B09D-75ACFE72514C}"/>
                </a:ext>
              </a:extLst>
            </p:cNvPr>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790;p37">
              <a:extLst>
                <a:ext uri="{FF2B5EF4-FFF2-40B4-BE49-F238E27FC236}">
                  <a16:creationId xmlns:a16="http://schemas.microsoft.com/office/drawing/2014/main" id="{0A1CD7D9-6C60-4BC4-B3AC-C10A494F51CA}"/>
                </a:ext>
              </a:extLst>
            </p:cNvPr>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791;p37">
              <a:extLst>
                <a:ext uri="{FF2B5EF4-FFF2-40B4-BE49-F238E27FC236}">
                  <a16:creationId xmlns:a16="http://schemas.microsoft.com/office/drawing/2014/main" id="{31EABF49-75F5-4C96-809D-DF86E53A7687}"/>
                </a:ext>
              </a:extLst>
            </p:cNvPr>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792;p37">
              <a:extLst>
                <a:ext uri="{FF2B5EF4-FFF2-40B4-BE49-F238E27FC236}">
                  <a16:creationId xmlns:a16="http://schemas.microsoft.com/office/drawing/2014/main" id="{13DBE10E-B0FF-4BC5-99D5-0F57F9FFBE71}"/>
                </a:ext>
              </a:extLst>
            </p:cNvPr>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793;p37">
              <a:extLst>
                <a:ext uri="{FF2B5EF4-FFF2-40B4-BE49-F238E27FC236}">
                  <a16:creationId xmlns:a16="http://schemas.microsoft.com/office/drawing/2014/main" id="{ABD3165A-A2B9-4C91-9B42-DFE2541442F4}"/>
                </a:ext>
              </a:extLst>
            </p:cNvPr>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794;p37">
              <a:extLst>
                <a:ext uri="{FF2B5EF4-FFF2-40B4-BE49-F238E27FC236}">
                  <a16:creationId xmlns:a16="http://schemas.microsoft.com/office/drawing/2014/main" id="{CE2C08ED-068B-436C-8E32-015ACF1CB241}"/>
                </a:ext>
              </a:extLst>
            </p:cNvPr>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795;p37">
              <a:extLst>
                <a:ext uri="{FF2B5EF4-FFF2-40B4-BE49-F238E27FC236}">
                  <a16:creationId xmlns:a16="http://schemas.microsoft.com/office/drawing/2014/main" id="{BD9FC338-C11B-456C-A80B-8696BBC4ED13}"/>
                </a:ext>
              </a:extLst>
            </p:cNvPr>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796;p37">
              <a:extLst>
                <a:ext uri="{FF2B5EF4-FFF2-40B4-BE49-F238E27FC236}">
                  <a16:creationId xmlns:a16="http://schemas.microsoft.com/office/drawing/2014/main" id="{41B97154-9E18-4CC4-839E-2F5E89E061A8}"/>
                </a:ext>
              </a:extLst>
            </p:cNvPr>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797;p37">
              <a:extLst>
                <a:ext uri="{FF2B5EF4-FFF2-40B4-BE49-F238E27FC236}">
                  <a16:creationId xmlns:a16="http://schemas.microsoft.com/office/drawing/2014/main" id="{6F44EF0A-02CF-49A6-B6F9-10CA61D13C0E}"/>
                </a:ext>
              </a:extLst>
            </p:cNvPr>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798;p37">
              <a:extLst>
                <a:ext uri="{FF2B5EF4-FFF2-40B4-BE49-F238E27FC236}">
                  <a16:creationId xmlns:a16="http://schemas.microsoft.com/office/drawing/2014/main" id="{9AC38891-B0B4-4B4A-9218-05B7F39C6FD4}"/>
                </a:ext>
              </a:extLst>
            </p:cNvPr>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799;p37">
              <a:extLst>
                <a:ext uri="{FF2B5EF4-FFF2-40B4-BE49-F238E27FC236}">
                  <a16:creationId xmlns:a16="http://schemas.microsoft.com/office/drawing/2014/main" id="{4CBC5E8D-5EEB-4911-9A2A-CB737ABF23AE}"/>
                </a:ext>
              </a:extLst>
            </p:cNvPr>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800;p37">
              <a:extLst>
                <a:ext uri="{FF2B5EF4-FFF2-40B4-BE49-F238E27FC236}">
                  <a16:creationId xmlns:a16="http://schemas.microsoft.com/office/drawing/2014/main" id="{E9F35897-77B1-4360-956F-6D0AFC262BA0}"/>
                </a:ext>
              </a:extLst>
            </p:cNvPr>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801;p37">
              <a:extLst>
                <a:ext uri="{FF2B5EF4-FFF2-40B4-BE49-F238E27FC236}">
                  <a16:creationId xmlns:a16="http://schemas.microsoft.com/office/drawing/2014/main" id="{1AAAD4FB-B3A8-47D5-9CCB-D65BF38B7504}"/>
                </a:ext>
              </a:extLst>
            </p:cNvPr>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802;p37">
              <a:extLst>
                <a:ext uri="{FF2B5EF4-FFF2-40B4-BE49-F238E27FC236}">
                  <a16:creationId xmlns:a16="http://schemas.microsoft.com/office/drawing/2014/main" id="{6231ADFA-52A2-4EBB-BB55-9666E03389E8}"/>
                </a:ext>
              </a:extLst>
            </p:cNvPr>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803;p37">
              <a:extLst>
                <a:ext uri="{FF2B5EF4-FFF2-40B4-BE49-F238E27FC236}">
                  <a16:creationId xmlns:a16="http://schemas.microsoft.com/office/drawing/2014/main" id="{6988D940-2874-449D-9593-858B8B76D022}"/>
                </a:ext>
              </a:extLst>
            </p:cNvPr>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804;p37">
              <a:extLst>
                <a:ext uri="{FF2B5EF4-FFF2-40B4-BE49-F238E27FC236}">
                  <a16:creationId xmlns:a16="http://schemas.microsoft.com/office/drawing/2014/main" id="{B7701DED-E557-4F7C-9B2F-D254429BE120}"/>
                </a:ext>
              </a:extLst>
            </p:cNvPr>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805;p37">
              <a:extLst>
                <a:ext uri="{FF2B5EF4-FFF2-40B4-BE49-F238E27FC236}">
                  <a16:creationId xmlns:a16="http://schemas.microsoft.com/office/drawing/2014/main" id="{185EB912-C5B6-4BE3-B29B-3274417B86F2}"/>
                </a:ext>
              </a:extLst>
            </p:cNvPr>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806;p37">
              <a:extLst>
                <a:ext uri="{FF2B5EF4-FFF2-40B4-BE49-F238E27FC236}">
                  <a16:creationId xmlns:a16="http://schemas.microsoft.com/office/drawing/2014/main" id="{56FE2643-39F6-4A5D-B271-D6A4884BC54E}"/>
                </a:ext>
              </a:extLst>
            </p:cNvPr>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807;p37">
              <a:extLst>
                <a:ext uri="{FF2B5EF4-FFF2-40B4-BE49-F238E27FC236}">
                  <a16:creationId xmlns:a16="http://schemas.microsoft.com/office/drawing/2014/main" id="{6080608F-65E6-4181-AE9D-360775429506}"/>
                </a:ext>
              </a:extLst>
            </p:cNvPr>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808;p37">
              <a:extLst>
                <a:ext uri="{FF2B5EF4-FFF2-40B4-BE49-F238E27FC236}">
                  <a16:creationId xmlns:a16="http://schemas.microsoft.com/office/drawing/2014/main" id="{B785D78D-FE29-45C2-80BE-55C5079C61B7}"/>
                </a:ext>
              </a:extLst>
            </p:cNvPr>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809;p37">
              <a:extLst>
                <a:ext uri="{FF2B5EF4-FFF2-40B4-BE49-F238E27FC236}">
                  <a16:creationId xmlns:a16="http://schemas.microsoft.com/office/drawing/2014/main" id="{CD7F8496-4CBB-418B-8CD9-1B030C5F561C}"/>
                </a:ext>
              </a:extLst>
            </p:cNvPr>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810;p37">
              <a:extLst>
                <a:ext uri="{FF2B5EF4-FFF2-40B4-BE49-F238E27FC236}">
                  <a16:creationId xmlns:a16="http://schemas.microsoft.com/office/drawing/2014/main" id="{C4ED8F2B-8898-4DAD-AAC7-458E5240D6D5}"/>
                </a:ext>
              </a:extLst>
            </p:cNvPr>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2811;p37">
              <a:extLst>
                <a:ext uri="{FF2B5EF4-FFF2-40B4-BE49-F238E27FC236}">
                  <a16:creationId xmlns:a16="http://schemas.microsoft.com/office/drawing/2014/main" id="{88F4CD08-3069-4C61-B1F9-AF72F862754C}"/>
                </a:ext>
              </a:extLst>
            </p:cNvPr>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2812;p37">
              <a:extLst>
                <a:ext uri="{FF2B5EF4-FFF2-40B4-BE49-F238E27FC236}">
                  <a16:creationId xmlns:a16="http://schemas.microsoft.com/office/drawing/2014/main" id="{99455464-3847-4B90-B6EB-D4E0B0348E67}"/>
                </a:ext>
              </a:extLst>
            </p:cNvPr>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2813;p37">
              <a:extLst>
                <a:ext uri="{FF2B5EF4-FFF2-40B4-BE49-F238E27FC236}">
                  <a16:creationId xmlns:a16="http://schemas.microsoft.com/office/drawing/2014/main" id="{F5CC0FE8-E11E-4C96-8E35-20A137A90901}"/>
                </a:ext>
              </a:extLst>
            </p:cNvPr>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2814;p37">
              <a:extLst>
                <a:ext uri="{FF2B5EF4-FFF2-40B4-BE49-F238E27FC236}">
                  <a16:creationId xmlns:a16="http://schemas.microsoft.com/office/drawing/2014/main" id="{C922E0F2-68A5-49E0-83A6-E756704C93C5}"/>
                </a:ext>
              </a:extLst>
            </p:cNvPr>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2815;p37">
              <a:extLst>
                <a:ext uri="{FF2B5EF4-FFF2-40B4-BE49-F238E27FC236}">
                  <a16:creationId xmlns:a16="http://schemas.microsoft.com/office/drawing/2014/main" id="{EC8DACA0-98E5-4AFC-828B-3D4CE8C1C0B6}"/>
                </a:ext>
              </a:extLst>
            </p:cNvPr>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2816;p37">
              <a:extLst>
                <a:ext uri="{FF2B5EF4-FFF2-40B4-BE49-F238E27FC236}">
                  <a16:creationId xmlns:a16="http://schemas.microsoft.com/office/drawing/2014/main" id="{FE1BDF80-28D1-4FCA-AA0A-9F7300CA13DE}"/>
                </a:ext>
              </a:extLst>
            </p:cNvPr>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2817;p37">
              <a:extLst>
                <a:ext uri="{FF2B5EF4-FFF2-40B4-BE49-F238E27FC236}">
                  <a16:creationId xmlns:a16="http://schemas.microsoft.com/office/drawing/2014/main" id="{3F65D55E-8449-4794-9971-EB30DACFEE65}"/>
                </a:ext>
              </a:extLst>
            </p:cNvPr>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2818;p37">
              <a:extLst>
                <a:ext uri="{FF2B5EF4-FFF2-40B4-BE49-F238E27FC236}">
                  <a16:creationId xmlns:a16="http://schemas.microsoft.com/office/drawing/2014/main" id="{7BD7D026-D1EB-426C-A205-1AC404DD4C54}"/>
                </a:ext>
              </a:extLst>
            </p:cNvPr>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2819;p37">
              <a:extLst>
                <a:ext uri="{FF2B5EF4-FFF2-40B4-BE49-F238E27FC236}">
                  <a16:creationId xmlns:a16="http://schemas.microsoft.com/office/drawing/2014/main" id="{3B3943B4-8A2A-496F-98F2-399CA97CA3AD}"/>
                </a:ext>
              </a:extLst>
            </p:cNvPr>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2820;p37">
              <a:extLst>
                <a:ext uri="{FF2B5EF4-FFF2-40B4-BE49-F238E27FC236}">
                  <a16:creationId xmlns:a16="http://schemas.microsoft.com/office/drawing/2014/main" id="{A7563760-2AEB-4021-A93B-D6DD82DC6BB2}"/>
                </a:ext>
              </a:extLst>
            </p:cNvPr>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2821;p37">
              <a:extLst>
                <a:ext uri="{FF2B5EF4-FFF2-40B4-BE49-F238E27FC236}">
                  <a16:creationId xmlns:a16="http://schemas.microsoft.com/office/drawing/2014/main" id="{6AC47BD4-FF34-40AA-87BF-61AB92FB623B}"/>
                </a:ext>
              </a:extLst>
            </p:cNvPr>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2822;p37">
              <a:extLst>
                <a:ext uri="{FF2B5EF4-FFF2-40B4-BE49-F238E27FC236}">
                  <a16:creationId xmlns:a16="http://schemas.microsoft.com/office/drawing/2014/main" id="{8A50CBCE-5C9D-4FC7-97DE-58C69069AB21}"/>
                </a:ext>
              </a:extLst>
            </p:cNvPr>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2823;p37">
              <a:extLst>
                <a:ext uri="{FF2B5EF4-FFF2-40B4-BE49-F238E27FC236}">
                  <a16:creationId xmlns:a16="http://schemas.microsoft.com/office/drawing/2014/main" id="{077E468B-9173-481D-BAFA-6C7A172368DB}"/>
                </a:ext>
              </a:extLst>
            </p:cNvPr>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 name="Google Shape;2824;p37">
              <a:extLst>
                <a:ext uri="{FF2B5EF4-FFF2-40B4-BE49-F238E27FC236}">
                  <a16:creationId xmlns:a16="http://schemas.microsoft.com/office/drawing/2014/main" id="{E2216837-5BD6-4F1F-8B65-110AD6A0D585}"/>
                </a:ext>
              </a:extLst>
            </p:cNvPr>
            <p:cNvGrpSpPr/>
            <p:nvPr/>
          </p:nvGrpSpPr>
          <p:grpSpPr>
            <a:xfrm>
              <a:off x="3923682" y="3244965"/>
              <a:ext cx="195764" cy="131404"/>
              <a:chOff x="5733332" y="4102215"/>
              <a:chExt cx="195764" cy="131404"/>
            </a:xfrm>
          </p:grpSpPr>
          <p:sp>
            <p:nvSpPr>
              <p:cNvPr id="106" name="Google Shape;2825;p37">
                <a:extLst>
                  <a:ext uri="{FF2B5EF4-FFF2-40B4-BE49-F238E27FC236}">
                    <a16:creationId xmlns:a16="http://schemas.microsoft.com/office/drawing/2014/main" id="{9DA73380-663A-4485-9230-2F7B35643320}"/>
                  </a:ext>
                </a:extLst>
              </p:cNvPr>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2826;p37">
                <a:extLst>
                  <a:ext uri="{FF2B5EF4-FFF2-40B4-BE49-F238E27FC236}">
                    <a16:creationId xmlns:a16="http://schemas.microsoft.com/office/drawing/2014/main" id="{1A1EA011-6C4B-49EA-B4D2-40FC28BF7A62}"/>
                  </a:ext>
                </a:extLst>
              </p:cNvPr>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2827;p37">
                <a:extLst>
                  <a:ext uri="{FF2B5EF4-FFF2-40B4-BE49-F238E27FC236}">
                    <a16:creationId xmlns:a16="http://schemas.microsoft.com/office/drawing/2014/main" id="{73FB2032-07A7-4FDF-8658-CE49272879B0}"/>
                  </a:ext>
                </a:extLst>
              </p:cNvPr>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2828;p37">
                <a:extLst>
                  <a:ext uri="{FF2B5EF4-FFF2-40B4-BE49-F238E27FC236}">
                    <a16:creationId xmlns:a16="http://schemas.microsoft.com/office/drawing/2014/main" id="{27C5018C-A68B-4B96-8454-003A2DAFC91D}"/>
                  </a:ext>
                </a:extLst>
              </p:cNvPr>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2829;p37">
                <a:extLst>
                  <a:ext uri="{FF2B5EF4-FFF2-40B4-BE49-F238E27FC236}">
                    <a16:creationId xmlns:a16="http://schemas.microsoft.com/office/drawing/2014/main" id="{EB41BA1E-7030-4CC3-9B5D-D14EB8BE4E59}"/>
                  </a:ext>
                </a:extLst>
              </p:cNvPr>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2830;p37">
                <a:extLst>
                  <a:ext uri="{FF2B5EF4-FFF2-40B4-BE49-F238E27FC236}">
                    <a16:creationId xmlns:a16="http://schemas.microsoft.com/office/drawing/2014/main" id="{B8B5B848-08A8-42D4-9206-753E35DF582D}"/>
                  </a:ext>
                </a:extLst>
              </p:cNvPr>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831;p37">
                <a:extLst>
                  <a:ext uri="{FF2B5EF4-FFF2-40B4-BE49-F238E27FC236}">
                    <a16:creationId xmlns:a16="http://schemas.microsoft.com/office/drawing/2014/main" id="{626E4296-EE27-4184-A984-1695DFFF8A40}"/>
                  </a:ext>
                </a:extLst>
              </p:cNvPr>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832;p37">
                <a:extLst>
                  <a:ext uri="{FF2B5EF4-FFF2-40B4-BE49-F238E27FC236}">
                    <a16:creationId xmlns:a16="http://schemas.microsoft.com/office/drawing/2014/main" id="{C48684FD-54C2-4887-949F-1D9F1D2A5986}"/>
                  </a:ext>
                </a:extLst>
              </p:cNvPr>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833;p37">
                <a:extLst>
                  <a:ext uri="{FF2B5EF4-FFF2-40B4-BE49-F238E27FC236}">
                    <a16:creationId xmlns:a16="http://schemas.microsoft.com/office/drawing/2014/main" id="{A6636AF6-4A25-4353-9E46-C66F0F06CB2C}"/>
                  </a:ext>
                </a:extLst>
              </p:cNvPr>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 name="Google Shape;2834;p37">
              <a:extLst>
                <a:ext uri="{FF2B5EF4-FFF2-40B4-BE49-F238E27FC236}">
                  <a16:creationId xmlns:a16="http://schemas.microsoft.com/office/drawing/2014/main" id="{BD61736F-ACCC-4DC6-92AE-7445FFCD1BD7}"/>
                </a:ext>
              </a:extLst>
            </p:cNvPr>
            <p:cNvGrpSpPr/>
            <p:nvPr/>
          </p:nvGrpSpPr>
          <p:grpSpPr>
            <a:xfrm flipH="1">
              <a:off x="3829267" y="2465054"/>
              <a:ext cx="683694" cy="518573"/>
              <a:chOff x="6621095" y="1452181"/>
              <a:chExt cx="330894" cy="250785"/>
            </a:xfrm>
          </p:grpSpPr>
          <p:sp>
            <p:nvSpPr>
              <p:cNvPr id="101" name="Google Shape;2835;p37">
                <a:extLst>
                  <a:ext uri="{FF2B5EF4-FFF2-40B4-BE49-F238E27FC236}">
                    <a16:creationId xmlns:a16="http://schemas.microsoft.com/office/drawing/2014/main" id="{7C1CFD72-FA43-4ED0-BD74-0A55DD17E91A}"/>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836;p37">
                <a:extLst>
                  <a:ext uri="{FF2B5EF4-FFF2-40B4-BE49-F238E27FC236}">
                    <a16:creationId xmlns:a16="http://schemas.microsoft.com/office/drawing/2014/main" id="{02D914F0-98D8-4DCD-8BEE-74D835C70A58}"/>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2837;p37">
                <a:extLst>
                  <a:ext uri="{FF2B5EF4-FFF2-40B4-BE49-F238E27FC236}">
                    <a16:creationId xmlns:a16="http://schemas.microsoft.com/office/drawing/2014/main" id="{C92530E1-C389-4FC8-960B-1F34CE1E72CF}"/>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2838;p37">
                <a:extLst>
                  <a:ext uri="{FF2B5EF4-FFF2-40B4-BE49-F238E27FC236}">
                    <a16:creationId xmlns:a16="http://schemas.microsoft.com/office/drawing/2014/main" id="{E8E8D1AB-E8FE-4754-B3C1-C599C5513CD3}"/>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2839;p37">
                <a:extLst>
                  <a:ext uri="{FF2B5EF4-FFF2-40B4-BE49-F238E27FC236}">
                    <a16:creationId xmlns:a16="http://schemas.microsoft.com/office/drawing/2014/main" id="{AA6EB557-EF8F-4057-B73B-8A79E3364D35}"/>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 name="Google Shape;2840;p37">
              <a:extLst>
                <a:ext uri="{FF2B5EF4-FFF2-40B4-BE49-F238E27FC236}">
                  <a16:creationId xmlns:a16="http://schemas.microsoft.com/office/drawing/2014/main" id="{A557B6B7-EACC-4857-9185-9BA28C7DD020}"/>
                </a:ext>
              </a:extLst>
            </p:cNvPr>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2841;p37">
              <a:extLst>
                <a:ext uri="{FF2B5EF4-FFF2-40B4-BE49-F238E27FC236}">
                  <a16:creationId xmlns:a16="http://schemas.microsoft.com/office/drawing/2014/main" id="{ACB83F65-2677-4F3D-A1AB-F62E6BBF210B}"/>
                </a:ext>
              </a:extLst>
            </p:cNvPr>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2842;p37">
              <a:extLst>
                <a:ext uri="{FF2B5EF4-FFF2-40B4-BE49-F238E27FC236}">
                  <a16:creationId xmlns:a16="http://schemas.microsoft.com/office/drawing/2014/main" id="{9FB73FC9-69AF-4F63-BDD0-27E07832C849}"/>
                </a:ext>
              </a:extLst>
            </p:cNvPr>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2843;p37">
              <a:extLst>
                <a:ext uri="{FF2B5EF4-FFF2-40B4-BE49-F238E27FC236}">
                  <a16:creationId xmlns:a16="http://schemas.microsoft.com/office/drawing/2014/main" id="{8D992DDE-F869-4856-A1C7-80A52508A47D}"/>
                </a:ext>
              </a:extLst>
            </p:cNvPr>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2844;p37">
              <a:extLst>
                <a:ext uri="{FF2B5EF4-FFF2-40B4-BE49-F238E27FC236}">
                  <a16:creationId xmlns:a16="http://schemas.microsoft.com/office/drawing/2014/main" id="{F433C551-A0BD-42C1-AD62-BB8C3D69696C}"/>
                </a:ext>
              </a:extLst>
            </p:cNvPr>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2845;p37">
              <a:extLst>
                <a:ext uri="{FF2B5EF4-FFF2-40B4-BE49-F238E27FC236}">
                  <a16:creationId xmlns:a16="http://schemas.microsoft.com/office/drawing/2014/main" id="{5F164F49-CF8B-4B49-902F-E92AEC08346D}"/>
                </a:ext>
              </a:extLst>
            </p:cNvPr>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2846;p37">
              <a:extLst>
                <a:ext uri="{FF2B5EF4-FFF2-40B4-BE49-F238E27FC236}">
                  <a16:creationId xmlns:a16="http://schemas.microsoft.com/office/drawing/2014/main" id="{496171EC-C1B6-469E-AF1E-823704B02243}"/>
                </a:ext>
              </a:extLst>
            </p:cNvPr>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2847;p37">
              <a:extLst>
                <a:ext uri="{FF2B5EF4-FFF2-40B4-BE49-F238E27FC236}">
                  <a16:creationId xmlns:a16="http://schemas.microsoft.com/office/drawing/2014/main" id="{3459B179-4643-4210-B7C2-D3BF1DFE6E6B}"/>
                </a:ext>
              </a:extLst>
            </p:cNvPr>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2848;p37">
              <a:extLst>
                <a:ext uri="{FF2B5EF4-FFF2-40B4-BE49-F238E27FC236}">
                  <a16:creationId xmlns:a16="http://schemas.microsoft.com/office/drawing/2014/main" id="{DF722896-16D5-43F0-B822-CE670068D9E1}"/>
                </a:ext>
              </a:extLst>
            </p:cNvPr>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2849;p37">
              <a:extLst>
                <a:ext uri="{FF2B5EF4-FFF2-40B4-BE49-F238E27FC236}">
                  <a16:creationId xmlns:a16="http://schemas.microsoft.com/office/drawing/2014/main" id="{AEC6236F-76C5-434C-9060-080341523F62}"/>
                </a:ext>
              </a:extLst>
            </p:cNvPr>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2850;p37">
              <a:extLst>
                <a:ext uri="{FF2B5EF4-FFF2-40B4-BE49-F238E27FC236}">
                  <a16:creationId xmlns:a16="http://schemas.microsoft.com/office/drawing/2014/main" id="{517D4709-0830-45AB-B580-C9E72FD6B45B}"/>
                </a:ext>
              </a:extLst>
            </p:cNvPr>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2851;p37">
              <a:extLst>
                <a:ext uri="{FF2B5EF4-FFF2-40B4-BE49-F238E27FC236}">
                  <a16:creationId xmlns:a16="http://schemas.microsoft.com/office/drawing/2014/main" id="{FC883B45-6EC5-4F52-ABF4-610143A8C6D7}"/>
                </a:ext>
              </a:extLst>
            </p:cNvPr>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852;p37">
              <a:extLst>
                <a:ext uri="{FF2B5EF4-FFF2-40B4-BE49-F238E27FC236}">
                  <a16:creationId xmlns:a16="http://schemas.microsoft.com/office/drawing/2014/main" id="{CA5D987E-968C-43FD-9A92-2659D24AD208}"/>
                </a:ext>
              </a:extLst>
            </p:cNvPr>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853;p37">
              <a:extLst>
                <a:ext uri="{FF2B5EF4-FFF2-40B4-BE49-F238E27FC236}">
                  <a16:creationId xmlns:a16="http://schemas.microsoft.com/office/drawing/2014/main" id="{4DD8F707-F7E5-4DFF-98B1-A3ED802B022B}"/>
                </a:ext>
              </a:extLst>
            </p:cNvPr>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854;p37">
              <a:extLst>
                <a:ext uri="{FF2B5EF4-FFF2-40B4-BE49-F238E27FC236}">
                  <a16:creationId xmlns:a16="http://schemas.microsoft.com/office/drawing/2014/main" id="{5890C403-4D72-47C7-A273-FE0170C21FF1}"/>
                </a:ext>
              </a:extLst>
            </p:cNvPr>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855;p37">
              <a:extLst>
                <a:ext uri="{FF2B5EF4-FFF2-40B4-BE49-F238E27FC236}">
                  <a16:creationId xmlns:a16="http://schemas.microsoft.com/office/drawing/2014/main" id="{47BBC069-0487-407B-875B-834C8D2CC73D}"/>
                </a:ext>
              </a:extLst>
            </p:cNvPr>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856;p37">
              <a:extLst>
                <a:ext uri="{FF2B5EF4-FFF2-40B4-BE49-F238E27FC236}">
                  <a16:creationId xmlns:a16="http://schemas.microsoft.com/office/drawing/2014/main" id="{837197C7-0C4C-4720-BB15-8325AB49FE2B}"/>
                </a:ext>
              </a:extLst>
            </p:cNvPr>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2857;p37">
              <a:extLst>
                <a:ext uri="{FF2B5EF4-FFF2-40B4-BE49-F238E27FC236}">
                  <a16:creationId xmlns:a16="http://schemas.microsoft.com/office/drawing/2014/main" id="{5D116DB8-3083-415E-8A60-C5CD2ABD8AC5}"/>
                </a:ext>
              </a:extLst>
            </p:cNvPr>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171708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890198" y="1028325"/>
            <a:ext cx="5053406" cy="35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COST STRUCTURE</a:t>
            </a:r>
          </a:p>
          <a:p>
            <a:pPr marL="0" lvl="0" indent="0" algn="l" rtl="0">
              <a:spcBef>
                <a:spcPts val="600"/>
              </a:spcBef>
              <a:spcAft>
                <a:spcPts val="0"/>
              </a:spcAft>
              <a:buNone/>
            </a:pPr>
            <a:endParaRPr lang="en-PH" sz="1800" b="1" dirty="0"/>
          </a:p>
          <a:p>
            <a:pPr marL="0" lvl="0" indent="0" algn="l" rtl="0">
              <a:spcBef>
                <a:spcPts val="600"/>
              </a:spcBef>
              <a:spcAft>
                <a:spcPts val="0"/>
              </a:spcAft>
              <a:buNone/>
            </a:pPr>
            <a:r>
              <a:rPr lang="en-US" sz="1800" dirty="0"/>
              <a:t>- Web application development costs </a:t>
            </a:r>
          </a:p>
          <a:p>
            <a:pPr marL="0" lvl="0" indent="0" algn="l" rtl="0">
              <a:spcBef>
                <a:spcPts val="600"/>
              </a:spcBef>
              <a:spcAft>
                <a:spcPts val="0"/>
              </a:spcAft>
              <a:buNone/>
            </a:pPr>
            <a:r>
              <a:rPr lang="en-US" sz="1800" dirty="0"/>
              <a:t>- Advertisement expenses (Poster)</a:t>
            </a:r>
          </a:p>
          <a:p>
            <a:pPr marL="0" lvl="0" indent="0" algn="l" rtl="0">
              <a:spcBef>
                <a:spcPts val="600"/>
              </a:spcBef>
              <a:spcAft>
                <a:spcPts val="0"/>
              </a:spcAft>
              <a:buNone/>
            </a:pPr>
            <a:r>
              <a:rPr lang="en-US" sz="1800" dirty="0"/>
              <a:t>- Server/deployment costs (if deployed)</a:t>
            </a:r>
          </a:p>
          <a:p>
            <a:pPr marL="0" lvl="0" indent="0" algn="l" rtl="0">
              <a:spcBef>
                <a:spcPts val="600"/>
              </a:spcBef>
              <a:spcAft>
                <a:spcPts val="0"/>
              </a:spcAft>
              <a:buNone/>
            </a:pPr>
            <a:endParaRPr lang="en-PH" sz="1800" dirty="0"/>
          </a:p>
          <a:p>
            <a:pPr marL="0" lvl="0" indent="0" algn="l" rtl="0">
              <a:spcBef>
                <a:spcPts val="600"/>
              </a:spcBef>
              <a:spcAft>
                <a:spcPts val="0"/>
              </a:spcAft>
              <a:buNone/>
            </a:pPr>
            <a:endParaRPr lang="en-PH" sz="1800" dirty="0"/>
          </a:p>
          <a:p>
            <a:pPr marL="0" lvl="0" indent="0" algn="l" rtl="0">
              <a:spcBef>
                <a:spcPts val="600"/>
              </a:spcBef>
              <a:spcAft>
                <a:spcPts val="0"/>
              </a:spcAft>
              <a:buNone/>
            </a:pPr>
            <a:endParaRPr lang="en-PH" sz="1800" dirty="0"/>
          </a:p>
          <a:p>
            <a:pPr marL="0" lvl="0" indent="0" algn="l" rtl="0">
              <a:spcBef>
                <a:spcPts val="600"/>
              </a:spcBef>
              <a:spcAft>
                <a:spcPts val="0"/>
              </a:spcAft>
              <a:buNone/>
            </a:pPr>
            <a:endParaRPr lang="en-PH" sz="1800"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Picture 2">
            <a:extLst>
              <a:ext uri="{FF2B5EF4-FFF2-40B4-BE49-F238E27FC236}">
                <a16:creationId xmlns:a16="http://schemas.microsoft.com/office/drawing/2014/main" id="{51F574B2-E3AF-4239-B9A4-A0BE8DDAE9FD}"/>
              </a:ext>
            </a:extLst>
          </p:cNvPr>
          <p:cNvPicPr>
            <a:picLocks noChangeAspect="1"/>
          </p:cNvPicPr>
          <p:nvPr/>
        </p:nvPicPr>
        <p:blipFill>
          <a:blip r:embed="rId3"/>
          <a:stretch>
            <a:fillRect/>
          </a:stretch>
        </p:blipFill>
        <p:spPr>
          <a:xfrm>
            <a:off x="5657139" y="733646"/>
            <a:ext cx="2991886" cy="2991886"/>
          </a:xfrm>
          <a:prstGeom prst="rect">
            <a:avLst/>
          </a:prstGeom>
        </p:spPr>
      </p:pic>
    </p:spTree>
    <p:extLst>
      <p:ext uri="{BB962C8B-B14F-4D97-AF65-F5344CB8AC3E}">
        <p14:creationId xmlns:p14="http://schemas.microsoft.com/office/powerpoint/2010/main" val="380085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833430" y="1884669"/>
            <a:ext cx="4985446"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PH" sz="4500" dirty="0"/>
              <a:t>THANK YOU !</a:t>
            </a:r>
            <a:endParaRPr sz="2000" dirty="0"/>
          </a:p>
        </p:txBody>
      </p:sp>
    </p:spTree>
    <p:extLst>
      <p:ext uri="{BB962C8B-B14F-4D97-AF65-F5344CB8AC3E}">
        <p14:creationId xmlns:p14="http://schemas.microsoft.com/office/powerpoint/2010/main" val="1810955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57131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Description</a:t>
            </a:r>
            <a:endParaRPr dirty="0"/>
          </a:p>
        </p:txBody>
      </p:sp>
      <p:sp>
        <p:nvSpPr>
          <p:cNvPr id="345" name="Google Shape;345;p13"/>
          <p:cNvSpPr txBox="1">
            <a:spLocks noGrp="1"/>
          </p:cNvSpPr>
          <p:nvPr>
            <p:ph type="body" idx="1"/>
          </p:nvPr>
        </p:nvSpPr>
        <p:spPr>
          <a:xfrm>
            <a:off x="456548" y="1436696"/>
            <a:ext cx="5552652" cy="3200054"/>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2000" dirty="0"/>
              <a:t>Gordon College Uniform Reservation is a private website only for students of Gordon College Olongapo City. This allows students to reserve uniform through this website. They can access this site and login their account by their corresponding student ID and given password by the admin which is us the creator of the website. This will minimize the physical contact of student to other students especially right now there are covid-19. </a:t>
            </a: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CUSTOMER SEGMENTS</a:t>
            </a:r>
          </a:p>
          <a:p>
            <a:pPr marL="0" lvl="0" indent="0" algn="l" rtl="0">
              <a:spcBef>
                <a:spcPts val="600"/>
              </a:spcBef>
              <a:spcAft>
                <a:spcPts val="0"/>
              </a:spcAft>
              <a:buNone/>
            </a:pPr>
            <a:r>
              <a:rPr lang="en-US" sz="1700" dirty="0"/>
              <a:t>Our target customers are:</a:t>
            </a:r>
          </a:p>
          <a:p>
            <a:pPr marL="0" lvl="0" indent="0" algn="l" rtl="0">
              <a:spcBef>
                <a:spcPts val="600"/>
              </a:spcBef>
              <a:spcAft>
                <a:spcPts val="0"/>
              </a:spcAft>
              <a:buNone/>
            </a:pPr>
            <a:r>
              <a:rPr lang="en-US" sz="1700" dirty="0"/>
              <a:t>- Gordon College Students</a:t>
            </a:r>
          </a:p>
          <a:p>
            <a:pPr marL="0" lvl="0" indent="0" algn="l" rtl="0">
              <a:spcBef>
                <a:spcPts val="600"/>
              </a:spcBef>
              <a:spcAft>
                <a:spcPts val="0"/>
              </a:spcAft>
              <a:buNone/>
            </a:pPr>
            <a:r>
              <a:rPr lang="en-US" sz="1700" dirty="0"/>
              <a:t>- Mass market target</a:t>
            </a:r>
          </a:p>
          <a:p>
            <a:pPr marL="0" lvl="0" indent="0" algn="l" rtl="0">
              <a:spcBef>
                <a:spcPts val="600"/>
              </a:spcBef>
              <a:spcAft>
                <a:spcPts val="0"/>
              </a:spcAft>
              <a:buNone/>
            </a:pPr>
            <a:endParaRPr b="1"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457200" y="1056850"/>
            <a:ext cx="5971385" cy="35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      VALUE PROPOSITIONS</a:t>
            </a:r>
          </a:p>
          <a:p>
            <a:pPr marL="0" lvl="0" indent="0" algn="l" rtl="0">
              <a:spcBef>
                <a:spcPts val="600"/>
              </a:spcBef>
              <a:spcAft>
                <a:spcPts val="0"/>
              </a:spcAft>
              <a:buNone/>
            </a:pPr>
            <a:r>
              <a:rPr lang="en-US" sz="1500" b="1" dirty="0"/>
              <a:t>Gordon College Uniform Reservation: </a:t>
            </a:r>
            <a:r>
              <a:rPr lang="en-US" sz="1500" dirty="0"/>
              <a:t>“Reserve now. Pay &amp; get later.”</a:t>
            </a:r>
          </a:p>
          <a:p>
            <a:pPr marL="0" lvl="0" indent="0" algn="l" rtl="0">
              <a:spcBef>
                <a:spcPts val="600"/>
              </a:spcBef>
              <a:spcAft>
                <a:spcPts val="0"/>
              </a:spcAft>
              <a:buNone/>
            </a:pPr>
            <a:r>
              <a:rPr lang="en-US" sz="1500" b="1" dirty="0"/>
              <a:t>Product: </a:t>
            </a:r>
            <a:r>
              <a:rPr lang="en-US" sz="1500" dirty="0"/>
              <a:t>Gordon College Uniform Reservation</a:t>
            </a:r>
          </a:p>
          <a:p>
            <a:pPr marL="0" lvl="0" indent="0" algn="l" rtl="0">
              <a:spcBef>
                <a:spcPts val="600"/>
              </a:spcBef>
              <a:spcAft>
                <a:spcPts val="0"/>
              </a:spcAft>
              <a:buNone/>
            </a:pPr>
            <a:r>
              <a:rPr lang="en-US" sz="1500" b="1" dirty="0"/>
              <a:t>Target Market: </a:t>
            </a:r>
            <a:r>
              <a:rPr lang="en-US" sz="1500" dirty="0"/>
              <a:t>Students of Gordon College.</a:t>
            </a:r>
          </a:p>
          <a:p>
            <a:pPr marL="0" lvl="0" indent="0" algn="l" rtl="0">
              <a:spcBef>
                <a:spcPts val="600"/>
              </a:spcBef>
              <a:spcAft>
                <a:spcPts val="0"/>
              </a:spcAft>
              <a:buNone/>
            </a:pPr>
            <a:r>
              <a:rPr lang="en-US" sz="1500" b="1" dirty="0"/>
              <a:t>Primary Benefit: </a:t>
            </a:r>
            <a:r>
              <a:rPr lang="en-US" sz="1500" dirty="0"/>
              <a:t>Online reservation of uniform, friendly user interface &amp; no need to go to school to reserve you can do it through online.</a:t>
            </a:r>
          </a:p>
          <a:p>
            <a:pPr marL="0" lvl="0" indent="0" algn="l" rtl="0">
              <a:spcBef>
                <a:spcPts val="600"/>
              </a:spcBef>
              <a:spcAft>
                <a:spcPts val="0"/>
              </a:spcAft>
              <a:buNone/>
            </a:pPr>
            <a:r>
              <a:rPr lang="en-US" sz="1500" b="1" dirty="0"/>
              <a:t>What makes it unique? </a:t>
            </a:r>
            <a:r>
              <a:rPr lang="en-US" sz="1500" dirty="0"/>
              <a:t>Gordon College Uniform Reservation is an private website for students of GC. The design and the simple process of reserving uniforms is the uniqueness of this site.</a:t>
            </a:r>
          </a:p>
          <a:p>
            <a:pPr marL="0" lvl="0" indent="0" algn="l" rtl="0">
              <a:spcBef>
                <a:spcPts val="600"/>
              </a:spcBef>
              <a:spcAft>
                <a:spcPts val="0"/>
              </a:spcAft>
              <a:buNone/>
            </a:pPr>
            <a:endParaRPr lang="en" sz="1500" b="1" dirty="0"/>
          </a:p>
          <a:p>
            <a:pPr marL="0" lvl="0" indent="0" algn="l" rtl="0">
              <a:spcBef>
                <a:spcPts val="600"/>
              </a:spcBef>
              <a:spcAft>
                <a:spcPts val="0"/>
              </a:spcAft>
              <a:buNone/>
            </a:pPr>
            <a:endParaRPr lang="en-PH" sz="1800" b="1"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757597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CHANNELS</a:t>
            </a:r>
          </a:p>
          <a:p>
            <a:pPr marL="0" lvl="0" indent="0" algn="l" rtl="0">
              <a:spcBef>
                <a:spcPts val="600"/>
              </a:spcBef>
              <a:spcAft>
                <a:spcPts val="0"/>
              </a:spcAft>
              <a:buNone/>
            </a:pPr>
            <a:endParaRPr lang="en" sz="2000" b="1" dirty="0"/>
          </a:p>
          <a:p>
            <a:pPr marL="0" lvl="0" indent="0" algn="l" rtl="0">
              <a:spcBef>
                <a:spcPts val="600"/>
              </a:spcBef>
              <a:spcAft>
                <a:spcPts val="0"/>
              </a:spcAft>
              <a:buNone/>
            </a:pPr>
            <a:r>
              <a:rPr lang="en-US" sz="1800" dirty="0"/>
              <a:t>- Word of mouth</a:t>
            </a:r>
          </a:p>
          <a:p>
            <a:pPr marL="0" lvl="0" indent="0" algn="l" rtl="0">
              <a:spcBef>
                <a:spcPts val="600"/>
              </a:spcBef>
              <a:spcAft>
                <a:spcPts val="0"/>
              </a:spcAft>
              <a:buNone/>
            </a:pPr>
            <a:r>
              <a:rPr lang="en-US" sz="1800" dirty="0"/>
              <a:t>- Social Media Page (GC)</a:t>
            </a:r>
          </a:p>
          <a:p>
            <a:pPr marL="0" lvl="0" indent="0" algn="l" rtl="0">
              <a:spcBef>
                <a:spcPts val="600"/>
              </a:spcBef>
              <a:spcAft>
                <a:spcPts val="0"/>
              </a:spcAft>
              <a:buNone/>
            </a:pPr>
            <a:r>
              <a:rPr lang="en-US" sz="1800" dirty="0"/>
              <a:t>- Poster</a:t>
            </a:r>
          </a:p>
          <a:p>
            <a:pPr marL="0" lvl="0" indent="0" algn="l" rtl="0">
              <a:spcBef>
                <a:spcPts val="600"/>
              </a:spcBef>
              <a:spcAft>
                <a:spcPts val="0"/>
              </a:spcAft>
              <a:buNone/>
            </a:pPr>
            <a:endParaRPr lang="en-PH" sz="1800" b="1" dirty="0"/>
          </a:p>
          <a:p>
            <a:pPr marL="0" lvl="0" indent="0" algn="l" rtl="0">
              <a:spcBef>
                <a:spcPts val="600"/>
              </a:spcBef>
              <a:spcAft>
                <a:spcPts val="0"/>
              </a:spcAft>
              <a:buNone/>
            </a:pPr>
            <a:endParaRPr lang="en-PH" sz="1800" b="1"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a:extLst>
              <a:ext uri="{FF2B5EF4-FFF2-40B4-BE49-F238E27FC236}">
                <a16:creationId xmlns:a16="http://schemas.microsoft.com/office/drawing/2014/main" id="{D3F03D73-0D62-4851-8BC7-07477E8B8BE5}"/>
              </a:ext>
            </a:extLst>
          </p:cNvPr>
          <p:cNvPicPr>
            <a:picLocks noChangeAspect="1"/>
          </p:cNvPicPr>
          <p:nvPr/>
        </p:nvPicPr>
        <p:blipFill>
          <a:blip r:embed="rId3"/>
          <a:stretch>
            <a:fillRect/>
          </a:stretch>
        </p:blipFill>
        <p:spPr>
          <a:xfrm>
            <a:off x="6914435" y="3551606"/>
            <a:ext cx="1190515" cy="1467379"/>
          </a:xfrm>
          <a:prstGeom prst="rect">
            <a:avLst/>
          </a:prstGeom>
        </p:spPr>
      </p:pic>
      <p:pic>
        <p:nvPicPr>
          <p:cNvPr id="7" name="Picture 6">
            <a:extLst>
              <a:ext uri="{FF2B5EF4-FFF2-40B4-BE49-F238E27FC236}">
                <a16:creationId xmlns:a16="http://schemas.microsoft.com/office/drawing/2014/main" id="{EB507702-8338-4FB5-8532-6F5813E3BC61}"/>
              </a:ext>
            </a:extLst>
          </p:cNvPr>
          <p:cNvPicPr>
            <a:picLocks noChangeAspect="1"/>
          </p:cNvPicPr>
          <p:nvPr/>
        </p:nvPicPr>
        <p:blipFill>
          <a:blip r:embed="rId4"/>
          <a:stretch>
            <a:fillRect/>
          </a:stretch>
        </p:blipFill>
        <p:spPr>
          <a:xfrm>
            <a:off x="5871342" y="1559512"/>
            <a:ext cx="3190335" cy="2150570"/>
          </a:xfrm>
          <a:prstGeom prst="rect">
            <a:avLst/>
          </a:prstGeom>
        </p:spPr>
      </p:pic>
    </p:spTree>
    <p:extLst>
      <p:ext uri="{BB962C8B-B14F-4D97-AF65-F5344CB8AC3E}">
        <p14:creationId xmlns:p14="http://schemas.microsoft.com/office/powerpoint/2010/main" val="2673884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890198" y="1028325"/>
            <a:ext cx="5053406" cy="35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CUSTOMER RELATIONSHIPS</a:t>
            </a:r>
          </a:p>
          <a:p>
            <a:pPr marL="0" lvl="0" indent="0" algn="l" rtl="0">
              <a:spcBef>
                <a:spcPts val="600"/>
              </a:spcBef>
              <a:spcAft>
                <a:spcPts val="0"/>
              </a:spcAft>
              <a:buNone/>
            </a:pPr>
            <a:endParaRPr lang="en-PH" sz="1800" b="1" dirty="0"/>
          </a:p>
          <a:p>
            <a:pPr marL="0" lvl="0" indent="0" algn="l" rtl="0">
              <a:spcBef>
                <a:spcPts val="600"/>
              </a:spcBef>
              <a:spcAft>
                <a:spcPts val="0"/>
              </a:spcAft>
              <a:buNone/>
            </a:pPr>
            <a:r>
              <a:rPr lang="en-US" sz="1800" dirty="0"/>
              <a:t>- User Friendly interface</a:t>
            </a:r>
          </a:p>
          <a:p>
            <a:pPr marL="0" lvl="0" indent="0" algn="l" rtl="0">
              <a:spcBef>
                <a:spcPts val="600"/>
              </a:spcBef>
              <a:spcAft>
                <a:spcPts val="0"/>
              </a:spcAft>
              <a:buNone/>
            </a:pPr>
            <a:r>
              <a:rPr lang="en-US" sz="1800" dirty="0"/>
              <a:t>- Accessible and Reliable</a:t>
            </a:r>
          </a:p>
          <a:p>
            <a:pPr marL="0" lvl="0" indent="0" algn="l" rtl="0">
              <a:spcBef>
                <a:spcPts val="600"/>
              </a:spcBef>
              <a:spcAft>
                <a:spcPts val="0"/>
              </a:spcAft>
              <a:buNone/>
            </a:pPr>
            <a:r>
              <a:rPr lang="en-US" sz="1800" dirty="0"/>
              <a:t>- Assistance</a:t>
            </a:r>
          </a:p>
          <a:p>
            <a:pPr marL="0" lvl="0" indent="0" algn="l" rtl="0">
              <a:spcBef>
                <a:spcPts val="600"/>
              </a:spcBef>
              <a:spcAft>
                <a:spcPts val="0"/>
              </a:spcAft>
              <a:buNone/>
            </a:pPr>
            <a:r>
              <a:rPr lang="en-US" sz="1800" dirty="0"/>
              <a:t>- Feedback</a:t>
            </a:r>
          </a:p>
          <a:p>
            <a:pPr marL="0" lvl="0" indent="0" algn="l" rtl="0">
              <a:spcBef>
                <a:spcPts val="600"/>
              </a:spcBef>
              <a:spcAft>
                <a:spcPts val="0"/>
              </a:spcAft>
              <a:buNone/>
            </a:pPr>
            <a:endParaRPr lang="en-PH" sz="1800" b="1" dirty="0"/>
          </a:p>
          <a:p>
            <a:pPr marL="0" lvl="0" indent="0" algn="l" rtl="0">
              <a:spcBef>
                <a:spcPts val="600"/>
              </a:spcBef>
              <a:spcAft>
                <a:spcPts val="0"/>
              </a:spcAft>
              <a:buNone/>
            </a:pPr>
            <a:endParaRPr lang="en-PH" sz="1800" b="1"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pic>
        <p:nvPicPr>
          <p:cNvPr id="4" name="Picture 3">
            <a:extLst>
              <a:ext uri="{FF2B5EF4-FFF2-40B4-BE49-F238E27FC236}">
                <a16:creationId xmlns:a16="http://schemas.microsoft.com/office/drawing/2014/main" id="{3379B016-D2E9-4833-8FDF-AEE6EDE2C670}"/>
              </a:ext>
            </a:extLst>
          </p:cNvPr>
          <p:cNvPicPr>
            <a:picLocks noChangeAspect="1"/>
          </p:cNvPicPr>
          <p:nvPr/>
        </p:nvPicPr>
        <p:blipFill>
          <a:blip r:embed="rId3"/>
          <a:stretch>
            <a:fillRect/>
          </a:stretch>
        </p:blipFill>
        <p:spPr>
          <a:xfrm>
            <a:off x="5209954" y="1307777"/>
            <a:ext cx="4719695" cy="2527946"/>
          </a:xfrm>
          <a:prstGeom prst="rect">
            <a:avLst/>
          </a:prstGeom>
        </p:spPr>
      </p:pic>
    </p:spTree>
    <p:extLst>
      <p:ext uri="{BB962C8B-B14F-4D97-AF65-F5344CB8AC3E}">
        <p14:creationId xmlns:p14="http://schemas.microsoft.com/office/powerpoint/2010/main" val="516275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890198" y="1028325"/>
            <a:ext cx="5053406" cy="35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REVENUE STREAMS</a:t>
            </a:r>
          </a:p>
          <a:p>
            <a:pPr marL="0" lvl="0" indent="0" algn="l" rtl="0">
              <a:spcBef>
                <a:spcPts val="600"/>
              </a:spcBef>
              <a:spcAft>
                <a:spcPts val="0"/>
              </a:spcAft>
              <a:buNone/>
            </a:pPr>
            <a:endParaRPr lang="en-PH" sz="1800" b="1" dirty="0"/>
          </a:p>
          <a:p>
            <a:pPr marL="0" lvl="0" indent="0" algn="l" rtl="0">
              <a:spcBef>
                <a:spcPts val="600"/>
              </a:spcBef>
              <a:spcAft>
                <a:spcPts val="0"/>
              </a:spcAft>
              <a:buNone/>
            </a:pPr>
            <a:r>
              <a:rPr lang="en-US" sz="1800" dirty="0"/>
              <a:t>- Free access but only for students of GC.</a:t>
            </a:r>
          </a:p>
          <a:p>
            <a:pPr marL="0" lvl="0" indent="0" algn="l" rtl="0">
              <a:spcBef>
                <a:spcPts val="600"/>
              </a:spcBef>
              <a:spcAft>
                <a:spcPts val="0"/>
              </a:spcAft>
              <a:buNone/>
            </a:pPr>
            <a:r>
              <a:rPr lang="en-US" sz="1800" dirty="0"/>
              <a:t>- Can earn profits from making advertisements in social media sites.</a:t>
            </a:r>
          </a:p>
          <a:p>
            <a:pPr marL="0" lvl="0" indent="0" algn="l" rtl="0">
              <a:spcBef>
                <a:spcPts val="600"/>
              </a:spcBef>
              <a:spcAft>
                <a:spcPts val="0"/>
              </a:spcAft>
              <a:buNone/>
            </a:pPr>
            <a:endParaRPr lang="en-PH" sz="1800"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8" name="Google Shape;2858;p37">
            <a:extLst>
              <a:ext uri="{FF2B5EF4-FFF2-40B4-BE49-F238E27FC236}">
                <a16:creationId xmlns:a16="http://schemas.microsoft.com/office/drawing/2014/main" id="{7549BAA0-42D2-416D-B633-6DC16C1F9D20}"/>
              </a:ext>
            </a:extLst>
          </p:cNvPr>
          <p:cNvGrpSpPr/>
          <p:nvPr/>
        </p:nvGrpSpPr>
        <p:grpSpPr>
          <a:xfrm>
            <a:off x="6056726" y="1124373"/>
            <a:ext cx="2592299" cy="2894753"/>
            <a:chOff x="2152775" y="305709"/>
            <a:chExt cx="4264823" cy="4762415"/>
          </a:xfrm>
        </p:grpSpPr>
        <p:grpSp>
          <p:nvGrpSpPr>
            <p:cNvPr id="9" name="Google Shape;2859;p37">
              <a:extLst>
                <a:ext uri="{FF2B5EF4-FFF2-40B4-BE49-F238E27FC236}">
                  <a16:creationId xmlns:a16="http://schemas.microsoft.com/office/drawing/2014/main" id="{EA18086D-5ADF-4DB2-8DD0-DD92728F0AAE}"/>
                </a:ext>
              </a:extLst>
            </p:cNvPr>
            <p:cNvGrpSpPr/>
            <p:nvPr/>
          </p:nvGrpSpPr>
          <p:grpSpPr>
            <a:xfrm>
              <a:off x="2593845" y="3487641"/>
              <a:ext cx="936028" cy="696373"/>
              <a:chOff x="4403470" y="4229766"/>
              <a:chExt cx="936028" cy="696373"/>
            </a:xfrm>
          </p:grpSpPr>
          <p:sp>
            <p:nvSpPr>
              <p:cNvPr id="512" name="Google Shape;2860;p37">
                <a:extLst>
                  <a:ext uri="{FF2B5EF4-FFF2-40B4-BE49-F238E27FC236}">
                    <a16:creationId xmlns:a16="http://schemas.microsoft.com/office/drawing/2014/main" id="{CE8F3946-0121-4052-A19D-5C0FF990EFB5}"/>
                  </a:ext>
                </a:extLst>
              </p:cNvPr>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2861;p37">
                <a:extLst>
                  <a:ext uri="{FF2B5EF4-FFF2-40B4-BE49-F238E27FC236}">
                    <a16:creationId xmlns:a16="http://schemas.microsoft.com/office/drawing/2014/main" id="{BA7E2255-B28E-4BF3-B31F-71931B780F60}"/>
                  </a:ext>
                </a:extLst>
              </p:cNvPr>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2862;p37">
                <a:extLst>
                  <a:ext uri="{FF2B5EF4-FFF2-40B4-BE49-F238E27FC236}">
                    <a16:creationId xmlns:a16="http://schemas.microsoft.com/office/drawing/2014/main" id="{73554D5C-3FB6-41EE-872E-B334ED6685FE}"/>
                  </a:ext>
                </a:extLst>
              </p:cNvPr>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2863;p37">
                <a:extLst>
                  <a:ext uri="{FF2B5EF4-FFF2-40B4-BE49-F238E27FC236}">
                    <a16:creationId xmlns:a16="http://schemas.microsoft.com/office/drawing/2014/main" id="{9B26A1AB-03BB-4DFE-AF64-2A1E3D1904E6}"/>
                  </a:ext>
                </a:extLst>
              </p:cNvPr>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2864;p37">
                <a:extLst>
                  <a:ext uri="{FF2B5EF4-FFF2-40B4-BE49-F238E27FC236}">
                    <a16:creationId xmlns:a16="http://schemas.microsoft.com/office/drawing/2014/main" id="{5B3401DB-5F34-47D9-8176-B53D4015D0BD}"/>
                  </a:ext>
                </a:extLst>
              </p:cNvPr>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2865;p37">
                <a:extLst>
                  <a:ext uri="{FF2B5EF4-FFF2-40B4-BE49-F238E27FC236}">
                    <a16:creationId xmlns:a16="http://schemas.microsoft.com/office/drawing/2014/main" id="{9BC6E6D1-DA9B-47BA-87B9-56CB84D50589}"/>
                  </a:ext>
                </a:extLst>
              </p:cNvPr>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2866;p37">
                <a:extLst>
                  <a:ext uri="{FF2B5EF4-FFF2-40B4-BE49-F238E27FC236}">
                    <a16:creationId xmlns:a16="http://schemas.microsoft.com/office/drawing/2014/main" id="{D0824AE6-E5EE-418F-9FDF-CDEDDCA99695}"/>
                  </a:ext>
                </a:extLst>
              </p:cNvPr>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2867;p37">
                <a:extLst>
                  <a:ext uri="{FF2B5EF4-FFF2-40B4-BE49-F238E27FC236}">
                    <a16:creationId xmlns:a16="http://schemas.microsoft.com/office/drawing/2014/main" id="{C02520DD-0137-4BFC-B350-5EEC6206C6F3}"/>
                  </a:ext>
                </a:extLst>
              </p:cNvPr>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2868;p37">
                <a:extLst>
                  <a:ext uri="{FF2B5EF4-FFF2-40B4-BE49-F238E27FC236}">
                    <a16:creationId xmlns:a16="http://schemas.microsoft.com/office/drawing/2014/main" id="{234CB75E-6450-4CA2-B306-5FC7D5808EF8}"/>
                  </a:ext>
                </a:extLst>
              </p:cNvPr>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2869;p37">
                <a:extLst>
                  <a:ext uri="{FF2B5EF4-FFF2-40B4-BE49-F238E27FC236}">
                    <a16:creationId xmlns:a16="http://schemas.microsoft.com/office/drawing/2014/main" id="{131B0393-4795-428E-AFB0-6BB27957B562}"/>
                  </a:ext>
                </a:extLst>
              </p:cNvPr>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2870;p37">
                <a:extLst>
                  <a:ext uri="{FF2B5EF4-FFF2-40B4-BE49-F238E27FC236}">
                    <a16:creationId xmlns:a16="http://schemas.microsoft.com/office/drawing/2014/main" id="{CF6CFDB2-C0F7-413E-B9B1-2C682819CD84}"/>
                  </a:ext>
                </a:extLst>
              </p:cNvPr>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2871;p37">
                <a:extLst>
                  <a:ext uri="{FF2B5EF4-FFF2-40B4-BE49-F238E27FC236}">
                    <a16:creationId xmlns:a16="http://schemas.microsoft.com/office/drawing/2014/main" id="{25B03F19-5987-49F3-AF0F-83DE75783615}"/>
                  </a:ext>
                </a:extLst>
              </p:cNvPr>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2872;p37">
                <a:extLst>
                  <a:ext uri="{FF2B5EF4-FFF2-40B4-BE49-F238E27FC236}">
                    <a16:creationId xmlns:a16="http://schemas.microsoft.com/office/drawing/2014/main" id="{9A110C79-BE44-405E-892F-916F40275AB4}"/>
                  </a:ext>
                </a:extLst>
              </p:cNvPr>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2873;p37">
                <a:extLst>
                  <a:ext uri="{FF2B5EF4-FFF2-40B4-BE49-F238E27FC236}">
                    <a16:creationId xmlns:a16="http://schemas.microsoft.com/office/drawing/2014/main" id="{A6B5C7D0-969E-4698-9119-BDD4BC3FCB43}"/>
                  </a:ext>
                </a:extLst>
              </p:cNvPr>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2874;p37">
                <a:extLst>
                  <a:ext uri="{FF2B5EF4-FFF2-40B4-BE49-F238E27FC236}">
                    <a16:creationId xmlns:a16="http://schemas.microsoft.com/office/drawing/2014/main" id="{D5A79D61-11C5-45F6-8E98-B905B6C262D6}"/>
                  </a:ext>
                </a:extLst>
              </p:cNvPr>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2875;p37">
                <a:extLst>
                  <a:ext uri="{FF2B5EF4-FFF2-40B4-BE49-F238E27FC236}">
                    <a16:creationId xmlns:a16="http://schemas.microsoft.com/office/drawing/2014/main" id="{E316BFE7-98BB-4052-B731-2CE9FECAC962}"/>
                  </a:ext>
                </a:extLst>
              </p:cNvPr>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2876;p37">
                <a:extLst>
                  <a:ext uri="{FF2B5EF4-FFF2-40B4-BE49-F238E27FC236}">
                    <a16:creationId xmlns:a16="http://schemas.microsoft.com/office/drawing/2014/main" id="{4F1A751D-7E4F-4B89-8B7E-FE5BB6BD897E}"/>
                  </a:ext>
                </a:extLst>
              </p:cNvPr>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 name="Google Shape;2877;p37">
              <a:extLst>
                <a:ext uri="{FF2B5EF4-FFF2-40B4-BE49-F238E27FC236}">
                  <a16:creationId xmlns:a16="http://schemas.microsoft.com/office/drawing/2014/main" id="{2BB5FCFB-BA29-4259-BF98-04C3B6D2BFF4}"/>
                </a:ext>
              </a:extLst>
            </p:cNvPr>
            <p:cNvGrpSpPr/>
            <p:nvPr/>
          </p:nvGrpSpPr>
          <p:grpSpPr>
            <a:xfrm>
              <a:off x="2682040" y="3351243"/>
              <a:ext cx="883854" cy="621125"/>
              <a:chOff x="4491665" y="4093368"/>
              <a:chExt cx="883854" cy="621125"/>
            </a:xfrm>
          </p:grpSpPr>
          <p:sp>
            <p:nvSpPr>
              <p:cNvPr id="496" name="Google Shape;2878;p37">
                <a:extLst>
                  <a:ext uri="{FF2B5EF4-FFF2-40B4-BE49-F238E27FC236}">
                    <a16:creationId xmlns:a16="http://schemas.microsoft.com/office/drawing/2014/main" id="{91329BC8-618D-4982-96A5-11345104E143}"/>
                  </a:ext>
                </a:extLst>
              </p:cNvPr>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2879;p37">
                <a:extLst>
                  <a:ext uri="{FF2B5EF4-FFF2-40B4-BE49-F238E27FC236}">
                    <a16:creationId xmlns:a16="http://schemas.microsoft.com/office/drawing/2014/main" id="{8FFCA01D-7A13-4981-AB69-28D5A2E7AC4E}"/>
                  </a:ext>
                </a:extLst>
              </p:cNvPr>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2880;p37">
                <a:extLst>
                  <a:ext uri="{FF2B5EF4-FFF2-40B4-BE49-F238E27FC236}">
                    <a16:creationId xmlns:a16="http://schemas.microsoft.com/office/drawing/2014/main" id="{3CC1A05A-08BA-4294-B43E-9EBA51B44838}"/>
                  </a:ext>
                </a:extLst>
              </p:cNvPr>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2881;p37">
                <a:extLst>
                  <a:ext uri="{FF2B5EF4-FFF2-40B4-BE49-F238E27FC236}">
                    <a16:creationId xmlns:a16="http://schemas.microsoft.com/office/drawing/2014/main" id="{F13522C2-3E6A-4881-8334-275766FC0D6A}"/>
                  </a:ext>
                </a:extLst>
              </p:cNvPr>
              <p:cNvSpPr/>
              <p:nvPr/>
            </p:nvSpPr>
            <p:spPr>
              <a:xfrm>
                <a:off x="4491666" y="4093368"/>
                <a:ext cx="883853" cy="511491"/>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2882;p37">
                <a:extLst>
                  <a:ext uri="{FF2B5EF4-FFF2-40B4-BE49-F238E27FC236}">
                    <a16:creationId xmlns:a16="http://schemas.microsoft.com/office/drawing/2014/main" id="{6FD001C5-1D6C-442E-8B41-70ACFD5549B9}"/>
                  </a:ext>
                </a:extLst>
              </p:cNvPr>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2883;p37">
                <a:extLst>
                  <a:ext uri="{FF2B5EF4-FFF2-40B4-BE49-F238E27FC236}">
                    <a16:creationId xmlns:a16="http://schemas.microsoft.com/office/drawing/2014/main" id="{D1F9C02F-760C-45B2-BEC4-B24AF29729CC}"/>
                  </a:ext>
                </a:extLst>
              </p:cNvPr>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2884;p37">
                <a:extLst>
                  <a:ext uri="{FF2B5EF4-FFF2-40B4-BE49-F238E27FC236}">
                    <a16:creationId xmlns:a16="http://schemas.microsoft.com/office/drawing/2014/main" id="{C7A1F7A7-4393-4336-BD78-8F6D9BA2B733}"/>
                  </a:ext>
                </a:extLst>
              </p:cNvPr>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2885;p37">
                <a:extLst>
                  <a:ext uri="{FF2B5EF4-FFF2-40B4-BE49-F238E27FC236}">
                    <a16:creationId xmlns:a16="http://schemas.microsoft.com/office/drawing/2014/main" id="{A4DFA3EF-8AB6-4546-BE28-468F30A63D94}"/>
                  </a:ext>
                </a:extLst>
              </p:cNvPr>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2886;p37">
                <a:extLst>
                  <a:ext uri="{FF2B5EF4-FFF2-40B4-BE49-F238E27FC236}">
                    <a16:creationId xmlns:a16="http://schemas.microsoft.com/office/drawing/2014/main" id="{1D57640E-0C14-497D-988F-A3FF55CB8088}"/>
                  </a:ext>
                </a:extLst>
              </p:cNvPr>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2887;p37">
                <a:extLst>
                  <a:ext uri="{FF2B5EF4-FFF2-40B4-BE49-F238E27FC236}">
                    <a16:creationId xmlns:a16="http://schemas.microsoft.com/office/drawing/2014/main" id="{FF33B5F1-0735-43AE-A8AD-766123B6C7EC}"/>
                  </a:ext>
                </a:extLst>
              </p:cNvPr>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2888;p37">
                <a:extLst>
                  <a:ext uri="{FF2B5EF4-FFF2-40B4-BE49-F238E27FC236}">
                    <a16:creationId xmlns:a16="http://schemas.microsoft.com/office/drawing/2014/main" id="{B940E833-042A-417D-83B6-F89F7699D9B9}"/>
                  </a:ext>
                </a:extLst>
              </p:cNvPr>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2889;p37">
                <a:extLst>
                  <a:ext uri="{FF2B5EF4-FFF2-40B4-BE49-F238E27FC236}">
                    <a16:creationId xmlns:a16="http://schemas.microsoft.com/office/drawing/2014/main" id="{AF7DF430-871A-4E5D-8156-E885DF7FF735}"/>
                  </a:ext>
                </a:extLst>
              </p:cNvPr>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2890;p37">
                <a:extLst>
                  <a:ext uri="{FF2B5EF4-FFF2-40B4-BE49-F238E27FC236}">
                    <a16:creationId xmlns:a16="http://schemas.microsoft.com/office/drawing/2014/main" id="{A7C60FC2-CBA8-4AE1-9117-F3621A8B553B}"/>
                  </a:ext>
                </a:extLst>
              </p:cNvPr>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2891;p37">
                <a:extLst>
                  <a:ext uri="{FF2B5EF4-FFF2-40B4-BE49-F238E27FC236}">
                    <a16:creationId xmlns:a16="http://schemas.microsoft.com/office/drawing/2014/main" id="{2A41E8FF-76CF-4420-AA0A-7B46228E91F8}"/>
                  </a:ext>
                </a:extLst>
              </p:cNvPr>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2892;p37">
                <a:extLst>
                  <a:ext uri="{FF2B5EF4-FFF2-40B4-BE49-F238E27FC236}">
                    <a16:creationId xmlns:a16="http://schemas.microsoft.com/office/drawing/2014/main" id="{AC325B55-D338-4181-A0DD-F5D9B779DF83}"/>
                  </a:ext>
                </a:extLst>
              </p:cNvPr>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2893;p37">
                <a:extLst>
                  <a:ext uri="{FF2B5EF4-FFF2-40B4-BE49-F238E27FC236}">
                    <a16:creationId xmlns:a16="http://schemas.microsoft.com/office/drawing/2014/main" id="{21B1E996-09FB-4003-AE64-7AB1389661D8}"/>
                  </a:ext>
                </a:extLst>
              </p:cNvPr>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 name="Google Shape;2894;p37">
              <a:extLst>
                <a:ext uri="{FF2B5EF4-FFF2-40B4-BE49-F238E27FC236}">
                  <a16:creationId xmlns:a16="http://schemas.microsoft.com/office/drawing/2014/main" id="{FD9193AE-3610-4CA0-90F8-CCB7A5515ABD}"/>
                </a:ext>
              </a:extLst>
            </p:cNvPr>
            <p:cNvGrpSpPr/>
            <p:nvPr/>
          </p:nvGrpSpPr>
          <p:grpSpPr>
            <a:xfrm>
              <a:off x="2654955" y="3219989"/>
              <a:ext cx="883855" cy="621029"/>
              <a:chOff x="4464580" y="3962114"/>
              <a:chExt cx="883855" cy="621029"/>
            </a:xfrm>
          </p:grpSpPr>
          <p:sp>
            <p:nvSpPr>
              <p:cNvPr id="480" name="Google Shape;2895;p37">
                <a:extLst>
                  <a:ext uri="{FF2B5EF4-FFF2-40B4-BE49-F238E27FC236}">
                    <a16:creationId xmlns:a16="http://schemas.microsoft.com/office/drawing/2014/main" id="{5D3643CA-66D7-49AC-9BF2-C5DE201ECEF0}"/>
                  </a:ext>
                </a:extLst>
              </p:cNvPr>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2896;p37">
                <a:extLst>
                  <a:ext uri="{FF2B5EF4-FFF2-40B4-BE49-F238E27FC236}">
                    <a16:creationId xmlns:a16="http://schemas.microsoft.com/office/drawing/2014/main" id="{25637021-0D1C-4CF1-9DAB-B1AAD9AF8DA5}"/>
                  </a:ext>
                </a:extLst>
              </p:cNvPr>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2897;p37">
                <a:extLst>
                  <a:ext uri="{FF2B5EF4-FFF2-40B4-BE49-F238E27FC236}">
                    <a16:creationId xmlns:a16="http://schemas.microsoft.com/office/drawing/2014/main" id="{9A3E184A-8CF4-4BEC-A86A-4DAEA443E0C7}"/>
                  </a:ext>
                </a:extLst>
              </p:cNvPr>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2898;p37">
                <a:extLst>
                  <a:ext uri="{FF2B5EF4-FFF2-40B4-BE49-F238E27FC236}">
                    <a16:creationId xmlns:a16="http://schemas.microsoft.com/office/drawing/2014/main" id="{1D27C417-AE66-4F8B-BBAA-7B6E370271A8}"/>
                  </a:ext>
                </a:extLst>
              </p:cNvPr>
              <p:cNvSpPr/>
              <p:nvPr/>
            </p:nvSpPr>
            <p:spPr>
              <a:xfrm>
                <a:off x="4464582" y="3962114"/>
                <a:ext cx="883853" cy="511491"/>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2899;p37">
                <a:extLst>
                  <a:ext uri="{FF2B5EF4-FFF2-40B4-BE49-F238E27FC236}">
                    <a16:creationId xmlns:a16="http://schemas.microsoft.com/office/drawing/2014/main" id="{8E293BE7-CD88-4706-9699-47572DE08AE7}"/>
                  </a:ext>
                </a:extLst>
              </p:cNvPr>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2900;p37">
                <a:extLst>
                  <a:ext uri="{FF2B5EF4-FFF2-40B4-BE49-F238E27FC236}">
                    <a16:creationId xmlns:a16="http://schemas.microsoft.com/office/drawing/2014/main" id="{E39A1354-FA5F-40F5-A349-CDC65FEE8BFE}"/>
                  </a:ext>
                </a:extLst>
              </p:cNvPr>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2901;p37">
                <a:extLst>
                  <a:ext uri="{FF2B5EF4-FFF2-40B4-BE49-F238E27FC236}">
                    <a16:creationId xmlns:a16="http://schemas.microsoft.com/office/drawing/2014/main" id="{14A1AC8C-A1FE-4250-A0D9-ECB6F484EED1}"/>
                  </a:ext>
                </a:extLst>
              </p:cNvPr>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2902;p37">
                <a:extLst>
                  <a:ext uri="{FF2B5EF4-FFF2-40B4-BE49-F238E27FC236}">
                    <a16:creationId xmlns:a16="http://schemas.microsoft.com/office/drawing/2014/main" id="{D014400F-AF19-492E-B898-EC5329A9478E}"/>
                  </a:ext>
                </a:extLst>
              </p:cNvPr>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2903;p37">
                <a:extLst>
                  <a:ext uri="{FF2B5EF4-FFF2-40B4-BE49-F238E27FC236}">
                    <a16:creationId xmlns:a16="http://schemas.microsoft.com/office/drawing/2014/main" id="{C8D1B942-0BC5-454D-ADA3-B82A677FE850}"/>
                  </a:ext>
                </a:extLst>
              </p:cNvPr>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2904;p37">
                <a:extLst>
                  <a:ext uri="{FF2B5EF4-FFF2-40B4-BE49-F238E27FC236}">
                    <a16:creationId xmlns:a16="http://schemas.microsoft.com/office/drawing/2014/main" id="{B738EEB7-4307-45F9-8046-E4AEA8B06436}"/>
                  </a:ext>
                </a:extLst>
              </p:cNvPr>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2905;p37">
                <a:extLst>
                  <a:ext uri="{FF2B5EF4-FFF2-40B4-BE49-F238E27FC236}">
                    <a16:creationId xmlns:a16="http://schemas.microsoft.com/office/drawing/2014/main" id="{5BCBB740-6AEF-4907-B3DA-C67F0774FF5A}"/>
                  </a:ext>
                </a:extLst>
              </p:cNvPr>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2906;p37">
                <a:extLst>
                  <a:ext uri="{FF2B5EF4-FFF2-40B4-BE49-F238E27FC236}">
                    <a16:creationId xmlns:a16="http://schemas.microsoft.com/office/drawing/2014/main" id="{42C07798-45C7-4B89-9CA9-665E07FB16DF}"/>
                  </a:ext>
                </a:extLst>
              </p:cNvPr>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2907;p37">
                <a:extLst>
                  <a:ext uri="{FF2B5EF4-FFF2-40B4-BE49-F238E27FC236}">
                    <a16:creationId xmlns:a16="http://schemas.microsoft.com/office/drawing/2014/main" id="{DFA7BBFF-2375-4A95-8485-A9A41B2FAEC5}"/>
                  </a:ext>
                </a:extLst>
              </p:cNvPr>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2908;p37">
                <a:extLst>
                  <a:ext uri="{FF2B5EF4-FFF2-40B4-BE49-F238E27FC236}">
                    <a16:creationId xmlns:a16="http://schemas.microsoft.com/office/drawing/2014/main" id="{99A94379-C4A1-4EE7-99E7-EE0EE5EECAA3}"/>
                  </a:ext>
                </a:extLst>
              </p:cNvPr>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2909;p37">
                <a:extLst>
                  <a:ext uri="{FF2B5EF4-FFF2-40B4-BE49-F238E27FC236}">
                    <a16:creationId xmlns:a16="http://schemas.microsoft.com/office/drawing/2014/main" id="{40F061C8-E92F-4525-8C13-A85F1D563AEE}"/>
                  </a:ext>
                </a:extLst>
              </p:cNvPr>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2910;p37">
                <a:extLst>
                  <a:ext uri="{FF2B5EF4-FFF2-40B4-BE49-F238E27FC236}">
                    <a16:creationId xmlns:a16="http://schemas.microsoft.com/office/drawing/2014/main" id="{209EFEC5-9727-44C1-A1E1-90EE21129483}"/>
                  </a:ext>
                </a:extLst>
              </p:cNvPr>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 name="Google Shape;2911;p37">
              <a:extLst>
                <a:ext uri="{FF2B5EF4-FFF2-40B4-BE49-F238E27FC236}">
                  <a16:creationId xmlns:a16="http://schemas.microsoft.com/office/drawing/2014/main" id="{56379ED3-A099-408A-A630-51237E8E8244}"/>
                </a:ext>
              </a:extLst>
            </p:cNvPr>
            <p:cNvGrpSpPr/>
            <p:nvPr/>
          </p:nvGrpSpPr>
          <p:grpSpPr>
            <a:xfrm>
              <a:off x="2692590" y="3093401"/>
              <a:ext cx="883852" cy="621030"/>
              <a:chOff x="4502215" y="3835526"/>
              <a:chExt cx="883852" cy="621030"/>
            </a:xfrm>
          </p:grpSpPr>
          <p:sp>
            <p:nvSpPr>
              <p:cNvPr id="464" name="Google Shape;2912;p37">
                <a:extLst>
                  <a:ext uri="{FF2B5EF4-FFF2-40B4-BE49-F238E27FC236}">
                    <a16:creationId xmlns:a16="http://schemas.microsoft.com/office/drawing/2014/main" id="{5A781D32-8916-4DAA-8E13-A8146146FE5D}"/>
                  </a:ext>
                </a:extLst>
              </p:cNvPr>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2913;p37">
                <a:extLst>
                  <a:ext uri="{FF2B5EF4-FFF2-40B4-BE49-F238E27FC236}">
                    <a16:creationId xmlns:a16="http://schemas.microsoft.com/office/drawing/2014/main" id="{2CF6FFFA-D02B-4FE3-BFA9-21F854928A93}"/>
                  </a:ext>
                </a:extLst>
              </p:cNvPr>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2914;p37">
                <a:extLst>
                  <a:ext uri="{FF2B5EF4-FFF2-40B4-BE49-F238E27FC236}">
                    <a16:creationId xmlns:a16="http://schemas.microsoft.com/office/drawing/2014/main" id="{84CB60EC-BCDC-4D07-9629-CCF45B9CFCCD}"/>
                  </a:ext>
                </a:extLst>
              </p:cNvPr>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2915;p37">
                <a:extLst>
                  <a:ext uri="{FF2B5EF4-FFF2-40B4-BE49-F238E27FC236}">
                    <a16:creationId xmlns:a16="http://schemas.microsoft.com/office/drawing/2014/main" id="{C34F1F52-9AC8-4DDF-8BFE-82032285AFB7}"/>
                  </a:ext>
                </a:extLst>
              </p:cNvPr>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2916;p37">
                <a:extLst>
                  <a:ext uri="{FF2B5EF4-FFF2-40B4-BE49-F238E27FC236}">
                    <a16:creationId xmlns:a16="http://schemas.microsoft.com/office/drawing/2014/main" id="{8336A67A-3B7D-4590-B99B-98C43C77706C}"/>
                  </a:ext>
                </a:extLst>
              </p:cNvPr>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2917;p37">
                <a:extLst>
                  <a:ext uri="{FF2B5EF4-FFF2-40B4-BE49-F238E27FC236}">
                    <a16:creationId xmlns:a16="http://schemas.microsoft.com/office/drawing/2014/main" id="{2A972B32-0D3E-400D-9B0D-EA9E6D887511}"/>
                  </a:ext>
                </a:extLst>
              </p:cNvPr>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2918;p37">
                <a:extLst>
                  <a:ext uri="{FF2B5EF4-FFF2-40B4-BE49-F238E27FC236}">
                    <a16:creationId xmlns:a16="http://schemas.microsoft.com/office/drawing/2014/main" id="{9518E574-19F0-4671-9265-C8C9834E20F1}"/>
                  </a:ext>
                </a:extLst>
              </p:cNvPr>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2919;p37">
                <a:extLst>
                  <a:ext uri="{FF2B5EF4-FFF2-40B4-BE49-F238E27FC236}">
                    <a16:creationId xmlns:a16="http://schemas.microsoft.com/office/drawing/2014/main" id="{A4772689-85F6-4B00-97E6-B41F6DA4EB4E}"/>
                  </a:ext>
                </a:extLst>
              </p:cNvPr>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2920;p37">
                <a:extLst>
                  <a:ext uri="{FF2B5EF4-FFF2-40B4-BE49-F238E27FC236}">
                    <a16:creationId xmlns:a16="http://schemas.microsoft.com/office/drawing/2014/main" id="{A3C0A0E8-81FA-4329-8613-C10C2BDD97F4}"/>
                  </a:ext>
                </a:extLst>
              </p:cNvPr>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2921;p37">
                <a:extLst>
                  <a:ext uri="{FF2B5EF4-FFF2-40B4-BE49-F238E27FC236}">
                    <a16:creationId xmlns:a16="http://schemas.microsoft.com/office/drawing/2014/main" id="{82A16249-F966-42C5-8A79-0D47FD5BEE28}"/>
                  </a:ext>
                </a:extLst>
              </p:cNvPr>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2922;p37">
                <a:extLst>
                  <a:ext uri="{FF2B5EF4-FFF2-40B4-BE49-F238E27FC236}">
                    <a16:creationId xmlns:a16="http://schemas.microsoft.com/office/drawing/2014/main" id="{EBF4A4FA-F7E2-4F03-B08C-44E7AF20EB7C}"/>
                  </a:ext>
                </a:extLst>
              </p:cNvPr>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2923;p37">
                <a:extLst>
                  <a:ext uri="{FF2B5EF4-FFF2-40B4-BE49-F238E27FC236}">
                    <a16:creationId xmlns:a16="http://schemas.microsoft.com/office/drawing/2014/main" id="{577B64FC-540F-452C-83C7-088CF254043C}"/>
                  </a:ext>
                </a:extLst>
              </p:cNvPr>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2924;p37">
                <a:extLst>
                  <a:ext uri="{FF2B5EF4-FFF2-40B4-BE49-F238E27FC236}">
                    <a16:creationId xmlns:a16="http://schemas.microsoft.com/office/drawing/2014/main" id="{733016A5-30A6-4967-8576-5A46E9164619}"/>
                  </a:ext>
                </a:extLst>
              </p:cNvPr>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2925;p37">
                <a:extLst>
                  <a:ext uri="{FF2B5EF4-FFF2-40B4-BE49-F238E27FC236}">
                    <a16:creationId xmlns:a16="http://schemas.microsoft.com/office/drawing/2014/main" id="{6B9ED1BF-E947-40E2-8995-04BDEDEA3783}"/>
                  </a:ext>
                </a:extLst>
              </p:cNvPr>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2926;p37">
                <a:extLst>
                  <a:ext uri="{FF2B5EF4-FFF2-40B4-BE49-F238E27FC236}">
                    <a16:creationId xmlns:a16="http://schemas.microsoft.com/office/drawing/2014/main" id="{454A1CB4-637B-482C-B5D0-E4A07B2E025C}"/>
                  </a:ext>
                </a:extLst>
              </p:cNvPr>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2927;p37">
                <a:extLst>
                  <a:ext uri="{FF2B5EF4-FFF2-40B4-BE49-F238E27FC236}">
                    <a16:creationId xmlns:a16="http://schemas.microsoft.com/office/drawing/2014/main" id="{70484AA1-E9DA-4F41-822D-2FE06E1A8819}"/>
                  </a:ext>
                </a:extLst>
              </p:cNvPr>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 name="Google Shape;2928;p37">
              <a:extLst>
                <a:ext uri="{FF2B5EF4-FFF2-40B4-BE49-F238E27FC236}">
                  <a16:creationId xmlns:a16="http://schemas.microsoft.com/office/drawing/2014/main" id="{8B401368-EE97-4D4B-AB56-6795D8FC8219}"/>
                </a:ext>
              </a:extLst>
            </p:cNvPr>
            <p:cNvGrpSpPr/>
            <p:nvPr/>
          </p:nvGrpSpPr>
          <p:grpSpPr>
            <a:xfrm>
              <a:off x="2665504" y="2962052"/>
              <a:ext cx="883852" cy="621125"/>
              <a:chOff x="4475129" y="3704177"/>
              <a:chExt cx="883852" cy="621125"/>
            </a:xfrm>
          </p:grpSpPr>
          <p:sp>
            <p:nvSpPr>
              <p:cNvPr id="448" name="Google Shape;2929;p37">
                <a:extLst>
                  <a:ext uri="{FF2B5EF4-FFF2-40B4-BE49-F238E27FC236}">
                    <a16:creationId xmlns:a16="http://schemas.microsoft.com/office/drawing/2014/main" id="{EC0764E2-570A-4163-BFA0-AD4E25455B59}"/>
                  </a:ext>
                </a:extLst>
              </p:cNvPr>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2930;p37">
                <a:extLst>
                  <a:ext uri="{FF2B5EF4-FFF2-40B4-BE49-F238E27FC236}">
                    <a16:creationId xmlns:a16="http://schemas.microsoft.com/office/drawing/2014/main" id="{7CA0109E-0619-44A9-B96D-5E40442571BF}"/>
                  </a:ext>
                </a:extLst>
              </p:cNvPr>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2931;p37">
                <a:extLst>
                  <a:ext uri="{FF2B5EF4-FFF2-40B4-BE49-F238E27FC236}">
                    <a16:creationId xmlns:a16="http://schemas.microsoft.com/office/drawing/2014/main" id="{1CF137E2-8D05-414F-9C1E-A6A5BBE11E2A}"/>
                  </a:ext>
                </a:extLst>
              </p:cNvPr>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2932;p37">
                <a:extLst>
                  <a:ext uri="{FF2B5EF4-FFF2-40B4-BE49-F238E27FC236}">
                    <a16:creationId xmlns:a16="http://schemas.microsoft.com/office/drawing/2014/main" id="{809C1490-D4AB-481C-99AB-9B2F2A83EDBD}"/>
                  </a:ext>
                </a:extLst>
              </p:cNvPr>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2933;p37">
                <a:extLst>
                  <a:ext uri="{FF2B5EF4-FFF2-40B4-BE49-F238E27FC236}">
                    <a16:creationId xmlns:a16="http://schemas.microsoft.com/office/drawing/2014/main" id="{749AEE69-5328-4982-985F-874242009261}"/>
                  </a:ext>
                </a:extLst>
              </p:cNvPr>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2934;p37">
                <a:extLst>
                  <a:ext uri="{FF2B5EF4-FFF2-40B4-BE49-F238E27FC236}">
                    <a16:creationId xmlns:a16="http://schemas.microsoft.com/office/drawing/2014/main" id="{FC6BA882-8A14-4947-B625-82BB07674716}"/>
                  </a:ext>
                </a:extLst>
              </p:cNvPr>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2935;p37">
                <a:extLst>
                  <a:ext uri="{FF2B5EF4-FFF2-40B4-BE49-F238E27FC236}">
                    <a16:creationId xmlns:a16="http://schemas.microsoft.com/office/drawing/2014/main" id="{D1E646BD-761A-4416-B24F-EF88C7CC07A7}"/>
                  </a:ext>
                </a:extLst>
              </p:cNvPr>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2936;p37">
                <a:extLst>
                  <a:ext uri="{FF2B5EF4-FFF2-40B4-BE49-F238E27FC236}">
                    <a16:creationId xmlns:a16="http://schemas.microsoft.com/office/drawing/2014/main" id="{89D8E0A0-7495-4068-A275-C84E38162291}"/>
                  </a:ext>
                </a:extLst>
              </p:cNvPr>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2937;p37">
                <a:extLst>
                  <a:ext uri="{FF2B5EF4-FFF2-40B4-BE49-F238E27FC236}">
                    <a16:creationId xmlns:a16="http://schemas.microsoft.com/office/drawing/2014/main" id="{56200251-A0A5-4600-AAF4-ED8962EC4489}"/>
                  </a:ext>
                </a:extLst>
              </p:cNvPr>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2938;p37">
                <a:extLst>
                  <a:ext uri="{FF2B5EF4-FFF2-40B4-BE49-F238E27FC236}">
                    <a16:creationId xmlns:a16="http://schemas.microsoft.com/office/drawing/2014/main" id="{45B9A994-C2FC-4DA9-98CF-5ACFEC571085}"/>
                  </a:ext>
                </a:extLst>
              </p:cNvPr>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2939;p37">
                <a:extLst>
                  <a:ext uri="{FF2B5EF4-FFF2-40B4-BE49-F238E27FC236}">
                    <a16:creationId xmlns:a16="http://schemas.microsoft.com/office/drawing/2014/main" id="{93AB54DC-1C1F-4FDB-9CAB-A8A3820638E3}"/>
                  </a:ext>
                </a:extLst>
              </p:cNvPr>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2940;p37">
                <a:extLst>
                  <a:ext uri="{FF2B5EF4-FFF2-40B4-BE49-F238E27FC236}">
                    <a16:creationId xmlns:a16="http://schemas.microsoft.com/office/drawing/2014/main" id="{494B22E8-93F8-44AB-9044-553DCA4A331D}"/>
                  </a:ext>
                </a:extLst>
              </p:cNvPr>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2941;p37">
                <a:extLst>
                  <a:ext uri="{FF2B5EF4-FFF2-40B4-BE49-F238E27FC236}">
                    <a16:creationId xmlns:a16="http://schemas.microsoft.com/office/drawing/2014/main" id="{AA4A0DFF-B8BE-4045-A9F0-F42A8E513096}"/>
                  </a:ext>
                </a:extLst>
              </p:cNvPr>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2942;p37">
                <a:extLst>
                  <a:ext uri="{FF2B5EF4-FFF2-40B4-BE49-F238E27FC236}">
                    <a16:creationId xmlns:a16="http://schemas.microsoft.com/office/drawing/2014/main" id="{68F70AD3-D75D-411C-BA50-DC4886455067}"/>
                  </a:ext>
                </a:extLst>
              </p:cNvPr>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2943;p37">
                <a:extLst>
                  <a:ext uri="{FF2B5EF4-FFF2-40B4-BE49-F238E27FC236}">
                    <a16:creationId xmlns:a16="http://schemas.microsoft.com/office/drawing/2014/main" id="{DE1770C4-B832-4441-A3C7-7917BBFC1159}"/>
                  </a:ext>
                </a:extLst>
              </p:cNvPr>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2944;p37">
                <a:extLst>
                  <a:ext uri="{FF2B5EF4-FFF2-40B4-BE49-F238E27FC236}">
                    <a16:creationId xmlns:a16="http://schemas.microsoft.com/office/drawing/2014/main" id="{7F94D5CA-EDD2-4AC8-90C8-3345C4ED5F9F}"/>
                  </a:ext>
                </a:extLst>
              </p:cNvPr>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 name="Google Shape;2945;p37">
              <a:extLst>
                <a:ext uri="{FF2B5EF4-FFF2-40B4-BE49-F238E27FC236}">
                  <a16:creationId xmlns:a16="http://schemas.microsoft.com/office/drawing/2014/main" id="{EAB6E7B1-C5CB-4B05-A1D6-6ADCCB08B589}"/>
                </a:ext>
              </a:extLst>
            </p:cNvPr>
            <p:cNvGrpSpPr/>
            <p:nvPr/>
          </p:nvGrpSpPr>
          <p:grpSpPr>
            <a:xfrm>
              <a:off x="2665504" y="2818605"/>
              <a:ext cx="883852" cy="621125"/>
              <a:chOff x="4475129" y="3560730"/>
              <a:chExt cx="883852" cy="621125"/>
            </a:xfrm>
          </p:grpSpPr>
          <p:sp>
            <p:nvSpPr>
              <p:cNvPr id="432" name="Google Shape;2946;p37">
                <a:extLst>
                  <a:ext uri="{FF2B5EF4-FFF2-40B4-BE49-F238E27FC236}">
                    <a16:creationId xmlns:a16="http://schemas.microsoft.com/office/drawing/2014/main" id="{EA51E4B2-0339-4439-8FC5-0F0552F029F6}"/>
                  </a:ext>
                </a:extLst>
              </p:cNvPr>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2947;p37">
                <a:extLst>
                  <a:ext uri="{FF2B5EF4-FFF2-40B4-BE49-F238E27FC236}">
                    <a16:creationId xmlns:a16="http://schemas.microsoft.com/office/drawing/2014/main" id="{1AAE47B4-3F34-4179-A5FE-79526C11AC64}"/>
                  </a:ext>
                </a:extLst>
              </p:cNvPr>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2948;p37">
                <a:extLst>
                  <a:ext uri="{FF2B5EF4-FFF2-40B4-BE49-F238E27FC236}">
                    <a16:creationId xmlns:a16="http://schemas.microsoft.com/office/drawing/2014/main" id="{E1E4F2F3-F554-4B3C-8382-003084E18DFA}"/>
                  </a:ext>
                </a:extLst>
              </p:cNvPr>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2949;p37">
                <a:extLst>
                  <a:ext uri="{FF2B5EF4-FFF2-40B4-BE49-F238E27FC236}">
                    <a16:creationId xmlns:a16="http://schemas.microsoft.com/office/drawing/2014/main" id="{4C79F8BB-E0C7-4CCD-9A32-A47F631D2851}"/>
                  </a:ext>
                </a:extLst>
              </p:cNvPr>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2950;p37">
                <a:extLst>
                  <a:ext uri="{FF2B5EF4-FFF2-40B4-BE49-F238E27FC236}">
                    <a16:creationId xmlns:a16="http://schemas.microsoft.com/office/drawing/2014/main" id="{CB85B9D6-F1A4-4140-BC2C-9C10D204935B}"/>
                  </a:ext>
                </a:extLst>
              </p:cNvPr>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2951;p37">
                <a:extLst>
                  <a:ext uri="{FF2B5EF4-FFF2-40B4-BE49-F238E27FC236}">
                    <a16:creationId xmlns:a16="http://schemas.microsoft.com/office/drawing/2014/main" id="{7EEAB624-BCE5-4ACB-954A-89B17A6A4811}"/>
                  </a:ext>
                </a:extLst>
              </p:cNvPr>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2952;p37">
                <a:extLst>
                  <a:ext uri="{FF2B5EF4-FFF2-40B4-BE49-F238E27FC236}">
                    <a16:creationId xmlns:a16="http://schemas.microsoft.com/office/drawing/2014/main" id="{0D7EAF4B-45B5-439C-9F03-B3B6397D869A}"/>
                  </a:ext>
                </a:extLst>
              </p:cNvPr>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2953;p37">
                <a:extLst>
                  <a:ext uri="{FF2B5EF4-FFF2-40B4-BE49-F238E27FC236}">
                    <a16:creationId xmlns:a16="http://schemas.microsoft.com/office/drawing/2014/main" id="{52458FEF-35DB-47B9-8F45-3177ABC9998C}"/>
                  </a:ext>
                </a:extLst>
              </p:cNvPr>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2954;p37">
                <a:extLst>
                  <a:ext uri="{FF2B5EF4-FFF2-40B4-BE49-F238E27FC236}">
                    <a16:creationId xmlns:a16="http://schemas.microsoft.com/office/drawing/2014/main" id="{567531F4-6E0B-4A98-AFA4-4FDE0DE4A591}"/>
                  </a:ext>
                </a:extLst>
              </p:cNvPr>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2955;p37">
                <a:extLst>
                  <a:ext uri="{FF2B5EF4-FFF2-40B4-BE49-F238E27FC236}">
                    <a16:creationId xmlns:a16="http://schemas.microsoft.com/office/drawing/2014/main" id="{E31D2064-3596-46A4-B759-32D954676812}"/>
                  </a:ext>
                </a:extLst>
              </p:cNvPr>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2956;p37">
                <a:extLst>
                  <a:ext uri="{FF2B5EF4-FFF2-40B4-BE49-F238E27FC236}">
                    <a16:creationId xmlns:a16="http://schemas.microsoft.com/office/drawing/2014/main" id="{9DDE9FD0-276E-4176-89D6-EA32F38CC1E1}"/>
                  </a:ext>
                </a:extLst>
              </p:cNvPr>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2957;p37">
                <a:extLst>
                  <a:ext uri="{FF2B5EF4-FFF2-40B4-BE49-F238E27FC236}">
                    <a16:creationId xmlns:a16="http://schemas.microsoft.com/office/drawing/2014/main" id="{B3ED33A1-3050-4F6D-9173-C74DBC502A88}"/>
                  </a:ext>
                </a:extLst>
              </p:cNvPr>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2958;p37">
                <a:extLst>
                  <a:ext uri="{FF2B5EF4-FFF2-40B4-BE49-F238E27FC236}">
                    <a16:creationId xmlns:a16="http://schemas.microsoft.com/office/drawing/2014/main" id="{62E74407-4AD8-41FF-AA98-162A44337529}"/>
                  </a:ext>
                </a:extLst>
              </p:cNvPr>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2959;p37">
                <a:extLst>
                  <a:ext uri="{FF2B5EF4-FFF2-40B4-BE49-F238E27FC236}">
                    <a16:creationId xmlns:a16="http://schemas.microsoft.com/office/drawing/2014/main" id="{1506E127-3E02-411C-8AB9-4DD3B2097616}"/>
                  </a:ext>
                </a:extLst>
              </p:cNvPr>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2960;p37">
                <a:extLst>
                  <a:ext uri="{FF2B5EF4-FFF2-40B4-BE49-F238E27FC236}">
                    <a16:creationId xmlns:a16="http://schemas.microsoft.com/office/drawing/2014/main" id="{828B697D-6D36-42DA-B066-79E821C16A98}"/>
                  </a:ext>
                </a:extLst>
              </p:cNvPr>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2961;p37">
                <a:extLst>
                  <a:ext uri="{FF2B5EF4-FFF2-40B4-BE49-F238E27FC236}">
                    <a16:creationId xmlns:a16="http://schemas.microsoft.com/office/drawing/2014/main" id="{A5454EA4-2497-4B37-834E-2E55A8F3D59C}"/>
                  </a:ext>
                </a:extLst>
              </p:cNvPr>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 name="Google Shape;2962;p37">
              <a:extLst>
                <a:ext uri="{FF2B5EF4-FFF2-40B4-BE49-F238E27FC236}">
                  <a16:creationId xmlns:a16="http://schemas.microsoft.com/office/drawing/2014/main" id="{88A7FBF7-688A-4531-96E9-D2586BD02720}"/>
                </a:ext>
              </a:extLst>
            </p:cNvPr>
            <p:cNvGrpSpPr/>
            <p:nvPr/>
          </p:nvGrpSpPr>
          <p:grpSpPr>
            <a:xfrm>
              <a:off x="2694110" y="2656109"/>
              <a:ext cx="883852" cy="621029"/>
              <a:chOff x="4503735" y="3398234"/>
              <a:chExt cx="883852" cy="621029"/>
            </a:xfrm>
          </p:grpSpPr>
          <p:sp>
            <p:nvSpPr>
              <p:cNvPr id="416" name="Google Shape;2963;p37">
                <a:extLst>
                  <a:ext uri="{FF2B5EF4-FFF2-40B4-BE49-F238E27FC236}">
                    <a16:creationId xmlns:a16="http://schemas.microsoft.com/office/drawing/2014/main" id="{F148196A-06FC-4B3E-8F3F-F702D1E95BFF}"/>
                  </a:ext>
                </a:extLst>
              </p:cNvPr>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2964;p37">
                <a:extLst>
                  <a:ext uri="{FF2B5EF4-FFF2-40B4-BE49-F238E27FC236}">
                    <a16:creationId xmlns:a16="http://schemas.microsoft.com/office/drawing/2014/main" id="{92428DD9-96F0-494A-BB28-AB13DB6AC90B}"/>
                  </a:ext>
                </a:extLst>
              </p:cNvPr>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2965;p37">
                <a:extLst>
                  <a:ext uri="{FF2B5EF4-FFF2-40B4-BE49-F238E27FC236}">
                    <a16:creationId xmlns:a16="http://schemas.microsoft.com/office/drawing/2014/main" id="{DC9F8193-A939-4182-9433-A0EA3C35CFF0}"/>
                  </a:ext>
                </a:extLst>
              </p:cNvPr>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2966;p37">
                <a:extLst>
                  <a:ext uri="{FF2B5EF4-FFF2-40B4-BE49-F238E27FC236}">
                    <a16:creationId xmlns:a16="http://schemas.microsoft.com/office/drawing/2014/main" id="{23764467-881F-4125-9969-7824714703D0}"/>
                  </a:ext>
                </a:extLst>
              </p:cNvPr>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2967;p37">
                <a:extLst>
                  <a:ext uri="{FF2B5EF4-FFF2-40B4-BE49-F238E27FC236}">
                    <a16:creationId xmlns:a16="http://schemas.microsoft.com/office/drawing/2014/main" id="{036ABD43-E871-4574-A7A6-BC3B47FDF04B}"/>
                  </a:ext>
                </a:extLst>
              </p:cNvPr>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2968;p37">
                <a:extLst>
                  <a:ext uri="{FF2B5EF4-FFF2-40B4-BE49-F238E27FC236}">
                    <a16:creationId xmlns:a16="http://schemas.microsoft.com/office/drawing/2014/main" id="{8A50BE50-4B46-4A2F-A2AC-C21FC155B8C0}"/>
                  </a:ext>
                </a:extLst>
              </p:cNvPr>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2969;p37">
                <a:extLst>
                  <a:ext uri="{FF2B5EF4-FFF2-40B4-BE49-F238E27FC236}">
                    <a16:creationId xmlns:a16="http://schemas.microsoft.com/office/drawing/2014/main" id="{90313072-5BCC-4A3B-A103-08ED7779F653}"/>
                  </a:ext>
                </a:extLst>
              </p:cNvPr>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2970;p37">
                <a:extLst>
                  <a:ext uri="{FF2B5EF4-FFF2-40B4-BE49-F238E27FC236}">
                    <a16:creationId xmlns:a16="http://schemas.microsoft.com/office/drawing/2014/main" id="{8435951E-E00F-4AC4-B719-DD5B1E23A6CA}"/>
                  </a:ext>
                </a:extLst>
              </p:cNvPr>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2971;p37">
                <a:extLst>
                  <a:ext uri="{FF2B5EF4-FFF2-40B4-BE49-F238E27FC236}">
                    <a16:creationId xmlns:a16="http://schemas.microsoft.com/office/drawing/2014/main" id="{2341A6C5-696E-413A-8C04-7E5FDBCAA581}"/>
                  </a:ext>
                </a:extLst>
              </p:cNvPr>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2972;p37">
                <a:extLst>
                  <a:ext uri="{FF2B5EF4-FFF2-40B4-BE49-F238E27FC236}">
                    <a16:creationId xmlns:a16="http://schemas.microsoft.com/office/drawing/2014/main" id="{4219A04B-16E1-463F-AB6D-AF3022FDAB9A}"/>
                  </a:ext>
                </a:extLst>
              </p:cNvPr>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2973;p37">
                <a:extLst>
                  <a:ext uri="{FF2B5EF4-FFF2-40B4-BE49-F238E27FC236}">
                    <a16:creationId xmlns:a16="http://schemas.microsoft.com/office/drawing/2014/main" id="{64F80EDD-E2AC-4436-A38B-C96623EA7375}"/>
                  </a:ext>
                </a:extLst>
              </p:cNvPr>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2974;p37">
                <a:extLst>
                  <a:ext uri="{FF2B5EF4-FFF2-40B4-BE49-F238E27FC236}">
                    <a16:creationId xmlns:a16="http://schemas.microsoft.com/office/drawing/2014/main" id="{B9D295EA-D138-4D9E-BD52-3959D200A634}"/>
                  </a:ext>
                </a:extLst>
              </p:cNvPr>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2975;p37">
                <a:extLst>
                  <a:ext uri="{FF2B5EF4-FFF2-40B4-BE49-F238E27FC236}">
                    <a16:creationId xmlns:a16="http://schemas.microsoft.com/office/drawing/2014/main" id="{BA8C8323-1509-4340-A69E-F37B6C4A7CB6}"/>
                  </a:ext>
                </a:extLst>
              </p:cNvPr>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2976;p37">
                <a:extLst>
                  <a:ext uri="{FF2B5EF4-FFF2-40B4-BE49-F238E27FC236}">
                    <a16:creationId xmlns:a16="http://schemas.microsoft.com/office/drawing/2014/main" id="{0C0F7326-89AA-48EB-B081-3D3E96329BE2}"/>
                  </a:ext>
                </a:extLst>
              </p:cNvPr>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2977;p37">
                <a:extLst>
                  <a:ext uri="{FF2B5EF4-FFF2-40B4-BE49-F238E27FC236}">
                    <a16:creationId xmlns:a16="http://schemas.microsoft.com/office/drawing/2014/main" id="{511C0F77-ECAA-474B-B148-703661930ADC}"/>
                  </a:ext>
                </a:extLst>
              </p:cNvPr>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2978;p37">
                <a:extLst>
                  <a:ext uri="{FF2B5EF4-FFF2-40B4-BE49-F238E27FC236}">
                    <a16:creationId xmlns:a16="http://schemas.microsoft.com/office/drawing/2014/main" id="{A2569BA7-B23F-46E4-BC8F-5AF1A00D488A}"/>
                  </a:ext>
                </a:extLst>
              </p:cNvPr>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 name="Google Shape;2979;p37">
              <a:extLst>
                <a:ext uri="{FF2B5EF4-FFF2-40B4-BE49-F238E27FC236}">
                  <a16:creationId xmlns:a16="http://schemas.microsoft.com/office/drawing/2014/main" id="{CCD28E3C-0F4D-4C2C-974B-CEFAD35A31BB}"/>
                </a:ext>
              </a:extLst>
            </p:cNvPr>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980;p37">
              <a:extLst>
                <a:ext uri="{FF2B5EF4-FFF2-40B4-BE49-F238E27FC236}">
                  <a16:creationId xmlns:a16="http://schemas.microsoft.com/office/drawing/2014/main" id="{4C2DF127-839D-4F58-B7AE-2AE4CD39277F}"/>
                </a:ext>
              </a:extLst>
            </p:cNvPr>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981;p37">
              <a:extLst>
                <a:ext uri="{FF2B5EF4-FFF2-40B4-BE49-F238E27FC236}">
                  <a16:creationId xmlns:a16="http://schemas.microsoft.com/office/drawing/2014/main" id="{421BF419-6D63-4927-A306-9AD7832744AD}"/>
                </a:ext>
              </a:extLst>
            </p:cNvPr>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982;p37">
              <a:extLst>
                <a:ext uri="{FF2B5EF4-FFF2-40B4-BE49-F238E27FC236}">
                  <a16:creationId xmlns:a16="http://schemas.microsoft.com/office/drawing/2014/main" id="{C3D686CA-DA40-45EE-B61E-D7AC5C4F430E}"/>
                </a:ext>
              </a:extLst>
            </p:cNvPr>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983;p37">
              <a:extLst>
                <a:ext uri="{FF2B5EF4-FFF2-40B4-BE49-F238E27FC236}">
                  <a16:creationId xmlns:a16="http://schemas.microsoft.com/office/drawing/2014/main" id="{AF7147BD-F2A4-4807-9625-60DDB5CEE65C}"/>
                </a:ext>
              </a:extLst>
            </p:cNvPr>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 name="Google Shape;2984;p37">
              <a:extLst>
                <a:ext uri="{FF2B5EF4-FFF2-40B4-BE49-F238E27FC236}">
                  <a16:creationId xmlns:a16="http://schemas.microsoft.com/office/drawing/2014/main" id="{48C61EF6-F43C-44E9-ADD0-3531B99ED8BD}"/>
                </a:ext>
              </a:extLst>
            </p:cNvPr>
            <p:cNvGrpSpPr/>
            <p:nvPr/>
          </p:nvGrpSpPr>
          <p:grpSpPr>
            <a:xfrm>
              <a:off x="3781914" y="3000342"/>
              <a:ext cx="883852" cy="621125"/>
              <a:chOff x="5591539" y="3742467"/>
              <a:chExt cx="883852" cy="621125"/>
            </a:xfrm>
          </p:grpSpPr>
          <p:sp>
            <p:nvSpPr>
              <p:cNvPr id="400" name="Google Shape;2985;p37">
                <a:extLst>
                  <a:ext uri="{FF2B5EF4-FFF2-40B4-BE49-F238E27FC236}">
                    <a16:creationId xmlns:a16="http://schemas.microsoft.com/office/drawing/2014/main" id="{B445C939-CD0F-4C86-A9D6-6826B2C5C2FC}"/>
                  </a:ext>
                </a:extLst>
              </p:cNvPr>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2986;p37">
                <a:extLst>
                  <a:ext uri="{FF2B5EF4-FFF2-40B4-BE49-F238E27FC236}">
                    <a16:creationId xmlns:a16="http://schemas.microsoft.com/office/drawing/2014/main" id="{9964497D-147D-4E71-81FB-2FE73FC08D6D}"/>
                  </a:ext>
                </a:extLst>
              </p:cNvPr>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2987;p37">
                <a:extLst>
                  <a:ext uri="{FF2B5EF4-FFF2-40B4-BE49-F238E27FC236}">
                    <a16:creationId xmlns:a16="http://schemas.microsoft.com/office/drawing/2014/main" id="{8906F403-F0D7-43C3-944B-99585700B4E4}"/>
                  </a:ext>
                </a:extLst>
              </p:cNvPr>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2988;p37">
                <a:extLst>
                  <a:ext uri="{FF2B5EF4-FFF2-40B4-BE49-F238E27FC236}">
                    <a16:creationId xmlns:a16="http://schemas.microsoft.com/office/drawing/2014/main" id="{16EC5E42-5434-42D2-9C31-52D561FCE7DB}"/>
                  </a:ext>
                </a:extLst>
              </p:cNvPr>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2989;p37">
                <a:extLst>
                  <a:ext uri="{FF2B5EF4-FFF2-40B4-BE49-F238E27FC236}">
                    <a16:creationId xmlns:a16="http://schemas.microsoft.com/office/drawing/2014/main" id="{014D8505-3222-4FC4-B5B7-85EB586C3DA6}"/>
                  </a:ext>
                </a:extLst>
              </p:cNvPr>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2990;p37">
                <a:extLst>
                  <a:ext uri="{FF2B5EF4-FFF2-40B4-BE49-F238E27FC236}">
                    <a16:creationId xmlns:a16="http://schemas.microsoft.com/office/drawing/2014/main" id="{B41A01ED-DB27-49E4-BFF3-5E85E97E09DA}"/>
                  </a:ext>
                </a:extLst>
              </p:cNvPr>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2991;p37">
                <a:extLst>
                  <a:ext uri="{FF2B5EF4-FFF2-40B4-BE49-F238E27FC236}">
                    <a16:creationId xmlns:a16="http://schemas.microsoft.com/office/drawing/2014/main" id="{ED4EFF1A-358E-4509-A2DD-B33B85A6D0DE}"/>
                  </a:ext>
                </a:extLst>
              </p:cNvPr>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2992;p37">
                <a:extLst>
                  <a:ext uri="{FF2B5EF4-FFF2-40B4-BE49-F238E27FC236}">
                    <a16:creationId xmlns:a16="http://schemas.microsoft.com/office/drawing/2014/main" id="{3AB4CF97-8EED-4B21-B2C5-28AD5823305D}"/>
                  </a:ext>
                </a:extLst>
              </p:cNvPr>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2993;p37">
                <a:extLst>
                  <a:ext uri="{FF2B5EF4-FFF2-40B4-BE49-F238E27FC236}">
                    <a16:creationId xmlns:a16="http://schemas.microsoft.com/office/drawing/2014/main" id="{9F23BDDF-3C34-448C-A433-57BB786D7B18}"/>
                  </a:ext>
                </a:extLst>
              </p:cNvPr>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2994;p37">
                <a:extLst>
                  <a:ext uri="{FF2B5EF4-FFF2-40B4-BE49-F238E27FC236}">
                    <a16:creationId xmlns:a16="http://schemas.microsoft.com/office/drawing/2014/main" id="{06176DDD-E9D8-4A98-A541-8EB249F11D55}"/>
                  </a:ext>
                </a:extLst>
              </p:cNvPr>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2995;p37">
                <a:extLst>
                  <a:ext uri="{FF2B5EF4-FFF2-40B4-BE49-F238E27FC236}">
                    <a16:creationId xmlns:a16="http://schemas.microsoft.com/office/drawing/2014/main" id="{412BADD7-059D-4C8D-99EA-09B7D80A795B}"/>
                  </a:ext>
                </a:extLst>
              </p:cNvPr>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2996;p37">
                <a:extLst>
                  <a:ext uri="{FF2B5EF4-FFF2-40B4-BE49-F238E27FC236}">
                    <a16:creationId xmlns:a16="http://schemas.microsoft.com/office/drawing/2014/main" id="{F1C92ABB-2E5D-4583-B05C-7543543CA6B3}"/>
                  </a:ext>
                </a:extLst>
              </p:cNvPr>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2997;p37">
                <a:extLst>
                  <a:ext uri="{FF2B5EF4-FFF2-40B4-BE49-F238E27FC236}">
                    <a16:creationId xmlns:a16="http://schemas.microsoft.com/office/drawing/2014/main" id="{A43F4524-F859-4CB1-9E61-8BBEE2A99996}"/>
                  </a:ext>
                </a:extLst>
              </p:cNvPr>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2998;p37">
                <a:extLst>
                  <a:ext uri="{FF2B5EF4-FFF2-40B4-BE49-F238E27FC236}">
                    <a16:creationId xmlns:a16="http://schemas.microsoft.com/office/drawing/2014/main" id="{D396311D-4BDF-4DA6-8CFD-BF07BCFA3AD1}"/>
                  </a:ext>
                </a:extLst>
              </p:cNvPr>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2999;p37">
                <a:extLst>
                  <a:ext uri="{FF2B5EF4-FFF2-40B4-BE49-F238E27FC236}">
                    <a16:creationId xmlns:a16="http://schemas.microsoft.com/office/drawing/2014/main" id="{30413BA0-0600-401E-B338-96CE8EBAEA45}"/>
                  </a:ext>
                </a:extLst>
              </p:cNvPr>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3000;p37">
                <a:extLst>
                  <a:ext uri="{FF2B5EF4-FFF2-40B4-BE49-F238E27FC236}">
                    <a16:creationId xmlns:a16="http://schemas.microsoft.com/office/drawing/2014/main" id="{4B526652-F6CE-438D-AB3D-A60CFAB1286C}"/>
                  </a:ext>
                </a:extLst>
              </p:cNvPr>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 name="Google Shape;3001;p37">
              <a:extLst>
                <a:ext uri="{FF2B5EF4-FFF2-40B4-BE49-F238E27FC236}">
                  <a16:creationId xmlns:a16="http://schemas.microsoft.com/office/drawing/2014/main" id="{D0A73E30-765A-43BD-B333-401678B68843}"/>
                </a:ext>
              </a:extLst>
            </p:cNvPr>
            <p:cNvGrpSpPr/>
            <p:nvPr/>
          </p:nvGrpSpPr>
          <p:grpSpPr>
            <a:xfrm>
              <a:off x="3781914" y="2856896"/>
              <a:ext cx="883852" cy="621029"/>
              <a:chOff x="5591539" y="3599021"/>
              <a:chExt cx="883852" cy="621029"/>
            </a:xfrm>
          </p:grpSpPr>
          <p:sp>
            <p:nvSpPr>
              <p:cNvPr id="384" name="Google Shape;3002;p37">
                <a:extLst>
                  <a:ext uri="{FF2B5EF4-FFF2-40B4-BE49-F238E27FC236}">
                    <a16:creationId xmlns:a16="http://schemas.microsoft.com/office/drawing/2014/main" id="{2F96B8E4-95D2-4F4D-9759-6AA78BB5C175}"/>
                  </a:ext>
                </a:extLst>
              </p:cNvPr>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003;p37">
                <a:extLst>
                  <a:ext uri="{FF2B5EF4-FFF2-40B4-BE49-F238E27FC236}">
                    <a16:creationId xmlns:a16="http://schemas.microsoft.com/office/drawing/2014/main" id="{C90F4C01-573A-456E-9D9D-7F02358195E4}"/>
                  </a:ext>
                </a:extLst>
              </p:cNvPr>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004;p37">
                <a:extLst>
                  <a:ext uri="{FF2B5EF4-FFF2-40B4-BE49-F238E27FC236}">
                    <a16:creationId xmlns:a16="http://schemas.microsoft.com/office/drawing/2014/main" id="{CB870D5C-F4C4-4E46-8EE9-6A18F6E6976D}"/>
                  </a:ext>
                </a:extLst>
              </p:cNvPr>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005;p37">
                <a:extLst>
                  <a:ext uri="{FF2B5EF4-FFF2-40B4-BE49-F238E27FC236}">
                    <a16:creationId xmlns:a16="http://schemas.microsoft.com/office/drawing/2014/main" id="{85C9AAA4-FD51-4037-8C65-D0738886E619}"/>
                  </a:ext>
                </a:extLst>
              </p:cNvPr>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006;p37">
                <a:extLst>
                  <a:ext uri="{FF2B5EF4-FFF2-40B4-BE49-F238E27FC236}">
                    <a16:creationId xmlns:a16="http://schemas.microsoft.com/office/drawing/2014/main" id="{0440B90C-7353-4A65-98E7-0D8AABAFCF41}"/>
                  </a:ext>
                </a:extLst>
              </p:cNvPr>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007;p37">
                <a:extLst>
                  <a:ext uri="{FF2B5EF4-FFF2-40B4-BE49-F238E27FC236}">
                    <a16:creationId xmlns:a16="http://schemas.microsoft.com/office/drawing/2014/main" id="{16C46351-7612-4E60-9AC7-8365FFE4CD57}"/>
                  </a:ext>
                </a:extLst>
              </p:cNvPr>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008;p37">
                <a:extLst>
                  <a:ext uri="{FF2B5EF4-FFF2-40B4-BE49-F238E27FC236}">
                    <a16:creationId xmlns:a16="http://schemas.microsoft.com/office/drawing/2014/main" id="{E859899C-6CF1-4012-A91C-A40CD649D7F6}"/>
                  </a:ext>
                </a:extLst>
              </p:cNvPr>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009;p37">
                <a:extLst>
                  <a:ext uri="{FF2B5EF4-FFF2-40B4-BE49-F238E27FC236}">
                    <a16:creationId xmlns:a16="http://schemas.microsoft.com/office/drawing/2014/main" id="{B4A89C50-1295-48CB-8AE4-56823CA6852B}"/>
                  </a:ext>
                </a:extLst>
              </p:cNvPr>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010;p37">
                <a:extLst>
                  <a:ext uri="{FF2B5EF4-FFF2-40B4-BE49-F238E27FC236}">
                    <a16:creationId xmlns:a16="http://schemas.microsoft.com/office/drawing/2014/main" id="{4FAAEDAA-20C4-4366-BE1F-08EBD50C94AA}"/>
                  </a:ext>
                </a:extLst>
              </p:cNvPr>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011;p37">
                <a:extLst>
                  <a:ext uri="{FF2B5EF4-FFF2-40B4-BE49-F238E27FC236}">
                    <a16:creationId xmlns:a16="http://schemas.microsoft.com/office/drawing/2014/main" id="{3CF08D03-6939-466A-A303-13695D002388}"/>
                  </a:ext>
                </a:extLst>
              </p:cNvPr>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012;p37">
                <a:extLst>
                  <a:ext uri="{FF2B5EF4-FFF2-40B4-BE49-F238E27FC236}">
                    <a16:creationId xmlns:a16="http://schemas.microsoft.com/office/drawing/2014/main" id="{BFE6266C-A2B0-4DCF-BD9C-99BC94D0FE9D}"/>
                  </a:ext>
                </a:extLst>
              </p:cNvPr>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013;p37">
                <a:extLst>
                  <a:ext uri="{FF2B5EF4-FFF2-40B4-BE49-F238E27FC236}">
                    <a16:creationId xmlns:a16="http://schemas.microsoft.com/office/drawing/2014/main" id="{16DD9935-34BF-4716-B0F0-B976BAA5C2FE}"/>
                  </a:ext>
                </a:extLst>
              </p:cNvPr>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014;p37">
                <a:extLst>
                  <a:ext uri="{FF2B5EF4-FFF2-40B4-BE49-F238E27FC236}">
                    <a16:creationId xmlns:a16="http://schemas.microsoft.com/office/drawing/2014/main" id="{85728160-CDC5-467B-8FA5-F7B936D9A761}"/>
                  </a:ext>
                </a:extLst>
              </p:cNvPr>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015;p37">
                <a:extLst>
                  <a:ext uri="{FF2B5EF4-FFF2-40B4-BE49-F238E27FC236}">
                    <a16:creationId xmlns:a16="http://schemas.microsoft.com/office/drawing/2014/main" id="{E87B8B12-5CF9-4BDE-86AD-7D1BC43129C8}"/>
                  </a:ext>
                </a:extLst>
              </p:cNvPr>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016;p37">
                <a:extLst>
                  <a:ext uri="{FF2B5EF4-FFF2-40B4-BE49-F238E27FC236}">
                    <a16:creationId xmlns:a16="http://schemas.microsoft.com/office/drawing/2014/main" id="{C139C998-A154-48C9-92AD-8021BB7A0432}"/>
                  </a:ext>
                </a:extLst>
              </p:cNvPr>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017;p37">
                <a:extLst>
                  <a:ext uri="{FF2B5EF4-FFF2-40B4-BE49-F238E27FC236}">
                    <a16:creationId xmlns:a16="http://schemas.microsoft.com/office/drawing/2014/main" id="{90C37D3A-E5C7-4F3E-88FB-D98EB26C7F0C}"/>
                  </a:ext>
                </a:extLst>
              </p:cNvPr>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 name="Google Shape;3018;p37">
              <a:extLst>
                <a:ext uri="{FF2B5EF4-FFF2-40B4-BE49-F238E27FC236}">
                  <a16:creationId xmlns:a16="http://schemas.microsoft.com/office/drawing/2014/main" id="{DFD61EEF-02C9-4AF2-8D77-A733C60F1A51}"/>
                </a:ext>
              </a:extLst>
            </p:cNvPr>
            <p:cNvGrpSpPr/>
            <p:nvPr/>
          </p:nvGrpSpPr>
          <p:grpSpPr>
            <a:xfrm>
              <a:off x="3810520" y="2694304"/>
              <a:ext cx="883855" cy="621126"/>
              <a:chOff x="5620145" y="3436429"/>
              <a:chExt cx="883855" cy="621126"/>
            </a:xfrm>
          </p:grpSpPr>
          <p:sp>
            <p:nvSpPr>
              <p:cNvPr id="368" name="Google Shape;3019;p37">
                <a:extLst>
                  <a:ext uri="{FF2B5EF4-FFF2-40B4-BE49-F238E27FC236}">
                    <a16:creationId xmlns:a16="http://schemas.microsoft.com/office/drawing/2014/main" id="{6529D2BD-20D6-4BDD-89CB-97970AF78FA0}"/>
                  </a:ext>
                </a:extLst>
              </p:cNvPr>
              <p:cNvSpPr/>
              <p:nvPr/>
            </p:nvSpPr>
            <p:spPr>
              <a:xfrm>
                <a:off x="5620147" y="3546063"/>
                <a:ext cx="883853"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020;p37">
                <a:extLst>
                  <a:ext uri="{FF2B5EF4-FFF2-40B4-BE49-F238E27FC236}">
                    <a16:creationId xmlns:a16="http://schemas.microsoft.com/office/drawing/2014/main" id="{A3123865-059C-4064-9C7F-ED600A689746}"/>
                  </a:ext>
                </a:extLst>
              </p:cNvPr>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021;p37">
                <a:extLst>
                  <a:ext uri="{FF2B5EF4-FFF2-40B4-BE49-F238E27FC236}">
                    <a16:creationId xmlns:a16="http://schemas.microsoft.com/office/drawing/2014/main" id="{2B170691-C4E1-41EB-9F28-5F79DFEA5988}"/>
                  </a:ext>
                </a:extLst>
              </p:cNvPr>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022;p37">
                <a:extLst>
                  <a:ext uri="{FF2B5EF4-FFF2-40B4-BE49-F238E27FC236}">
                    <a16:creationId xmlns:a16="http://schemas.microsoft.com/office/drawing/2014/main" id="{46C7597C-3FDA-4AEB-8BC4-75DE98A1D4F2}"/>
                  </a:ext>
                </a:extLst>
              </p:cNvPr>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023;p37">
                <a:extLst>
                  <a:ext uri="{FF2B5EF4-FFF2-40B4-BE49-F238E27FC236}">
                    <a16:creationId xmlns:a16="http://schemas.microsoft.com/office/drawing/2014/main" id="{0F7E3171-6851-4C90-B4F3-A5BDDBC871EC}"/>
                  </a:ext>
                </a:extLst>
              </p:cNvPr>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024;p37">
                <a:extLst>
                  <a:ext uri="{FF2B5EF4-FFF2-40B4-BE49-F238E27FC236}">
                    <a16:creationId xmlns:a16="http://schemas.microsoft.com/office/drawing/2014/main" id="{F6CEF0C3-CEF4-4607-91FF-12AAACFAE121}"/>
                  </a:ext>
                </a:extLst>
              </p:cNvPr>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025;p37">
                <a:extLst>
                  <a:ext uri="{FF2B5EF4-FFF2-40B4-BE49-F238E27FC236}">
                    <a16:creationId xmlns:a16="http://schemas.microsoft.com/office/drawing/2014/main" id="{8386E865-6AB2-4127-95C1-817B2D624493}"/>
                  </a:ext>
                </a:extLst>
              </p:cNvPr>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026;p37">
                <a:extLst>
                  <a:ext uri="{FF2B5EF4-FFF2-40B4-BE49-F238E27FC236}">
                    <a16:creationId xmlns:a16="http://schemas.microsoft.com/office/drawing/2014/main" id="{8AE1778D-333E-4691-B172-7FB36A398F66}"/>
                  </a:ext>
                </a:extLst>
              </p:cNvPr>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027;p37">
                <a:extLst>
                  <a:ext uri="{FF2B5EF4-FFF2-40B4-BE49-F238E27FC236}">
                    <a16:creationId xmlns:a16="http://schemas.microsoft.com/office/drawing/2014/main" id="{4BE9C33A-8D55-4EE8-ADCA-DA8038EBA5C8}"/>
                  </a:ext>
                </a:extLst>
              </p:cNvPr>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028;p37">
                <a:extLst>
                  <a:ext uri="{FF2B5EF4-FFF2-40B4-BE49-F238E27FC236}">
                    <a16:creationId xmlns:a16="http://schemas.microsoft.com/office/drawing/2014/main" id="{7AB0800C-2222-4D98-B83E-93FA737BDF74}"/>
                  </a:ext>
                </a:extLst>
              </p:cNvPr>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029;p37">
                <a:extLst>
                  <a:ext uri="{FF2B5EF4-FFF2-40B4-BE49-F238E27FC236}">
                    <a16:creationId xmlns:a16="http://schemas.microsoft.com/office/drawing/2014/main" id="{FEE8402F-B39E-4E70-8835-EC93BA60675C}"/>
                  </a:ext>
                </a:extLst>
              </p:cNvPr>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030;p37">
                <a:extLst>
                  <a:ext uri="{FF2B5EF4-FFF2-40B4-BE49-F238E27FC236}">
                    <a16:creationId xmlns:a16="http://schemas.microsoft.com/office/drawing/2014/main" id="{5582A969-B14C-4EA6-9C4D-CC732CAA26FA}"/>
                  </a:ext>
                </a:extLst>
              </p:cNvPr>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031;p37">
                <a:extLst>
                  <a:ext uri="{FF2B5EF4-FFF2-40B4-BE49-F238E27FC236}">
                    <a16:creationId xmlns:a16="http://schemas.microsoft.com/office/drawing/2014/main" id="{748CC065-6DE6-49CE-BBDB-A023AEF3DEDD}"/>
                  </a:ext>
                </a:extLst>
              </p:cNvPr>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032;p37">
                <a:extLst>
                  <a:ext uri="{FF2B5EF4-FFF2-40B4-BE49-F238E27FC236}">
                    <a16:creationId xmlns:a16="http://schemas.microsoft.com/office/drawing/2014/main" id="{1BEA0B05-FF0C-42E4-9382-854354B5F43C}"/>
                  </a:ext>
                </a:extLst>
              </p:cNvPr>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033;p37">
                <a:extLst>
                  <a:ext uri="{FF2B5EF4-FFF2-40B4-BE49-F238E27FC236}">
                    <a16:creationId xmlns:a16="http://schemas.microsoft.com/office/drawing/2014/main" id="{8F2F1C7F-FA16-442E-81BA-34C008446F9D}"/>
                  </a:ext>
                </a:extLst>
              </p:cNvPr>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034;p37">
                <a:extLst>
                  <a:ext uri="{FF2B5EF4-FFF2-40B4-BE49-F238E27FC236}">
                    <a16:creationId xmlns:a16="http://schemas.microsoft.com/office/drawing/2014/main" id="{B5ED7DF8-6D55-4A6B-9E4F-27A7D0E7A364}"/>
                  </a:ext>
                </a:extLst>
              </p:cNvPr>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 name="Google Shape;3035;p37">
              <a:extLst>
                <a:ext uri="{FF2B5EF4-FFF2-40B4-BE49-F238E27FC236}">
                  <a16:creationId xmlns:a16="http://schemas.microsoft.com/office/drawing/2014/main" id="{C4E1A8A1-E693-4BE1-BBC7-4B2D4C1FE479}"/>
                </a:ext>
              </a:extLst>
            </p:cNvPr>
            <p:cNvGrpSpPr/>
            <p:nvPr/>
          </p:nvGrpSpPr>
          <p:grpSpPr>
            <a:xfrm>
              <a:off x="3800921" y="2531712"/>
              <a:ext cx="883852" cy="621125"/>
              <a:chOff x="5610546" y="3273837"/>
              <a:chExt cx="883852" cy="621125"/>
            </a:xfrm>
          </p:grpSpPr>
          <p:sp>
            <p:nvSpPr>
              <p:cNvPr id="352" name="Google Shape;3036;p37">
                <a:extLst>
                  <a:ext uri="{FF2B5EF4-FFF2-40B4-BE49-F238E27FC236}">
                    <a16:creationId xmlns:a16="http://schemas.microsoft.com/office/drawing/2014/main" id="{9CD21F52-E373-44A1-9C90-97939DC4BD0E}"/>
                  </a:ext>
                </a:extLst>
              </p:cNvPr>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037;p37">
                <a:extLst>
                  <a:ext uri="{FF2B5EF4-FFF2-40B4-BE49-F238E27FC236}">
                    <a16:creationId xmlns:a16="http://schemas.microsoft.com/office/drawing/2014/main" id="{1D4BCF42-2D16-4B90-A0BB-6B38EFB73B4D}"/>
                  </a:ext>
                </a:extLst>
              </p:cNvPr>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038;p37">
                <a:extLst>
                  <a:ext uri="{FF2B5EF4-FFF2-40B4-BE49-F238E27FC236}">
                    <a16:creationId xmlns:a16="http://schemas.microsoft.com/office/drawing/2014/main" id="{69F40E28-1967-45CE-9C34-D02797A842CE}"/>
                  </a:ext>
                </a:extLst>
              </p:cNvPr>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039;p37">
                <a:extLst>
                  <a:ext uri="{FF2B5EF4-FFF2-40B4-BE49-F238E27FC236}">
                    <a16:creationId xmlns:a16="http://schemas.microsoft.com/office/drawing/2014/main" id="{746D59D6-9765-4AE4-8FD8-97E19466D95B}"/>
                  </a:ext>
                </a:extLst>
              </p:cNvPr>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040;p37">
                <a:extLst>
                  <a:ext uri="{FF2B5EF4-FFF2-40B4-BE49-F238E27FC236}">
                    <a16:creationId xmlns:a16="http://schemas.microsoft.com/office/drawing/2014/main" id="{D1FD20E1-67DD-4F86-9B14-27B838955B24}"/>
                  </a:ext>
                </a:extLst>
              </p:cNvPr>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041;p37">
                <a:extLst>
                  <a:ext uri="{FF2B5EF4-FFF2-40B4-BE49-F238E27FC236}">
                    <a16:creationId xmlns:a16="http://schemas.microsoft.com/office/drawing/2014/main" id="{F3018EB5-73F4-449B-AFB4-CB3B2A01EDF1}"/>
                  </a:ext>
                </a:extLst>
              </p:cNvPr>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042;p37">
                <a:extLst>
                  <a:ext uri="{FF2B5EF4-FFF2-40B4-BE49-F238E27FC236}">
                    <a16:creationId xmlns:a16="http://schemas.microsoft.com/office/drawing/2014/main" id="{E6244CFA-B17F-4892-AB24-8C7EE64AFBD7}"/>
                  </a:ext>
                </a:extLst>
              </p:cNvPr>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043;p37">
                <a:extLst>
                  <a:ext uri="{FF2B5EF4-FFF2-40B4-BE49-F238E27FC236}">
                    <a16:creationId xmlns:a16="http://schemas.microsoft.com/office/drawing/2014/main" id="{4348FCF5-63CE-46DA-BD02-8C8C7F47AE6B}"/>
                  </a:ext>
                </a:extLst>
              </p:cNvPr>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044;p37">
                <a:extLst>
                  <a:ext uri="{FF2B5EF4-FFF2-40B4-BE49-F238E27FC236}">
                    <a16:creationId xmlns:a16="http://schemas.microsoft.com/office/drawing/2014/main" id="{061E3238-BC37-4869-9CAF-A308AD469EA4}"/>
                  </a:ext>
                </a:extLst>
              </p:cNvPr>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045;p37">
                <a:extLst>
                  <a:ext uri="{FF2B5EF4-FFF2-40B4-BE49-F238E27FC236}">
                    <a16:creationId xmlns:a16="http://schemas.microsoft.com/office/drawing/2014/main" id="{3E806D91-0A90-4541-B511-FE0396C772BF}"/>
                  </a:ext>
                </a:extLst>
              </p:cNvPr>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046;p37">
                <a:extLst>
                  <a:ext uri="{FF2B5EF4-FFF2-40B4-BE49-F238E27FC236}">
                    <a16:creationId xmlns:a16="http://schemas.microsoft.com/office/drawing/2014/main" id="{968BEB63-32FA-4BFB-9487-DDCF2E05495D}"/>
                  </a:ext>
                </a:extLst>
              </p:cNvPr>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047;p37">
                <a:extLst>
                  <a:ext uri="{FF2B5EF4-FFF2-40B4-BE49-F238E27FC236}">
                    <a16:creationId xmlns:a16="http://schemas.microsoft.com/office/drawing/2014/main" id="{CB46F786-9EB7-4E54-A763-A8583FE35CC9}"/>
                  </a:ext>
                </a:extLst>
              </p:cNvPr>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048;p37">
                <a:extLst>
                  <a:ext uri="{FF2B5EF4-FFF2-40B4-BE49-F238E27FC236}">
                    <a16:creationId xmlns:a16="http://schemas.microsoft.com/office/drawing/2014/main" id="{6237558F-25C7-4BD5-8395-450393FD51A1}"/>
                  </a:ext>
                </a:extLst>
              </p:cNvPr>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049;p37">
                <a:extLst>
                  <a:ext uri="{FF2B5EF4-FFF2-40B4-BE49-F238E27FC236}">
                    <a16:creationId xmlns:a16="http://schemas.microsoft.com/office/drawing/2014/main" id="{8DD0A422-EEFD-485E-9B88-EE185790335F}"/>
                  </a:ext>
                </a:extLst>
              </p:cNvPr>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050;p37">
                <a:extLst>
                  <a:ext uri="{FF2B5EF4-FFF2-40B4-BE49-F238E27FC236}">
                    <a16:creationId xmlns:a16="http://schemas.microsoft.com/office/drawing/2014/main" id="{0761150C-3F4D-44B0-9C68-BF5EB01F614D}"/>
                  </a:ext>
                </a:extLst>
              </p:cNvPr>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051;p37">
                <a:extLst>
                  <a:ext uri="{FF2B5EF4-FFF2-40B4-BE49-F238E27FC236}">
                    <a16:creationId xmlns:a16="http://schemas.microsoft.com/office/drawing/2014/main" id="{C4A4E3DA-7788-48AE-89C2-CDA097628BC0}"/>
                  </a:ext>
                </a:extLst>
              </p:cNvPr>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 name="Google Shape;3052;p37">
              <a:extLst>
                <a:ext uri="{FF2B5EF4-FFF2-40B4-BE49-F238E27FC236}">
                  <a16:creationId xmlns:a16="http://schemas.microsoft.com/office/drawing/2014/main" id="{5A47B54A-D203-4C68-BCFE-1CDD275DEE79}"/>
                </a:ext>
              </a:extLst>
            </p:cNvPr>
            <p:cNvGrpSpPr/>
            <p:nvPr/>
          </p:nvGrpSpPr>
          <p:grpSpPr>
            <a:xfrm>
              <a:off x="3829623" y="2378741"/>
              <a:ext cx="883852" cy="621029"/>
              <a:chOff x="5639248" y="3120866"/>
              <a:chExt cx="883852" cy="621029"/>
            </a:xfrm>
          </p:grpSpPr>
          <p:sp>
            <p:nvSpPr>
              <p:cNvPr id="336" name="Google Shape;3053;p37">
                <a:extLst>
                  <a:ext uri="{FF2B5EF4-FFF2-40B4-BE49-F238E27FC236}">
                    <a16:creationId xmlns:a16="http://schemas.microsoft.com/office/drawing/2014/main" id="{045DF8B5-8DB6-4CDD-AD5B-6FDD15BE917A}"/>
                  </a:ext>
                </a:extLst>
              </p:cNvPr>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7" name="Google Shape;3054;p37">
                <a:extLst>
                  <a:ext uri="{FF2B5EF4-FFF2-40B4-BE49-F238E27FC236}">
                    <a16:creationId xmlns:a16="http://schemas.microsoft.com/office/drawing/2014/main" id="{605D863C-6854-478A-906A-DEE4E77F402C}"/>
                  </a:ext>
                </a:extLst>
              </p:cNvPr>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055;p37">
                <a:extLst>
                  <a:ext uri="{FF2B5EF4-FFF2-40B4-BE49-F238E27FC236}">
                    <a16:creationId xmlns:a16="http://schemas.microsoft.com/office/drawing/2014/main" id="{FAF4A24C-BEB5-4D64-9C7E-02ABD5EAB61B}"/>
                  </a:ext>
                </a:extLst>
              </p:cNvPr>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056;p37">
                <a:extLst>
                  <a:ext uri="{FF2B5EF4-FFF2-40B4-BE49-F238E27FC236}">
                    <a16:creationId xmlns:a16="http://schemas.microsoft.com/office/drawing/2014/main" id="{44BBD729-B634-4D82-BCF8-D4BFE0E48E01}"/>
                  </a:ext>
                </a:extLst>
              </p:cNvPr>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057;p37">
                <a:extLst>
                  <a:ext uri="{FF2B5EF4-FFF2-40B4-BE49-F238E27FC236}">
                    <a16:creationId xmlns:a16="http://schemas.microsoft.com/office/drawing/2014/main" id="{5AAFA170-56D3-4DC2-B1EA-1F0E9F0F94DB}"/>
                  </a:ext>
                </a:extLst>
              </p:cNvPr>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058;p37">
                <a:extLst>
                  <a:ext uri="{FF2B5EF4-FFF2-40B4-BE49-F238E27FC236}">
                    <a16:creationId xmlns:a16="http://schemas.microsoft.com/office/drawing/2014/main" id="{C7E2725A-8BA5-4A98-942E-4F9DB107B66D}"/>
                  </a:ext>
                </a:extLst>
              </p:cNvPr>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059;p37">
                <a:extLst>
                  <a:ext uri="{FF2B5EF4-FFF2-40B4-BE49-F238E27FC236}">
                    <a16:creationId xmlns:a16="http://schemas.microsoft.com/office/drawing/2014/main" id="{F97D4C1F-56DC-49F8-ADAD-B2494CAB536D}"/>
                  </a:ext>
                </a:extLst>
              </p:cNvPr>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060;p37">
                <a:extLst>
                  <a:ext uri="{FF2B5EF4-FFF2-40B4-BE49-F238E27FC236}">
                    <a16:creationId xmlns:a16="http://schemas.microsoft.com/office/drawing/2014/main" id="{D7A048F3-5619-4113-A77E-4A56B73F75C5}"/>
                  </a:ext>
                </a:extLst>
              </p:cNvPr>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061;p37">
                <a:extLst>
                  <a:ext uri="{FF2B5EF4-FFF2-40B4-BE49-F238E27FC236}">
                    <a16:creationId xmlns:a16="http://schemas.microsoft.com/office/drawing/2014/main" id="{37A4BE12-EE58-40DB-80FF-E977B4BDB462}"/>
                  </a:ext>
                </a:extLst>
              </p:cNvPr>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062;p37">
                <a:extLst>
                  <a:ext uri="{FF2B5EF4-FFF2-40B4-BE49-F238E27FC236}">
                    <a16:creationId xmlns:a16="http://schemas.microsoft.com/office/drawing/2014/main" id="{EFBCA233-69A3-4294-AAD8-475FF9C6E3F0}"/>
                  </a:ext>
                </a:extLst>
              </p:cNvPr>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063;p37">
                <a:extLst>
                  <a:ext uri="{FF2B5EF4-FFF2-40B4-BE49-F238E27FC236}">
                    <a16:creationId xmlns:a16="http://schemas.microsoft.com/office/drawing/2014/main" id="{9101E486-8E13-4F6B-A6C9-8320BCE65679}"/>
                  </a:ext>
                </a:extLst>
              </p:cNvPr>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064;p37">
                <a:extLst>
                  <a:ext uri="{FF2B5EF4-FFF2-40B4-BE49-F238E27FC236}">
                    <a16:creationId xmlns:a16="http://schemas.microsoft.com/office/drawing/2014/main" id="{7E404D88-3D40-41FC-BF55-6638D37F478A}"/>
                  </a:ext>
                </a:extLst>
              </p:cNvPr>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065;p37">
                <a:extLst>
                  <a:ext uri="{FF2B5EF4-FFF2-40B4-BE49-F238E27FC236}">
                    <a16:creationId xmlns:a16="http://schemas.microsoft.com/office/drawing/2014/main" id="{78171B98-134D-481D-8A42-A16F72BAFD46}"/>
                  </a:ext>
                </a:extLst>
              </p:cNvPr>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066;p37">
                <a:extLst>
                  <a:ext uri="{FF2B5EF4-FFF2-40B4-BE49-F238E27FC236}">
                    <a16:creationId xmlns:a16="http://schemas.microsoft.com/office/drawing/2014/main" id="{7F8F38E8-D769-4EF7-A846-E42DF8D924D1}"/>
                  </a:ext>
                </a:extLst>
              </p:cNvPr>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067;p37">
                <a:extLst>
                  <a:ext uri="{FF2B5EF4-FFF2-40B4-BE49-F238E27FC236}">
                    <a16:creationId xmlns:a16="http://schemas.microsoft.com/office/drawing/2014/main" id="{D9C6C62D-0ECB-4369-A9F8-A6CA211DE8C1}"/>
                  </a:ext>
                </a:extLst>
              </p:cNvPr>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068;p37">
                <a:extLst>
                  <a:ext uri="{FF2B5EF4-FFF2-40B4-BE49-F238E27FC236}">
                    <a16:creationId xmlns:a16="http://schemas.microsoft.com/office/drawing/2014/main" id="{169E1D8D-7F6C-43BF-B914-85768DED6047}"/>
                  </a:ext>
                </a:extLst>
              </p:cNvPr>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 name="Google Shape;3069;p37">
              <a:extLst>
                <a:ext uri="{FF2B5EF4-FFF2-40B4-BE49-F238E27FC236}">
                  <a16:creationId xmlns:a16="http://schemas.microsoft.com/office/drawing/2014/main" id="{E3081E31-8BDD-4443-918D-80A7A7A95716}"/>
                </a:ext>
              </a:extLst>
            </p:cNvPr>
            <p:cNvGrpSpPr/>
            <p:nvPr/>
          </p:nvGrpSpPr>
          <p:grpSpPr>
            <a:xfrm>
              <a:off x="3810520" y="2225674"/>
              <a:ext cx="883852" cy="621125"/>
              <a:chOff x="5620145" y="2967799"/>
              <a:chExt cx="883852" cy="621125"/>
            </a:xfrm>
          </p:grpSpPr>
          <p:sp>
            <p:nvSpPr>
              <p:cNvPr id="320" name="Google Shape;3070;p37">
                <a:extLst>
                  <a:ext uri="{FF2B5EF4-FFF2-40B4-BE49-F238E27FC236}">
                    <a16:creationId xmlns:a16="http://schemas.microsoft.com/office/drawing/2014/main" id="{CFC92AC3-DF22-49B9-8153-529F1A2D321F}"/>
                  </a:ext>
                </a:extLst>
              </p:cNvPr>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071;p37">
                <a:extLst>
                  <a:ext uri="{FF2B5EF4-FFF2-40B4-BE49-F238E27FC236}">
                    <a16:creationId xmlns:a16="http://schemas.microsoft.com/office/drawing/2014/main" id="{93A3F5C7-3237-4CEF-B45B-D4CDE498833B}"/>
                  </a:ext>
                </a:extLst>
              </p:cNvPr>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072;p37">
                <a:extLst>
                  <a:ext uri="{FF2B5EF4-FFF2-40B4-BE49-F238E27FC236}">
                    <a16:creationId xmlns:a16="http://schemas.microsoft.com/office/drawing/2014/main" id="{F8A80192-EE73-4D41-977F-E59BB5D5E70B}"/>
                  </a:ext>
                </a:extLst>
              </p:cNvPr>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073;p37">
                <a:extLst>
                  <a:ext uri="{FF2B5EF4-FFF2-40B4-BE49-F238E27FC236}">
                    <a16:creationId xmlns:a16="http://schemas.microsoft.com/office/drawing/2014/main" id="{6DB5C766-174A-45ED-A388-63A1A794511B}"/>
                  </a:ext>
                </a:extLst>
              </p:cNvPr>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074;p37">
                <a:extLst>
                  <a:ext uri="{FF2B5EF4-FFF2-40B4-BE49-F238E27FC236}">
                    <a16:creationId xmlns:a16="http://schemas.microsoft.com/office/drawing/2014/main" id="{9AF3629C-3906-418F-A913-5561428D0A62}"/>
                  </a:ext>
                </a:extLst>
              </p:cNvPr>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075;p37">
                <a:extLst>
                  <a:ext uri="{FF2B5EF4-FFF2-40B4-BE49-F238E27FC236}">
                    <a16:creationId xmlns:a16="http://schemas.microsoft.com/office/drawing/2014/main" id="{71C79743-03C2-4AF0-BDEA-37C7D03FAA6B}"/>
                  </a:ext>
                </a:extLst>
              </p:cNvPr>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076;p37">
                <a:extLst>
                  <a:ext uri="{FF2B5EF4-FFF2-40B4-BE49-F238E27FC236}">
                    <a16:creationId xmlns:a16="http://schemas.microsoft.com/office/drawing/2014/main" id="{8E2AD219-DC95-4B9B-BC65-45DBF5DE1DC6}"/>
                  </a:ext>
                </a:extLst>
              </p:cNvPr>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077;p37">
                <a:extLst>
                  <a:ext uri="{FF2B5EF4-FFF2-40B4-BE49-F238E27FC236}">
                    <a16:creationId xmlns:a16="http://schemas.microsoft.com/office/drawing/2014/main" id="{4B204B82-64EF-4ABA-AC9A-72280ED66D71}"/>
                  </a:ext>
                </a:extLst>
              </p:cNvPr>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078;p37">
                <a:extLst>
                  <a:ext uri="{FF2B5EF4-FFF2-40B4-BE49-F238E27FC236}">
                    <a16:creationId xmlns:a16="http://schemas.microsoft.com/office/drawing/2014/main" id="{A0DBDD33-8CA4-4ED1-85ED-DF71F554D96A}"/>
                  </a:ext>
                </a:extLst>
              </p:cNvPr>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079;p37">
                <a:extLst>
                  <a:ext uri="{FF2B5EF4-FFF2-40B4-BE49-F238E27FC236}">
                    <a16:creationId xmlns:a16="http://schemas.microsoft.com/office/drawing/2014/main" id="{ADF5E39E-5667-42DA-93B6-1517C23B187E}"/>
                  </a:ext>
                </a:extLst>
              </p:cNvPr>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080;p37">
                <a:extLst>
                  <a:ext uri="{FF2B5EF4-FFF2-40B4-BE49-F238E27FC236}">
                    <a16:creationId xmlns:a16="http://schemas.microsoft.com/office/drawing/2014/main" id="{D8BCBF45-B0D1-4F56-9664-2DDAB340C6D0}"/>
                  </a:ext>
                </a:extLst>
              </p:cNvPr>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081;p37">
                <a:extLst>
                  <a:ext uri="{FF2B5EF4-FFF2-40B4-BE49-F238E27FC236}">
                    <a16:creationId xmlns:a16="http://schemas.microsoft.com/office/drawing/2014/main" id="{D84F74FE-8455-40E4-BF61-761F98D1BA42}"/>
                  </a:ext>
                </a:extLst>
              </p:cNvPr>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082;p37">
                <a:extLst>
                  <a:ext uri="{FF2B5EF4-FFF2-40B4-BE49-F238E27FC236}">
                    <a16:creationId xmlns:a16="http://schemas.microsoft.com/office/drawing/2014/main" id="{3423814A-853F-434F-9C8B-9DFF033BAB1A}"/>
                  </a:ext>
                </a:extLst>
              </p:cNvPr>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083;p37">
                <a:extLst>
                  <a:ext uri="{FF2B5EF4-FFF2-40B4-BE49-F238E27FC236}">
                    <a16:creationId xmlns:a16="http://schemas.microsoft.com/office/drawing/2014/main" id="{5D09CADF-36C6-49B1-8406-1E60A53E31BA}"/>
                  </a:ext>
                </a:extLst>
              </p:cNvPr>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084;p37">
                <a:extLst>
                  <a:ext uri="{FF2B5EF4-FFF2-40B4-BE49-F238E27FC236}">
                    <a16:creationId xmlns:a16="http://schemas.microsoft.com/office/drawing/2014/main" id="{75F9C23F-2373-4998-A2F8-0238CFF83471}"/>
                  </a:ext>
                </a:extLst>
              </p:cNvPr>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085;p37">
                <a:extLst>
                  <a:ext uri="{FF2B5EF4-FFF2-40B4-BE49-F238E27FC236}">
                    <a16:creationId xmlns:a16="http://schemas.microsoft.com/office/drawing/2014/main" id="{D8285DAF-7E45-47A6-990C-1D0B91E5BCBF}"/>
                  </a:ext>
                </a:extLst>
              </p:cNvPr>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 name="Google Shape;3086;p37">
              <a:extLst>
                <a:ext uri="{FF2B5EF4-FFF2-40B4-BE49-F238E27FC236}">
                  <a16:creationId xmlns:a16="http://schemas.microsoft.com/office/drawing/2014/main" id="{A5E0C65D-E8E1-437D-8BD7-83ED2A222F74}"/>
                </a:ext>
              </a:extLst>
            </p:cNvPr>
            <p:cNvGrpSpPr/>
            <p:nvPr/>
          </p:nvGrpSpPr>
          <p:grpSpPr>
            <a:xfrm>
              <a:off x="3839126" y="2072703"/>
              <a:ext cx="883852" cy="621124"/>
              <a:chOff x="5648751" y="2814828"/>
              <a:chExt cx="883852" cy="621124"/>
            </a:xfrm>
          </p:grpSpPr>
          <p:sp>
            <p:nvSpPr>
              <p:cNvPr id="304" name="Google Shape;3087;p37">
                <a:extLst>
                  <a:ext uri="{FF2B5EF4-FFF2-40B4-BE49-F238E27FC236}">
                    <a16:creationId xmlns:a16="http://schemas.microsoft.com/office/drawing/2014/main" id="{9C5762AC-02BC-46D4-878F-094FCD1F880F}"/>
                  </a:ext>
                </a:extLst>
              </p:cNvPr>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88;p37">
                <a:extLst>
                  <a:ext uri="{FF2B5EF4-FFF2-40B4-BE49-F238E27FC236}">
                    <a16:creationId xmlns:a16="http://schemas.microsoft.com/office/drawing/2014/main" id="{9FF36052-2DFE-429F-B373-F4E074A110BC}"/>
                  </a:ext>
                </a:extLst>
              </p:cNvPr>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89;p37">
                <a:extLst>
                  <a:ext uri="{FF2B5EF4-FFF2-40B4-BE49-F238E27FC236}">
                    <a16:creationId xmlns:a16="http://schemas.microsoft.com/office/drawing/2014/main" id="{74BA7178-DE6A-4CFA-B4BC-BFDD8A674B0A}"/>
                  </a:ext>
                </a:extLst>
              </p:cNvPr>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90;p37">
                <a:extLst>
                  <a:ext uri="{FF2B5EF4-FFF2-40B4-BE49-F238E27FC236}">
                    <a16:creationId xmlns:a16="http://schemas.microsoft.com/office/drawing/2014/main" id="{8FC40259-8E32-42BD-9CC7-317C40319A2B}"/>
                  </a:ext>
                </a:extLst>
              </p:cNvPr>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91;p37">
                <a:extLst>
                  <a:ext uri="{FF2B5EF4-FFF2-40B4-BE49-F238E27FC236}">
                    <a16:creationId xmlns:a16="http://schemas.microsoft.com/office/drawing/2014/main" id="{F1B9058F-DB1B-4320-BD1E-E87CB7212A59}"/>
                  </a:ext>
                </a:extLst>
              </p:cNvPr>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2;p37">
                <a:extLst>
                  <a:ext uri="{FF2B5EF4-FFF2-40B4-BE49-F238E27FC236}">
                    <a16:creationId xmlns:a16="http://schemas.microsoft.com/office/drawing/2014/main" id="{D909D81B-2E81-445E-96CE-C856B2F9B040}"/>
                  </a:ext>
                </a:extLst>
              </p:cNvPr>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093;p37">
                <a:extLst>
                  <a:ext uri="{FF2B5EF4-FFF2-40B4-BE49-F238E27FC236}">
                    <a16:creationId xmlns:a16="http://schemas.microsoft.com/office/drawing/2014/main" id="{E18909F0-F0F6-4B07-96C3-5C6437CE718A}"/>
                  </a:ext>
                </a:extLst>
              </p:cNvPr>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094;p37">
                <a:extLst>
                  <a:ext uri="{FF2B5EF4-FFF2-40B4-BE49-F238E27FC236}">
                    <a16:creationId xmlns:a16="http://schemas.microsoft.com/office/drawing/2014/main" id="{2F4770EC-AD42-408C-A95F-58507CFDD87C}"/>
                  </a:ext>
                </a:extLst>
              </p:cNvPr>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095;p37">
                <a:extLst>
                  <a:ext uri="{FF2B5EF4-FFF2-40B4-BE49-F238E27FC236}">
                    <a16:creationId xmlns:a16="http://schemas.microsoft.com/office/drawing/2014/main" id="{EE780807-F78A-4500-8EB8-E45D572E3524}"/>
                  </a:ext>
                </a:extLst>
              </p:cNvPr>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096;p37">
                <a:extLst>
                  <a:ext uri="{FF2B5EF4-FFF2-40B4-BE49-F238E27FC236}">
                    <a16:creationId xmlns:a16="http://schemas.microsoft.com/office/drawing/2014/main" id="{FB22D29A-A182-4ED2-9FD6-B45AA1D30A8E}"/>
                  </a:ext>
                </a:extLst>
              </p:cNvPr>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097;p37">
                <a:extLst>
                  <a:ext uri="{FF2B5EF4-FFF2-40B4-BE49-F238E27FC236}">
                    <a16:creationId xmlns:a16="http://schemas.microsoft.com/office/drawing/2014/main" id="{0AE79D5D-E87F-430D-83DE-C4894C054745}"/>
                  </a:ext>
                </a:extLst>
              </p:cNvPr>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098;p37">
                <a:extLst>
                  <a:ext uri="{FF2B5EF4-FFF2-40B4-BE49-F238E27FC236}">
                    <a16:creationId xmlns:a16="http://schemas.microsoft.com/office/drawing/2014/main" id="{7C35273E-E2C8-4FA1-B549-6F7FE7B23904}"/>
                  </a:ext>
                </a:extLst>
              </p:cNvPr>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099;p37">
                <a:extLst>
                  <a:ext uri="{FF2B5EF4-FFF2-40B4-BE49-F238E27FC236}">
                    <a16:creationId xmlns:a16="http://schemas.microsoft.com/office/drawing/2014/main" id="{2AFA9CDA-8C63-4F01-B34F-807272C137EF}"/>
                  </a:ext>
                </a:extLst>
              </p:cNvPr>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00;p37">
                <a:extLst>
                  <a:ext uri="{FF2B5EF4-FFF2-40B4-BE49-F238E27FC236}">
                    <a16:creationId xmlns:a16="http://schemas.microsoft.com/office/drawing/2014/main" id="{1342DA71-ED9F-426D-8B3A-9BAB9DC2062B}"/>
                  </a:ext>
                </a:extLst>
              </p:cNvPr>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01;p37">
                <a:extLst>
                  <a:ext uri="{FF2B5EF4-FFF2-40B4-BE49-F238E27FC236}">
                    <a16:creationId xmlns:a16="http://schemas.microsoft.com/office/drawing/2014/main" id="{663927C0-0677-4028-B5F9-A60188D3DB3D}"/>
                  </a:ext>
                </a:extLst>
              </p:cNvPr>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02;p37">
                <a:extLst>
                  <a:ext uri="{FF2B5EF4-FFF2-40B4-BE49-F238E27FC236}">
                    <a16:creationId xmlns:a16="http://schemas.microsoft.com/office/drawing/2014/main" id="{75519FF1-6601-458E-B720-6FEDF548968D}"/>
                  </a:ext>
                </a:extLst>
              </p:cNvPr>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 name="Google Shape;3103;p37">
              <a:extLst>
                <a:ext uri="{FF2B5EF4-FFF2-40B4-BE49-F238E27FC236}">
                  <a16:creationId xmlns:a16="http://schemas.microsoft.com/office/drawing/2014/main" id="{407A5D43-C97B-4560-A68F-E88D3F449286}"/>
                </a:ext>
              </a:extLst>
            </p:cNvPr>
            <p:cNvGrpSpPr/>
            <p:nvPr/>
          </p:nvGrpSpPr>
          <p:grpSpPr>
            <a:xfrm>
              <a:off x="3799020" y="4220685"/>
              <a:ext cx="883852" cy="621125"/>
              <a:chOff x="5608645" y="4962810"/>
              <a:chExt cx="883852" cy="621125"/>
            </a:xfrm>
          </p:grpSpPr>
          <p:sp>
            <p:nvSpPr>
              <p:cNvPr id="288" name="Google Shape;3104;p37">
                <a:extLst>
                  <a:ext uri="{FF2B5EF4-FFF2-40B4-BE49-F238E27FC236}">
                    <a16:creationId xmlns:a16="http://schemas.microsoft.com/office/drawing/2014/main" id="{7A709F41-227F-48A6-9E1D-7FE24CEC11EA}"/>
                  </a:ext>
                </a:extLst>
              </p:cNvPr>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3105;p37">
                <a:extLst>
                  <a:ext uri="{FF2B5EF4-FFF2-40B4-BE49-F238E27FC236}">
                    <a16:creationId xmlns:a16="http://schemas.microsoft.com/office/drawing/2014/main" id="{00D526B8-9619-48FF-AFC7-CE38606106AA}"/>
                  </a:ext>
                </a:extLst>
              </p:cNvPr>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3106;p37">
                <a:extLst>
                  <a:ext uri="{FF2B5EF4-FFF2-40B4-BE49-F238E27FC236}">
                    <a16:creationId xmlns:a16="http://schemas.microsoft.com/office/drawing/2014/main" id="{65B2C3EB-CB27-4AC4-B745-A799C5DD5F1B}"/>
                  </a:ext>
                </a:extLst>
              </p:cNvPr>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3107;p37">
                <a:extLst>
                  <a:ext uri="{FF2B5EF4-FFF2-40B4-BE49-F238E27FC236}">
                    <a16:creationId xmlns:a16="http://schemas.microsoft.com/office/drawing/2014/main" id="{283805BB-250B-4AEC-AA95-50E9D7CA9868}"/>
                  </a:ext>
                </a:extLst>
              </p:cNvPr>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3108;p37">
                <a:extLst>
                  <a:ext uri="{FF2B5EF4-FFF2-40B4-BE49-F238E27FC236}">
                    <a16:creationId xmlns:a16="http://schemas.microsoft.com/office/drawing/2014/main" id="{528A8257-AF2E-4C69-80A8-415E3AA55E28}"/>
                  </a:ext>
                </a:extLst>
              </p:cNvPr>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3109;p37">
                <a:extLst>
                  <a:ext uri="{FF2B5EF4-FFF2-40B4-BE49-F238E27FC236}">
                    <a16:creationId xmlns:a16="http://schemas.microsoft.com/office/drawing/2014/main" id="{7263F818-4BB1-4155-8DEE-1DEB4DF19879}"/>
                  </a:ext>
                </a:extLst>
              </p:cNvPr>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3110;p37">
                <a:extLst>
                  <a:ext uri="{FF2B5EF4-FFF2-40B4-BE49-F238E27FC236}">
                    <a16:creationId xmlns:a16="http://schemas.microsoft.com/office/drawing/2014/main" id="{06B8DBB0-0C86-4E5F-8F99-1F1D342B151F}"/>
                  </a:ext>
                </a:extLst>
              </p:cNvPr>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3111;p37">
                <a:extLst>
                  <a:ext uri="{FF2B5EF4-FFF2-40B4-BE49-F238E27FC236}">
                    <a16:creationId xmlns:a16="http://schemas.microsoft.com/office/drawing/2014/main" id="{4EA8FA45-D4D3-4CC9-8198-961F3DFA599D}"/>
                  </a:ext>
                </a:extLst>
              </p:cNvPr>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3112;p37">
                <a:extLst>
                  <a:ext uri="{FF2B5EF4-FFF2-40B4-BE49-F238E27FC236}">
                    <a16:creationId xmlns:a16="http://schemas.microsoft.com/office/drawing/2014/main" id="{65EEAFA4-58AD-434D-B827-BF443E79D780}"/>
                  </a:ext>
                </a:extLst>
              </p:cNvPr>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3113;p37">
                <a:extLst>
                  <a:ext uri="{FF2B5EF4-FFF2-40B4-BE49-F238E27FC236}">
                    <a16:creationId xmlns:a16="http://schemas.microsoft.com/office/drawing/2014/main" id="{F12C200A-8A44-4DDB-B514-1A1BF0B27EB4}"/>
                  </a:ext>
                </a:extLst>
              </p:cNvPr>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3114;p37">
                <a:extLst>
                  <a:ext uri="{FF2B5EF4-FFF2-40B4-BE49-F238E27FC236}">
                    <a16:creationId xmlns:a16="http://schemas.microsoft.com/office/drawing/2014/main" id="{4B75810B-D7E5-4F6C-84DB-379C426E5E32}"/>
                  </a:ext>
                </a:extLst>
              </p:cNvPr>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3115;p37">
                <a:extLst>
                  <a:ext uri="{FF2B5EF4-FFF2-40B4-BE49-F238E27FC236}">
                    <a16:creationId xmlns:a16="http://schemas.microsoft.com/office/drawing/2014/main" id="{F926E6E5-E9BB-42F1-BA18-1BA29EAE63D1}"/>
                  </a:ext>
                </a:extLst>
              </p:cNvPr>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116;p37">
                <a:extLst>
                  <a:ext uri="{FF2B5EF4-FFF2-40B4-BE49-F238E27FC236}">
                    <a16:creationId xmlns:a16="http://schemas.microsoft.com/office/drawing/2014/main" id="{6A3D9047-5537-4EDF-835E-BC908135E371}"/>
                  </a:ext>
                </a:extLst>
              </p:cNvPr>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117;p37">
                <a:extLst>
                  <a:ext uri="{FF2B5EF4-FFF2-40B4-BE49-F238E27FC236}">
                    <a16:creationId xmlns:a16="http://schemas.microsoft.com/office/drawing/2014/main" id="{A558AEC5-57AD-4A36-B129-01CBA21B8979}"/>
                  </a:ext>
                </a:extLst>
              </p:cNvPr>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118;p37">
                <a:extLst>
                  <a:ext uri="{FF2B5EF4-FFF2-40B4-BE49-F238E27FC236}">
                    <a16:creationId xmlns:a16="http://schemas.microsoft.com/office/drawing/2014/main" id="{FEC7F75B-D907-439D-BDE5-694B3A2250D6}"/>
                  </a:ext>
                </a:extLst>
              </p:cNvPr>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119;p37">
                <a:extLst>
                  <a:ext uri="{FF2B5EF4-FFF2-40B4-BE49-F238E27FC236}">
                    <a16:creationId xmlns:a16="http://schemas.microsoft.com/office/drawing/2014/main" id="{293F10F7-20DB-41C9-96D3-1D2928F5E78C}"/>
                  </a:ext>
                </a:extLst>
              </p:cNvPr>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 name="Google Shape;3120;p37">
              <a:extLst>
                <a:ext uri="{FF2B5EF4-FFF2-40B4-BE49-F238E27FC236}">
                  <a16:creationId xmlns:a16="http://schemas.microsoft.com/office/drawing/2014/main" id="{3ADFB171-CEDF-4C31-B3AA-245517B74ACA}"/>
                </a:ext>
              </a:extLst>
            </p:cNvPr>
            <p:cNvGrpSpPr/>
            <p:nvPr/>
          </p:nvGrpSpPr>
          <p:grpSpPr>
            <a:xfrm>
              <a:off x="3799020" y="4077239"/>
              <a:ext cx="883852" cy="621125"/>
              <a:chOff x="5608645" y="4819364"/>
              <a:chExt cx="883852" cy="621125"/>
            </a:xfrm>
          </p:grpSpPr>
          <p:sp>
            <p:nvSpPr>
              <p:cNvPr id="272" name="Google Shape;3121;p37">
                <a:extLst>
                  <a:ext uri="{FF2B5EF4-FFF2-40B4-BE49-F238E27FC236}">
                    <a16:creationId xmlns:a16="http://schemas.microsoft.com/office/drawing/2014/main" id="{845C9972-89D6-4E00-BBBC-37174079D151}"/>
                  </a:ext>
                </a:extLst>
              </p:cNvPr>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3122;p37">
                <a:extLst>
                  <a:ext uri="{FF2B5EF4-FFF2-40B4-BE49-F238E27FC236}">
                    <a16:creationId xmlns:a16="http://schemas.microsoft.com/office/drawing/2014/main" id="{8ED63C34-6F53-4B70-B56D-5AAA288B9FFD}"/>
                  </a:ext>
                </a:extLst>
              </p:cNvPr>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3123;p37">
                <a:extLst>
                  <a:ext uri="{FF2B5EF4-FFF2-40B4-BE49-F238E27FC236}">
                    <a16:creationId xmlns:a16="http://schemas.microsoft.com/office/drawing/2014/main" id="{1FFEB069-3B07-4B25-B27C-D5355AB89DF4}"/>
                  </a:ext>
                </a:extLst>
              </p:cNvPr>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3124;p37">
                <a:extLst>
                  <a:ext uri="{FF2B5EF4-FFF2-40B4-BE49-F238E27FC236}">
                    <a16:creationId xmlns:a16="http://schemas.microsoft.com/office/drawing/2014/main" id="{6A5A864D-B976-41D9-A423-FD58AFDE6B3D}"/>
                  </a:ext>
                </a:extLst>
              </p:cNvPr>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3125;p37">
                <a:extLst>
                  <a:ext uri="{FF2B5EF4-FFF2-40B4-BE49-F238E27FC236}">
                    <a16:creationId xmlns:a16="http://schemas.microsoft.com/office/drawing/2014/main" id="{824832CD-C4A3-4273-AB82-83C22D02DA3C}"/>
                  </a:ext>
                </a:extLst>
              </p:cNvPr>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3126;p37">
                <a:extLst>
                  <a:ext uri="{FF2B5EF4-FFF2-40B4-BE49-F238E27FC236}">
                    <a16:creationId xmlns:a16="http://schemas.microsoft.com/office/drawing/2014/main" id="{FED02BD2-B63D-46E8-9951-CE16DCA892A2}"/>
                  </a:ext>
                </a:extLst>
              </p:cNvPr>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3127;p37">
                <a:extLst>
                  <a:ext uri="{FF2B5EF4-FFF2-40B4-BE49-F238E27FC236}">
                    <a16:creationId xmlns:a16="http://schemas.microsoft.com/office/drawing/2014/main" id="{ACBE1395-8D4B-4859-B425-CB200FAAE37D}"/>
                  </a:ext>
                </a:extLst>
              </p:cNvPr>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3128;p37">
                <a:extLst>
                  <a:ext uri="{FF2B5EF4-FFF2-40B4-BE49-F238E27FC236}">
                    <a16:creationId xmlns:a16="http://schemas.microsoft.com/office/drawing/2014/main" id="{7737C302-6F17-48A9-A155-CEFD65CE2373}"/>
                  </a:ext>
                </a:extLst>
              </p:cNvPr>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3129;p37">
                <a:extLst>
                  <a:ext uri="{FF2B5EF4-FFF2-40B4-BE49-F238E27FC236}">
                    <a16:creationId xmlns:a16="http://schemas.microsoft.com/office/drawing/2014/main" id="{D17ACE06-B1A8-46F7-9875-CB5DD69E1C35}"/>
                  </a:ext>
                </a:extLst>
              </p:cNvPr>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3130;p37">
                <a:extLst>
                  <a:ext uri="{FF2B5EF4-FFF2-40B4-BE49-F238E27FC236}">
                    <a16:creationId xmlns:a16="http://schemas.microsoft.com/office/drawing/2014/main" id="{8EFDC54B-6FF8-4D3E-BF9A-2B897BF77CB1}"/>
                  </a:ext>
                </a:extLst>
              </p:cNvPr>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3131;p37">
                <a:extLst>
                  <a:ext uri="{FF2B5EF4-FFF2-40B4-BE49-F238E27FC236}">
                    <a16:creationId xmlns:a16="http://schemas.microsoft.com/office/drawing/2014/main" id="{F72B65DD-FB80-4D63-9107-3C93FD1CEC49}"/>
                  </a:ext>
                </a:extLst>
              </p:cNvPr>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3132;p37">
                <a:extLst>
                  <a:ext uri="{FF2B5EF4-FFF2-40B4-BE49-F238E27FC236}">
                    <a16:creationId xmlns:a16="http://schemas.microsoft.com/office/drawing/2014/main" id="{670F8B7C-AF3B-4E63-9A7A-2B941CB451BF}"/>
                  </a:ext>
                </a:extLst>
              </p:cNvPr>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3133;p37">
                <a:extLst>
                  <a:ext uri="{FF2B5EF4-FFF2-40B4-BE49-F238E27FC236}">
                    <a16:creationId xmlns:a16="http://schemas.microsoft.com/office/drawing/2014/main" id="{BBD96DB5-C27B-4AB9-BA17-3B575F202FBF}"/>
                  </a:ext>
                </a:extLst>
              </p:cNvPr>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3134;p37">
                <a:extLst>
                  <a:ext uri="{FF2B5EF4-FFF2-40B4-BE49-F238E27FC236}">
                    <a16:creationId xmlns:a16="http://schemas.microsoft.com/office/drawing/2014/main" id="{A8DACEC5-CB6B-4BA2-A8F8-3EDBB54C879C}"/>
                  </a:ext>
                </a:extLst>
              </p:cNvPr>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3135;p37">
                <a:extLst>
                  <a:ext uri="{FF2B5EF4-FFF2-40B4-BE49-F238E27FC236}">
                    <a16:creationId xmlns:a16="http://schemas.microsoft.com/office/drawing/2014/main" id="{14FC7BFA-F915-4179-9DEB-283F8B49DCF4}"/>
                  </a:ext>
                </a:extLst>
              </p:cNvPr>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3136;p37">
                <a:extLst>
                  <a:ext uri="{FF2B5EF4-FFF2-40B4-BE49-F238E27FC236}">
                    <a16:creationId xmlns:a16="http://schemas.microsoft.com/office/drawing/2014/main" id="{916A5197-6B0E-4547-B04C-43213FF2F89E}"/>
                  </a:ext>
                </a:extLst>
              </p:cNvPr>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 name="Google Shape;3137;p37">
              <a:extLst>
                <a:ext uri="{FF2B5EF4-FFF2-40B4-BE49-F238E27FC236}">
                  <a16:creationId xmlns:a16="http://schemas.microsoft.com/office/drawing/2014/main" id="{11BE9DAE-ABB2-4E40-B6E6-18623FE9D021}"/>
                </a:ext>
              </a:extLst>
            </p:cNvPr>
            <p:cNvGrpSpPr/>
            <p:nvPr/>
          </p:nvGrpSpPr>
          <p:grpSpPr>
            <a:xfrm>
              <a:off x="3827627" y="3914647"/>
              <a:ext cx="883852" cy="621125"/>
              <a:chOff x="5637252" y="4656772"/>
              <a:chExt cx="883852" cy="621125"/>
            </a:xfrm>
          </p:grpSpPr>
          <p:sp>
            <p:nvSpPr>
              <p:cNvPr id="256" name="Google Shape;3138;p37">
                <a:extLst>
                  <a:ext uri="{FF2B5EF4-FFF2-40B4-BE49-F238E27FC236}">
                    <a16:creationId xmlns:a16="http://schemas.microsoft.com/office/drawing/2014/main" id="{27448B67-2503-4688-B379-27E163580391}"/>
                  </a:ext>
                </a:extLst>
              </p:cNvPr>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3139;p37">
                <a:extLst>
                  <a:ext uri="{FF2B5EF4-FFF2-40B4-BE49-F238E27FC236}">
                    <a16:creationId xmlns:a16="http://schemas.microsoft.com/office/drawing/2014/main" id="{B0FBC1D2-D353-44E9-8BCC-08C8F14BA85D}"/>
                  </a:ext>
                </a:extLst>
              </p:cNvPr>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3140;p37">
                <a:extLst>
                  <a:ext uri="{FF2B5EF4-FFF2-40B4-BE49-F238E27FC236}">
                    <a16:creationId xmlns:a16="http://schemas.microsoft.com/office/drawing/2014/main" id="{22639B03-59D4-4643-8684-2A5F27F86CCE}"/>
                  </a:ext>
                </a:extLst>
              </p:cNvPr>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3141;p37">
                <a:extLst>
                  <a:ext uri="{FF2B5EF4-FFF2-40B4-BE49-F238E27FC236}">
                    <a16:creationId xmlns:a16="http://schemas.microsoft.com/office/drawing/2014/main" id="{BD643DC4-22AA-4D5B-9B5A-27063959073D}"/>
                  </a:ext>
                </a:extLst>
              </p:cNvPr>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3142;p37">
                <a:extLst>
                  <a:ext uri="{FF2B5EF4-FFF2-40B4-BE49-F238E27FC236}">
                    <a16:creationId xmlns:a16="http://schemas.microsoft.com/office/drawing/2014/main" id="{D4A28563-20CB-4B19-A86E-FD08958D4DEA}"/>
                  </a:ext>
                </a:extLst>
              </p:cNvPr>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3143;p37">
                <a:extLst>
                  <a:ext uri="{FF2B5EF4-FFF2-40B4-BE49-F238E27FC236}">
                    <a16:creationId xmlns:a16="http://schemas.microsoft.com/office/drawing/2014/main" id="{F2F7A0BB-50EB-4845-A69E-E77D1A37FA64}"/>
                  </a:ext>
                </a:extLst>
              </p:cNvPr>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3144;p37">
                <a:extLst>
                  <a:ext uri="{FF2B5EF4-FFF2-40B4-BE49-F238E27FC236}">
                    <a16:creationId xmlns:a16="http://schemas.microsoft.com/office/drawing/2014/main" id="{A56F92F8-E920-481A-8914-A38FD564FB27}"/>
                  </a:ext>
                </a:extLst>
              </p:cNvPr>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3145;p37">
                <a:extLst>
                  <a:ext uri="{FF2B5EF4-FFF2-40B4-BE49-F238E27FC236}">
                    <a16:creationId xmlns:a16="http://schemas.microsoft.com/office/drawing/2014/main" id="{1D28E482-48A1-4483-9F8F-B885CF227FD7}"/>
                  </a:ext>
                </a:extLst>
              </p:cNvPr>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3146;p37">
                <a:extLst>
                  <a:ext uri="{FF2B5EF4-FFF2-40B4-BE49-F238E27FC236}">
                    <a16:creationId xmlns:a16="http://schemas.microsoft.com/office/drawing/2014/main" id="{E25EFC9B-8A27-4833-AE81-14CF79B2B750}"/>
                  </a:ext>
                </a:extLst>
              </p:cNvPr>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3147;p37">
                <a:extLst>
                  <a:ext uri="{FF2B5EF4-FFF2-40B4-BE49-F238E27FC236}">
                    <a16:creationId xmlns:a16="http://schemas.microsoft.com/office/drawing/2014/main" id="{F861E900-6A31-40AB-B10D-82DF566FDEC4}"/>
                  </a:ext>
                </a:extLst>
              </p:cNvPr>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3148;p37">
                <a:extLst>
                  <a:ext uri="{FF2B5EF4-FFF2-40B4-BE49-F238E27FC236}">
                    <a16:creationId xmlns:a16="http://schemas.microsoft.com/office/drawing/2014/main" id="{7DF32784-2839-426A-8051-7579FC54915C}"/>
                  </a:ext>
                </a:extLst>
              </p:cNvPr>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3149;p37">
                <a:extLst>
                  <a:ext uri="{FF2B5EF4-FFF2-40B4-BE49-F238E27FC236}">
                    <a16:creationId xmlns:a16="http://schemas.microsoft.com/office/drawing/2014/main" id="{1F171A3C-2758-4969-BD15-FB39BCC7ECFB}"/>
                  </a:ext>
                </a:extLst>
              </p:cNvPr>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3150;p37">
                <a:extLst>
                  <a:ext uri="{FF2B5EF4-FFF2-40B4-BE49-F238E27FC236}">
                    <a16:creationId xmlns:a16="http://schemas.microsoft.com/office/drawing/2014/main" id="{FD229C8E-C664-4101-A2AB-C999BA9D2BE5}"/>
                  </a:ext>
                </a:extLst>
              </p:cNvPr>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3151;p37">
                <a:extLst>
                  <a:ext uri="{FF2B5EF4-FFF2-40B4-BE49-F238E27FC236}">
                    <a16:creationId xmlns:a16="http://schemas.microsoft.com/office/drawing/2014/main" id="{2FE83D42-EF19-4C09-94A7-9D92EA17C4E8}"/>
                  </a:ext>
                </a:extLst>
              </p:cNvPr>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3152;p37">
                <a:extLst>
                  <a:ext uri="{FF2B5EF4-FFF2-40B4-BE49-F238E27FC236}">
                    <a16:creationId xmlns:a16="http://schemas.microsoft.com/office/drawing/2014/main" id="{3C95C94E-E8BD-4F0D-BB7F-5B3683F7BABA}"/>
                  </a:ext>
                </a:extLst>
              </p:cNvPr>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3153;p37">
                <a:extLst>
                  <a:ext uri="{FF2B5EF4-FFF2-40B4-BE49-F238E27FC236}">
                    <a16:creationId xmlns:a16="http://schemas.microsoft.com/office/drawing/2014/main" id="{51740054-242A-446C-9142-CB9767493B72}"/>
                  </a:ext>
                </a:extLst>
              </p:cNvPr>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 name="Google Shape;3154;p37">
              <a:extLst>
                <a:ext uri="{FF2B5EF4-FFF2-40B4-BE49-F238E27FC236}">
                  <a16:creationId xmlns:a16="http://schemas.microsoft.com/office/drawing/2014/main" id="{383EA209-4063-4DF0-B8E3-A88D76C86AC6}"/>
                </a:ext>
              </a:extLst>
            </p:cNvPr>
            <p:cNvGrpSpPr/>
            <p:nvPr/>
          </p:nvGrpSpPr>
          <p:grpSpPr>
            <a:xfrm>
              <a:off x="3818122" y="3752055"/>
              <a:ext cx="883853" cy="621125"/>
              <a:chOff x="5627747" y="4494180"/>
              <a:chExt cx="883853" cy="621125"/>
            </a:xfrm>
          </p:grpSpPr>
          <p:sp>
            <p:nvSpPr>
              <p:cNvPr id="240" name="Google Shape;3155;p37">
                <a:extLst>
                  <a:ext uri="{FF2B5EF4-FFF2-40B4-BE49-F238E27FC236}">
                    <a16:creationId xmlns:a16="http://schemas.microsoft.com/office/drawing/2014/main" id="{A3EC4B16-4F90-4C31-BFBC-279CCAAC3F7B}"/>
                  </a:ext>
                </a:extLst>
              </p:cNvPr>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3156;p37">
                <a:extLst>
                  <a:ext uri="{FF2B5EF4-FFF2-40B4-BE49-F238E27FC236}">
                    <a16:creationId xmlns:a16="http://schemas.microsoft.com/office/drawing/2014/main" id="{1AC4E72B-561B-4524-B407-F7C0F8D1A5F3}"/>
                  </a:ext>
                </a:extLst>
              </p:cNvPr>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3157;p37">
                <a:extLst>
                  <a:ext uri="{FF2B5EF4-FFF2-40B4-BE49-F238E27FC236}">
                    <a16:creationId xmlns:a16="http://schemas.microsoft.com/office/drawing/2014/main" id="{F9ED5946-69BD-4D36-800F-AB7331BB7CE9}"/>
                  </a:ext>
                </a:extLst>
              </p:cNvPr>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3158;p37">
                <a:extLst>
                  <a:ext uri="{FF2B5EF4-FFF2-40B4-BE49-F238E27FC236}">
                    <a16:creationId xmlns:a16="http://schemas.microsoft.com/office/drawing/2014/main" id="{72AE7427-F7EF-498F-BB5C-852BF53A6F59}"/>
                  </a:ext>
                </a:extLst>
              </p:cNvPr>
              <p:cNvSpPr/>
              <p:nvPr/>
            </p:nvSpPr>
            <p:spPr>
              <a:xfrm>
                <a:off x="5627747" y="4494180"/>
                <a:ext cx="883853" cy="511491"/>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3159;p37">
                <a:extLst>
                  <a:ext uri="{FF2B5EF4-FFF2-40B4-BE49-F238E27FC236}">
                    <a16:creationId xmlns:a16="http://schemas.microsoft.com/office/drawing/2014/main" id="{C8D93281-609E-4661-B52C-E7B1DB144800}"/>
                  </a:ext>
                </a:extLst>
              </p:cNvPr>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3160;p37">
                <a:extLst>
                  <a:ext uri="{FF2B5EF4-FFF2-40B4-BE49-F238E27FC236}">
                    <a16:creationId xmlns:a16="http://schemas.microsoft.com/office/drawing/2014/main" id="{7F8CD518-BA25-4491-ACC7-F5C651157DBA}"/>
                  </a:ext>
                </a:extLst>
              </p:cNvPr>
              <p:cNvSpPr/>
              <p:nvPr/>
            </p:nvSpPr>
            <p:spPr>
              <a:xfrm>
                <a:off x="5754432" y="4585788"/>
                <a:ext cx="631432" cy="344113"/>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3161;p37">
                <a:extLst>
                  <a:ext uri="{FF2B5EF4-FFF2-40B4-BE49-F238E27FC236}">
                    <a16:creationId xmlns:a16="http://schemas.microsoft.com/office/drawing/2014/main" id="{EC598977-B275-4AD9-AE0F-5A04BC8C49A1}"/>
                  </a:ext>
                </a:extLst>
              </p:cNvPr>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3162;p37">
                <a:extLst>
                  <a:ext uri="{FF2B5EF4-FFF2-40B4-BE49-F238E27FC236}">
                    <a16:creationId xmlns:a16="http://schemas.microsoft.com/office/drawing/2014/main" id="{2CA9F569-D277-4D90-B92A-464C4A9D45C5}"/>
                  </a:ext>
                </a:extLst>
              </p:cNvPr>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3163;p37">
                <a:extLst>
                  <a:ext uri="{FF2B5EF4-FFF2-40B4-BE49-F238E27FC236}">
                    <a16:creationId xmlns:a16="http://schemas.microsoft.com/office/drawing/2014/main" id="{21E03C33-04B5-4C98-828F-96394831DA4F}"/>
                  </a:ext>
                </a:extLst>
              </p:cNvPr>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3164;p37">
                <a:extLst>
                  <a:ext uri="{FF2B5EF4-FFF2-40B4-BE49-F238E27FC236}">
                    <a16:creationId xmlns:a16="http://schemas.microsoft.com/office/drawing/2014/main" id="{6D6DFA59-FBCD-4F6E-B946-0B5683525007}"/>
                  </a:ext>
                </a:extLst>
              </p:cNvPr>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3165;p37">
                <a:extLst>
                  <a:ext uri="{FF2B5EF4-FFF2-40B4-BE49-F238E27FC236}">
                    <a16:creationId xmlns:a16="http://schemas.microsoft.com/office/drawing/2014/main" id="{EE322BF3-BC41-4AD7-A097-192D14A74E01}"/>
                  </a:ext>
                </a:extLst>
              </p:cNvPr>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3166;p37">
                <a:extLst>
                  <a:ext uri="{FF2B5EF4-FFF2-40B4-BE49-F238E27FC236}">
                    <a16:creationId xmlns:a16="http://schemas.microsoft.com/office/drawing/2014/main" id="{02F6338D-9542-4B8A-BB2A-516596172734}"/>
                  </a:ext>
                </a:extLst>
              </p:cNvPr>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3167;p37">
                <a:extLst>
                  <a:ext uri="{FF2B5EF4-FFF2-40B4-BE49-F238E27FC236}">
                    <a16:creationId xmlns:a16="http://schemas.microsoft.com/office/drawing/2014/main" id="{4EAC598B-C032-4DA1-A12A-6FC83810DAB3}"/>
                  </a:ext>
                </a:extLst>
              </p:cNvPr>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3168;p37">
                <a:extLst>
                  <a:ext uri="{FF2B5EF4-FFF2-40B4-BE49-F238E27FC236}">
                    <a16:creationId xmlns:a16="http://schemas.microsoft.com/office/drawing/2014/main" id="{43A17F39-42E8-4F10-A38E-5E39EF591FB8}"/>
                  </a:ext>
                </a:extLst>
              </p:cNvPr>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3169;p37">
                <a:extLst>
                  <a:ext uri="{FF2B5EF4-FFF2-40B4-BE49-F238E27FC236}">
                    <a16:creationId xmlns:a16="http://schemas.microsoft.com/office/drawing/2014/main" id="{DA875442-C3CE-4D3D-8599-F41FEA820057}"/>
                  </a:ext>
                </a:extLst>
              </p:cNvPr>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3170;p37">
                <a:extLst>
                  <a:ext uri="{FF2B5EF4-FFF2-40B4-BE49-F238E27FC236}">
                    <a16:creationId xmlns:a16="http://schemas.microsoft.com/office/drawing/2014/main" id="{95AF0D58-5BE4-4A3F-9EDB-41C21DF2A65F}"/>
                  </a:ext>
                </a:extLst>
              </p:cNvPr>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 name="Google Shape;3171;p37">
              <a:extLst>
                <a:ext uri="{FF2B5EF4-FFF2-40B4-BE49-F238E27FC236}">
                  <a16:creationId xmlns:a16="http://schemas.microsoft.com/office/drawing/2014/main" id="{22959E24-4C59-42B0-BB69-6ACDE855FC79}"/>
                </a:ext>
              </a:extLst>
            </p:cNvPr>
            <p:cNvGrpSpPr/>
            <p:nvPr/>
          </p:nvGrpSpPr>
          <p:grpSpPr>
            <a:xfrm>
              <a:off x="2205711" y="4330032"/>
              <a:ext cx="883852" cy="621125"/>
              <a:chOff x="4015336" y="5072157"/>
              <a:chExt cx="883852" cy="621125"/>
            </a:xfrm>
          </p:grpSpPr>
          <p:sp>
            <p:nvSpPr>
              <p:cNvPr id="224" name="Google Shape;3172;p37">
                <a:extLst>
                  <a:ext uri="{FF2B5EF4-FFF2-40B4-BE49-F238E27FC236}">
                    <a16:creationId xmlns:a16="http://schemas.microsoft.com/office/drawing/2014/main" id="{9B75767E-8EC6-4BCC-B87C-28AAF62107C5}"/>
                  </a:ext>
                </a:extLst>
              </p:cNvPr>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3173;p37">
                <a:extLst>
                  <a:ext uri="{FF2B5EF4-FFF2-40B4-BE49-F238E27FC236}">
                    <a16:creationId xmlns:a16="http://schemas.microsoft.com/office/drawing/2014/main" id="{CD5F856B-3666-4272-8AC4-A9FF5400C047}"/>
                  </a:ext>
                </a:extLst>
              </p:cNvPr>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3174;p37">
                <a:extLst>
                  <a:ext uri="{FF2B5EF4-FFF2-40B4-BE49-F238E27FC236}">
                    <a16:creationId xmlns:a16="http://schemas.microsoft.com/office/drawing/2014/main" id="{7852B2C0-5892-4EC9-B4AF-D99B8B9BBBE7}"/>
                  </a:ext>
                </a:extLst>
              </p:cNvPr>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3175;p37">
                <a:extLst>
                  <a:ext uri="{FF2B5EF4-FFF2-40B4-BE49-F238E27FC236}">
                    <a16:creationId xmlns:a16="http://schemas.microsoft.com/office/drawing/2014/main" id="{808EEB3F-8406-45F4-B099-B0F5A5DB243D}"/>
                  </a:ext>
                </a:extLst>
              </p:cNvPr>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3176;p37">
                <a:extLst>
                  <a:ext uri="{FF2B5EF4-FFF2-40B4-BE49-F238E27FC236}">
                    <a16:creationId xmlns:a16="http://schemas.microsoft.com/office/drawing/2014/main" id="{E4E98102-5DCE-40B9-9F37-7FE1D7DBF719}"/>
                  </a:ext>
                </a:extLst>
              </p:cNvPr>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3177;p37">
                <a:extLst>
                  <a:ext uri="{FF2B5EF4-FFF2-40B4-BE49-F238E27FC236}">
                    <a16:creationId xmlns:a16="http://schemas.microsoft.com/office/drawing/2014/main" id="{03894F35-4D71-4DC3-A3EE-E811FEFC6CEC}"/>
                  </a:ext>
                </a:extLst>
              </p:cNvPr>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3178;p37">
                <a:extLst>
                  <a:ext uri="{FF2B5EF4-FFF2-40B4-BE49-F238E27FC236}">
                    <a16:creationId xmlns:a16="http://schemas.microsoft.com/office/drawing/2014/main" id="{CCCA481B-FA0E-4F3C-A50A-4C28C962545F}"/>
                  </a:ext>
                </a:extLst>
              </p:cNvPr>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3179;p37">
                <a:extLst>
                  <a:ext uri="{FF2B5EF4-FFF2-40B4-BE49-F238E27FC236}">
                    <a16:creationId xmlns:a16="http://schemas.microsoft.com/office/drawing/2014/main" id="{0A8599FB-7CB2-4BF4-8E90-231662F3C672}"/>
                  </a:ext>
                </a:extLst>
              </p:cNvPr>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3180;p37">
                <a:extLst>
                  <a:ext uri="{FF2B5EF4-FFF2-40B4-BE49-F238E27FC236}">
                    <a16:creationId xmlns:a16="http://schemas.microsoft.com/office/drawing/2014/main" id="{D804DEC2-0F7C-4444-A870-0DC91712B8FF}"/>
                  </a:ext>
                </a:extLst>
              </p:cNvPr>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3181;p37">
                <a:extLst>
                  <a:ext uri="{FF2B5EF4-FFF2-40B4-BE49-F238E27FC236}">
                    <a16:creationId xmlns:a16="http://schemas.microsoft.com/office/drawing/2014/main" id="{1CF8FE0B-AD01-4958-9EF2-BDFDBF881DF8}"/>
                  </a:ext>
                </a:extLst>
              </p:cNvPr>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3182;p37">
                <a:extLst>
                  <a:ext uri="{FF2B5EF4-FFF2-40B4-BE49-F238E27FC236}">
                    <a16:creationId xmlns:a16="http://schemas.microsoft.com/office/drawing/2014/main" id="{266997B2-1224-4064-8F12-F3BBC99C5419}"/>
                  </a:ext>
                </a:extLst>
              </p:cNvPr>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3183;p37">
                <a:extLst>
                  <a:ext uri="{FF2B5EF4-FFF2-40B4-BE49-F238E27FC236}">
                    <a16:creationId xmlns:a16="http://schemas.microsoft.com/office/drawing/2014/main" id="{BEA21391-A03D-485C-9434-1F7C35D04F5F}"/>
                  </a:ext>
                </a:extLst>
              </p:cNvPr>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3184;p37">
                <a:extLst>
                  <a:ext uri="{FF2B5EF4-FFF2-40B4-BE49-F238E27FC236}">
                    <a16:creationId xmlns:a16="http://schemas.microsoft.com/office/drawing/2014/main" id="{F469E840-694E-43F5-8F18-84DD0C59A941}"/>
                  </a:ext>
                </a:extLst>
              </p:cNvPr>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3185;p37">
                <a:extLst>
                  <a:ext uri="{FF2B5EF4-FFF2-40B4-BE49-F238E27FC236}">
                    <a16:creationId xmlns:a16="http://schemas.microsoft.com/office/drawing/2014/main" id="{7730B7EE-D764-4421-9DB8-706215AF33EE}"/>
                  </a:ext>
                </a:extLst>
              </p:cNvPr>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3186;p37">
                <a:extLst>
                  <a:ext uri="{FF2B5EF4-FFF2-40B4-BE49-F238E27FC236}">
                    <a16:creationId xmlns:a16="http://schemas.microsoft.com/office/drawing/2014/main" id="{783BB3CE-87D8-4613-93A4-91A0C3CC190E}"/>
                  </a:ext>
                </a:extLst>
              </p:cNvPr>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3187;p37">
                <a:extLst>
                  <a:ext uri="{FF2B5EF4-FFF2-40B4-BE49-F238E27FC236}">
                    <a16:creationId xmlns:a16="http://schemas.microsoft.com/office/drawing/2014/main" id="{B770DB97-CA7F-4BB4-8822-0D4DDF46FE4C}"/>
                  </a:ext>
                </a:extLst>
              </p:cNvPr>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188;p37">
              <a:extLst>
                <a:ext uri="{FF2B5EF4-FFF2-40B4-BE49-F238E27FC236}">
                  <a16:creationId xmlns:a16="http://schemas.microsoft.com/office/drawing/2014/main" id="{347F4614-FB16-41B9-A2FE-FD77F5450100}"/>
                </a:ext>
              </a:extLst>
            </p:cNvPr>
            <p:cNvGrpSpPr/>
            <p:nvPr/>
          </p:nvGrpSpPr>
          <p:grpSpPr>
            <a:xfrm>
              <a:off x="5533746" y="4396707"/>
              <a:ext cx="883852" cy="621030"/>
              <a:chOff x="7343371" y="5138832"/>
              <a:chExt cx="883852" cy="621030"/>
            </a:xfrm>
          </p:grpSpPr>
          <p:sp>
            <p:nvSpPr>
              <p:cNvPr id="208" name="Google Shape;3189;p37">
                <a:extLst>
                  <a:ext uri="{FF2B5EF4-FFF2-40B4-BE49-F238E27FC236}">
                    <a16:creationId xmlns:a16="http://schemas.microsoft.com/office/drawing/2014/main" id="{BF62C305-0F4E-4B18-B40A-3D0EB3A5E1B8}"/>
                  </a:ext>
                </a:extLst>
              </p:cNvPr>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3190;p37">
                <a:extLst>
                  <a:ext uri="{FF2B5EF4-FFF2-40B4-BE49-F238E27FC236}">
                    <a16:creationId xmlns:a16="http://schemas.microsoft.com/office/drawing/2014/main" id="{D647E8CA-95CC-4587-A214-42C8A78E32D4}"/>
                  </a:ext>
                </a:extLst>
              </p:cNvPr>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3191;p37">
                <a:extLst>
                  <a:ext uri="{FF2B5EF4-FFF2-40B4-BE49-F238E27FC236}">
                    <a16:creationId xmlns:a16="http://schemas.microsoft.com/office/drawing/2014/main" id="{F07AA66D-3710-490B-848D-EFED433F4DF8}"/>
                  </a:ext>
                </a:extLst>
              </p:cNvPr>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3192;p37">
                <a:extLst>
                  <a:ext uri="{FF2B5EF4-FFF2-40B4-BE49-F238E27FC236}">
                    <a16:creationId xmlns:a16="http://schemas.microsoft.com/office/drawing/2014/main" id="{B5143605-53A8-4A14-9674-E2B7479BCC0D}"/>
                  </a:ext>
                </a:extLst>
              </p:cNvPr>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3193;p37">
                <a:extLst>
                  <a:ext uri="{FF2B5EF4-FFF2-40B4-BE49-F238E27FC236}">
                    <a16:creationId xmlns:a16="http://schemas.microsoft.com/office/drawing/2014/main" id="{D1AF7939-7B45-4136-BE4C-59615F9EB7EA}"/>
                  </a:ext>
                </a:extLst>
              </p:cNvPr>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3194;p37">
                <a:extLst>
                  <a:ext uri="{FF2B5EF4-FFF2-40B4-BE49-F238E27FC236}">
                    <a16:creationId xmlns:a16="http://schemas.microsoft.com/office/drawing/2014/main" id="{9F05486B-58A0-42A0-A14D-348CA855D1A1}"/>
                  </a:ext>
                </a:extLst>
              </p:cNvPr>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3195;p37">
                <a:extLst>
                  <a:ext uri="{FF2B5EF4-FFF2-40B4-BE49-F238E27FC236}">
                    <a16:creationId xmlns:a16="http://schemas.microsoft.com/office/drawing/2014/main" id="{00174E08-CAEC-488B-BE9D-DCB71BEA2099}"/>
                  </a:ext>
                </a:extLst>
              </p:cNvPr>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3196;p37">
                <a:extLst>
                  <a:ext uri="{FF2B5EF4-FFF2-40B4-BE49-F238E27FC236}">
                    <a16:creationId xmlns:a16="http://schemas.microsoft.com/office/drawing/2014/main" id="{51A52DA7-FEAC-42BA-BACB-DCF20124602B}"/>
                  </a:ext>
                </a:extLst>
              </p:cNvPr>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3197;p37">
                <a:extLst>
                  <a:ext uri="{FF2B5EF4-FFF2-40B4-BE49-F238E27FC236}">
                    <a16:creationId xmlns:a16="http://schemas.microsoft.com/office/drawing/2014/main" id="{9305B940-44C4-42F0-BD9D-64FC4D64FD14}"/>
                  </a:ext>
                </a:extLst>
              </p:cNvPr>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3198;p37">
                <a:extLst>
                  <a:ext uri="{FF2B5EF4-FFF2-40B4-BE49-F238E27FC236}">
                    <a16:creationId xmlns:a16="http://schemas.microsoft.com/office/drawing/2014/main" id="{D835FCE0-5567-4353-8E96-43463A6C6985}"/>
                  </a:ext>
                </a:extLst>
              </p:cNvPr>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3199;p37">
                <a:extLst>
                  <a:ext uri="{FF2B5EF4-FFF2-40B4-BE49-F238E27FC236}">
                    <a16:creationId xmlns:a16="http://schemas.microsoft.com/office/drawing/2014/main" id="{6BC3D8BC-3FED-40FD-8D7E-58611358D238}"/>
                  </a:ext>
                </a:extLst>
              </p:cNvPr>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3200;p37">
                <a:extLst>
                  <a:ext uri="{FF2B5EF4-FFF2-40B4-BE49-F238E27FC236}">
                    <a16:creationId xmlns:a16="http://schemas.microsoft.com/office/drawing/2014/main" id="{161D9C94-0101-4F5B-BADB-C5ED6A22C592}"/>
                  </a:ext>
                </a:extLst>
              </p:cNvPr>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3201;p37">
                <a:extLst>
                  <a:ext uri="{FF2B5EF4-FFF2-40B4-BE49-F238E27FC236}">
                    <a16:creationId xmlns:a16="http://schemas.microsoft.com/office/drawing/2014/main" id="{B6AE5A21-7ED1-4FB5-A431-428448A75FBE}"/>
                  </a:ext>
                </a:extLst>
              </p:cNvPr>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3202;p37">
                <a:extLst>
                  <a:ext uri="{FF2B5EF4-FFF2-40B4-BE49-F238E27FC236}">
                    <a16:creationId xmlns:a16="http://schemas.microsoft.com/office/drawing/2014/main" id="{94096D67-6A10-4FC8-9849-8BEDDB67D40E}"/>
                  </a:ext>
                </a:extLst>
              </p:cNvPr>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3203;p37">
                <a:extLst>
                  <a:ext uri="{FF2B5EF4-FFF2-40B4-BE49-F238E27FC236}">
                    <a16:creationId xmlns:a16="http://schemas.microsoft.com/office/drawing/2014/main" id="{3716232F-6D25-4EAA-A533-222338E4637D}"/>
                  </a:ext>
                </a:extLst>
              </p:cNvPr>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3204;p37">
                <a:extLst>
                  <a:ext uri="{FF2B5EF4-FFF2-40B4-BE49-F238E27FC236}">
                    <a16:creationId xmlns:a16="http://schemas.microsoft.com/office/drawing/2014/main" id="{F67E99C0-2744-4AA8-9476-FB3965DF02E7}"/>
                  </a:ext>
                </a:extLst>
              </p:cNvPr>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205;p37">
              <a:extLst>
                <a:ext uri="{FF2B5EF4-FFF2-40B4-BE49-F238E27FC236}">
                  <a16:creationId xmlns:a16="http://schemas.microsoft.com/office/drawing/2014/main" id="{62427FFA-6732-4598-B4F4-519810E31984}"/>
                </a:ext>
              </a:extLst>
            </p:cNvPr>
            <p:cNvGrpSpPr/>
            <p:nvPr/>
          </p:nvGrpSpPr>
          <p:grpSpPr>
            <a:xfrm>
              <a:off x="5533746" y="4253261"/>
              <a:ext cx="883852" cy="621029"/>
              <a:chOff x="7343371" y="4995386"/>
              <a:chExt cx="883852" cy="621029"/>
            </a:xfrm>
          </p:grpSpPr>
          <p:sp>
            <p:nvSpPr>
              <p:cNvPr id="192" name="Google Shape;3206;p37">
                <a:extLst>
                  <a:ext uri="{FF2B5EF4-FFF2-40B4-BE49-F238E27FC236}">
                    <a16:creationId xmlns:a16="http://schemas.microsoft.com/office/drawing/2014/main" id="{C36328FE-FBB8-47C3-A323-EAD55A1B9C74}"/>
                  </a:ext>
                </a:extLst>
              </p:cNvPr>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3207;p37">
                <a:extLst>
                  <a:ext uri="{FF2B5EF4-FFF2-40B4-BE49-F238E27FC236}">
                    <a16:creationId xmlns:a16="http://schemas.microsoft.com/office/drawing/2014/main" id="{4C697974-BCF3-45CE-9A0E-7638B871FE9F}"/>
                  </a:ext>
                </a:extLst>
              </p:cNvPr>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3208;p37">
                <a:extLst>
                  <a:ext uri="{FF2B5EF4-FFF2-40B4-BE49-F238E27FC236}">
                    <a16:creationId xmlns:a16="http://schemas.microsoft.com/office/drawing/2014/main" id="{91F6FD82-82B2-4EA7-937C-93A3A7F00825}"/>
                  </a:ext>
                </a:extLst>
              </p:cNvPr>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3209;p37">
                <a:extLst>
                  <a:ext uri="{FF2B5EF4-FFF2-40B4-BE49-F238E27FC236}">
                    <a16:creationId xmlns:a16="http://schemas.microsoft.com/office/drawing/2014/main" id="{0B14B5DD-CE30-4504-9FF2-D8DD49CE8224}"/>
                  </a:ext>
                </a:extLst>
              </p:cNvPr>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3210;p37">
                <a:extLst>
                  <a:ext uri="{FF2B5EF4-FFF2-40B4-BE49-F238E27FC236}">
                    <a16:creationId xmlns:a16="http://schemas.microsoft.com/office/drawing/2014/main" id="{5E39A54C-30FB-4436-9CCE-278D4FA8FE9A}"/>
                  </a:ext>
                </a:extLst>
              </p:cNvPr>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3211;p37">
                <a:extLst>
                  <a:ext uri="{FF2B5EF4-FFF2-40B4-BE49-F238E27FC236}">
                    <a16:creationId xmlns:a16="http://schemas.microsoft.com/office/drawing/2014/main" id="{A6A04D43-5288-49D8-820C-91A36C65D5CE}"/>
                  </a:ext>
                </a:extLst>
              </p:cNvPr>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3212;p37">
                <a:extLst>
                  <a:ext uri="{FF2B5EF4-FFF2-40B4-BE49-F238E27FC236}">
                    <a16:creationId xmlns:a16="http://schemas.microsoft.com/office/drawing/2014/main" id="{4A423E08-203A-4EA5-90F6-A344AB8B5582}"/>
                  </a:ext>
                </a:extLst>
              </p:cNvPr>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3213;p37">
                <a:extLst>
                  <a:ext uri="{FF2B5EF4-FFF2-40B4-BE49-F238E27FC236}">
                    <a16:creationId xmlns:a16="http://schemas.microsoft.com/office/drawing/2014/main" id="{D810DBFF-569E-405E-9D03-BF795A1A475D}"/>
                  </a:ext>
                </a:extLst>
              </p:cNvPr>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3214;p37">
                <a:extLst>
                  <a:ext uri="{FF2B5EF4-FFF2-40B4-BE49-F238E27FC236}">
                    <a16:creationId xmlns:a16="http://schemas.microsoft.com/office/drawing/2014/main" id="{E36305A5-AFCA-4595-8FE2-4674F5B27000}"/>
                  </a:ext>
                </a:extLst>
              </p:cNvPr>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3215;p37">
                <a:extLst>
                  <a:ext uri="{FF2B5EF4-FFF2-40B4-BE49-F238E27FC236}">
                    <a16:creationId xmlns:a16="http://schemas.microsoft.com/office/drawing/2014/main" id="{FD7B71C6-8972-419B-A9C3-7E14915245A4}"/>
                  </a:ext>
                </a:extLst>
              </p:cNvPr>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3216;p37">
                <a:extLst>
                  <a:ext uri="{FF2B5EF4-FFF2-40B4-BE49-F238E27FC236}">
                    <a16:creationId xmlns:a16="http://schemas.microsoft.com/office/drawing/2014/main" id="{4B1E6F6D-20D0-4D5F-A66A-AFDF6E0238F5}"/>
                  </a:ext>
                </a:extLst>
              </p:cNvPr>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3217;p37">
                <a:extLst>
                  <a:ext uri="{FF2B5EF4-FFF2-40B4-BE49-F238E27FC236}">
                    <a16:creationId xmlns:a16="http://schemas.microsoft.com/office/drawing/2014/main" id="{53E7E765-5922-4F78-BD93-59E14D045C01}"/>
                  </a:ext>
                </a:extLst>
              </p:cNvPr>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3218;p37">
                <a:extLst>
                  <a:ext uri="{FF2B5EF4-FFF2-40B4-BE49-F238E27FC236}">
                    <a16:creationId xmlns:a16="http://schemas.microsoft.com/office/drawing/2014/main" id="{6F9AB459-A809-43E1-9267-20393A6C6DEF}"/>
                  </a:ext>
                </a:extLst>
              </p:cNvPr>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3219;p37">
                <a:extLst>
                  <a:ext uri="{FF2B5EF4-FFF2-40B4-BE49-F238E27FC236}">
                    <a16:creationId xmlns:a16="http://schemas.microsoft.com/office/drawing/2014/main" id="{1098ED78-A1D8-48C7-BD52-290A91164FE1}"/>
                  </a:ext>
                </a:extLst>
              </p:cNvPr>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3220;p37">
                <a:extLst>
                  <a:ext uri="{FF2B5EF4-FFF2-40B4-BE49-F238E27FC236}">
                    <a16:creationId xmlns:a16="http://schemas.microsoft.com/office/drawing/2014/main" id="{5DCD3C25-A190-444B-AE51-47214A3EF08A}"/>
                  </a:ext>
                </a:extLst>
              </p:cNvPr>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3221;p37">
                <a:extLst>
                  <a:ext uri="{FF2B5EF4-FFF2-40B4-BE49-F238E27FC236}">
                    <a16:creationId xmlns:a16="http://schemas.microsoft.com/office/drawing/2014/main" id="{109DDC75-ABFD-429C-BDC0-BEAE96E49650}"/>
                  </a:ext>
                </a:extLst>
              </p:cNvPr>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 name="Google Shape;3222;p37">
              <a:extLst>
                <a:ext uri="{FF2B5EF4-FFF2-40B4-BE49-F238E27FC236}">
                  <a16:creationId xmlns:a16="http://schemas.microsoft.com/office/drawing/2014/main" id="{30D5E55A-68F1-493D-BB82-F1988C4227C2}"/>
                </a:ext>
              </a:extLst>
            </p:cNvPr>
            <p:cNvGrpSpPr/>
            <p:nvPr/>
          </p:nvGrpSpPr>
          <p:grpSpPr>
            <a:xfrm>
              <a:off x="4965040" y="3574128"/>
              <a:ext cx="883852" cy="621125"/>
              <a:chOff x="6774665" y="4316253"/>
              <a:chExt cx="883852" cy="621125"/>
            </a:xfrm>
          </p:grpSpPr>
          <p:sp>
            <p:nvSpPr>
              <p:cNvPr id="176" name="Google Shape;3223;p37">
                <a:extLst>
                  <a:ext uri="{FF2B5EF4-FFF2-40B4-BE49-F238E27FC236}">
                    <a16:creationId xmlns:a16="http://schemas.microsoft.com/office/drawing/2014/main" id="{FD836E80-3721-477D-B0DF-2150841D7DEB}"/>
                  </a:ext>
                </a:extLst>
              </p:cNvPr>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3224;p37">
                <a:extLst>
                  <a:ext uri="{FF2B5EF4-FFF2-40B4-BE49-F238E27FC236}">
                    <a16:creationId xmlns:a16="http://schemas.microsoft.com/office/drawing/2014/main" id="{16A24184-DE02-495D-A884-0A724D1A226B}"/>
                  </a:ext>
                </a:extLst>
              </p:cNvPr>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3225;p37">
                <a:extLst>
                  <a:ext uri="{FF2B5EF4-FFF2-40B4-BE49-F238E27FC236}">
                    <a16:creationId xmlns:a16="http://schemas.microsoft.com/office/drawing/2014/main" id="{BFC4512F-4409-4592-9B68-49D362D54473}"/>
                  </a:ext>
                </a:extLst>
              </p:cNvPr>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3226;p37">
                <a:extLst>
                  <a:ext uri="{FF2B5EF4-FFF2-40B4-BE49-F238E27FC236}">
                    <a16:creationId xmlns:a16="http://schemas.microsoft.com/office/drawing/2014/main" id="{644F1802-42A2-4F52-B273-F1E3330094C2}"/>
                  </a:ext>
                </a:extLst>
              </p:cNvPr>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3227;p37">
                <a:extLst>
                  <a:ext uri="{FF2B5EF4-FFF2-40B4-BE49-F238E27FC236}">
                    <a16:creationId xmlns:a16="http://schemas.microsoft.com/office/drawing/2014/main" id="{0ACF1EB9-E408-4E0A-B4E8-FC3ADB9D2AA7}"/>
                  </a:ext>
                </a:extLst>
              </p:cNvPr>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3228;p37">
                <a:extLst>
                  <a:ext uri="{FF2B5EF4-FFF2-40B4-BE49-F238E27FC236}">
                    <a16:creationId xmlns:a16="http://schemas.microsoft.com/office/drawing/2014/main" id="{B16A9AC9-FFCD-4AE1-8753-74DCBDF282C2}"/>
                  </a:ext>
                </a:extLst>
              </p:cNvPr>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3229;p37">
                <a:extLst>
                  <a:ext uri="{FF2B5EF4-FFF2-40B4-BE49-F238E27FC236}">
                    <a16:creationId xmlns:a16="http://schemas.microsoft.com/office/drawing/2014/main" id="{1CFD414D-5C8D-45B5-B1FE-53C598FE10B3}"/>
                  </a:ext>
                </a:extLst>
              </p:cNvPr>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3230;p37">
                <a:extLst>
                  <a:ext uri="{FF2B5EF4-FFF2-40B4-BE49-F238E27FC236}">
                    <a16:creationId xmlns:a16="http://schemas.microsoft.com/office/drawing/2014/main" id="{CED052DF-4638-4AEF-B993-7BBA60D11966}"/>
                  </a:ext>
                </a:extLst>
              </p:cNvPr>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3231;p37">
                <a:extLst>
                  <a:ext uri="{FF2B5EF4-FFF2-40B4-BE49-F238E27FC236}">
                    <a16:creationId xmlns:a16="http://schemas.microsoft.com/office/drawing/2014/main" id="{A6C1CF48-82CD-4FFF-A203-F86500E7954E}"/>
                  </a:ext>
                </a:extLst>
              </p:cNvPr>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3232;p37">
                <a:extLst>
                  <a:ext uri="{FF2B5EF4-FFF2-40B4-BE49-F238E27FC236}">
                    <a16:creationId xmlns:a16="http://schemas.microsoft.com/office/drawing/2014/main" id="{8604EA78-00E6-456E-B5DE-CB9633C7234F}"/>
                  </a:ext>
                </a:extLst>
              </p:cNvPr>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3233;p37">
                <a:extLst>
                  <a:ext uri="{FF2B5EF4-FFF2-40B4-BE49-F238E27FC236}">
                    <a16:creationId xmlns:a16="http://schemas.microsoft.com/office/drawing/2014/main" id="{92ECBBA2-69E7-4F7F-B4BE-F9CE16DB0783}"/>
                  </a:ext>
                </a:extLst>
              </p:cNvPr>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3234;p37">
                <a:extLst>
                  <a:ext uri="{FF2B5EF4-FFF2-40B4-BE49-F238E27FC236}">
                    <a16:creationId xmlns:a16="http://schemas.microsoft.com/office/drawing/2014/main" id="{B04CA950-AB26-49AF-A57A-F360235BC388}"/>
                  </a:ext>
                </a:extLst>
              </p:cNvPr>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3235;p37">
                <a:extLst>
                  <a:ext uri="{FF2B5EF4-FFF2-40B4-BE49-F238E27FC236}">
                    <a16:creationId xmlns:a16="http://schemas.microsoft.com/office/drawing/2014/main" id="{6666EAE3-09AD-4460-8322-E2E160466DE7}"/>
                  </a:ext>
                </a:extLst>
              </p:cNvPr>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3236;p37">
                <a:extLst>
                  <a:ext uri="{FF2B5EF4-FFF2-40B4-BE49-F238E27FC236}">
                    <a16:creationId xmlns:a16="http://schemas.microsoft.com/office/drawing/2014/main" id="{8243B3F9-AE97-4958-8F8D-7D45EBFD427B}"/>
                  </a:ext>
                </a:extLst>
              </p:cNvPr>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3237;p37">
                <a:extLst>
                  <a:ext uri="{FF2B5EF4-FFF2-40B4-BE49-F238E27FC236}">
                    <a16:creationId xmlns:a16="http://schemas.microsoft.com/office/drawing/2014/main" id="{1B627E54-170D-43B9-80C6-0D9B8B01B6B3}"/>
                  </a:ext>
                </a:extLst>
              </p:cNvPr>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3238;p37">
                <a:extLst>
                  <a:ext uri="{FF2B5EF4-FFF2-40B4-BE49-F238E27FC236}">
                    <a16:creationId xmlns:a16="http://schemas.microsoft.com/office/drawing/2014/main" id="{02603F41-1309-48BD-8174-25A4DB970A6F}"/>
                  </a:ext>
                </a:extLst>
              </p:cNvPr>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 name="Google Shape;3239;p37">
              <a:extLst>
                <a:ext uri="{FF2B5EF4-FFF2-40B4-BE49-F238E27FC236}">
                  <a16:creationId xmlns:a16="http://schemas.microsoft.com/office/drawing/2014/main" id="{29FC17B0-1955-4AB7-897B-4197C04A7F65}"/>
                </a:ext>
              </a:extLst>
            </p:cNvPr>
            <p:cNvGrpSpPr/>
            <p:nvPr/>
          </p:nvGrpSpPr>
          <p:grpSpPr>
            <a:xfrm>
              <a:off x="4965040" y="3430682"/>
              <a:ext cx="883852" cy="621125"/>
              <a:chOff x="6774665" y="4172807"/>
              <a:chExt cx="883852" cy="621125"/>
            </a:xfrm>
          </p:grpSpPr>
          <p:sp>
            <p:nvSpPr>
              <p:cNvPr id="160" name="Google Shape;3240;p37">
                <a:extLst>
                  <a:ext uri="{FF2B5EF4-FFF2-40B4-BE49-F238E27FC236}">
                    <a16:creationId xmlns:a16="http://schemas.microsoft.com/office/drawing/2014/main" id="{9C7CE1B3-C20B-4944-B1D2-F13F265424B6}"/>
                  </a:ext>
                </a:extLst>
              </p:cNvPr>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3241;p37">
                <a:extLst>
                  <a:ext uri="{FF2B5EF4-FFF2-40B4-BE49-F238E27FC236}">
                    <a16:creationId xmlns:a16="http://schemas.microsoft.com/office/drawing/2014/main" id="{092B81D9-46EB-4E94-B3BD-CCD117E415B6}"/>
                  </a:ext>
                </a:extLst>
              </p:cNvPr>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3242;p37">
                <a:extLst>
                  <a:ext uri="{FF2B5EF4-FFF2-40B4-BE49-F238E27FC236}">
                    <a16:creationId xmlns:a16="http://schemas.microsoft.com/office/drawing/2014/main" id="{9744840A-2E61-4BAD-9EC8-E9D5451B5955}"/>
                  </a:ext>
                </a:extLst>
              </p:cNvPr>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3243;p37">
                <a:extLst>
                  <a:ext uri="{FF2B5EF4-FFF2-40B4-BE49-F238E27FC236}">
                    <a16:creationId xmlns:a16="http://schemas.microsoft.com/office/drawing/2014/main" id="{129D9589-90A1-412E-8F16-25FA8229F1DC}"/>
                  </a:ext>
                </a:extLst>
              </p:cNvPr>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3244;p37">
                <a:extLst>
                  <a:ext uri="{FF2B5EF4-FFF2-40B4-BE49-F238E27FC236}">
                    <a16:creationId xmlns:a16="http://schemas.microsoft.com/office/drawing/2014/main" id="{F78EB40C-0F34-4BB4-9C66-628883AB94D0}"/>
                  </a:ext>
                </a:extLst>
              </p:cNvPr>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3245;p37">
                <a:extLst>
                  <a:ext uri="{FF2B5EF4-FFF2-40B4-BE49-F238E27FC236}">
                    <a16:creationId xmlns:a16="http://schemas.microsoft.com/office/drawing/2014/main" id="{6C6F1E42-1168-4C99-BEB1-C899259B6C97}"/>
                  </a:ext>
                </a:extLst>
              </p:cNvPr>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3246;p37">
                <a:extLst>
                  <a:ext uri="{FF2B5EF4-FFF2-40B4-BE49-F238E27FC236}">
                    <a16:creationId xmlns:a16="http://schemas.microsoft.com/office/drawing/2014/main" id="{4BCB30AB-BBCA-4EEE-AA42-4EA707F2A923}"/>
                  </a:ext>
                </a:extLst>
              </p:cNvPr>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3247;p37">
                <a:extLst>
                  <a:ext uri="{FF2B5EF4-FFF2-40B4-BE49-F238E27FC236}">
                    <a16:creationId xmlns:a16="http://schemas.microsoft.com/office/drawing/2014/main" id="{A69EF621-6423-46EA-B3F5-88C8D29D34DA}"/>
                  </a:ext>
                </a:extLst>
              </p:cNvPr>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3248;p37">
                <a:extLst>
                  <a:ext uri="{FF2B5EF4-FFF2-40B4-BE49-F238E27FC236}">
                    <a16:creationId xmlns:a16="http://schemas.microsoft.com/office/drawing/2014/main" id="{ACC4DA14-3573-4865-A445-201628862E61}"/>
                  </a:ext>
                </a:extLst>
              </p:cNvPr>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3249;p37">
                <a:extLst>
                  <a:ext uri="{FF2B5EF4-FFF2-40B4-BE49-F238E27FC236}">
                    <a16:creationId xmlns:a16="http://schemas.microsoft.com/office/drawing/2014/main" id="{A90F32DE-5DCD-4C19-B171-E20530941D31}"/>
                  </a:ext>
                </a:extLst>
              </p:cNvPr>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3250;p37">
                <a:extLst>
                  <a:ext uri="{FF2B5EF4-FFF2-40B4-BE49-F238E27FC236}">
                    <a16:creationId xmlns:a16="http://schemas.microsoft.com/office/drawing/2014/main" id="{0A3985F8-E881-415E-9FCB-015796131A94}"/>
                  </a:ext>
                </a:extLst>
              </p:cNvPr>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3251;p37">
                <a:extLst>
                  <a:ext uri="{FF2B5EF4-FFF2-40B4-BE49-F238E27FC236}">
                    <a16:creationId xmlns:a16="http://schemas.microsoft.com/office/drawing/2014/main" id="{B0BCE6D7-E302-4773-8B74-A63E7C1A1645}"/>
                  </a:ext>
                </a:extLst>
              </p:cNvPr>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3252;p37">
                <a:extLst>
                  <a:ext uri="{FF2B5EF4-FFF2-40B4-BE49-F238E27FC236}">
                    <a16:creationId xmlns:a16="http://schemas.microsoft.com/office/drawing/2014/main" id="{BAE9BF12-764F-45EE-A72C-E02D381798FE}"/>
                  </a:ext>
                </a:extLst>
              </p:cNvPr>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3253;p37">
                <a:extLst>
                  <a:ext uri="{FF2B5EF4-FFF2-40B4-BE49-F238E27FC236}">
                    <a16:creationId xmlns:a16="http://schemas.microsoft.com/office/drawing/2014/main" id="{B8F283B0-0F83-43D6-B7CD-D5720440AB86}"/>
                  </a:ext>
                </a:extLst>
              </p:cNvPr>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3254;p37">
                <a:extLst>
                  <a:ext uri="{FF2B5EF4-FFF2-40B4-BE49-F238E27FC236}">
                    <a16:creationId xmlns:a16="http://schemas.microsoft.com/office/drawing/2014/main" id="{3FFCDE14-0AE2-4ECD-AE1C-663551E254C8}"/>
                  </a:ext>
                </a:extLst>
              </p:cNvPr>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3255;p37">
                <a:extLst>
                  <a:ext uri="{FF2B5EF4-FFF2-40B4-BE49-F238E27FC236}">
                    <a16:creationId xmlns:a16="http://schemas.microsoft.com/office/drawing/2014/main" id="{9F1358F6-46F4-4049-AB50-FFA7F09692C0}"/>
                  </a:ext>
                </a:extLst>
              </p:cNvPr>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256;p37">
              <a:extLst>
                <a:ext uri="{FF2B5EF4-FFF2-40B4-BE49-F238E27FC236}">
                  <a16:creationId xmlns:a16="http://schemas.microsoft.com/office/drawing/2014/main" id="{AC7AC73E-17DF-4F5D-8FFE-B70CD2BE54CD}"/>
                </a:ext>
              </a:extLst>
            </p:cNvPr>
            <p:cNvGrpSpPr/>
            <p:nvPr/>
          </p:nvGrpSpPr>
          <p:grpSpPr>
            <a:xfrm>
              <a:off x="4993741" y="3268090"/>
              <a:ext cx="883854" cy="621126"/>
              <a:chOff x="6803366" y="4010215"/>
              <a:chExt cx="883854" cy="621126"/>
            </a:xfrm>
          </p:grpSpPr>
          <p:sp>
            <p:nvSpPr>
              <p:cNvPr id="144" name="Google Shape;3257;p37">
                <a:extLst>
                  <a:ext uri="{FF2B5EF4-FFF2-40B4-BE49-F238E27FC236}">
                    <a16:creationId xmlns:a16="http://schemas.microsoft.com/office/drawing/2014/main" id="{01B2FA36-9B54-49EF-8E3E-A4DC5A8169AD}"/>
                  </a:ext>
                </a:extLst>
              </p:cNvPr>
              <p:cNvSpPr/>
              <p:nvPr/>
            </p:nvSpPr>
            <p:spPr>
              <a:xfrm>
                <a:off x="6803367" y="4119849"/>
                <a:ext cx="883853"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3258;p37">
                <a:extLst>
                  <a:ext uri="{FF2B5EF4-FFF2-40B4-BE49-F238E27FC236}">
                    <a16:creationId xmlns:a16="http://schemas.microsoft.com/office/drawing/2014/main" id="{6E635A37-F7BE-4196-88B0-82066E07BF0D}"/>
                  </a:ext>
                </a:extLst>
              </p:cNvPr>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3259;p37">
                <a:extLst>
                  <a:ext uri="{FF2B5EF4-FFF2-40B4-BE49-F238E27FC236}">
                    <a16:creationId xmlns:a16="http://schemas.microsoft.com/office/drawing/2014/main" id="{0520DFD0-F456-476E-80F5-3E8369C33B22}"/>
                  </a:ext>
                </a:extLst>
              </p:cNvPr>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3260;p37">
                <a:extLst>
                  <a:ext uri="{FF2B5EF4-FFF2-40B4-BE49-F238E27FC236}">
                    <a16:creationId xmlns:a16="http://schemas.microsoft.com/office/drawing/2014/main" id="{E46E7623-CC7B-488B-90A0-889C01355067}"/>
                  </a:ext>
                </a:extLst>
              </p:cNvPr>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3261;p37">
                <a:extLst>
                  <a:ext uri="{FF2B5EF4-FFF2-40B4-BE49-F238E27FC236}">
                    <a16:creationId xmlns:a16="http://schemas.microsoft.com/office/drawing/2014/main" id="{90384F4C-9333-40AA-B3A4-601BB273BFC8}"/>
                  </a:ext>
                </a:extLst>
              </p:cNvPr>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3262;p37">
                <a:extLst>
                  <a:ext uri="{FF2B5EF4-FFF2-40B4-BE49-F238E27FC236}">
                    <a16:creationId xmlns:a16="http://schemas.microsoft.com/office/drawing/2014/main" id="{51ACBF89-A1DB-4400-8473-A5BFF507D830}"/>
                  </a:ext>
                </a:extLst>
              </p:cNvPr>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3263;p37">
                <a:extLst>
                  <a:ext uri="{FF2B5EF4-FFF2-40B4-BE49-F238E27FC236}">
                    <a16:creationId xmlns:a16="http://schemas.microsoft.com/office/drawing/2014/main" id="{DFC458DF-5440-4BB6-AF98-486BA3A25DD9}"/>
                  </a:ext>
                </a:extLst>
              </p:cNvPr>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3264;p37">
                <a:extLst>
                  <a:ext uri="{FF2B5EF4-FFF2-40B4-BE49-F238E27FC236}">
                    <a16:creationId xmlns:a16="http://schemas.microsoft.com/office/drawing/2014/main" id="{23AEB5EC-F648-43F6-B1C0-D5108536D942}"/>
                  </a:ext>
                </a:extLst>
              </p:cNvPr>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3265;p37">
                <a:extLst>
                  <a:ext uri="{FF2B5EF4-FFF2-40B4-BE49-F238E27FC236}">
                    <a16:creationId xmlns:a16="http://schemas.microsoft.com/office/drawing/2014/main" id="{E2D5D9CE-EAD8-472A-8859-C938821025F3}"/>
                  </a:ext>
                </a:extLst>
              </p:cNvPr>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3266;p37">
                <a:extLst>
                  <a:ext uri="{FF2B5EF4-FFF2-40B4-BE49-F238E27FC236}">
                    <a16:creationId xmlns:a16="http://schemas.microsoft.com/office/drawing/2014/main" id="{C2D11D1F-7634-4E57-802C-B6921FCDCA8B}"/>
                  </a:ext>
                </a:extLst>
              </p:cNvPr>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3267;p37">
                <a:extLst>
                  <a:ext uri="{FF2B5EF4-FFF2-40B4-BE49-F238E27FC236}">
                    <a16:creationId xmlns:a16="http://schemas.microsoft.com/office/drawing/2014/main" id="{EEF237D6-7EE1-4840-92DD-1C5FB0EB4545}"/>
                  </a:ext>
                </a:extLst>
              </p:cNvPr>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3268;p37">
                <a:extLst>
                  <a:ext uri="{FF2B5EF4-FFF2-40B4-BE49-F238E27FC236}">
                    <a16:creationId xmlns:a16="http://schemas.microsoft.com/office/drawing/2014/main" id="{0EBBC959-FF16-49A7-8BB8-14B800E42B13}"/>
                  </a:ext>
                </a:extLst>
              </p:cNvPr>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3269;p37">
                <a:extLst>
                  <a:ext uri="{FF2B5EF4-FFF2-40B4-BE49-F238E27FC236}">
                    <a16:creationId xmlns:a16="http://schemas.microsoft.com/office/drawing/2014/main" id="{F9B42E2C-0734-4751-A728-0140AF40162A}"/>
                  </a:ext>
                </a:extLst>
              </p:cNvPr>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3270;p37">
                <a:extLst>
                  <a:ext uri="{FF2B5EF4-FFF2-40B4-BE49-F238E27FC236}">
                    <a16:creationId xmlns:a16="http://schemas.microsoft.com/office/drawing/2014/main" id="{5D94FFFF-C379-474B-B35D-8731DA54B293}"/>
                  </a:ext>
                </a:extLst>
              </p:cNvPr>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3271;p37">
                <a:extLst>
                  <a:ext uri="{FF2B5EF4-FFF2-40B4-BE49-F238E27FC236}">
                    <a16:creationId xmlns:a16="http://schemas.microsoft.com/office/drawing/2014/main" id="{C44F9903-A8A6-4667-A827-F5AC297515B5}"/>
                  </a:ext>
                </a:extLst>
              </p:cNvPr>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3272;p37">
                <a:extLst>
                  <a:ext uri="{FF2B5EF4-FFF2-40B4-BE49-F238E27FC236}">
                    <a16:creationId xmlns:a16="http://schemas.microsoft.com/office/drawing/2014/main" id="{CF3F78EB-1FF9-4CE2-8B83-8BE96B5E6EC4}"/>
                  </a:ext>
                </a:extLst>
              </p:cNvPr>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 name="Google Shape;3273;p37">
              <a:extLst>
                <a:ext uri="{FF2B5EF4-FFF2-40B4-BE49-F238E27FC236}">
                  <a16:creationId xmlns:a16="http://schemas.microsoft.com/office/drawing/2014/main" id="{042D4557-A1B2-433F-931C-E1A579199C25}"/>
                </a:ext>
              </a:extLst>
            </p:cNvPr>
            <p:cNvGrpSpPr/>
            <p:nvPr/>
          </p:nvGrpSpPr>
          <p:grpSpPr>
            <a:xfrm>
              <a:off x="4984142" y="3105498"/>
              <a:ext cx="883852" cy="621125"/>
              <a:chOff x="6793767" y="3847623"/>
              <a:chExt cx="883852" cy="621125"/>
            </a:xfrm>
          </p:grpSpPr>
          <p:sp>
            <p:nvSpPr>
              <p:cNvPr id="128" name="Google Shape;3274;p37">
                <a:extLst>
                  <a:ext uri="{FF2B5EF4-FFF2-40B4-BE49-F238E27FC236}">
                    <a16:creationId xmlns:a16="http://schemas.microsoft.com/office/drawing/2014/main" id="{122A9BF3-96AE-435C-BF86-027E950B3C53}"/>
                  </a:ext>
                </a:extLst>
              </p:cNvPr>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275;p37">
                <a:extLst>
                  <a:ext uri="{FF2B5EF4-FFF2-40B4-BE49-F238E27FC236}">
                    <a16:creationId xmlns:a16="http://schemas.microsoft.com/office/drawing/2014/main" id="{2C104E35-571B-4E20-908D-9EBA0EDEC7D1}"/>
                  </a:ext>
                </a:extLst>
              </p:cNvPr>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276;p37">
                <a:extLst>
                  <a:ext uri="{FF2B5EF4-FFF2-40B4-BE49-F238E27FC236}">
                    <a16:creationId xmlns:a16="http://schemas.microsoft.com/office/drawing/2014/main" id="{F6011FFD-ECCD-47BE-9D65-5EF661A32EE1}"/>
                  </a:ext>
                </a:extLst>
              </p:cNvPr>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277;p37">
                <a:extLst>
                  <a:ext uri="{FF2B5EF4-FFF2-40B4-BE49-F238E27FC236}">
                    <a16:creationId xmlns:a16="http://schemas.microsoft.com/office/drawing/2014/main" id="{EDB6C18F-6288-49C5-9F06-AA1AD7D1A169}"/>
                  </a:ext>
                </a:extLst>
              </p:cNvPr>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278;p37">
                <a:extLst>
                  <a:ext uri="{FF2B5EF4-FFF2-40B4-BE49-F238E27FC236}">
                    <a16:creationId xmlns:a16="http://schemas.microsoft.com/office/drawing/2014/main" id="{32750F78-27D1-49D2-8926-12CCE548EF9C}"/>
                  </a:ext>
                </a:extLst>
              </p:cNvPr>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279;p37">
                <a:extLst>
                  <a:ext uri="{FF2B5EF4-FFF2-40B4-BE49-F238E27FC236}">
                    <a16:creationId xmlns:a16="http://schemas.microsoft.com/office/drawing/2014/main" id="{5FE897D1-3BD3-4E38-A9B3-3F9C020D58A5}"/>
                  </a:ext>
                </a:extLst>
              </p:cNvPr>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280;p37">
                <a:extLst>
                  <a:ext uri="{FF2B5EF4-FFF2-40B4-BE49-F238E27FC236}">
                    <a16:creationId xmlns:a16="http://schemas.microsoft.com/office/drawing/2014/main" id="{49AC4D32-14F4-42D9-B58F-2A71EC89A467}"/>
                  </a:ext>
                </a:extLst>
              </p:cNvPr>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281;p37">
                <a:extLst>
                  <a:ext uri="{FF2B5EF4-FFF2-40B4-BE49-F238E27FC236}">
                    <a16:creationId xmlns:a16="http://schemas.microsoft.com/office/drawing/2014/main" id="{210FBF31-D129-4AB2-8E43-5285EBA46DC7}"/>
                  </a:ext>
                </a:extLst>
              </p:cNvPr>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282;p37">
                <a:extLst>
                  <a:ext uri="{FF2B5EF4-FFF2-40B4-BE49-F238E27FC236}">
                    <a16:creationId xmlns:a16="http://schemas.microsoft.com/office/drawing/2014/main" id="{0BDE1C51-888F-42A6-A610-E8A0A48A6190}"/>
                  </a:ext>
                </a:extLst>
              </p:cNvPr>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283;p37">
                <a:extLst>
                  <a:ext uri="{FF2B5EF4-FFF2-40B4-BE49-F238E27FC236}">
                    <a16:creationId xmlns:a16="http://schemas.microsoft.com/office/drawing/2014/main" id="{A59C342E-8F1C-4F71-8275-797B1E1F26A3}"/>
                  </a:ext>
                </a:extLst>
              </p:cNvPr>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284;p37">
                <a:extLst>
                  <a:ext uri="{FF2B5EF4-FFF2-40B4-BE49-F238E27FC236}">
                    <a16:creationId xmlns:a16="http://schemas.microsoft.com/office/drawing/2014/main" id="{9FBE3077-E83F-4E8E-B7B7-0F1AB9ABF860}"/>
                  </a:ext>
                </a:extLst>
              </p:cNvPr>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285;p37">
                <a:extLst>
                  <a:ext uri="{FF2B5EF4-FFF2-40B4-BE49-F238E27FC236}">
                    <a16:creationId xmlns:a16="http://schemas.microsoft.com/office/drawing/2014/main" id="{318D2E50-6B35-4DBD-B455-AA44F4C10657}"/>
                  </a:ext>
                </a:extLst>
              </p:cNvPr>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286;p37">
                <a:extLst>
                  <a:ext uri="{FF2B5EF4-FFF2-40B4-BE49-F238E27FC236}">
                    <a16:creationId xmlns:a16="http://schemas.microsoft.com/office/drawing/2014/main" id="{E5E7BB88-5B60-451E-8900-7A6D8BEF6D96}"/>
                  </a:ext>
                </a:extLst>
              </p:cNvPr>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3287;p37">
                <a:extLst>
                  <a:ext uri="{FF2B5EF4-FFF2-40B4-BE49-F238E27FC236}">
                    <a16:creationId xmlns:a16="http://schemas.microsoft.com/office/drawing/2014/main" id="{0BB1127D-48CD-401C-AF02-7B2B9569F55D}"/>
                  </a:ext>
                </a:extLst>
              </p:cNvPr>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3288;p37">
                <a:extLst>
                  <a:ext uri="{FF2B5EF4-FFF2-40B4-BE49-F238E27FC236}">
                    <a16:creationId xmlns:a16="http://schemas.microsoft.com/office/drawing/2014/main" id="{7DA4F6C9-5E24-4908-922E-5770B1E497B8}"/>
                  </a:ext>
                </a:extLst>
              </p:cNvPr>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3289;p37">
                <a:extLst>
                  <a:ext uri="{FF2B5EF4-FFF2-40B4-BE49-F238E27FC236}">
                    <a16:creationId xmlns:a16="http://schemas.microsoft.com/office/drawing/2014/main" id="{E41A5C82-D19D-4CF8-BD50-EDBC8B01D548}"/>
                  </a:ext>
                </a:extLst>
              </p:cNvPr>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 name="Google Shape;3290;p37">
              <a:extLst>
                <a:ext uri="{FF2B5EF4-FFF2-40B4-BE49-F238E27FC236}">
                  <a16:creationId xmlns:a16="http://schemas.microsoft.com/office/drawing/2014/main" id="{A5F5E22C-7885-4D6F-922F-9A9052BD7454}"/>
                </a:ext>
              </a:extLst>
            </p:cNvPr>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291;p37">
              <a:extLst>
                <a:ext uri="{FF2B5EF4-FFF2-40B4-BE49-F238E27FC236}">
                  <a16:creationId xmlns:a16="http://schemas.microsoft.com/office/drawing/2014/main" id="{C4DE0E9C-DC0B-480D-97F4-09B708AD162A}"/>
                </a:ext>
              </a:extLst>
            </p:cNvPr>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292;p37">
              <a:extLst>
                <a:ext uri="{FF2B5EF4-FFF2-40B4-BE49-F238E27FC236}">
                  <a16:creationId xmlns:a16="http://schemas.microsoft.com/office/drawing/2014/main" id="{6C351FB5-7528-4333-8067-20FB3AD2907F}"/>
                </a:ext>
              </a:extLst>
            </p:cNvPr>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293;p37">
              <a:extLst>
                <a:ext uri="{FF2B5EF4-FFF2-40B4-BE49-F238E27FC236}">
                  <a16:creationId xmlns:a16="http://schemas.microsoft.com/office/drawing/2014/main" id="{ED7242B0-89A9-4B26-A3A8-C0D6D327B28F}"/>
                </a:ext>
              </a:extLst>
            </p:cNvPr>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294;p37">
              <a:extLst>
                <a:ext uri="{FF2B5EF4-FFF2-40B4-BE49-F238E27FC236}">
                  <a16:creationId xmlns:a16="http://schemas.microsoft.com/office/drawing/2014/main" id="{4C78B9CF-9E93-43B4-9FB0-6C9A597D3AF4}"/>
                </a:ext>
              </a:extLst>
            </p:cNvPr>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295;p37">
              <a:extLst>
                <a:ext uri="{FF2B5EF4-FFF2-40B4-BE49-F238E27FC236}">
                  <a16:creationId xmlns:a16="http://schemas.microsoft.com/office/drawing/2014/main" id="{ADFC9776-7274-418F-B311-39B8458DC2A5}"/>
                </a:ext>
              </a:extLst>
            </p:cNvPr>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296;p37">
              <a:extLst>
                <a:ext uri="{FF2B5EF4-FFF2-40B4-BE49-F238E27FC236}">
                  <a16:creationId xmlns:a16="http://schemas.microsoft.com/office/drawing/2014/main" id="{B92377D7-A521-4E05-BA7E-9539CB5C69A0}"/>
                </a:ext>
              </a:extLst>
            </p:cNvPr>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297;p37">
              <a:extLst>
                <a:ext uri="{FF2B5EF4-FFF2-40B4-BE49-F238E27FC236}">
                  <a16:creationId xmlns:a16="http://schemas.microsoft.com/office/drawing/2014/main" id="{627C9B64-8B31-4E5B-8DE7-65E09DA216FC}"/>
                </a:ext>
              </a:extLst>
            </p:cNvPr>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298;p37">
              <a:extLst>
                <a:ext uri="{FF2B5EF4-FFF2-40B4-BE49-F238E27FC236}">
                  <a16:creationId xmlns:a16="http://schemas.microsoft.com/office/drawing/2014/main" id="{5AC68544-A4CD-49B2-BB99-FE56484315EC}"/>
                </a:ext>
              </a:extLst>
            </p:cNvPr>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299;p37">
              <a:extLst>
                <a:ext uri="{FF2B5EF4-FFF2-40B4-BE49-F238E27FC236}">
                  <a16:creationId xmlns:a16="http://schemas.microsoft.com/office/drawing/2014/main" id="{1EAEF461-5951-480B-8937-5C4EC8ED0C61}"/>
                </a:ext>
              </a:extLst>
            </p:cNvPr>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300;p37">
              <a:extLst>
                <a:ext uri="{FF2B5EF4-FFF2-40B4-BE49-F238E27FC236}">
                  <a16:creationId xmlns:a16="http://schemas.microsoft.com/office/drawing/2014/main" id="{93D34E1D-FC4D-4583-A867-E332C65D4B12}"/>
                </a:ext>
              </a:extLst>
            </p:cNvPr>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3301;p37">
              <a:extLst>
                <a:ext uri="{FF2B5EF4-FFF2-40B4-BE49-F238E27FC236}">
                  <a16:creationId xmlns:a16="http://schemas.microsoft.com/office/drawing/2014/main" id="{56E5503A-F3BC-4C8D-BC61-65DB64F77911}"/>
                </a:ext>
              </a:extLst>
            </p:cNvPr>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302;p37">
              <a:extLst>
                <a:ext uri="{FF2B5EF4-FFF2-40B4-BE49-F238E27FC236}">
                  <a16:creationId xmlns:a16="http://schemas.microsoft.com/office/drawing/2014/main" id="{4F495D00-8746-43F4-BA19-B2246A20BD4B}"/>
                </a:ext>
              </a:extLst>
            </p:cNvPr>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303;p37">
              <a:extLst>
                <a:ext uri="{FF2B5EF4-FFF2-40B4-BE49-F238E27FC236}">
                  <a16:creationId xmlns:a16="http://schemas.microsoft.com/office/drawing/2014/main" id="{FA0CDC4B-7C38-4753-ABAB-E90356738CD2}"/>
                </a:ext>
              </a:extLst>
            </p:cNvPr>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304;p37">
              <a:extLst>
                <a:ext uri="{FF2B5EF4-FFF2-40B4-BE49-F238E27FC236}">
                  <a16:creationId xmlns:a16="http://schemas.microsoft.com/office/drawing/2014/main" id="{79594836-B385-4C0A-815B-6B3719C96044}"/>
                </a:ext>
              </a:extLst>
            </p:cNvPr>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305;p37">
              <a:extLst>
                <a:ext uri="{FF2B5EF4-FFF2-40B4-BE49-F238E27FC236}">
                  <a16:creationId xmlns:a16="http://schemas.microsoft.com/office/drawing/2014/main" id="{5A0FC0DF-F6DD-4856-BFD0-E9A0C8000885}"/>
                </a:ext>
              </a:extLst>
            </p:cNvPr>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306;p37">
              <a:extLst>
                <a:ext uri="{FF2B5EF4-FFF2-40B4-BE49-F238E27FC236}">
                  <a16:creationId xmlns:a16="http://schemas.microsoft.com/office/drawing/2014/main" id="{346E1F88-9C47-4C53-92BF-D5F7B40EFE6D}"/>
                </a:ext>
              </a:extLst>
            </p:cNvPr>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307;p37">
              <a:extLst>
                <a:ext uri="{FF2B5EF4-FFF2-40B4-BE49-F238E27FC236}">
                  <a16:creationId xmlns:a16="http://schemas.microsoft.com/office/drawing/2014/main" id="{62E6C18A-51A9-4825-87EC-FD63571CB2D8}"/>
                </a:ext>
              </a:extLst>
            </p:cNvPr>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3308;p37">
              <a:extLst>
                <a:ext uri="{FF2B5EF4-FFF2-40B4-BE49-F238E27FC236}">
                  <a16:creationId xmlns:a16="http://schemas.microsoft.com/office/drawing/2014/main" id="{D127B11A-5497-499F-AED3-E07AF1A25B41}"/>
                </a:ext>
              </a:extLst>
            </p:cNvPr>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3309;p37">
              <a:extLst>
                <a:ext uri="{FF2B5EF4-FFF2-40B4-BE49-F238E27FC236}">
                  <a16:creationId xmlns:a16="http://schemas.microsoft.com/office/drawing/2014/main" id="{87D5A891-1205-4DF6-82BD-FE298BF4EBE9}"/>
                </a:ext>
              </a:extLst>
            </p:cNvPr>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310;p37">
              <a:extLst>
                <a:ext uri="{FF2B5EF4-FFF2-40B4-BE49-F238E27FC236}">
                  <a16:creationId xmlns:a16="http://schemas.microsoft.com/office/drawing/2014/main" id="{238C25D6-B856-4A27-B04C-8C7B374B8408}"/>
                </a:ext>
              </a:extLst>
            </p:cNvPr>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311;p37">
              <a:extLst>
                <a:ext uri="{FF2B5EF4-FFF2-40B4-BE49-F238E27FC236}">
                  <a16:creationId xmlns:a16="http://schemas.microsoft.com/office/drawing/2014/main" id="{68A5481E-8A10-4CEE-99A8-84D587752FB3}"/>
                </a:ext>
              </a:extLst>
            </p:cNvPr>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312;p37">
              <a:extLst>
                <a:ext uri="{FF2B5EF4-FFF2-40B4-BE49-F238E27FC236}">
                  <a16:creationId xmlns:a16="http://schemas.microsoft.com/office/drawing/2014/main" id="{8E2F776A-8F2E-4E85-9620-39C3555E4F6F}"/>
                </a:ext>
              </a:extLst>
            </p:cNvPr>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313;p37">
              <a:extLst>
                <a:ext uri="{FF2B5EF4-FFF2-40B4-BE49-F238E27FC236}">
                  <a16:creationId xmlns:a16="http://schemas.microsoft.com/office/drawing/2014/main" id="{4FF20766-0FE1-408C-BCB0-EC6DA1A7CF77}"/>
                </a:ext>
              </a:extLst>
            </p:cNvPr>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314;p37">
              <a:extLst>
                <a:ext uri="{FF2B5EF4-FFF2-40B4-BE49-F238E27FC236}">
                  <a16:creationId xmlns:a16="http://schemas.microsoft.com/office/drawing/2014/main" id="{0DC35F79-FEC5-4C96-B91E-3F37416CCB4A}"/>
                </a:ext>
              </a:extLst>
            </p:cNvPr>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315;p37">
              <a:extLst>
                <a:ext uri="{FF2B5EF4-FFF2-40B4-BE49-F238E27FC236}">
                  <a16:creationId xmlns:a16="http://schemas.microsoft.com/office/drawing/2014/main" id="{CB70F7F7-46A4-4348-B9D4-D04BE951778D}"/>
                </a:ext>
              </a:extLst>
            </p:cNvPr>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316;p37">
              <a:extLst>
                <a:ext uri="{FF2B5EF4-FFF2-40B4-BE49-F238E27FC236}">
                  <a16:creationId xmlns:a16="http://schemas.microsoft.com/office/drawing/2014/main" id="{3415F6CF-8BB5-44FD-B2C3-B90AE4E48B6D}"/>
                </a:ext>
              </a:extLst>
            </p:cNvPr>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317;p37">
              <a:extLst>
                <a:ext uri="{FF2B5EF4-FFF2-40B4-BE49-F238E27FC236}">
                  <a16:creationId xmlns:a16="http://schemas.microsoft.com/office/drawing/2014/main" id="{E246687B-A233-4A22-8A7C-C8C8EB5EEFB8}"/>
                </a:ext>
              </a:extLst>
            </p:cNvPr>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318;p37">
              <a:extLst>
                <a:ext uri="{FF2B5EF4-FFF2-40B4-BE49-F238E27FC236}">
                  <a16:creationId xmlns:a16="http://schemas.microsoft.com/office/drawing/2014/main" id="{AC151C01-8B76-44E9-B3A4-1D5259C98FCF}"/>
                </a:ext>
              </a:extLst>
            </p:cNvPr>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319;p37">
              <a:extLst>
                <a:ext uri="{FF2B5EF4-FFF2-40B4-BE49-F238E27FC236}">
                  <a16:creationId xmlns:a16="http://schemas.microsoft.com/office/drawing/2014/main" id="{0E912B4B-F6CF-4C41-9014-B0AAC854B6C4}"/>
                </a:ext>
              </a:extLst>
            </p:cNvPr>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320;p37">
              <a:extLst>
                <a:ext uri="{FF2B5EF4-FFF2-40B4-BE49-F238E27FC236}">
                  <a16:creationId xmlns:a16="http://schemas.microsoft.com/office/drawing/2014/main" id="{93201019-7CE5-4E9D-9206-3F5C1AC770B8}"/>
                </a:ext>
              </a:extLst>
            </p:cNvPr>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321;p37">
              <a:extLst>
                <a:ext uri="{FF2B5EF4-FFF2-40B4-BE49-F238E27FC236}">
                  <a16:creationId xmlns:a16="http://schemas.microsoft.com/office/drawing/2014/main" id="{11699EB4-0AD9-44E4-B782-96C061ACC946}"/>
                </a:ext>
              </a:extLst>
            </p:cNvPr>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322;p37">
              <a:extLst>
                <a:ext uri="{FF2B5EF4-FFF2-40B4-BE49-F238E27FC236}">
                  <a16:creationId xmlns:a16="http://schemas.microsoft.com/office/drawing/2014/main" id="{BF609CD8-85E2-4FDE-9B49-0032244A1924}"/>
                </a:ext>
              </a:extLst>
            </p:cNvPr>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323;p37">
              <a:extLst>
                <a:ext uri="{FF2B5EF4-FFF2-40B4-BE49-F238E27FC236}">
                  <a16:creationId xmlns:a16="http://schemas.microsoft.com/office/drawing/2014/main" id="{35E9B7A0-8744-4F13-9A6F-0BD1F53CE5D8}"/>
                </a:ext>
              </a:extLst>
            </p:cNvPr>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324;p37">
              <a:extLst>
                <a:ext uri="{FF2B5EF4-FFF2-40B4-BE49-F238E27FC236}">
                  <a16:creationId xmlns:a16="http://schemas.microsoft.com/office/drawing/2014/main" id="{BBF67677-849B-488C-B552-3851FD34AB15}"/>
                </a:ext>
              </a:extLst>
            </p:cNvPr>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325;p37">
              <a:extLst>
                <a:ext uri="{FF2B5EF4-FFF2-40B4-BE49-F238E27FC236}">
                  <a16:creationId xmlns:a16="http://schemas.microsoft.com/office/drawing/2014/main" id="{68356B3B-B538-4E48-9275-A85E711A70E3}"/>
                </a:ext>
              </a:extLst>
            </p:cNvPr>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326;p37">
              <a:extLst>
                <a:ext uri="{FF2B5EF4-FFF2-40B4-BE49-F238E27FC236}">
                  <a16:creationId xmlns:a16="http://schemas.microsoft.com/office/drawing/2014/main" id="{C9F59F91-A10B-44EA-8316-3D30B6B02E56}"/>
                </a:ext>
              </a:extLst>
            </p:cNvPr>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327;p37">
              <a:extLst>
                <a:ext uri="{FF2B5EF4-FFF2-40B4-BE49-F238E27FC236}">
                  <a16:creationId xmlns:a16="http://schemas.microsoft.com/office/drawing/2014/main" id="{FBBF7D5B-878C-4125-A216-2769DF840A02}"/>
                </a:ext>
              </a:extLst>
            </p:cNvPr>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328;p37">
              <a:extLst>
                <a:ext uri="{FF2B5EF4-FFF2-40B4-BE49-F238E27FC236}">
                  <a16:creationId xmlns:a16="http://schemas.microsoft.com/office/drawing/2014/main" id="{608092AB-62A8-48F4-BFDB-0E1130B36F2B}"/>
                </a:ext>
              </a:extLst>
            </p:cNvPr>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329;p37">
              <a:extLst>
                <a:ext uri="{FF2B5EF4-FFF2-40B4-BE49-F238E27FC236}">
                  <a16:creationId xmlns:a16="http://schemas.microsoft.com/office/drawing/2014/main" id="{902968FA-6BB7-4B4E-949F-B0C5627BDD64}"/>
                </a:ext>
              </a:extLst>
            </p:cNvPr>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330;p37">
              <a:extLst>
                <a:ext uri="{FF2B5EF4-FFF2-40B4-BE49-F238E27FC236}">
                  <a16:creationId xmlns:a16="http://schemas.microsoft.com/office/drawing/2014/main" id="{3A57646E-9E0F-4B79-BFE8-7432136395D4}"/>
                </a:ext>
              </a:extLst>
            </p:cNvPr>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331;p37">
              <a:extLst>
                <a:ext uri="{FF2B5EF4-FFF2-40B4-BE49-F238E27FC236}">
                  <a16:creationId xmlns:a16="http://schemas.microsoft.com/office/drawing/2014/main" id="{903EFF9E-DB80-409D-9C6B-DF19CF8F9715}"/>
                </a:ext>
              </a:extLst>
            </p:cNvPr>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332;p37">
              <a:extLst>
                <a:ext uri="{FF2B5EF4-FFF2-40B4-BE49-F238E27FC236}">
                  <a16:creationId xmlns:a16="http://schemas.microsoft.com/office/drawing/2014/main" id="{A2783A50-FAAE-4D19-9CD4-BA875165CD6C}"/>
                </a:ext>
              </a:extLst>
            </p:cNvPr>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333;p37">
              <a:extLst>
                <a:ext uri="{FF2B5EF4-FFF2-40B4-BE49-F238E27FC236}">
                  <a16:creationId xmlns:a16="http://schemas.microsoft.com/office/drawing/2014/main" id="{4A735322-A025-4B03-B2D6-8CB0930B7625}"/>
                </a:ext>
              </a:extLst>
            </p:cNvPr>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334;p37">
              <a:extLst>
                <a:ext uri="{FF2B5EF4-FFF2-40B4-BE49-F238E27FC236}">
                  <a16:creationId xmlns:a16="http://schemas.microsoft.com/office/drawing/2014/main" id="{EFE01DB0-CDE1-40DC-B0FF-25654369FC22}"/>
                </a:ext>
              </a:extLst>
            </p:cNvPr>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335;p37">
              <a:extLst>
                <a:ext uri="{FF2B5EF4-FFF2-40B4-BE49-F238E27FC236}">
                  <a16:creationId xmlns:a16="http://schemas.microsoft.com/office/drawing/2014/main" id="{FC8EA58D-8420-408B-9540-F624F732BEC5}"/>
                </a:ext>
              </a:extLst>
            </p:cNvPr>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336;p37">
              <a:extLst>
                <a:ext uri="{FF2B5EF4-FFF2-40B4-BE49-F238E27FC236}">
                  <a16:creationId xmlns:a16="http://schemas.microsoft.com/office/drawing/2014/main" id="{416E1F97-A819-4413-9DEF-264B69E05F61}"/>
                </a:ext>
              </a:extLst>
            </p:cNvPr>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337;p37">
              <a:extLst>
                <a:ext uri="{FF2B5EF4-FFF2-40B4-BE49-F238E27FC236}">
                  <a16:creationId xmlns:a16="http://schemas.microsoft.com/office/drawing/2014/main" id="{160D137E-C667-4A0C-A620-D537E79A2940}"/>
                </a:ext>
              </a:extLst>
            </p:cNvPr>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3338;p37">
              <a:extLst>
                <a:ext uri="{FF2B5EF4-FFF2-40B4-BE49-F238E27FC236}">
                  <a16:creationId xmlns:a16="http://schemas.microsoft.com/office/drawing/2014/main" id="{71778065-B8D2-4C44-9298-F74748C5D56B}"/>
                </a:ext>
              </a:extLst>
            </p:cNvPr>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3339;p37">
              <a:extLst>
                <a:ext uri="{FF2B5EF4-FFF2-40B4-BE49-F238E27FC236}">
                  <a16:creationId xmlns:a16="http://schemas.microsoft.com/office/drawing/2014/main" id="{A7C67877-D88F-4E06-8760-D8AB595AB698}"/>
                </a:ext>
              </a:extLst>
            </p:cNvPr>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340;p37">
              <a:extLst>
                <a:ext uri="{FF2B5EF4-FFF2-40B4-BE49-F238E27FC236}">
                  <a16:creationId xmlns:a16="http://schemas.microsoft.com/office/drawing/2014/main" id="{686E9725-061B-4126-BCFB-95918BDE8342}"/>
                </a:ext>
              </a:extLst>
            </p:cNvPr>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341;p37">
              <a:extLst>
                <a:ext uri="{FF2B5EF4-FFF2-40B4-BE49-F238E27FC236}">
                  <a16:creationId xmlns:a16="http://schemas.microsoft.com/office/drawing/2014/main" id="{983E1D0D-DF1D-4604-9A97-D1C31F981186}"/>
                </a:ext>
              </a:extLst>
            </p:cNvPr>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342;p37">
              <a:extLst>
                <a:ext uri="{FF2B5EF4-FFF2-40B4-BE49-F238E27FC236}">
                  <a16:creationId xmlns:a16="http://schemas.microsoft.com/office/drawing/2014/main" id="{7E87E419-54C7-4DBB-920E-00B5698AFF78}"/>
                </a:ext>
              </a:extLst>
            </p:cNvPr>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343;p37">
              <a:extLst>
                <a:ext uri="{FF2B5EF4-FFF2-40B4-BE49-F238E27FC236}">
                  <a16:creationId xmlns:a16="http://schemas.microsoft.com/office/drawing/2014/main" id="{FDBEA22B-B428-4D50-B93A-6CC24BA6BA35}"/>
                </a:ext>
              </a:extLst>
            </p:cNvPr>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344;p37">
              <a:extLst>
                <a:ext uri="{FF2B5EF4-FFF2-40B4-BE49-F238E27FC236}">
                  <a16:creationId xmlns:a16="http://schemas.microsoft.com/office/drawing/2014/main" id="{A00BAB1D-DD3A-480A-B969-E50F4E337CBA}"/>
                </a:ext>
              </a:extLst>
            </p:cNvPr>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345;p37">
              <a:extLst>
                <a:ext uri="{FF2B5EF4-FFF2-40B4-BE49-F238E27FC236}">
                  <a16:creationId xmlns:a16="http://schemas.microsoft.com/office/drawing/2014/main" id="{9FEB166A-2B49-447D-8C40-03B9D4C52770}"/>
                </a:ext>
              </a:extLst>
            </p:cNvPr>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346;p37">
              <a:extLst>
                <a:ext uri="{FF2B5EF4-FFF2-40B4-BE49-F238E27FC236}">
                  <a16:creationId xmlns:a16="http://schemas.microsoft.com/office/drawing/2014/main" id="{F2BCD27E-E9AC-4661-979A-644076274AF4}"/>
                </a:ext>
              </a:extLst>
            </p:cNvPr>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347;p37">
              <a:extLst>
                <a:ext uri="{FF2B5EF4-FFF2-40B4-BE49-F238E27FC236}">
                  <a16:creationId xmlns:a16="http://schemas.microsoft.com/office/drawing/2014/main" id="{53639831-F388-4CDF-81AA-A21D930EBEB9}"/>
                </a:ext>
              </a:extLst>
            </p:cNvPr>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348;p37">
              <a:extLst>
                <a:ext uri="{FF2B5EF4-FFF2-40B4-BE49-F238E27FC236}">
                  <a16:creationId xmlns:a16="http://schemas.microsoft.com/office/drawing/2014/main" id="{B3024480-22BA-4650-B712-97FAF304FDEB}"/>
                </a:ext>
              </a:extLst>
            </p:cNvPr>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349;p37">
              <a:extLst>
                <a:ext uri="{FF2B5EF4-FFF2-40B4-BE49-F238E27FC236}">
                  <a16:creationId xmlns:a16="http://schemas.microsoft.com/office/drawing/2014/main" id="{B8D6FFD4-13B1-450C-A8D3-F20623BA6167}"/>
                </a:ext>
              </a:extLst>
            </p:cNvPr>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350;p37">
              <a:extLst>
                <a:ext uri="{FF2B5EF4-FFF2-40B4-BE49-F238E27FC236}">
                  <a16:creationId xmlns:a16="http://schemas.microsoft.com/office/drawing/2014/main" id="{3C38BD1A-D58E-4701-8F01-4D87FB4701B0}"/>
                </a:ext>
              </a:extLst>
            </p:cNvPr>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351;p37">
              <a:extLst>
                <a:ext uri="{FF2B5EF4-FFF2-40B4-BE49-F238E27FC236}">
                  <a16:creationId xmlns:a16="http://schemas.microsoft.com/office/drawing/2014/main" id="{99FC3B00-3ABA-4EF9-8290-3129A7CF709C}"/>
                </a:ext>
              </a:extLst>
            </p:cNvPr>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3352;p37">
              <a:extLst>
                <a:ext uri="{FF2B5EF4-FFF2-40B4-BE49-F238E27FC236}">
                  <a16:creationId xmlns:a16="http://schemas.microsoft.com/office/drawing/2014/main" id="{70194DCB-F777-42DD-A2A4-971D0CE600FC}"/>
                </a:ext>
              </a:extLst>
            </p:cNvPr>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353;p37">
              <a:extLst>
                <a:ext uri="{FF2B5EF4-FFF2-40B4-BE49-F238E27FC236}">
                  <a16:creationId xmlns:a16="http://schemas.microsoft.com/office/drawing/2014/main" id="{A4212D5D-E1E7-4810-9159-7297FA7A3E29}"/>
                </a:ext>
              </a:extLst>
            </p:cNvPr>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354;p37">
              <a:extLst>
                <a:ext uri="{FF2B5EF4-FFF2-40B4-BE49-F238E27FC236}">
                  <a16:creationId xmlns:a16="http://schemas.microsoft.com/office/drawing/2014/main" id="{648C48EB-4EFB-4BF3-B4D4-8FAA9595A65A}"/>
                </a:ext>
              </a:extLst>
            </p:cNvPr>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355;p37">
              <a:extLst>
                <a:ext uri="{FF2B5EF4-FFF2-40B4-BE49-F238E27FC236}">
                  <a16:creationId xmlns:a16="http://schemas.microsoft.com/office/drawing/2014/main" id="{C50E3A90-88D4-4BDC-B592-F8303D5BCD72}"/>
                </a:ext>
              </a:extLst>
            </p:cNvPr>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356;p37">
              <a:extLst>
                <a:ext uri="{FF2B5EF4-FFF2-40B4-BE49-F238E27FC236}">
                  <a16:creationId xmlns:a16="http://schemas.microsoft.com/office/drawing/2014/main" id="{6C9006BB-A5CC-436A-AA1E-7B25F0ACB8D4}"/>
                </a:ext>
              </a:extLst>
            </p:cNvPr>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357;p37">
              <a:extLst>
                <a:ext uri="{FF2B5EF4-FFF2-40B4-BE49-F238E27FC236}">
                  <a16:creationId xmlns:a16="http://schemas.microsoft.com/office/drawing/2014/main" id="{12F65F2D-39C9-4CB5-B31E-7C8C55657EEA}"/>
                </a:ext>
              </a:extLst>
            </p:cNvPr>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358;p37">
              <a:extLst>
                <a:ext uri="{FF2B5EF4-FFF2-40B4-BE49-F238E27FC236}">
                  <a16:creationId xmlns:a16="http://schemas.microsoft.com/office/drawing/2014/main" id="{406CB328-56D1-4E07-9C85-ABE5385570ED}"/>
                </a:ext>
              </a:extLst>
            </p:cNvPr>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359;p37">
              <a:extLst>
                <a:ext uri="{FF2B5EF4-FFF2-40B4-BE49-F238E27FC236}">
                  <a16:creationId xmlns:a16="http://schemas.microsoft.com/office/drawing/2014/main" id="{264090BD-766F-4B4F-BC1A-351E502F6C42}"/>
                </a:ext>
              </a:extLst>
            </p:cNvPr>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360;p37">
              <a:extLst>
                <a:ext uri="{FF2B5EF4-FFF2-40B4-BE49-F238E27FC236}">
                  <a16:creationId xmlns:a16="http://schemas.microsoft.com/office/drawing/2014/main" id="{21699172-134E-4C15-BB16-7E358ADF2CBA}"/>
                </a:ext>
              </a:extLst>
            </p:cNvPr>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361;p37">
              <a:extLst>
                <a:ext uri="{FF2B5EF4-FFF2-40B4-BE49-F238E27FC236}">
                  <a16:creationId xmlns:a16="http://schemas.microsoft.com/office/drawing/2014/main" id="{8EEEB4D4-625D-4928-B60F-9AD13FABD2E5}"/>
                </a:ext>
              </a:extLst>
            </p:cNvPr>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362;p37">
              <a:extLst>
                <a:ext uri="{FF2B5EF4-FFF2-40B4-BE49-F238E27FC236}">
                  <a16:creationId xmlns:a16="http://schemas.microsoft.com/office/drawing/2014/main" id="{E6D67D43-AFED-4282-98A3-1480AD07CA64}"/>
                </a:ext>
              </a:extLst>
            </p:cNvPr>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363;p37">
              <a:extLst>
                <a:ext uri="{FF2B5EF4-FFF2-40B4-BE49-F238E27FC236}">
                  <a16:creationId xmlns:a16="http://schemas.microsoft.com/office/drawing/2014/main" id="{8BBCAADE-D469-41CF-BA30-F1E7DEE472DF}"/>
                </a:ext>
              </a:extLst>
            </p:cNvPr>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364;p37">
              <a:extLst>
                <a:ext uri="{FF2B5EF4-FFF2-40B4-BE49-F238E27FC236}">
                  <a16:creationId xmlns:a16="http://schemas.microsoft.com/office/drawing/2014/main" id="{83799ABE-D787-4874-A474-9E4A71630458}"/>
                </a:ext>
              </a:extLst>
            </p:cNvPr>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4" name="Google Shape;3365;p37">
              <a:extLst>
                <a:ext uri="{FF2B5EF4-FFF2-40B4-BE49-F238E27FC236}">
                  <a16:creationId xmlns:a16="http://schemas.microsoft.com/office/drawing/2014/main" id="{50739F7D-C991-43F0-BFB6-B8563668D82D}"/>
                </a:ext>
              </a:extLst>
            </p:cNvPr>
            <p:cNvGrpSpPr/>
            <p:nvPr/>
          </p:nvGrpSpPr>
          <p:grpSpPr>
            <a:xfrm>
              <a:off x="2715952" y="2834463"/>
              <a:ext cx="319677" cy="242660"/>
              <a:chOff x="6621095" y="1452181"/>
              <a:chExt cx="330894" cy="250785"/>
            </a:xfrm>
          </p:grpSpPr>
          <p:sp>
            <p:nvSpPr>
              <p:cNvPr id="123" name="Google Shape;3366;p37">
                <a:extLst>
                  <a:ext uri="{FF2B5EF4-FFF2-40B4-BE49-F238E27FC236}">
                    <a16:creationId xmlns:a16="http://schemas.microsoft.com/office/drawing/2014/main" id="{47575AB6-5D4C-44DB-812E-CA8F4971D8C2}"/>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367;p37">
                <a:extLst>
                  <a:ext uri="{FF2B5EF4-FFF2-40B4-BE49-F238E27FC236}">
                    <a16:creationId xmlns:a16="http://schemas.microsoft.com/office/drawing/2014/main" id="{723EEF65-97EB-42D3-8272-70891AB2E5C4}"/>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368;p37">
                <a:extLst>
                  <a:ext uri="{FF2B5EF4-FFF2-40B4-BE49-F238E27FC236}">
                    <a16:creationId xmlns:a16="http://schemas.microsoft.com/office/drawing/2014/main" id="{C1B9E340-3263-41EB-B31B-A5638D43CE5F}"/>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369;p37">
                <a:extLst>
                  <a:ext uri="{FF2B5EF4-FFF2-40B4-BE49-F238E27FC236}">
                    <a16:creationId xmlns:a16="http://schemas.microsoft.com/office/drawing/2014/main" id="{A3F74376-7A7E-40C2-9D90-64371FFB3F42}"/>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370;p37">
                <a:extLst>
                  <a:ext uri="{FF2B5EF4-FFF2-40B4-BE49-F238E27FC236}">
                    <a16:creationId xmlns:a16="http://schemas.microsoft.com/office/drawing/2014/main" id="{5C4A6AB9-2947-48F5-8FC5-94F408AEE3A9}"/>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5" name="Google Shape;3371;p37">
              <a:extLst>
                <a:ext uri="{FF2B5EF4-FFF2-40B4-BE49-F238E27FC236}">
                  <a16:creationId xmlns:a16="http://schemas.microsoft.com/office/drawing/2014/main" id="{D82602DE-342D-4A4A-83C7-50EFDBE33DEB}"/>
                </a:ext>
              </a:extLst>
            </p:cNvPr>
            <p:cNvGrpSpPr/>
            <p:nvPr/>
          </p:nvGrpSpPr>
          <p:grpSpPr>
            <a:xfrm flipH="1">
              <a:off x="5538041" y="3330111"/>
              <a:ext cx="319677" cy="242660"/>
              <a:chOff x="6621095" y="1452181"/>
              <a:chExt cx="330894" cy="250785"/>
            </a:xfrm>
          </p:grpSpPr>
          <p:sp>
            <p:nvSpPr>
              <p:cNvPr id="118" name="Google Shape;3372;p37">
                <a:extLst>
                  <a:ext uri="{FF2B5EF4-FFF2-40B4-BE49-F238E27FC236}">
                    <a16:creationId xmlns:a16="http://schemas.microsoft.com/office/drawing/2014/main" id="{3DB3AD7A-2FB1-4FEE-92BE-403EC8745245}"/>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373;p37">
                <a:extLst>
                  <a:ext uri="{FF2B5EF4-FFF2-40B4-BE49-F238E27FC236}">
                    <a16:creationId xmlns:a16="http://schemas.microsoft.com/office/drawing/2014/main" id="{9D415350-2C69-408C-BD03-99DF17F535EC}"/>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374;p37">
                <a:extLst>
                  <a:ext uri="{FF2B5EF4-FFF2-40B4-BE49-F238E27FC236}">
                    <a16:creationId xmlns:a16="http://schemas.microsoft.com/office/drawing/2014/main" id="{BF60C071-7F40-4748-895C-1718524A9C62}"/>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375;p37">
                <a:extLst>
                  <a:ext uri="{FF2B5EF4-FFF2-40B4-BE49-F238E27FC236}">
                    <a16:creationId xmlns:a16="http://schemas.microsoft.com/office/drawing/2014/main" id="{24B1BC8F-1816-4FBC-B4EE-D67D2FC00D12}"/>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376;p37">
                <a:extLst>
                  <a:ext uri="{FF2B5EF4-FFF2-40B4-BE49-F238E27FC236}">
                    <a16:creationId xmlns:a16="http://schemas.microsoft.com/office/drawing/2014/main" id="{D10BD78F-2AD1-491B-B3E7-C304DD9266DA}"/>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 name="Google Shape;3377;p37">
              <a:extLst>
                <a:ext uri="{FF2B5EF4-FFF2-40B4-BE49-F238E27FC236}">
                  <a16:creationId xmlns:a16="http://schemas.microsoft.com/office/drawing/2014/main" id="{5A91AC3B-4912-4478-8820-89AADF496A65}"/>
                </a:ext>
              </a:extLst>
            </p:cNvPr>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378;p37">
              <a:extLst>
                <a:ext uri="{FF2B5EF4-FFF2-40B4-BE49-F238E27FC236}">
                  <a16:creationId xmlns:a16="http://schemas.microsoft.com/office/drawing/2014/main" id="{86A6E995-4257-4D27-B575-CAAE7CC01422}"/>
                </a:ext>
              </a:extLst>
            </p:cNvPr>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859901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890198" y="1028325"/>
            <a:ext cx="5053406" cy="35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KEY RESOURCES</a:t>
            </a:r>
          </a:p>
          <a:p>
            <a:pPr marL="0" lvl="0" indent="0" algn="l" rtl="0">
              <a:spcBef>
                <a:spcPts val="600"/>
              </a:spcBef>
              <a:spcAft>
                <a:spcPts val="0"/>
              </a:spcAft>
              <a:buNone/>
            </a:pPr>
            <a:endParaRPr lang="en-PH" sz="1800" b="1" dirty="0"/>
          </a:p>
          <a:p>
            <a:pPr marL="0" lvl="0" indent="0" algn="l" rtl="0">
              <a:spcBef>
                <a:spcPts val="600"/>
              </a:spcBef>
              <a:spcAft>
                <a:spcPts val="0"/>
              </a:spcAft>
              <a:buNone/>
            </a:pPr>
            <a:r>
              <a:rPr lang="en-US" sz="1800" b="1" dirty="0"/>
              <a:t>Human Resources </a:t>
            </a:r>
            <a:r>
              <a:rPr lang="en-US" sz="1800" dirty="0"/>
              <a:t>-Partnership, uniform supplier, employees and developers.</a:t>
            </a:r>
          </a:p>
          <a:p>
            <a:pPr marL="0" lvl="0" indent="0" algn="l" rtl="0">
              <a:spcBef>
                <a:spcPts val="600"/>
              </a:spcBef>
              <a:spcAft>
                <a:spcPts val="0"/>
              </a:spcAft>
              <a:buNone/>
            </a:pPr>
            <a:r>
              <a:rPr lang="en-US" sz="1800" b="1" dirty="0"/>
              <a:t>Financial Resources </a:t>
            </a:r>
            <a:r>
              <a:rPr lang="en-US" sz="1800" dirty="0"/>
              <a:t>– for web application needs.</a:t>
            </a:r>
          </a:p>
          <a:p>
            <a:pPr marL="0" lvl="0" indent="0" algn="l" rtl="0">
              <a:spcBef>
                <a:spcPts val="600"/>
              </a:spcBef>
              <a:spcAft>
                <a:spcPts val="0"/>
              </a:spcAft>
              <a:buNone/>
            </a:pPr>
            <a:r>
              <a:rPr lang="en-US" sz="1800" b="1" dirty="0"/>
              <a:t>Intellectual Resources </a:t>
            </a:r>
            <a:r>
              <a:rPr lang="en-US" sz="1800" dirty="0"/>
              <a:t>– customer databases.</a:t>
            </a:r>
          </a:p>
          <a:p>
            <a:pPr marL="0" lvl="0" indent="0" algn="l" rtl="0">
              <a:spcBef>
                <a:spcPts val="600"/>
              </a:spcBef>
              <a:spcAft>
                <a:spcPts val="0"/>
              </a:spcAft>
              <a:buNone/>
            </a:pPr>
            <a:endParaRPr lang="en-PH" sz="1800" dirty="0"/>
          </a:p>
          <a:p>
            <a:pPr marL="0" lvl="0" indent="0" algn="l" rtl="0">
              <a:spcBef>
                <a:spcPts val="600"/>
              </a:spcBef>
              <a:spcAft>
                <a:spcPts val="0"/>
              </a:spcAft>
              <a:buNone/>
            </a:pPr>
            <a:endParaRPr lang="en-PH" sz="1800" dirty="0"/>
          </a:p>
          <a:p>
            <a:pPr marL="0" lvl="0" indent="0" algn="l" rtl="0">
              <a:spcBef>
                <a:spcPts val="600"/>
              </a:spcBef>
              <a:spcAft>
                <a:spcPts val="0"/>
              </a:spcAft>
              <a:buNone/>
            </a:pPr>
            <a:endParaRPr lang="en-PH" sz="1800"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5" name="Google Shape;2228;p37">
            <a:extLst>
              <a:ext uri="{FF2B5EF4-FFF2-40B4-BE49-F238E27FC236}">
                <a16:creationId xmlns:a16="http://schemas.microsoft.com/office/drawing/2014/main" id="{DB7A296D-17BF-45D8-B8DB-1543EC834F2C}"/>
              </a:ext>
            </a:extLst>
          </p:cNvPr>
          <p:cNvGrpSpPr/>
          <p:nvPr/>
        </p:nvGrpSpPr>
        <p:grpSpPr>
          <a:xfrm>
            <a:off x="6324142" y="1380125"/>
            <a:ext cx="2295922" cy="2383249"/>
            <a:chOff x="2012475" y="393272"/>
            <a:chExt cx="4440240" cy="4609126"/>
          </a:xfrm>
        </p:grpSpPr>
        <p:sp>
          <p:nvSpPr>
            <p:cNvPr id="6" name="Google Shape;2229;p37">
              <a:extLst>
                <a:ext uri="{FF2B5EF4-FFF2-40B4-BE49-F238E27FC236}">
                  <a16:creationId xmlns:a16="http://schemas.microsoft.com/office/drawing/2014/main" id="{E60678F1-08B4-4BB4-A40E-81D6A9BBF4B5}"/>
                </a:ext>
              </a:extLst>
            </p:cNvPr>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230;p37">
              <a:extLst>
                <a:ext uri="{FF2B5EF4-FFF2-40B4-BE49-F238E27FC236}">
                  <a16:creationId xmlns:a16="http://schemas.microsoft.com/office/drawing/2014/main" id="{2DDE8C87-019B-4D90-9713-DDEA782F25C5}"/>
                </a:ext>
              </a:extLst>
            </p:cNvPr>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231;p37">
              <a:extLst>
                <a:ext uri="{FF2B5EF4-FFF2-40B4-BE49-F238E27FC236}">
                  <a16:creationId xmlns:a16="http://schemas.microsoft.com/office/drawing/2014/main" id="{A04E041E-DE51-4632-BAAB-7A0643DAB2B6}"/>
                </a:ext>
              </a:extLst>
            </p:cNvPr>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232;p37">
              <a:extLst>
                <a:ext uri="{FF2B5EF4-FFF2-40B4-BE49-F238E27FC236}">
                  <a16:creationId xmlns:a16="http://schemas.microsoft.com/office/drawing/2014/main" id="{D850F09D-FBD3-426B-9789-1D21424A23CC}"/>
                </a:ext>
              </a:extLst>
            </p:cNvPr>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233;p37">
              <a:extLst>
                <a:ext uri="{FF2B5EF4-FFF2-40B4-BE49-F238E27FC236}">
                  <a16:creationId xmlns:a16="http://schemas.microsoft.com/office/drawing/2014/main" id="{49963FA7-C05C-4D14-9B19-15FB1F5BD77F}"/>
                </a:ext>
              </a:extLst>
            </p:cNvPr>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234;p37">
              <a:extLst>
                <a:ext uri="{FF2B5EF4-FFF2-40B4-BE49-F238E27FC236}">
                  <a16:creationId xmlns:a16="http://schemas.microsoft.com/office/drawing/2014/main" id="{1D382629-3F07-4F60-A178-3EED9F1A9487}"/>
                </a:ext>
              </a:extLst>
            </p:cNvPr>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235;p37">
              <a:extLst>
                <a:ext uri="{FF2B5EF4-FFF2-40B4-BE49-F238E27FC236}">
                  <a16:creationId xmlns:a16="http://schemas.microsoft.com/office/drawing/2014/main" id="{263B320E-4F2D-4E24-8C3E-673AFF840BA5}"/>
                </a:ext>
              </a:extLst>
            </p:cNvPr>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236;p37">
              <a:extLst>
                <a:ext uri="{FF2B5EF4-FFF2-40B4-BE49-F238E27FC236}">
                  <a16:creationId xmlns:a16="http://schemas.microsoft.com/office/drawing/2014/main" id="{05BBCFE5-F6FD-4C1A-8635-B3839E0CEBCD}"/>
                </a:ext>
              </a:extLst>
            </p:cNvPr>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237;p37">
              <a:extLst>
                <a:ext uri="{FF2B5EF4-FFF2-40B4-BE49-F238E27FC236}">
                  <a16:creationId xmlns:a16="http://schemas.microsoft.com/office/drawing/2014/main" id="{9068B877-70D3-4BCB-97C8-15E4CCDD3022}"/>
                </a:ext>
              </a:extLst>
            </p:cNvPr>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238;p37">
              <a:extLst>
                <a:ext uri="{FF2B5EF4-FFF2-40B4-BE49-F238E27FC236}">
                  <a16:creationId xmlns:a16="http://schemas.microsoft.com/office/drawing/2014/main" id="{644CE694-5440-4ABA-B1CC-C1E94464480D}"/>
                </a:ext>
              </a:extLst>
            </p:cNvPr>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239;p37">
              <a:extLst>
                <a:ext uri="{FF2B5EF4-FFF2-40B4-BE49-F238E27FC236}">
                  <a16:creationId xmlns:a16="http://schemas.microsoft.com/office/drawing/2014/main" id="{0F019567-3F8A-486A-93A7-B3B2DCA27FB5}"/>
                </a:ext>
              </a:extLst>
            </p:cNvPr>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240;p37">
              <a:extLst>
                <a:ext uri="{FF2B5EF4-FFF2-40B4-BE49-F238E27FC236}">
                  <a16:creationId xmlns:a16="http://schemas.microsoft.com/office/drawing/2014/main" id="{55C31A92-7F6A-4FF2-B28A-B84A3D2E26AD}"/>
                </a:ext>
              </a:extLst>
            </p:cNvPr>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241;p37">
              <a:extLst>
                <a:ext uri="{FF2B5EF4-FFF2-40B4-BE49-F238E27FC236}">
                  <a16:creationId xmlns:a16="http://schemas.microsoft.com/office/drawing/2014/main" id="{73752D5F-0634-4B67-A7C5-966E35A1B7A2}"/>
                </a:ext>
              </a:extLst>
            </p:cNvPr>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242;p37">
              <a:extLst>
                <a:ext uri="{FF2B5EF4-FFF2-40B4-BE49-F238E27FC236}">
                  <a16:creationId xmlns:a16="http://schemas.microsoft.com/office/drawing/2014/main" id="{135A862A-FECA-424D-9D03-A8094149A5FA}"/>
                </a:ext>
              </a:extLst>
            </p:cNvPr>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243;p37">
              <a:extLst>
                <a:ext uri="{FF2B5EF4-FFF2-40B4-BE49-F238E27FC236}">
                  <a16:creationId xmlns:a16="http://schemas.microsoft.com/office/drawing/2014/main" id="{B92AAEE5-FC9E-4289-9CFE-F15881707A2F}"/>
                </a:ext>
              </a:extLst>
            </p:cNvPr>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44;p37">
              <a:extLst>
                <a:ext uri="{FF2B5EF4-FFF2-40B4-BE49-F238E27FC236}">
                  <a16:creationId xmlns:a16="http://schemas.microsoft.com/office/drawing/2014/main" id="{2EF4CAA2-07DD-4487-99D4-F7C0C7D2CE90}"/>
                </a:ext>
              </a:extLst>
            </p:cNvPr>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245;p37">
              <a:extLst>
                <a:ext uri="{FF2B5EF4-FFF2-40B4-BE49-F238E27FC236}">
                  <a16:creationId xmlns:a16="http://schemas.microsoft.com/office/drawing/2014/main" id="{2413F755-CA44-42F8-A6BC-8A289D022FB3}"/>
                </a:ext>
              </a:extLst>
            </p:cNvPr>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246;p37">
              <a:extLst>
                <a:ext uri="{FF2B5EF4-FFF2-40B4-BE49-F238E27FC236}">
                  <a16:creationId xmlns:a16="http://schemas.microsoft.com/office/drawing/2014/main" id="{7B983160-22DD-4679-B790-D9AF93B9E0F6}"/>
                </a:ext>
              </a:extLst>
            </p:cNvPr>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247;p37">
              <a:extLst>
                <a:ext uri="{FF2B5EF4-FFF2-40B4-BE49-F238E27FC236}">
                  <a16:creationId xmlns:a16="http://schemas.microsoft.com/office/drawing/2014/main" id="{50E6F3F9-71F8-47B8-AEB8-5E89F7519C0E}"/>
                </a:ext>
              </a:extLst>
            </p:cNvPr>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248;p37">
              <a:extLst>
                <a:ext uri="{FF2B5EF4-FFF2-40B4-BE49-F238E27FC236}">
                  <a16:creationId xmlns:a16="http://schemas.microsoft.com/office/drawing/2014/main" id="{8C426A13-89D3-4A7A-B7BB-005783553B25}"/>
                </a:ext>
              </a:extLst>
            </p:cNvPr>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249;p37">
              <a:extLst>
                <a:ext uri="{FF2B5EF4-FFF2-40B4-BE49-F238E27FC236}">
                  <a16:creationId xmlns:a16="http://schemas.microsoft.com/office/drawing/2014/main" id="{3A25AC43-5345-4B13-A4B4-9A4AD3951492}"/>
                </a:ext>
              </a:extLst>
            </p:cNvPr>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250;p37">
              <a:extLst>
                <a:ext uri="{FF2B5EF4-FFF2-40B4-BE49-F238E27FC236}">
                  <a16:creationId xmlns:a16="http://schemas.microsoft.com/office/drawing/2014/main" id="{DCBAF06A-BB4E-4148-8DF9-F7F2BC4AF58B}"/>
                </a:ext>
              </a:extLst>
            </p:cNvPr>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251;p37">
              <a:extLst>
                <a:ext uri="{FF2B5EF4-FFF2-40B4-BE49-F238E27FC236}">
                  <a16:creationId xmlns:a16="http://schemas.microsoft.com/office/drawing/2014/main" id="{7EC0A3F0-808D-4412-8E01-FC4EC61BA221}"/>
                </a:ext>
              </a:extLst>
            </p:cNvPr>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252;p37">
              <a:extLst>
                <a:ext uri="{FF2B5EF4-FFF2-40B4-BE49-F238E27FC236}">
                  <a16:creationId xmlns:a16="http://schemas.microsoft.com/office/drawing/2014/main" id="{9AF9EB06-BF01-431D-909F-4A3FEF5F65DE}"/>
                </a:ext>
              </a:extLst>
            </p:cNvPr>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253;p37">
              <a:extLst>
                <a:ext uri="{FF2B5EF4-FFF2-40B4-BE49-F238E27FC236}">
                  <a16:creationId xmlns:a16="http://schemas.microsoft.com/office/drawing/2014/main" id="{65155285-987C-43CA-BD36-F5B39C700152}"/>
                </a:ext>
              </a:extLst>
            </p:cNvPr>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254;p37">
              <a:extLst>
                <a:ext uri="{FF2B5EF4-FFF2-40B4-BE49-F238E27FC236}">
                  <a16:creationId xmlns:a16="http://schemas.microsoft.com/office/drawing/2014/main" id="{3B11E426-006E-43A5-86CE-EB80D50DDFE1}"/>
                </a:ext>
              </a:extLst>
            </p:cNvPr>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255;p37">
              <a:extLst>
                <a:ext uri="{FF2B5EF4-FFF2-40B4-BE49-F238E27FC236}">
                  <a16:creationId xmlns:a16="http://schemas.microsoft.com/office/drawing/2014/main" id="{FBB49408-17EE-4DA5-B7E1-A0D3835CB6CF}"/>
                </a:ext>
              </a:extLst>
            </p:cNvPr>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256;p37">
              <a:extLst>
                <a:ext uri="{FF2B5EF4-FFF2-40B4-BE49-F238E27FC236}">
                  <a16:creationId xmlns:a16="http://schemas.microsoft.com/office/drawing/2014/main" id="{A25C5FC7-27D4-48D9-AD6B-3231B8E3D36D}"/>
                </a:ext>
              </a:extLst>
            </p:cNvPr>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257;p37">
              <a:extLst>
                <a:ext uri="{FF2B5EF4-FFF2-40B4-BE49-F238E27FC236}">
                  <a16:creationId xmlns:a16="http://schemas.microsoft.com/office/drawing/2014/main" id="{B38D86C5-3B92-4CEB-AF86-F204E3214D71}"/>
                </a:ext>
              </a:extLst>
            </p:cNvPr>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258;p37">
              <a:extLst>
                <a:ext uri="{FF2B5EF4-FFF2-40B4-BE49-F238E27FC236}">
                  <a16:creationId xmlns:a16="http://schemas.microsoft.com/office/drawing/2014/main" id="{4D9BBA1A-3CFD-4892-A131-1B1143891F0F}"/>
                </a:ext>
              </a:extLst>
            </p:cNvPr>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2259;p37">
              <a:extLst>
                <a:ext uri="{FF2B5EF4-FFF2-40B4-BE49-F238E27FC236}">
                  <a16:creationId xmlns:a16="http://schemas.microsoft.com/office/drawing/2014/main" id="{0F2833A5-4599-472B-9D89-E5F7AAB44D72}"/>
                </a:ext>
              </a:extLst>
            </p:cNvPr>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2260;p37">
              <a:extLst>
                <a:ext uri="{FF2B5EF4-FFF2-40B4-BE49-F238E27FC236}">
                  <a16:creationId xmlns:a16="http://schemas.microsoft.com/office/drawing/2014/main" id="{8F430BED-CA6A-453B-BD5D-AC5AD7069DEB}"/>
                </a:ext>
              </a:extLst>
            </p:cNvPr>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2261;p37">
              <a:extLst>
                <a:ext uri="{FF2B5EF4-FFF2-40B4-BE49-F238E27FC236}">
                  <a16:creationId xmlns:a16="http://schemas.microsoft.com/office/drawing/2014/main" id="{4FF23803-9C7B-4E10-BB33-2EA5747B630B}"/>
                </a:ext>
              </a:extLst>
            </p:cNvPr>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262;p37">
              <a:extLst>
                <a:ext uri="{FF2B5EF4-FFF2-40B4-BE49-F238E27FC236}">
                  <a16:creationId xmlns:a16="http://schemas.microsoft.com/office/drawing/2014/main" id="{4B332F50-8753-46BD-B733-51302285A503}"/>
                </a:ext>
              </a:extLst>
            </p:cNvPr>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2263;p37">
              <a:extLst>
                <a:ext uri="{FF2B5EF4-FFF2-40B4-BE49-F238E27FC236}">
                  <a16:creationId xmlns:a16="http://schemas.microsoft.com/office/drawing/2014/main" id="{52123DAE-1C9E-4403-B82B-B6EE9E75F529}"/>
                </a:ext>
              </a:extLst>
            </p:cNvPr>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264;p37">
              <a:extLst>
                <a:ext uri="{FF2B5EF4-FFF2-40B4-BE49-F238E27FC236}">
                  <a16:creationId xmlns:a16="http://schemas.microsoft.com/office/drawing/2014/main" id="{D49E8698-A06E-45BB-A63E-82FB10795B2B}"/>
                </a:ext>
              </a:extLst>
            </p:cNvPr>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265;p37">
              <a:extLst>
                <a:ext uri="{FF2B5EF4-FFF2-40B4-BE49-F238E27FC236}">
                  <a16:creationId xmlns:a16="http://schemas.microsoft.com/office/drawing/2014/main" id="{5E985D08-551F-465F-961D-20ED41BBA8A2}"/>
                </a:ext>
              </a:extLst>
            </p:cNvPr>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266;p37">
              <a:extLst>
                <a:ext uri="{FF2B5EF4-FFF2-40B4-BE49-F238E27FC236}">
                  <a16:creationId xmlns:a16="http://schemas.microsoft.com/office/drawing/2014/main" id="{3818A9C7-4AF6-4DA1-AAD4-D44302718198}"/>
                </a:ext>
              </a:extLst>
            </p:cNvPr>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267;p37">
              <a:extLst>
                <a:ext uri="{FF2B5EF4-FFF2-40B4-BE49-F238E27FC236}">
                  <a16:creationId xmlns:a16="http://schemas.microsoft.com/office/drawing/2014/main" id="{7A5D254C-B7E5-4C24-AE95-EF8ABAFDC921}"/>
                </a:ext>
              </a:extLst>
            </p:cNvPr>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268;p37">
              <a:extLst>
                <a:ext uri="{FF2B5EF4-FFF2-40B4-BE49-F238E27FC236}">
                  <a16:creationId xmlns:a16="http://schemas.microsoft.com/office/drawing/2014/main" id="{B6FFEC48-CC20-4DF7-B5B0-EDED8517081B}"/>
                </a:ext>
              </a:extLst>
            </p:cNvPr>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269;p37">
              <a:extLst>
                <a:ext uri="{FF2B5EF4-FFF2-40B4-BE49-F238E27FC236}">
                  <a16:creationId xmlns:a16="http://schemas.microsoft.com/office/drawing/2014/main" id="{0D3E1F6D-014E-476A-AFA1-F54904663433}"/>
                </a:ext>
              </a:extLst>
            </p:cNvPr>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270;p37">
              <a:extLst>
                <a:ext uri="{FF2B5EF4-FFF2-40B4-BE49-F238E27FC236}">
                  <a16:creationId xmlns:a16="http://schemas.microsoft.com/office/drawing/2014/main" id="{1B4A3E1A-F21B-4E27-AD22-C78EFCCCA690}"/>
                </a:ext>
              </a:extLst>
            </p:cNvPr>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271;p37">
              <a:extLst>
                <a:ext uri="{FF2B5EF4-FFF2-40B4-BE49-F238E27FC236}">
                  <a16:creationId xmlns:a16="http://schemas.microsoft.com/office/drawing/2014/main" id="{BFA33E9F-36CD-4CF9-89DB-1123F6907439}"/>
                </a:ext>
              </a:extLst>
            </p:cNvPr>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272;p37">
              <a:extLst>
                <a:ext uri="{FF2B5EF4-FFF2-40B4-BE49-F238E27FC236}">
                  <a16:creationId xmlns:a16="http://schemas.microsoft.com/office/drawing/2014/main" id="{61415F08-90E3-47CF-8F27-BED1B2971B40}"/>
                </a:ext>
              </a:extLst>
            </p:cNvPr>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273;p37">
              <a:extLst>
                <a:ext uri="{FF2B5EF4-FFF2-40B4-BE49-F238E27FC236}">
                  <a16:creationId xmlns:a16="http://schemas.microsoft.com/office/drawing/2014/main" id="{C713F393-F5CB-46A6-B15B-902CBB720AB2}"/>
                </a:ext>
              </a:extLst>
            </p:cNvPr>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274;p37">
              <a:extLst>
                <a:ext uri="{FF2B5EF4-FFF2-40B4-BE49-F238E27FC236}">
                  <a16:creationId xmlns:a16="http://schemas.microsoft.com/office/drawing/2014/main" id="{3349D21A-940A-44F9-9E3B-DB8496CAEDB6}"/>
                </a:ext>
              </a:extLst>
            </p:cNvPr>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275;p37">
              <a:extLst>
                <a:ext uri="{FF2B5EF4-FFF2-40B4-BE49-F238E27FC236}">
                  <a16:creationId xmlns:a16="http://schemas.microsoft.com/office/drawing/2014/main" id="{E96A8D30-BDBA-48FF-8F30-784B0D4C0665}"/>
                </a:ext>
              </a:extLst>
            </p:cNvPr>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276;p37">
              <a:extLst>
                <a:ext uri="{FF2B5EF4-FFF2-40B4-BE49-F238E27FC236}">
                  <a16:creationId xmlns:a16="http://schemas.microsoft.com/office/drawing/2014/main" id="{A3887716-F691-4F89-BC76-9D20B2BFF753}"/>
                </a:ext>
              </a:extLst>
            </p:cNvPr>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277;p37">
              <a:extLst>
                <a:ext uri="{FF2B5EF4-FFF2-40B4-BE49-F238E27FC236}">
                  <a16:creationId xmlns:a16="http://schemas.microsoft.com/office/drawing/2014/main" id="{7068B054-4716-47EB-9061-6382519824B2}"/>
                </a:ext>
              </a:extLst>
            </p:cNvPr>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278;p37">
              <a:extLst>
                <a:ext uri="{FF2B5EF4-FFF2-40B4-BE49-F238E27FC236}">
                  <a16:creationId xmlns:a16="http://schemas.microsoft.com/office/drawing/2014/main" id="{9F0EE09F-C12D-4C3E-86D8-A16FA92F0C6C}"/>
                </a:ext>
              </a:extLst>
            </p:cNvPr>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279;p37">
              <a:extLst>
                <a:ext uri="{FF2B5EF4-FFF2-40B4-BE49-F238E27FC236}">
                  <a16:creationId xmlns:a16="http://schemas.microsoft.com/office/drawing/2014/main" id="{1741292E-811E-4945-82BE-22824C3DD88A}"/>
                </a:ext>
              </a:extLst>
            </p:cNvPr>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280;p37">
              <a:extLst>
                <a:ext uri="{FF2B5EF4-FFF2-40B4-BE49-F238E27FC236}">
                  <a16:creationId xmlns:a16="http://schemas.microsoft.com/office/drawing/2014/main" id="{20854ED9-9770-4114-96DE-AF3A5B5827BB}"/>
                </a:ext>
              </a:extLst>
            </p:cNvPr>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281;p37">
              <a:extLst>
                <a:ext uri="{FF2B5EF4-FFF2-40B4-BE49-F238E27FC236}">
                  <a16:creationId xmlns:a16="http://schemas.microsoft.com/office/drawing/2014/main" id="{039AD651-C82B-4660-81CD-9C4E0EA354AA}"/>
                </a:ext>
              </a:extLst>
            </p:cNvPr>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282;p37">
              <a:extLst>
                <a:ext uri="{FF2B5EF4-FFF2-40B4-BE49-F238E27FC236}">
                  <a16:creationId xmlns:a16="http://schemas.microsoft.com/office/drawing/2014/main" id="{28FBB28E-00BD-4CF9-B15C-AF07E17AE417}"/>
                </a:ext>
              </a:extLst>
            </p:cNvPr>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283;p37">
              <a:extLst>
                <a:ext uri="{FF2B5EF4-FFF2-40B4-BE49-F238E27FC236}">
                  <a16:creationId xmlns:a16="http://schemas.microsoft.com/office/drawing/2014/main" id="{99B8E332-7AE7-450C-899B-4A074934EFE6}"/>
                </a:ext>
              </a:extLst>
            </p:cNvPr>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284;p37">
              <a:extLst>
                <a:ext uri="{FF2B5EF4-FFF2-40B4-BE49-F238E27FC236}">
                  <a16:creationId xmlns:a16="http://schemas.microsoft.com/office/drawing/2014/main" id="{FE4C4E00-C1D8-4D58-BAED-448DB0BBB294}"/>
                </a:ext>
              </a:extLst>
            </p:cNvPr>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285;p37">
              <a:extLst>
                <a:ext uri="{FF2B5EF4-FFF2-40B4-BE49-F238E27FC236}">
                  <a16:creationId xmlns:a16="http://schemas.microsoft.com/office/drawing/2014/main" id="{EB9F569B-372E-421B-A2DB-17B12E6A5D86}"/>
                </a:ext>
              </a:extLst>
            </p:cNvPr>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286;p37">
              <a:extLst>
                <a:ext uri="{FF2B5EF4-FFF2-40B4-BE49-F238E27FC236}">
                  <a16:creationId xmlns:a16="http://schemas.microsoft.com/office/drawing/2014/main" id="{0FD7CF94-45F8-45A4-A034-F88D3C46EFC7}"/>
                </a:ext>
              </a:extLst>
            </p:cNvPr>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287;p37">
              <a:extLst>
                <a:ext uri="{FF2B5EF4-FFF2-40B4-BE49-F238E27FC236}">
                  <a16:creationId xmlns:a16="http://schemas.microsoft.com/office/drawing/2014/main" id="{EF815CF9-8B1C-4CCE-8DA0-9464475B98A2}"/>
                </a:ext>
              </a:extLst>
            </p:cNvPr>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288;p37">
              <a:extLst>
                <a:ext uri="{FF2B5EF4-FFF2-40B4-BE49-F238E27FC236}">
                  <a16:creationId xmlns:a16="http://schemas.microsoft.com/office/drawing/2014/main" id="{6E38B396-C6D3-4B8B-A46C-FEA22127F26C}"/>
                </a:ext>
              </a:extLst>
            </p:cNvPr>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289;p37">
              <a:extLst>
                <a:ext uri="{FF2B5EF4-FFF2-40B4-BE49-F238E27FC236}">
                  <a16:creationId xmlns:a16="http://schemas.microsoft.com/office/drawing/2014/main" id="{5BF23BCE-B9D2-480B-9CBB-D642D6AAC91E}"/>
                </a:ext>
              </a:extLst>
            </p:cNvPr>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2290;p37">
              <a:extLst>
                <a:ext uri="{FF2B5EF4-FFF2-40B4-BE49-F238E27FC236}">
                  <a16:creationId xmlns:a16="http://schemas.microsoft.com/office/drawing/2014/main" id="{43E8778E-2AE6-4CBA-AD88-A2BB06FD0883}"/>
                </a:ext>
              </a:extLst>
            </p:cNvPr>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2291;p37">
              <a:extLst>
                <a:ext uri="{FF2B5EF4-FFF2-40B4-BE49-F238E27FC236}">
                  <a16:creationId xmlns:a16="http://schemas.microsoft.com/office/drawing/2014/main" id="{FEC9DE38-8A68-41F7-B495-0EA25DF6C237}"/>
                </a:ext>
              </a:extLst>
            </p:cNvPr>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2292;p37">
              <a:extLst>
                <a:ext uri="{FF2B5EF4-FFF2-40B4-BE49-F238E27FC236}">
                  <a16:creationId xmlns:a16="http://schemas.microsoft.com/office/drawing/2014/main" id="{62F996EF-3483-4F23-9592-73AB20BAA122}"/>
                </a:ext>
              </a:extLst>
            </p:cNvPr>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2293;p37">
              <a:extLst>
                <a:ext uri="{FF2B5EF4-FFF2-40B4-BE49-F238E27FC236}">
                  <a16:creationId xmlns:a16="http://schemas.microsoft.com/office/drawing/2014/main" id="{123C16A3-8FA2-4C60-9AC2-92DC5F4FCE79}"/>
                </a:ext>
              </a:extLst>
            </p:cNvPr>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2294;p37">
              <a:extLst>
                <a:ext uri="{FF2B5EF4-FFF2-40B4-BE49-F238E27FC236}">
                  <a16:creationId xmlns:a16="http://schemas.microsoft.com/office/drawing/2014/main" id="{FBFA7130-4E53-4950-A8B1-F3EBEC6BBF09}"/>
                </a:ext>
              </a:extLst>
            </p:cNvPr>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2295;p37">
              <a:extLst>
                <a:ext uri="{FF2B5EF4-FFF2-40B4-BE49-F238E27FC236}">
                  <a16:creationId xmlns:a16="http://schemas.microsoft.com/office/drawing/2014/main" id="{B7C007ED-0DD3-4923-94F9-DA3C2FFBB3F9}"/>
                </a:ext>
              </a:extLst>
            </p:cNvPr>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2296;p37">
              <a:extLst>
                <a:ext uri="{FF2B5EF4-FFF2-40B4-BE49-F238E27FC236}">
                  <a16:creationId xmlns:a16="http://schemas.microsoft.com/office/drawing/2014/main" id="{46C3224A-FAA7-4D49-8570-FCDAB1A2ECF2}"/>
                </a:ext>
              </a:extLst>
            </p:cNvPr>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2297;p37">
              <a:extLst>
                <a:ext uri="{FF2B5EF4-FFF2-40B4-BE49-F238E27FC236}">
                  <a16:creationId xmlns:a16="http://schemas.microsoft.com/office/drawing/2014/main" id="{11F7BEC8-F6B4-4276-9476-F7F5E97F3C0B}"/>
                </a:ext>
              </a:extLst>
            </p:cNvPr>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2298;p37">
              <a:extLst>
                <a:ext uri="{FF2B5EF4-FFF2-40B4-BE49-F238E27FC236}">
                  <a16:creationId xmlns:a16="http://schemas.microsoft.com/office/drawing/2014/main" id="{E2E56B3D-1B52-4D2F-9E9C-DDA0F57915C6}"/>
                </a:ext>
              </a:extLst>
            </p:cNvPr>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2299;p37">
              <a:extLst>
                <a:ext uri="{FF2B5EF4-FFF2-40B4-BE49-F238E27FC236}">
                  <a16:creationId xmlns:a16="http://schemas.microsoft.com/office/drawing/2014/main" id="{69CCFF5F-20FC-43F4-8E60-526897AA7A45}"/>
                </a:ext>
              </a:extLst>
            </p:cNvPr>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2300;p37">
              <a:extLst>
                <a:ext uri="{FF2B5EF4-FFF2-40B4-BE49-F238E27FC236}">
                  <a16:creationId xmlns:a16="http://schemas.microsoft.com/office/drawing/2014/main" id="{D94503AC-F414-487A-BEE2-4D1091975752}"/>
                </a:ext>
              </a:extLst>
            </p:cNvPr>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2301;p37">
              <a:extLst>
                <a:ext uri="{FF2B5EF4-FFF2-40B4-BE49-F238E27FC236}">
                  <a16:creationId xmlns:a16="http://schemas.microsoft.com/office/drawing/2014/main" id="{C83D51A5-C135-43CE-A3F0-1EF517C5DB4F}"/>
                </a:ext>
              </a:extLst>
            </p:cNvPr>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2302;p37">
              <a:extLst>
                <a:ext uri="{FF2B5EF4-FFF2-40B4-BE49-F238E27FC236}">
                  <a16:creationId xmlns:a16="http://schemas.microsoft.com/office/drawing/2014/main" id="{3F7F12D0-8336-42D4-A76B-50063B664368}"/>
                </a:ext>
              </a:extLst>
            </p:cNvPr>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2303;p37">
              <a:extLst>
                <a:ext uri="{FF2B5EF4-FFF2-40B4-BE49-F238E27FC236}">
                  <a16:creationId xmlns:a16="http://schemas.microsoft.com/office/drawing/2014/main" id="{ED57A722-E668-42CF-86F7-0AA67BFBD879}"/>
                </a:ext>
              </a:extLst>
            </p:cNvPr>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2304;p37">
              <a:extLst>
                <a:ext uri="{FF2B5EF4-FFF2-40B4-BE49-F238E27FC236}">
                  <a16:creationId xmlns:a16="http://schemas.microsoft.com/office/drawing/2014/main" id="{4A281838-E7C8-4995-987D-FB74B413ED8B}"/>
                </a:ext>
              </a:extLst>
            </p:cNvPr>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2305;p37">
              <a:extLst>
                <a:ext uri="{FF2B5EF4-FFF2-40B4-BE49-F238E27FC236}">
                  <a16:creationId xmlns:a16="http://schemas.microsoft.com/office/drawing/2014/main" id="{C55A47B9-A479-4886-B6C2-DC8641266960}"/>
                </a:ext>
              </a:extLst>
            </p:cNvPr>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2306;p37">
              <a:extLst>
                <a:ext uri="{FF2B5EF4-FFF2-40B4-BE49-F238E27FC236}">
                  <a16:creationId xmlns:a16="http://schemas.microsoft.com/office/drawing/2014/main" id="{181FF961-8EED-4371-9C39-43B81EC3342E}"/>
                </a:ext>
              </a:extLst>
            </p:cNvPr>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2307;p37">
              <a:extLst>
                <a:ext uri="{FF2B5EF4-FFF2-40B4-BE49-F238E27FC236}">
                  <a16:creationId xmlns:a16="http://schemas.microsoft.com/office/drawing/2014/main" id="{D8ACE1F8-E47D-472B-BD76-241704DFD940}"/>
                </a:ext>
              </a:extLst>
            </p:cNvPr>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2308;p37">
              <a:extLst>
                <a:ext uri="{FF2B5EF4-FFF2-40B4-BE49-F238E27FC236}">
                  <a16:creationId xmlns:a16="http://schemas.microsoft.com/office/drawing/2014/main" id="{67B8D6BE-80BB-4C1B-AA07-C0ADDDEDE301}"/>
                </a:ext>
              </a:extLst>
            </p:cNvPr>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2309;p37">
              <a:extLst>
                <a:ext uri="{FF2B5EF4-FFF2-40B4-BE49-F238E27FC236}">
                  <a16:creationId xmlns:a16="http://schemas.microsoft.com/office/drawing/2014/main" id="{943DFFAD-E0C9-4A6F-92A0-98AE3538E8F2}"/>
                </a:ext>
              </a:extLst>
            </p:cNvPr>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2310;p37">
              <a:extLst>
                <a:ext uri="{FF2B5EF4-FFF2-40B4-BE49-F238E27FC236}">
                  <a16:creationId xmlns:a16="http://schemas.microsoft.com/office/drawing/2014/main" id="{4FE89641-2AEB-40E1-900F-18472B875806}"/>
                </a:ext>
              </a:extLst>
            </p:cNvPr>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2311;p37">
              <a:extLst>
                <a:ext uri="{FF2B5EF4-FFF2-40B4-BE49-F238E27FC236}">
                  <a16:creationId xmlns:a16="http://schemas.microsoft.com/office/drawing/2014/main" id="{42805C14-90BF-4FB9-A8DF-AA6B9A514F1F}"/>
                </a:ext>
              </a:extLst>
            </p:cNvPr>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2312;p37">
              <a:extLst>
                <a:ext uri="{FF2B5EF4-FFF2-40B4-BE49-F238E27FC236}">
                  <a16:creationId xmlns:a16="http://schemas.microsoft.com/office/drawing/2014/main" id="{10CB2474-37B6-4A92-97A8-1552C9A4D12E}"/>
                </a:ext>
              </a:extLst>
            </p:cNvPr>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2313;p37">
              <a:extLst>
                <a:ext uri="{FF2B5EF4-FFF2-40B4-BE49-F238E27FC236}">
                  <a16:creationId xmlns:a16="http://schemas.microsoft.com/office/drawing/2014/main" id="{C97C0C5E-25F9-42A0-A072-470CAD301FB7}"/>
                </a:ext>
              </a:extLst>
            </p:cNvPr>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2314;p37">
              <a:extLst>
                <a:ext uri="{FF2B5EF4-FFF2-40B4-BE49-F238E27FC236}">
                  <a16:creationId xmlns:a16="http://schemas.microsoft.com/office/drawing/2014/main" id="{0E95AEAF-5DA3-48A8-AFF2-B509572D54ED}"/>
                </a:ext>
              </a:extLst>
            </p:cNvPr>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2315;p37">
              <a:extLst>
                <a:ext uri="{FF2B5EF4-FFF2-40B4-BE49-F238E27FC236}">
                  <a16:creationId xmlns:a16="http://schemas.microsoft.com/office/drawing/2014/main" id="{8DA8E0A3-D57F-456E-A733-B55C7A5C06BC}"/>
                </a:ext>
              </a:extLst>
            </p:cNvPr>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2316;p37">
              <a:extLst>
                <a:ext uri="{FF2B5EF4-FFF2-40B4-BE49-F238E27FC236}">
                  <a16:creationId xmlns:a16="http://schemas.microsoft.com/office/drawing/2014/main" id="{0680F5DA-527F-41B4-BC21-2D41896EFD7C}"/>
                </a:ext>
              </a:extLst>
            </p:cNvPr>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317;p37">
              <a:extLst>
                <a:ext uri="{FF2B5EF4-FFF2-40B4-BE49-F238E27FC236}">
                  <a16:creationId xmlns:a16="http://schemas.microsoft.com/office/drawing/2014/main" id="{3AF459E7-028C-497E-8EFB-23726C601227}"/>
                </a:ext>
              </a:extLst>
            </p:cNvPr>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318;p37">
              <a:extLst>
                <a:ext uri="{FF2B5EF4-FFF2-40B4-BE49-F238E27FC236}">
                  <a16:creationId xmlns:a16="http://schemas.microsoft.com/office/drawing/2014/main" id="{ED20B84B-DDD2-4E46-9245-39997A0D3AC3}"/>
                </a:ext>
              </a:extLst>
            </p:cNvPr>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319;p37">
              <a:extLst>
                <a:ext uri="{FF2B5EF4-FFF2-40B4-BE49-F238E27FC236}">
                  <a16:creationId xmlns:a16="http://schemas.microsoft.com/office/drawing/2014/main" id="{2B319736-EA94-4C38-BBF7-C73D08E6A0E1}"/>
                </a:ext>
              </a:extLst>
            </p:cNvPr>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320;p37">
              <a:extLst>
                <a:ext uri="{FF2B5EF4-FFF2-40B4-BE49-F238E27FC236}">
                  <a16:creationId xmlns:a16="http://schemas.microsoft.com/office/drawing/2014/main" id="{CCD62427-E77A-400E-A5AE-04D6A3C72E30}"/>
                </a:ext>
              </a:extLst>
            </p:cNvPr>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321;p37">
              <a:extLst>
                <a:ext uri="{FF2B5EF4-FFF2-40B4-BE49-F238E27FC236}">
                  <a16:creationId xmlns:a16="http://schemas.microsoft.com/office/drawing/2014/main" id="{AEE09D48-8964-41FF-A110-B71E6F181D1E}"/>
                </a:ext>
              </a:extLst>
            </p:cNvPr>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7642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890198" y="1028325"/>
            <a:ext cx="5053406" cy="35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KEY ACTIVITIES</a:t>
            </a:r>
          </a:p>
          <a:p>
            <a:pPr marL="0" lvl="0" indent="0" algn="l" rtl="0">
              <a:spcBef>
                <a:spcPts val="600"/>
              </a:spcBef>
              <a:spcAft>
                <a:spcPts val="0"/>
              </a:spcAft>
              <a:buNone/>
            </a:pPr>
            <a:endParaRPr lang="en-PH" sz="1800" b="1" dirty="0"/>
          </a:p>
          <a:p>
            <a:pPr marL="0" lvl="0" indent="0" algn="l" rtl="0">
              <a:spcBef>
                <a:spcPts val="600"/>
              </a:spcBef>
              <a:spcAft>
                <a:spcPts val="0"/>
              </a:spcAft>
              <a:buNone/>
            </a:pPr>
            <a:r>
              <a:rPr lang="en-US" sz="1800" b="1" dirty="0"/>
              <a:t>Service</a:t>
            </a:r>
            <a:r>
              <a:rPr lang="en-US" sz="1800" dirty="0"/>
              <a:t> – Reservation of uniform.</a:t>
            </a:r>
          </a:p>
          <a:p>
            <a:pPr marL="0" lvl="0" indent="0" algn="l" rtl="0">
              <a:spcBef>
                <a:spcPts val="600"/>
              </a:spcBef>
              <a:spcAft>
                <a:spcPts val="0"/>
              </a:spcAft>
              <a:buNone/>
            </a:pPr>
            <a:r>
              <a:rPr lang="en-US" sz="1800" b="1" dirty="0"/>
              <a:t>Problem Solving  </a:t>
            </a:r>
            <a:r>
              <a:rPr lang="en-US" sz="1800" dirty="0"/>
              <a:t>– creating solutions for our user encountered problems in the site. </a:t>
            </a:r>
          </a:p>
          <a:p>
            <a:pPr marL="0" lvl="0" indent="0" algn="l" rtl="0">
              <a:spcBef>
                <a:spcPts val="600"/>
              </a:spcBef>
              <a:spcAft>
                <a:spcPts val="0"/>
              </a:spcAft>
              <a:buNone/>
            </a:pPr>
            <a:endParaRPr lang="en-PH" sz="1800" dirty="0"/>
          </a:p>
          <a:p>
            <a:pPr marL="0" lvl="0" indent="0" algn="l" rtl="0">
              <a:spcBef>
                <a:spcPts val="600"/>
              </a:spcBef>
              <a:spcAft>
                <a:spcPts val="0"/>
              </a:spcAft>
              <a:buNone/>
            </a:pPr>
            <a:endParaRPr lang="en-PH" sz="1800" dirty="0"/>
          </a:p>
          <a:p>
            <a:pPr marL="0" lvl="0" indent="0" algn="l" rtl="0">
              <a:spcBef>
                <a:spcPts val="600"/>
              </a:spcBef>
              <a:spcAft>
                <a:spcPts val="0"/>
              </a:spcAft>
              <a:buNone/>
            </a:pPr>
            <a:endParaRPr lang="en-PH" sz="1800"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5" name="Google Shape;2322;p37">
            <a:extLst>
              <a:ext uri="{FF2B5EF4-FFF2-40B4-BE49-F238E27FC236}">
                <a16:creationId xmlns:a16="http://schemas.microsoft.com/office/drawing/2014/main" id="{092641E8-BC77-4D4A-8A91-03C6AF0E9058}"/>
              </a:ext>
            </a:extLst>
          </p:cNvPr>
          <p:cNvGrpSpPr/>
          <p:nvPr/>
        </p:nvGrpSpPr>
        <p:grpSpPr>
          <a:xfrm>
            <a:off x="6368388" y="1461614"/>
            <a:ext cx="2280637" cy="2437340"/>
            <a:chOff x="1926580" y="602477"/>
            <a:chExt cx="4456273" cy="4762466"/>
          </a:xfrm>
        </p:grpSpPr>
        <p:sp>
          <p:nvSpPr>
            <p:cNvPr id="6" name="Google Shape;2323;p37">
              <a:extLst>
                <a:ext uri="{FF2B5EF4-FFF2-40B4-BE49-F238E27FC236}">
                  <a16:creationId xmlns:a16="http://schemas.microsoft.com/office/drawing/2014/main" id="{859C3D22-ABF1-4A20-A3BF-A1295D16B60A}"/>
                </a:ext>
              </a:extLst>
            </p:cNvPr>
            <p:cNvSpPr/>
            <p:nvPr/>
          </p:nvSpPr>
          <p:spPr>
            <a:xfrm>
              <a:off x="4352367" y="1409287"/>
              <a:ext cx="1407834" cy="1779317"/>
            </a:xfrm>
            <a:custGeom>
              <a:avLst/>
              <a:gdLst/>
              <a:ahLst/>
              <a:cxnLst/>
              <a:rect l="l" t="t" r="r" b="b"/>
              <a:pathLst>
                <a:path w="1407834" h="1779317" extrusionOk="0">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324;p37">
              <a:extLst>
                <a:ext uri="{FF2B5EF4-FFF2-40B4-BE49-F238E27FC236}">
                  <a16:creationId xmlns:a16="http://schemas.microsoft.com/office/drawing/2014/main" id="{9C5BCE51-85D1-4D1D-AE11-138B04877B59}"/>
                </a:ext>
              </a:extLst>
            </p:cNvPr>
            <p:cNvSpPr/>
            <p:nvPr/>
          </p:nvSpPr>
          <p:spPr>
            <a:xfrm>
              <a:off x="4492846" y="1745654"/>
              <a:ext cx="1118701" cy="793785"/>
            </a:xfrm>
            <a:custGeom>
              <a:avLst/>
              <a:gdLst/>
              <a:ahLst/>
              <a:cxnLst/>
              <a:rect l="l" t="t" r="r" b="b"/>
              <a:pathLst>
                <a:path w="1118701" h="793785" extrusionOk="0">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325;p37">
              <a:extLst>
                <a:ext uri="{FF2B5EF4-FFF2-40B4-BE49-F238E27FC236}">
                  <a16:creationId xmlns:a16="http://schemas.microsoft.com/office/drawing/2014/main" id="{428C99E2-5477-4FE5-8C62-DD57B3638B18}"/>
                </a:ext>
              </a:extLst>
            </p:cNvPr>
            <p:cNvSpPr/>
            <p:nvPr/>
          </p:nvSpPr>
          <p:spPr>
            <a:xfrm>
              <a:off x="3766118" y="879295"/>
              <a:ext cx="2497551" cy="3394041"/>
            </a:xfrm>
            <a:custGeom>
              <a:avLst/>
              <a:gdLst/>
              <a:ahLst/>
              <a:cxnLst/>
              <a:rect l="l" t="t" r="r" b="b"/>
              <a:pathLst>
                <a:path w="2497551" h="3394041" extrusionOk="0">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326;p37">
              <a:extLst>
                <a:ext uri="{FF2B5EF4-FFF2-40B4-BE49-F238E27FC236}">
                  <a16:creationId xmlns:a16="http://schemas.microsoft.com/office/drawing/2014/main" id="{E6A09219-4B10-4714-B358-A8B4C0F1A104}"/>
                </a:ext>
              </a:extLst>
            </p:cNvPr>
            <p:cNvSpPr/>
            <p:nvPr/>
          </p:nvSpPr>
          <p:spPr>
            <a:xfrm>
              <a:off x="3744257" y="892344"/>
              <a:ext cx="2498022" cy="3393845"/>
            </a:xfrm>
            <a:custGeom>
              <a:avLst/>
              <a:gdLst/>
              <a:ahLst/>
              <a:cxnLst/>
              <a:rect l="l" t="t" r="r" b="b"/>
              <a:pathLst>
                <a:path w="2498022" h="3393845" extrusionOk="0">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327;p37">
              <a:extLst>
                <a:ext uri="{FF2B5EF4-FFF2-40B4-BE49-F238E27FC236}">
                  <a16:creationId xmlns:a16="http://schemas.microsoft.com/office/drawing/2014/main" id="{A4A15E1B-3AE8-48AD-AF0C-73FA4B245E23}"/>
                </a:ext>
              </a:extLst>
            </p:cNvPr>
            <p:cNvSpPr/>
            <p:nvPr/>
          </p:nvSpPr>
          <p:spPr>
            <a:xfrm>
              <a:off x="3740075" y="894303"/>
              <a:ext cx="2498022" cy="3394082"/>
            </a:xfrm>
            <a:custGeom>
              <a:avLst/>
              <a:gdLst/>
              <a:ahLst/>
              <a:cxnLst/>
              <a:rect l="l" t="t" r="r" b="b"/>
              <a:pathLst>
                <a:path w="2498022" h="3394082" extrusionOk="0">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328;p37">
              <a:extLst>
                <a:ext uri="{FF2B5EF4-FFF2-40B4-BE49-F238E27FC236}">
                  <a16:creationId xmlns:a16="http://schemas.microsoft.com/office/drawing/2014/main" id="{D3FC6FFD-A827-4053-949D-6B361976047C}"/>
                </a:ext>
              </a:extLst>
            </p:cNvPr>
            <p:cNvSpPr/>
            <p:nvPr/>
          </p:nvSpPr>
          <p:spPr>
            <a:xfrm>
              <a:off x="3770110" y="934160"/>
              <a:ext cx="2435672" cy="3234830"/>
            </a:xfrm>
            <a:custGeom>
              <a:avLst/>
              <a:gdLst/>
              <a:ahLst/>
              <a:cxnLst/>
              <a:rect l="l" t="t" r="r" b="b"/>
              <a:pathLst>
                <a:path w="2435672" h="3234830" extrusionOk="0">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329;p37">
              <a:extLst>
                <a:ext uri="{FF2B5EF4-FFF2-40B4-BE49-F238E27FC236}">
                  <a16:creationId xmlns:a16="http://schemas.microsoft.com/office/drawing/2014/main" id="{325905F9-C2CD-44D4-8A29-4C2543F69DE2}"/>
                </a:ext>
              </a:extLst>
            </p:cNvPr>
            <p:cNvSpPr/>
            <p:nvPr/>
          </p:nvSpPr>
          <p:spPr>
            <a:xfrm>
              <a:off x="3770110" y="934160"/>
              <a:ext cx="2435006" cy="3234925"/>
            </a:xfrm>
            <a:custGeom>
              <a:avLst/>
              <a:gdLst/>
              <a:ahLst/>
              <a:cxnLst/>
              <a:rect l="l" t="t" r="r" b="b"/>
              <a:pathLst>
                <a:path w="2435006" h="3234925" extrusionOk="0">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330;p37">
              <a:extLst>
                <a:ext uri="{FF2B5EF4-FFF2-40B4-BE49-F238E27FC236}">
                  <a16:creationId xmlns:a16="http://schemas.microsoft.com/office/drawing/2014/main" id="{6F67B378-252E-4B9B-868A-441057ACB54E}"/>
                </a:ext>
              </a:extLst>
            </p:cNvPr>
            <p:cNvSpPr/>
            <p:nvPr/>
          </p:nvSpPr>
          <p:spPr>
            <a:xfrm>
              <a:off x="6215951" y="4191660"/>
              <a:ext cx="26328" cy="93440"/>
            </a:xfrm>
            <a:custGeom>
              <a:avLst/>
              <a:gdLst/>
              <a:ahLst/>
              <a:cxnLst/>
              <a:rect l="l" t="t" r="r" b="b"/>
              <a:pathLst>
                <a:path w="26328" h="93440" extrusionOk="0">
                  <a:moveTo>
                    <a:pt x="0" y="93440"/>
                  </a:moveTo>
                  <a:lnTo>
                    <a:pt x="26328" y="78200"/>
                  </a:lnTo>
                  <a:lnTo>
                    <a:pt x="14922" y="0"/>
                  </a:lnTo>
                  <a:lnTo>
                    <a:pt x="0" y="9344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331;p37">
              <a:extLst>
                <a:ext uri="{FF2B5EF4-FFF2-40B4-BE49-F238E27FC236}">
                  <a16:creationId xmlns:a16="http://schemas.microsoft.com/office/drawing/2014/main" id="{4EBBD030-8093-4154-9D6A-6EB3C231F77A}"/>
                </a:ext>
              </a:extLst>
            </p:cNvPr>
            <p:cNvSpPr/>
            <p:nvPr/>
          </p:nvSpPr>
          <p:spPr>
            <a:xfrm>
              <a:off x="3761840" y="882675"/>
              <a:ext cx="63206" cy="27150"/>
            </a:xfrm>
            <a:custGeom>
              <a:avLst/>
              <a:gdLst/>
              <a:ahLst/>
              <a:cxnLst/>
              <a:rect l="l" t="t" r="r" b="b"/>
              <a:pathLst>
                <a:path w="63206" h="27150" extrusionOk="0">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332;p37">
              <a:extLst>
                <a:ext uri="{FF2B5EF4-FFF2-40B4-BE49-F238E27FC236}">
                  <a16:creationId xmlns:a16="http://schemas.microsoft.com/office/drawing/2014/main" id="{B3D9012A-CE35-4BBA-A798-D9D3F85FBCF6}"/>
                </a:ext>
              </a:extLst>
            </p:cNvPr>
            <p:cNvSpPr/>
            <p:nvPr/>
          </p:nvSpPr>
          <p:spPr>
            <a:xfrm>
              <a:off x="1985051" y="2961416"/>
              <a:ext cx="4154298" cy="2403527"/>
            </a:xfrm>
            <a:custGeom>
              <a:avLst/>
              <a:gdLst/>
              <a:ahLst/>
              <a:cxnLst/>
              <a:rect l="l" t="t" r="r" b="b"/>
              <a:pathLst>
                <a:path w="4154298" h="2403527" extrusionOk="0">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333;p37">
              <a:extLst>
                <a:ext uri="{FF2B5EF4-FFF2-40B4-BE49-F238E27FC236}">
                  <a16:creationId xmlns:a16="http://schemas.microsoft.com/office/drawing/2014/main" id="{7FA4920D-0856-4E25-A13B-9D930D9264BE}"/>
                </a:ext>
              </a:extLst>
            </p:cNvPr>
            <p:cNvSpPr/>
            <p:nvPr/>
          </p:nvSpPr>
          <p:spPr>
            <a:xfrm>
              <a:off x="2036757" y="2930659"/>
              <a:ext cx="4154369" cy="2403042"/>
            </a:xfrm>
            <a:custGeom>
              <a:avLst/>
              <a:gdLst/>
              <a:ahLst/>
              <a:cxnLst/>
              <a:rect l="l" t="t" r="r" b="b"/>
              <a:pathLst>
                <a:path w="4154369" h="2403042" extrusionOk="0">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334;p37">
              <a:extLst>
                <a:ext uri="{FF2B5EF4-FFF2-40B4-BE49-F238E27FC236}">
                  <a16:creationId xmlns:a16="http://schemas.microsoft.com/office/drawing/2014/main" id="{BA87FD81-0E6C-4300-93E4-A4E814402F20}"/>
                </a:ext>
              </a:extLst>
            </p:cNvPr>
            <p:cNvSpPr/>
            <p:nvPr/>
          </p:nvSpPr>
          <p:spPr>
            <a:xfrm>
              <a:off x="2036929" y="3869239"/>
              <a:ext cx="50374" cy="44958"/>
            </a:xfrm>
            <a:custGeom>
              <a:avLst/>
              <a:gdLst/>
              <a:ahLst/>
              <a:cxnLst/>
              <a:rect l="l" t="t" r="r" b="b"/>
              <a:pathLst>
                <a:path w="50374" h="44958" extrusionOk="0">
                  <a:moveTo>
                    <a:pt x="0" y="44958"/>
                  </a:moveTo>
                  <a:lnTo>
                    <a:pt x="0" y="0"/>
                  </a:lnTo>
                  <a:lnTo>
                    <a:pt x="50375" y="21146"/>
                  </a:lnTo>
                  <a:lnTo>
                    <a:pt x="0" y="4495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335;p37">
              <a:extLst>
                <a:ext uri="{FF2B5EF4-FFF2-40B4-BE49-F238E27FC236}">
                  <a16:creationId xmlns:a16="http://schemas.microsoft.com/office/drawing/2014/main" id="{8901F767-5BD4-46FF-8323-6AE1BB46C9A5}"/>
                </a:ext>
              </a:extLst>
            </p:cNvPr>
            <p:cNvSpPr/>
            <p:nvPr/>
          </p:nvSpPr>
          <p:spPr>
            <a:xfrm>
              <a:off x="6153886" y="4308341"/>
              <a:ext cx="37258" cy="49244"/>
            </a:xfrm>
            <a:custGeom>
              <a:avLst/>
              <a:gdLst/>
              <a:ahLst/>
              <a:cxnLst/>
              <a:rect l="l" t="t" r="r" b="b"/>
              <a:pathLst>
                <a:path w="37258" h="49244" extrusionOk="0">
                  <a:moveTo>
                    <a:pt x="37259" y="43910"/>
                  </a:moveTo>
                  <a:lnTo>
                    <a:pt x="37259" y="0"/>
                  </a:lnTo>
                  <a:lnTo>
                    <a:pt x="0" y="12859"/>
                  </a:lnTo>
                  <a:lnTo>
                    <a:pt x="24712" y="49244"/>
                  </a:lnTo>
                  <a:lnTo>
                    <a:pt x="37259" y="4391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336;p37">
              <a:extLst>
                <a:ext uri="{FF2B5EF4-FFF2-40B4-BE49-F238E27FC236}">
                  <a16:creationId xmlns:a16="http://schemas.microsoft.com/office/drawing/2014/main" id="{57080737-C283-47F3-B96E-EBE162E863BF}"/>
                </a:ext>
              </a:extLst>
            </p:cNvPr>
            <p:cNvSpPr/>
            <p:nvPr/>
          </p:nvSpPr>
          <p:spPr>
            <a:xfrm>
              <a:off x="2036757" y="2892519"/>
              <a:ext cx="4154369" cy="2403360"/>
            </a:xfrm>
            <a:custGeom>
              <a:avLst/>
              <a:gdLst/>
              <a:ahLst/>
              <a:cxnLst/>
              <a:rect l="l" t="t" r="r" b="b"/>
              <a:pathLst>
                <a:path w="4154369" h="2403360" extrusionOk="0">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337;p37">
              <a:extLst>
                <a:ext uri="{FF2B5EF4-FFF2-40B4-BE49-F238E27FC236}">
                  <a16:creationId xmlns:a16="http://schemas.microsoft.com/office/drawing/2014/main" id="{5FF66F65-9DA1-4C77-A0D7-1D989F82CD28}"/>
                </a:ext>
              </a:extLst>
            </p:cNvPr>
            <p:cNvSpPr/>
            <p:nvPr/>
          </p:nvSpPr>
          <p:spPr>
            <a:xfrm>
              <a:off x="2036757" y="2886502"/>
              <a:ext cx="4154369" cy="2403527"/>
            </a:xfrm>
            <a:custGeom>
              <a:avLst/>
              <a:gdLst/>
              <a:ahLst/>
              <a:cxnLst/>
              <a:rect l="l" t="t" r="r" b="b"/>
              <a:pathLst>
                <a:path w="4154369" h="2403527" extrusionOk="0">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338;p37">
              <a:extLst>
                <a:ext uri="{FF2B5EF4-FFF2-40B4-BE49-F238E27FC236}">
                  <a16:creationId xmlns:a16="http://schemas.microsoft.com/office/drawing/2014/main" id="{385408FA-B0BC-44A4-B54D-035A2E33B385}"/>
                </a:ext>
              </a:extLst>
            </p:cNvPr>
            <p:cNvSpPr/>
            <p:nvPr/>
          </p:nvSpPr>
          <p:spPr>
            <a:xfrm>
              <a:off x="3500252" y="3065247"/>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39;p37">
              <a:extLst>
                <a:ext uri="{FF2B5EF4-FFF2-40B4-BE49-F238E27FC236}">
                  <a16:creationId xmlns:a16="http://schemas.microsoft.com/office/drawing/2014/main" id="{07528B28-6B90-4425-B52B-5BAC2E4A2207}"/>
                </a:ext>
              </a:extLst>
            </p:cNvPr>
            <p:cNvSpPr/>
            <p:nvPr/>
          </p:nvSpPr>
          <p:spPr>
            <a:xfrm>
              <a:off x="3657092" y="3155925"/>
              <a:ext cx="266442" cy="153985"/>
            </a:xfrm>
            <a:custGeom>
              <a:avLst/>
              <a:gdLst/>
              <a:ahLst/>
              <a:cxnLst/>
              <a:rect l="l" t="t" r="r" b="b"/>
              <a:pathLst>
                <a:path w="266442" h="153985" extrusionOk="0">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340;p37">
              <a:extLst>
                <a:ext uri="{FF2B5EF4-FFF2-40B4-BE49-F238E27FC236}">
                  <a16:creationId xmlns:a16="http://schemas.microsoft.com/office/drawing/2014/main" id="{131925D9-1044-4781-BEA1-8CC9A34377FB}"/>
                </a:ext>
              </a:extLst>
            </p:cNvPr>
            <p:cNvSpPr/>
            <p:nvPr/>
          </p:nvSpPr>
          <p:spPr>
            <a:xfrm>
              <a:off x="3815428" y="3247563"/>
              <a:ext cx="266636" cy="153995"/>
            </a:xfrm>
            <a:custGeom>
              <a:avLst/>
              <a:gdLst/>
              <a:ahLst/>
              <a:cxnLst/>
              <a:rect l="l" t="t" r="r" b="b"/>
              <a:pathLst>
                <a:path w="266636" h="153995" extrusionOk="0">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341;p37">
              <a:extLst>
                <a:ext uri="{FF2B5EF4-FFF2-40B4-BE49-F238E27FC236}">
                  <a16:creationId xmlns:a16="http://schemas.microsoft.com/office/drawing/2014/main" id="{7FEC5374-E606-42AC-8CD6-8462C2A2D8F0}"/>
                </a:ext>
              </a:extLst>
            </p:cNvPr>
            <p:cNvSpPr/>
            <p:nvPr/>
          </p:nvSpPr>
          <p:spPr>
            <a:xfrm>
              <a:off x="3970462" y="3337185"/>
              <a:ext cx="266334" cy="153993"/>
            </a:xfrm>
            <a:custGeom>
              <a:avLst/>
              <a:gdLst/>
              <a:ahLst/>
              <a:cxnLst/>
              <a:rect l="l" t="t" r="r" b="b"/>
              <a:pathLst>
                <a:path w="266334" h="153993" extrusionOk="0">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342;p37">
              <a:extLst>
                <a:ext uri="{FF2B5EF4-FFF2-40B4-BE49-F238E27FC236}">
                  <a16:creationId xmlns:a16="http://schemas.microsoft.com/office/drawing/2014/main" id="{CA0E7689-D267-41C0-AC28-F03474B879E1}"/>
                </a:ext>
              </a:extLst>
            </p:cNvPr>
            <p:cNvSpPr/>
            <p:nvPr/>
          </p:nvSpPr>
          <p:spPr>
            <a:xfrm>
              <a:off x="4127000" y="3427863"/>
              <a:ext cx="266433" cy="153993"/>
            </a:xfrm>
            <a:custGeom>
              <a:avLst/>
              <a:gdLst/>
              <a:ahLst/>
              <a:cxnLst/>
              <a:rect l="l" t="t" r="r" b="b"/>
              <a:pathLst>
                <a:path w="266433"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343;p37">
              <a:extLst>
                <a:ext uri="{FF2B5EF4-FFF2-40B4-BE49-F238E27FC236}">
                  <a16:creationId xmlns:a16="http://schemas.microsoft.com/office/drawing/2014/main" id="{4E697ABA-D7EA-487F-8F56-9F49FF0BC702}"/>
                </a:ext>
              </a:extLst>
            </p:cNvPr>
            <p:cNvSpPr/>
            <p:nvPr/>
          </p:nvSpPr>
          <p:spPr>
            <a:xfrm>
              <a:off x="4283886" y="3519017"/>
              <a:ext cx="266280" cy="153993"/>
            </a:xfrm>
            <a:custGeom>
              <a:avLst/>
              <a:gdLst/>
              <a:ahLst/>
              <a:cxnLst/>
              <a:rect l="l" t="t" r="r" b="b"/>
              <a:pathLst>
                <a:path w="266280" h="153993" extrusionOk="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344;p37">
              <a:extLst>
                <a:ext uri="{FF2B5EF4-FFF2-40B4-BE49-F238E27FC236}">
                  <a16:creationId xmlns:a16="http://schemas.microsoft.com/office/drawing/2014/main" id="{D7C2FB3A-8729-4699-999D-AE1215A6A63C}"/>
                </a:ext>
              </a:extLst>
            </p:cNvPr>
            <p:cNvSpPr/>
            <p:nvPr/>
          </p:nvSpPr>
          <p:spPr>
            <a:xfrm>
              <a:off x="4440564" y="3609219"/>
              <a:ext cx="266248" cy="153985"/>
            </a:xfrm>
            <a:custGeom>
              <a:avLst/>
              <a:gdLst/>
              <a:ahLst/>
              <a:cxnLst/>
              <a:rect l="l" t="t" r="r" b="b"/>
              <a:pathLst>
                <a:path w="266248" h="153985"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345;p37">
              <a:extLst>
                <a:ext uri="{FF2B5EF4-FFF2-40B4-BE49-F238E27FC236}">
                  <a16:creationId xmlns:a16="http://schemas.microsoft.com/office/drawing/2014/main" id="{06E2F398-A42B-4B52-AB64-DA664783A63E}"/>
                </a:ext>
              </a:extLst>
            </p:cNvPr>
            <p:cNvSpPr/>
            <p:nvPr/>
          </p:nvSpPr>
          <p:spPr>
            <a:xfrm>
              <a:off x="4597287" y="3699905"/>
              <a:ext cx="266442" cy="153983"/>
            </a:xfrm>
            <a:custGeom>
              <a:avLst/>
              <a:gdLst/>
              <a:ahLst/>
              <a:cxnLst/>
              <a:rect l="l" t="t" r="r" b="b"/>
              <a:pathLst>
                <a:path w="266442" h="153983" extrusionOk="0">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346;p37">
              <a:extLst>
                <a:ext uri="{FF2B5EF4-FFF2-40B4-BE49-F238E27FC236}">
                  <a16:creationId xmlns:a16="http://schemas.microsoft.com/office/drawing/2014/main" id="{454FFBBD-0086-42F3-A8D1-337C8F80DADB}"/>
                </a:ext>
              </a:extLst>
            </p:cNvPr>
            <p:cNvSpPr/>
            <p:nvPr/>
          </p:nvSpPr>
          <p:spPr>
            <a:xfrm>
              <a:off x="4753934" y="3790488"/>
              <a:ext cx="266248" cy="153985"/>
            </a:xfrm>
            <a:custGeom>
              <a:avLst/>
              <a:gdLst/>
              <a:ahLst/>
              <a:cxnLst/>
              <a:rect l="l" t="t" r="r" b="b"/>
              <a:pathLst>
                <a:path w="266248" h="153985" extrusionOk="0">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347;p37">
              <a:extLst>
                <a:ext uri="{FF2B5EF4-FFF2-40B4-BE49-F238E27FC236}">
                  <a16:creationId xmlns:a16="http://schemas.microsoft.com/office/drawing/2014/main" id="{B83618FF-2035-4C5D-AE09-05F196A615C9}"/>
                </a:ext>
              </a:extLst>
            </p:cNvPr>
            <p:cNvSpPr/>
            <p:nvPr/>
          </p:nvSpPr>
          <p:spPr>
            <a:xfrm>
              <a:off x="4910657" y="3881158"/>
              <a:ext cx="266058" cy="153915"/>
            </a:xfrm>
            <a:custGeom>
              <a:avLst/>
              <a:gdLst/>
              <a:ahLst/>
              <a:cxnLst/>
              <a:rect l="l" t="t" r="r" b="b"/>
              <a:pathLst>
                <a:path w="266058" h="153915" extrusionOk="0">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348;p37">
              <a:extLst>
                <a:ext uri="{FF2B5EF4-FFF2-40B4-BE49-F238E27FC236}">
                  <a16:creationId xmlns:a16="http://schemas.microsoft.com/office/drawing/2014/main" id="{86BDAF7F-F70B-48BB-86FD-8BF544BF762C}"/>
                </a:ext>
              </a:extLst>
            </p:cNvPr>
            <p:cNvSpPr/>
            <p:nvPr/>
          </p:nvSpPr>
          <p:spPr>
            <a:xfrm>
              <a:off x="5067303" y="3971836"/>
              <a:ext cx="266334" cy="153993"/>
            </a:xfrm>
            <a:custGeom>
              <a:avLst/>
              <a:gdLst/>
              <a:ahLst/>
              <a:cxnLst/>
              <a:rect l="l" t="t" r="r" b="b"/>
              <a:pathLst>
                <a:path w="266334"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349;p37">
              <a:extLst>
                <a:ext uri="{FF2B5EF4-FFF2-40B4-BE49-F238E27FC236}">
                  <a16:creationId xmlns:a16="http://schemas.microsoft.com/office/drawing/2014/main" id="{20E6F144-A971-4C5B-8EF8-4D6FB03C7964}"/>
                </a:ext>
              </a:extLst>
            </p:cNvPr>
            <p:cNvSpPr/>
            <p:nvPr/>
          </p:nvSpPr>
          <p:spPr>
            <a:xfrm>
              <a:off x="5224035" y="4062514"/>
              <a:ext cx="266528" cy="154092"/>
            </a:xfrm>
            <a:custGeom>
              <a:avLst/>
              <a:gdLst/>
              <a:ahLst/>
              <a:cxnLst/>
              <a:rect l="l" t="t" r="r" b="b"/>
              <a:pathLst>
                <a:path w="266528" h="154092" extrusionOk="0">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350;p37">
              <a:extLst>
                <a:ext uri="{FF2B5EF4-FFF2-40B4-BE49-F238E27FC236}">
                  <a16:creationId xmlns:a16="http://schemas.microsoft.com/office/drawing/2014/main" id="{9D38F385-1642-4CE8-AD68-B927DFDF6DFE}"/>
                </a:ext>
              </a:extLst>
            </p:cNvPr>
            <p:cNvSpPr/>
            <p:nvPr/>
          </p:nvSpPr>
          <p:spPr>
            <a:xfrm>
              <a:off x="5380534" y="4153137"/>
              <a:ext cx="266473" cy="154041"/>
            </a:xfrm>
            <a:custGeom>
              <a:avLst/>
              <a:gdLst/>
              <a:ahLst/>
              <a:cxnLst/>
              <a:rect l="l" t="t" r="r" b="b"/>
              <a:pathLst>
                <a:path w="266473" h="154041" extrusionOk="0">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351;p37">
              <a:extLst>
                <a:ext uri="{FF2B5EF4-FFF2-40B4-BE49-F238E27FC236}">
                  <a16:creationId xmlns:a16="http://schemas.microsoft.com/office/drawing/2014/main" id="{C5F77CAA-DA2A-47BC-A5CA-210A6D88CDD5}"/>
                </a:ext>
              </a:extLst>
            </p:cNvPr>
            <p:cNvSpPr/>
            <p:nvPr/>
          </p:nvSpPr>
          <p:spPr>
            <a:xfrm>
              <a:off x="5537405" y="4243783"/>
              <a:ext cx="341715" cy="197836"/>
            </a:xfrm>
            <a:custGeom>
              <a:avLst/>
              <a:gdLst/>
              <a:ahLst/>
              <a:cxnLst/>
              <a:rect l="l" t="t" r="r" b="b"/>
              <a:pathLst>
                <a:path w="341715" h="197836" extrusionOk="0">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352;p37">
              <a:extLst>
                <a:ext uri="{FF2B5EF4-FFF2-40B4-BE49-F238E27FC236}">
                  <a16:creationId xmlns:a16="http://schemas.microsoft.com/office/drawing/2014/main" id="{8A3A766F-D852-4B2E-B8D9-8126569F25F7}"/>
                </a:ext>
              </a:extLst>
            </p:cNvPr>
            <p:cNvSpPr/>
            <p:nvPr/>
          </p:nvSpPr>
          <p:spPr>
            <a:xfrm>
              <a:off x="3580766" y="3287750"/>
              <a:ext cx="266442" cy="153846"/>
            </a:xfrm>
            <a:custGeom>
              <a:avLst/>
              <a:gdLst/>
              <a:ahLst/>
              <a:cxnLst/>
              <a:rect l="l" t="t" r="r" b="b"/>
              <a:pathLst>
                <a:path w="266442" h="153846" extrusionOk="0">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2353;p37">
              <a:extLst>
                <a:ext uri="{FF2B5EF4-FFF2-40B4-BE49-F238E27FC236}">
                  <a16:creationId xmlns:a16="http://schemas.microsoft.com/office/drawing/2014/main" id="{338E7218-5790-43EA-9F52-4E7C20B7DA0B}"/>
                </a:ext>
              </a:extLst>
            </p:cNvPr>
            <p:cNvSpPr/>
            <p:nvPr/>
          </p:nvSpPr>
          <p:spPr>
            <a:xfrm>
              <a:off x="3737968" y="3378809"/>
              <a:ext cx="266343" cy="153636"/>
            </a:xfrm>
            <a:custGeom>
              <a:avLst/>
              <a:gdLst/>
              <a:ahLst/>
              <a:cxnLst/>
              <a:rect l="l" t="t" r="r" b="b"/>
              <a:pathLst>
                <a:path w="266343" h="153636" extrusionOk="0">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2354;p37">
              <a:extLst>
                <a:ext uri="{FF2B5EF4-FFF2-40B4-BE49-F238E27FC236}">
                  <a16:creationId xmlns:a16="http://schemas.microsoft.com/office/drawing/2014/main" id="{78822BEA-CA28-46B8-B66F-78F927D82786}"/>
                </a:ext>
              </a:extLst>
            </p:cNvPr>
            <p:cNvSpPr/>
            <p:nvPr/>
          </p:nvSpPr>
          <p:spPr>
            <a:xfrm>
              <a:off x="3894706" y="3469202"/>
              <a:ext cx="266442" cy="153993"/>
            </a:xfrm>
            <a:custGeom>
              <a:avLst/>
              <a:gdLst/>
              <a:ahLst/>
              <a:cxnLst/>
              <a:rect l="l" t="t" r="r" b="b"/>
              <a:pathLst>
                <a:path w="266442"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2355;p37">
              <a:extLst>
                <a:ext uri="{FF2B5EF4-FFF2-40B4-BE49-F238E27FC236}">
                  <a16:creationId xmlns:a16="http://schemas.microsoft.com/office/drawing/2014/main" id="{1D0409A0-19C2-46C5-ADB0-8E9999A28444}"/>
                </a:ext>
              </a:extLst>
            </p:cNvPr>
            <p:cNvSpPr/>
            <p:nvPr/>
          </p:nvSpPr>
          <p:spPr>
            <a:xfrm>
              <a:off x="4051822" y="3559729"/>
              <a:ext cx="266144" cy="154280"/>
            </a:xfrm>
            <a:custGeom>
              <a:avLst/>
              <a:gdLst/>
              <a:ahLst/>
              <a:cxnLst/>
              <a:rect l="l" t="t" r="r" b="b"/>
              <a:pathLst>
                <a:path w="266144" h="154280" extrusionOk="0">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356;p37">
              <a:extLst>
                <a:ext uri="{FF2B5EF4-FFF2-40B4-BE49-F238E27FC236}">
                  <a16:creationId xmlns:a16="http://schemas.microsoft.com/office/drawing/2014/main" id="{A2FA6D43-1747-400D-9764-EC64C6877503}"/>
                </a:ext>
              </a:extLst>
            </p:cNvPr>
            <p:cNvSpPr/>
            <p:nvPr/>
          </p:nvSpPr>
          <p:spPr>
            <a:xfrm>
              <a:off x="4207595" y="3649708"/>
              <a:ext cx="266442" cy="154372"/>
            </a:xfrm>
            <a:custGeom>
              <a:avLst/>
              <a:gdLst/>
              <a:ahLst/>
              <a:cxnLst/>
              <a:rect l="l" t="t" r="r" b="b"/>
              <a:pathLst>
                <a:path w="266442" h="154372" extrusionOk="0">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2357;p37">
              <a:extLst>
                <a:ext uri="{FF2B5EF4-FFF2-40B4-BE49-F238E27FC236}">
                  <a16:creationId xmlns:a16="http://schemas.microsoft.com/office/drawing/2014/main" id="{4F0AE091-6C2D-40AA-9BF6-CC01CFB2A015}"/>
                </a:ext>
              </a:extLst>
            </p:cNvPr>
            <p:cNvSpPr/>
            <p:nvPr/>
          </p:nvSpPr>
          <p:spPr>
            <a:xfrm>
              <a:off x="4364526" y="3740759"/>
              <a:ext cx="266248" cy="154101"/>
            </a:xfrm>
            <a:custGeom>
              <a:avLst/>
              <a:gdLst/>
              <a:ahLst/>
              <a:cxnLst/>
              <a:rect l="l" t="t" r="r" b="b"/>
              <a:pathLst>
                <a:path w="266248" h="154101" extrusionOk="0">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358;p37">
              <a:extLst>
                <a:ext uri="{FF2B5EF4-FFF2-40B4-BE49-F238E27FC236}">
                  <a16:creationId xmlns:a16="http://schemas.microsoft.com/office/drawing/2014/main" id="{23EC7D1F-74FF-4ADD-B094-6BB38A8656CD}"/>
                </a:ext>
              </a:extLst>
            </p:cNvPr>
            <p:cNvSpPr/>
            <p:nvPr/>
          </p:nvSpPr>
          <p:spPr>
            <a:xfrm>
              <a:off x="4521449" y="3831731"/>
              <a:ext cx="266334" cy="153985"/>
            </a:xfrm>
            <a:custGeom>
              <a:avLst/>
              <a:gdLst/>
              <a:ahLst/>
              <a:cxnLst/>
              <a:rect l="l" t="t" r="r" b="b"/>
              <a:pathLst>
                <a:path w="266334" h="153985" extrusionOk="0">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359;p37">
              <a:extLst>
                <a:ext uri="{FF2B5EF4-FFF2-40B4-BE49-F238E27FC236}">
                  <a16:creationId xmlns:a16="http://schemas.microsoft.com/office/drawing/2014/main" id="{EB444309-F0EE-412A-8C81-26DB7324432B}"/>
                </a:ext>
              </a:extLst>
            </p:cNvPr>
            <p:cNvSpPr/>
            <p:nvPr/>
          </p:nvSpPr>
          <p:spPr>
            <a:xfrm>
              <a:off x="4678466" y="3922592"/>
              <a:ext cx="266239" cy="153993"/>
            </a:xfrm>
            <a:custGeom>
              <a:avLst/>
              <a:gdLst/>
              <a:ahLst/>
              <a:cxnLst/>
              <a:rect l="l" t="t" r="r" b="b"/>
              <a:pathLst>
                <a:path w="266239" h="153993" extrusionOk="0">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360;p37">
              <a:extLst>
                <a:ext uri="{FF2B5EF4-FFF2-40B4-BE49-F238E27FC236}">
                  <a16:creationId xmlns:a16="http://schemas.microsoft.com/office/drawing/2014/main" id="{DC603A41-24F5-40EB-AA97-E8A898900265}"/>
                </a:ext>
              </a:extLst>
            </p:cNvPr>
            <p:cNvSpPr/>
            <p:nvPr/>
          </p:nvSpPr>
          <p:spPr>
            <a:xfrm>
              <a:off x="4835195" y="4013365"/>
              <a:ext cx="266474" cy="153993"/>
            </a:xfrm>
            <a:custGeom>
              <a:avLst/>
              <a:gdLst/>
              <a:ahLst/>
              <a:cxnLst/>
              <a:rect l="l" t="t" r="r" b="b"/>
              <a:pathLst>
                <a:path w="266474"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361;p37">
              <a:extLst>
                <a:ext uri="{FF2B5EF4-FFF2-40B4-BE49-F238E27FC236}">
                  <a16:creationId xmlns:a16="http://schemas.microsoft.com/office/drawing/2014/main" id="{E21B897A-F7E0-456B-BB7F-13D23F90978A}"/>
                </a:ext>
              </a:extLst>
            </p:cNvPr>
            <p:cNvSpPr/>
            <p:nvPr/>
          </p:nvSpPr>
          <p:spPr>
            <a:xfrm>
              <a:off x="4992397" y="4104213"/>
              <a:ext cx="266533" cy="154079"/>
            </a:xfrm>
            <a:custGeom>
              <a:avLst/>
              <a:gdLst/>
              <a:ahLst/>
              <a:cxnLst/>
              <a:rect l="l" t="t" r="r" b="b"/>
              <a:pathLst>
                <a:path w="266533" h="154079" extrusionOk="0">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362;p37">
              <a:extLst>
                <a:ext uri="{FF2B5EF4-FFF2-40B4-BE49-F238E27FC236}">
                  <a16:creationId xmlns:a16="http://schemas.microsoft.com/office/drawing/2014/main" id="{F2EF10CF-C8C5-437B-8047-FD55B02CDF89}"/>
                </a:ext>
              </a:extLst>
            </p:cNvPr>
            <p:cNvSpPr/>
            <p:nvPr/>
          </p:nvSpPr>
          <p:spPr>
            <a:xfrm>
              <a:off x="5149329" y="4195292"/>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363;p37">
              <a:extLst>
                <a:ext uri="{FF2B5EF4-FFF2-40B4-BE49-F238E27FC236}">
                  <a16:creationId xmlns:a16="http://schemas.microsoft.com/office/drawing/2014/main" id="{8E522981-5CC9-4918-84AE-8F686FAB68DE}"/>
                </a:ext>
              </a:extLst>
            </p:cNvPr>
            <p:cNvSpPr/>
            <p:nvPr/>
          </p:nvSpPr>
          <p:spPr>
            <a:xfrm>
              <a:off x="5306305" y="4285820"/>
              <a:ext cx="266280" cy="154040"/>
            </a:xfrm>
            <a:custGeom>
              <a:avLst/>
              <a:gdLst/>
              <a:ahLst/>
              <a:cxnLst/>
              <a:rect l="l" t="t" r="r" b="b"/>
              <a:pathLst>
                <a:path w="266280" h="154040" extrusionOk="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364;p37">
              <a:extLst>
                <a:ext uri="{FF2B5EF4-FFF2-40B4-BE49-F238E27FC236}">
                  <a16:creationId xmlns:a16="http://schemas.microsoft.com/office/drawing/2014/main" id="{536ED33D-53C4-4A20-B0CA-9986E30B6461}"/>
                </a:ext>
              </a:extLst>
            </p:cNvPr>
            <p:cNvSpPr/>
            <p:nvPr/>
          </p:nvSpPr>
          <p:spPr>
            <a:xfrm>
              <a:off x="3348561" y="3153075"/>
              <a:ext cx="342095" cy="197622"/>
            </a:xfrm>
            <a:custGeom>
              <a:avLst/>
              <a:gdLst/>
              <a:ahLst/>
              <a:cxnLst/>
              <a:rect l="l" t="t" r="r" b="b"/>
              <a:pathLst>
                <a:path w="342095" h="197622" extrusionOk="0">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365;p37">
              <a:extLst>
                <a:ext uri="{FF2B5EF4-FFF2-40B4-BE49-F238E27FC236}">
                  <a16:creationId xmlns:a16="http://schemas.microsoft.com/office/drawing/2014/main" id="{6852CDE5-CAFC-493F-A42E-805840AA99A0}"/>
                </a:ext>
              </a:extLst>
            </p:cNvPr>
            <p:cNvSpPr/>
            <p:nvPr/>
          </p:nvSpPr>
          <p:spPr>
            <a:xfrm>
              <a:off x="5350264" y="4375807"/>
              <a:ext cx="378572" cy="242223"/>
            </a:xfrm>
            <a:custGeom>
              <a:avLst/>
              <a:gdLst/>
              <a:ahLst/>
              <a:cxnLst/>
              <a:rect l="l" t="t" r="r" b="b"/>
              <a:pathLst>
                <a:path w="378572" h="242223" extrusionOk="0">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366;p37">
              <a:extLst>
                <a:ext uri="{FF2B5EF4-FFF2-40B4-BE49-F238E27FC236}">
                  <a16:creationId xmlns:a16="http://schemas.microsoft.com/office/drawing/2014/main" id="{A42EC820-1912-4179-8A46-B1F46714EB90}"/>
                </a:ext>
              </a:extLst>
            </p:cNvPr>
            <p:cNvSpPr/>
            <p:nvPr/>
          </p:nvSpPr>
          <p:spPr>
            <a:xfrm>
              <a:off x="2893378" y="3416909"/>
              <a:ext cx="266442" cy="154101"/>
            </a:xfrm>
            <a:custGeom>
              <a:avLst/>
              <a:gdLst/>
              <a:ahLst/>
              <a:cxnLst/>
              <a:rect l="l" t="t" r="r" b="b"/>
              <a:pathLst>
                <a:path w="266442" h="154101" extrusionOk="0">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367;p37">
              <a:extLst>
                <a:ext uri="{FF2B5EF4-FFF2-40B4-BE49-F238E27FC236}">
                  <a16:creationId xmlns:a16="http://schemas.microsoft.com/office/drawing/2014/main" id="{65EB2BD2-4686-438A-A351-CAB87509A6F6}"/>
                </a:ext>
              </a:extLst>
            </p:cNvPr>
            <p:cNvSpPr/>
            <p:nvPr/>
          </p:nvSpPr>
          <p:spPr>
            <a:xfrm>
              <a:off x="3049635" y="3507492"/>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368;p37">
              <a:extLst>
                <a:ext uri="{FF2B5EF4-FFF2-40B4-BE49-F238E27FC236}">
                  <a16:creationId xmlns:a16="http://schemas.microsoft.com/office/drawing/2014/main" id="{9F5AFBC7-3326-401A-A10F-2398AC8F5297}"/>
                </a:ext>
              </a:extLst>
            </p:cNvPr>
            <p:cNvSpPr/>
            <p:nvPr/>
          </p:nvSpPr>
          <p:spPr>
            <a:xfrm>
              <a:off x="3205860" y="3597884"/>
              <a:ext cx="266188" cy="153922"/>
            </a:xfrm>
            <a:custGeom>
              <a:avLst/>
              <a:gdLst/>
              <a:ahLst/>
              <a:cxnLst/>
              <a:rect l="l" t="t" r="r" b="b"/>
              <a:pathLst>
                <a:path w="266188" h="153922" extrusionOk="0">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369;p37">
              <a:extLst>
                <a:ext uri="{FF2B5EF4-FFF2-40B4-BE49-F238E27FC236}">
                  <a16:creationId xmlns:a16="http://schemas.microsoft.com/office/drawing/2014/main" id="{A382A26C-2E31-4523-A2BD-54C8BBDC1529}"/>
                </a:ext>
              </a:extLst>
            </p:cNvPr>
            <p:cNvSpPr/>
            <p:nvPr/>
          </p:nvSpPr>
          <p:spPr>
            <a:xfrm>
              <a:off x="4536462" y="4367735"/>
              <a:ext cx="266437" cy="154256"/>
            </a:xfrm>
            <a:custGeom>
              <a:avLst/>
              <a:gdLst/>
              <a:ahLst/>
              <a:cxnLst/>
              <a:rect l="l" t="t" r="r" b="b"/>
              <a:pathLst>
                <a:path w="266437" h="154256" extrusionOk="0">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370;p37">
              <a:extLst>
                <a:ext uri="{FF2B5EF4-FFF2-40B4-BE49-F238E27FC236}">
                  <a16:creationId xmlns:a16="http://schemas.microsoft.com/office/drawing/2014/main" id="{6BEF8ED6-83EE-40EE-8DBA-7CC012CB3455}"/>
                </a:ext>
              </a:extLst>
            </p:cNvPr>
            <p:cNvSpPr/>
            <p:nvPr/>
          </p:nvSpPr>
          <p:spPr>
            <a:xfrm>
              <a:off x="4692711" y="4458183"/>
              <a:ext cx="266636" cy="153993"/>
            </a:xfrm>
            <a:custGeom>
              <a:avLst/>
              <a:gdLst/>
              <a:ahLst/>
              <a:cxnLst/>
              <a:rect l="l" t="t" r="r" b="b"/>
              <a:pathLst>
                <a:path w="266636" h="153993" extrusionOk="0">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371;p37">
              <a:extLst>
                <a:ext uri="{FF2B5EF4-FFF2-40B4-BE49-F238E27FC236}">
                  <a16:creationId xmlns:a16="http://schemas.microsoft.com/office/drawing/2014/main" id="{C73D0327-4969-47EF-9360-E22C58045B25}"/>
                </a:ext>
              </a:extLst>
            </p:cNvPr>
            <p:cNvSpPr/>
            <p:nvPr/>
          </p:nvSpPr>
          <p:spPr>
            <a:xfrm>
              <a:off x="4849162" y="4548575"/>
              <a:ext cx="266442" cy="153993"/>
            </a:xfrm>
            <a:custGeom>
              <a:avLst/>
              <a:gdLst/>
              <a:ahLst/>
              <a:cxnLst/>
              <a:rect l="l" t="t" r="r" b="b"/>
              <a:pathLst>
                <a:path w="266442" h="153993" extrusionOk="0">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372;p37">
              <a:extLst>
                <a:ext uri="{FF2B5EF4-FFF2-40B4-BE49-F238E27FC236}">
                  <a16:creationId xmlns:a16="http://schemas.microsoft.com/office/drawing/2014/main" id="{12FF79A7-3441-4116-968A-F058D2C25AED}"/>
                </a:ext>
              </a:extLst>
            </p:cNvPr>
            <p:cNvSpPr/>
            <p:nvPr/>
          </p:nvSpPr>
          <p:spPr>
            <a:xfrm>
              <a:off x="5005419" y="4638967"/>
              <a:ext cx="266537" cy="154092"/>
            </a:xfrm>
            <a:custGeom>
              <a:avLst/>
              <a:gdLst/>
              <a:ahLst/>
              <a:cxnLst/>
              <a:rect l="l" t="t" r="r" b="b"/>
              <a:pathLst>
                <a:path w="266537" h="154092" extrusionOk="0">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373;p37">
              <a:extLst>
                <a:ext uri="{FF2B5EF4-FFF2-40B4-BE49-F238E27FC236}">
                  <a16:creationId xmlns:a16="http://schemas.microsoft.com/office/drawing/2014/main" id="{0F5A949D-D63F-4BB5-9CA3-B5CBD76F2A13}"/>
                </a:ext>
              </a:extLst>
            </p:cNvPr>
            <p:cNvSpPr/>
            <p:nvPr/>
          </p:nvSpPr>
          <p:spPr>
            <a:xfrm>
              <a:off x="3362257" y="3688277"/>
              <a:ext cx="306733" cy="177321"/>
            </a:xfrm>
            <a:custGeom>
              <a:avLst/>
              <a:gdLst/>
              <a:ahLst/>
              <a:cxnLst/>
              <a:rect l="l" t="t" r="r" b="b"/>
              <a:pathLst>
                <a:path w="306733" h="177321" extrusionOk="0">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374;p37">
              <a:extLst>
                <a:ext uri="{FF2B5EF4-FFF2-40B4-BE49-F238E27FC236}">
                  <a16:creationId xmlns:a16="http://schemas.microsoft.com/office/drawing/2014/main" id="{DD3805E3-FE4C-4DF0-84CE-B2A007A19C4B}"/>
                </a:ext>
              </a:extLst>
            </p:cNvPr>
            <p:cNvSpPr/>
            <p:nvPr/>
          </p:nvSpPr>
          <p:spPr>
            <a:xfrm>
              <a:off x="4339992" y="4254062"/>
              <a:ext cx="306655" cy="177321"/>
            </a:xfrm>
            <a:custGeom>
              <a:avLst/>
              <a:gdLst/>
              <a:ahLst/>
              <a:cxnLst/>
              <a:rect l="l" t="t" r="r" b="b"/>
              <a:pathLst>
                <a:path w="306655" h="177321" extrusionOk="0">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375;p37">
              <a:extLst>
                <a:ext uri="{FF2B5EF4-FFF2-40B4-BE49-F238E27FC236}">
                  <a16:creationId xmlns:a16="http://schemas.microsoft.com/office/drawing/2014/main" id="{B8E1CFED-B642-4961-8D35-32E52D5890A1}"/>
                </a:ext>
              </a:extLst>
            </p:cNvPr>
            <p:cNvSpPr/>
            <p:nvPr/>
          </p:nvSpPr>
          <p:spPr>
            <a:xfrm>
              <a:off x="3558805" y="3802100"/>
              <a:ext cx="891371" cy="515693"/>
            </a:xfrm>
            <a:custGeom>
              <a:avLst/>
              <a:gdLst/>
              <a:ahLst/>
              <a:cxnLst/>
              <a:rect l="l" t="t" r="r" b="b"/>
              <a:pathLst>
                <a:path w="891371" h="515693" extrusionOk="0">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376;p37">
              <a:extLst>
                <a:ext uri="{FF2B5EF4-FFF2-40B4-BE49-F238E27FC236}">
                  <a16:creationId xmlns:a16="http://schemas.microsoft.com/office/drawing/2014/main" id="{413B6764-0767-4C44-8374-A6450BDA246E}"/>
                </a:ext>
              </a:extLst>
            </p:cNvPr>
            <p:cNvSpPr/>
            <p:nvPr/>
          </p:nvSpPr>
          <p:spPr>
            <a:xfrm>
              <a:off x="3471751" y="3400145"/>
              <a:ext cx="266623" cy="154042"/>
            </a:xfrm>
            <a:custGeom>
              <a:avLst/>
              <a:gdLst/>
              <a:ahLst/>
              <a:cxnLst/>
              <a:rect l="l" t="t" r="r" b="b"/>
              <a:pathLst>
                <a:path w="266623" h="154042" extrusionOk="0">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377;p37">
              <a:extLst>
                <a:ext uri="{FF2B5EF4-FFF2-40B4-BE49-F238E27FC236}">
                  <a16:creationId xmlns:a16="http://schemas.microsoft.com/office/drawing/2014/main" id="{C5E48153-BFFE-4F5E-8D9D-63C3B963697F}"/>
                </a:ext>
              </a:extLst>
            </p:cNvPr>
            <p:cNvSpPr/>
            <p:nvPr/>
          </p:nvSpPr>
          <p:spPr>
            <a:xfrm>
              <a:off x="3628284" y="3490390"/>
              <a:ext cx="266442" cy="154037"/>
            </a:xfrm>
            <a:custGeom>
              <a:avLst/>
              <a:gdLst/>
              <a:ahLst/>
              <a:cxnLst/>
              <a:rect l="l" t="t" r="r" b="b"/>
              <a:pathLst>
                <a:path w="266442" h="154037" extrusionOk="0">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378;p37">
              <a:extLst>
                <a:ext uri="{FF2B5EF4-FFF2-40B4-BE49-F238E27FC236}">
                  <a16:creationId xmlns:a16="http://schemas.microsoft.com/office/drawing/2014/main" id="{22CD6C97-1149-4C88-9940-6A5B0728DA53}"/>
                </a:ext>
              </a:extLst>
            </p:cNvPr>
            <p:cNvSpPr/>
            <p:nvPr/>
          </p:nvSpPr>
          <p:spPr>
            <a:xfrm>
              <a:off x="3784546" y="3581216"/>
              <a:ext cx="266667" cy="153993"/>
            </a:xfrm>
            <a:custGeom>
              <a:avLst/>
              <a:gdLst/>
              <a:ahLst/>
              <a:cxnLst/>
              <a:rect l="l" t="t" r="r" b="b"/>
              <a:pathLst>
                <a:path w="266667"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379;p37">
              <a:extLst>
                <a:ext uri="{FF2B5EF4-FFF2-40B4-BE49-F238E27FC236}">
                  <a16:creationId xmlns:a16="http://schemas.microsoft.com/office/drawing/2014/main" id="{8280D892-095B-47DB-83D0-2C2640AA1722}"/>
                </a:ext>
              </a:extLst>
            </p:cNvPr>
            <p:cNvSpPr/>
            <p:nvPr/>
          </p:nvSpPr>
          <p:spPr>
            <a:xfrm>
              <a:off x="3941088" y="3671799"/>
              <a:ext cx="266351" cy="153784"/>
            </a:xfrm>
            <a:custGeom>
              <a:avLst/>
              <a:gdLst/>
              <a:ahLst/>
              <a:cxnLst/>
              <a:rect l="l" t="t" r="r" b="b"/>
              <a:pathLst>
                <a:path w="266351" h="153784" extrusionOk="0">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380;p37">
              <a:extLst>
                <a:ext uri="{FF2B5EF4-FFF2-40B4-BE49-F238E27FC236}">
                  <a16:creationId xmlns:a16="http://schemas.microsoft.com/office/drawing/2014/main" id="{D96D0C44-EDC2-4BF7-BEA7-C1057635ED77}"/>
                </a:ext>
              </a:extLst>
            </p:cNvPr>
            <p:cNvSpPr/>
            <p:nvPr/>
          </p:nvSpPr>
          <p:spPr>
            <a:xfrm>
              <a:off x="4097622" y="3762381"/>
              <a:ext cx="266636" cy="153993"/>
            </a:xfrm>
            <a:custGeom>
              <a:avLst/>
              <a:gdLst/>
              <a:ahLst/>
              <a:cxnLst/>
              <a:rect l="l" t="t" r="r" b="b"/>
              <a:pathLst>
                <a:path w="266636" h="153993" extrusionOk="0">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381;p37">
              <a:extLst>
                <a:ext uri="{FF2B5EF4-FFF2-40B4-BE49-F238E27FC236}">
                  <a16:creationId xmlns:a16="http://schemas.microsoft.com/office/drawing/2014/main" id="{D7A10322-DD14-4F19-BEB1-D714317D23C9}"/>
                </a:ext>
              </a:extLst>
            </p:cNvPr>
            <p:cNvSpPr/>
            <p:nvPr/>
          </p:nvSpPr>
          <p:spPr>
            <a:xfrm>
              <a:off x="4254133" y="3852876"/>
              <a:ext cx="266854" cy="154172"/>
            </a:xfrm>
            <a:custGeom>
              <a:avLst/>
              <a:gdLst/>
              <a:ahLst/>
              <a:cxnLst/>
              <a:rect l="l" t="t" r="r" b="b"/>
              <a:pathLst>
                <a:path w="266854" h="154172" extrusionOk="0">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382;p37">
              <a:extLst>
                <a:ext uri="{FF2B5EF4-FFF2-40B4-BE49-F238E27FC236}">
                  <a16:creationId xmlns:a16="http://schemas.microsoft.com/office/drawing/2014/main" id="{4AC65EFE-4FEC-400B-BCD8-4CFCDCFAA356}"/>
                </a:ext>
              </a:extLst>
            </p:cNvPr>
            <p:cNvSpPr/>
            <p:nvPr/>
          </p:nvSpPr>
          <p:spPr>
            <a:xfrm>
              <a:off x="4410814" y="3943451"/>
              <a:ext cx="266442" cy="153993"/>
            </a:xfrm>
            <a:custGeom>
              <a:avLst/>
              <a:gdLst/>
              <a:ahLst/>
              <a:cxnLst/>
              <a:rect l="l" t="t" r="r" b="b"/>
              <a:pathLst>
                <a:path w="266442" h="153993" extrusionOk="0">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383;p37">
              <a:extLst>
                <a:ext uri="{FF2B5EF4-FFF2-40B4-BE49-F238E27FC236}">
                  <a16:creationId xmlns:a16="http://schemas.microsoft.com/office/drawing/2014/main" id="{A6C2C88E-4C79-49CF-82C6-D8E64EEEB544}"/>
                </a:ext>
              </a:extLst>
            </p:cNvPr>
            <p:cNvSpPr/>
            <p:nvPr/>
          </p:nvSpPr>
          <p:spPr>
            <a:xfrm>
              <a:off x="4567356" y="4034034"/>
              <a:ext cx="266239" cy="153993"/>
            </a:xfrm>
            <a:custGeom>
              <a:avLst/>
              <a:gdLst/>
              <a:ahLst/>
              <a:cxnLst/>
              <a:rect l="l" t="t" r="r" b="b"/>
              <a:pathLst>
                <a:path w="266239"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2384;p37">
              <a:extLst>
                <a:ext uri="{FF2B5EF4-FFF2-40B4-BE49-F238E27FC236}">
                  <a16:creationId xmlns:a16="http://schemas.microsoft.com/office/drawing/2014/main" id="{DE94C4EA-B5C3-4754-A2E6-2DF5490A858A}"/>
                </a:ext>
              </a:extLst>
            </p:cNvPr>
            <p:cNvSpPr/>
            <p:nvPr/>
          </p:nvSpPr>
          <p:spPr>
            <a:xfrm>
              <a:off x="4723985" y="4124617"/>
              <a:ext cx="266248" cy="154017"/>
            </a:xfrm>
            <a:custGeom>
              <a:avLst/>
              <a:gdLst/>
              <a:ahLst/>
              <a:cxnLst/>
              <a:rect l="l" t="t" r="r" b="b"/>
              <a:pathLst>
                <a:path w="266248" h="154017" extrusionOk="0">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2385;p37">
              <a:extLst>
                <a:ext uri="{FF2B5EF4-FFF2-40B4-BE49-F238E27FC236}">
                  <a16:creationId xmlns:a16="http://schemas.microsoft.com/office/drawing/2014/main" id="{0EDE73DF-496D-44D4-A6EF-3ADF84910EB8}"/>
                </a:ext>
              </a:extLst>
            </p:cNvPr>
            <p:cNvSpPr/>
            <p:nvPr/>
          </p:nvSpPr>
          <p:spPr>
            <a:xfrm>
              <a:off x="4880346" y="4215112"/>
              <a:ext cx="266334" cy="154040"/>
            </a:xfrm>
            <a:custGeom>
              <a:avLst/>
              <a:gdLst/>
              <a:ahLst/>
              <a:cxnLst/>
              <a:rect l="l" t="t" r="r" b="b"/>
              <a:pathLst>
                <a:path w="266334" h="154040" extrusionOk="0">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2386;p37">
              <a:extLst>
                <a:ext uri="{FF2B5EF4-FFF2-40B4-BE49-F238E27FC236}">
                  <a16:creationId xmlns:a16="http://schemas.microsoft.com/office/drawing/2014/main" id="{CFB1A63C-187A-404A-BA9A-671FBBADDA00}"/>
                </a:ext>
              </a:extLst>
            </p:cNvPr>
            <p:cNvSpPr/>
            <p:nvPr/>
          </p:nvSpPr>
          <p:spPr>
            <a:xfrm>
              <a:off x="5036888" y="4305687"/>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2387;p37">
              <a:extLst>
                <a:ext uri="{FF2B5EF4-FFF2-40B4-BE49-F238E27FC236}">
                  <a16:creationId xmlns:a16="http://schemas.microsoft.com/office/drawing/2014/main" id="{AAB75808-FF76-45C8-A8A8-24926B5B9EA6}"/>
                </a:ext>
              </a:extLst>
            </p:cNvPr>
            <p:cNvSpPr/>
            <p:nvPr/>
          </p:nvSpPr>
          <p:spPr>
            <a:xfrm>
              <a:off x="5193145" y="4396270"/>
              <a:ext cx="266239" cy="154284"/>
            </a:xfrm>
            <a:custGeom>
              <a:avLst/>
              <a:gdLst/>
              <a:ahLst/>
              <a:cxnLst/>
              <a:rect l="l" t="t" r="r" b="b"/>
              <a:pathLst>
                <a:path w="266239" h="154284" extrusionOk="0">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2388;p37">
              <a:extLst>
                <a:ext uri="{FF2B5EF4-FFF2-40B4-BE49-F238E27FC236}">
                  <a16:creationId xmlns:a16="http://schemas.microsoft.com/office/drawing/2014/main" id="{F9493A92-2CA0-4F8C-8B1A-1126B2AA2E64}"/>
                </a:ext>
              </a:extLst>
            </p:cNvPr>
            <p:cNvSpPr/>
            <p:nvPr/>
          </p:nvSpPr>
          <p:spPr>
            <a:xfrm>
              <a:off x="3196776" y="3241078"/>
              <a:ext cx="384874" cy="222382"/>
            </a:xfrm>
            <a:custGeom>
              <a:avLst/>
              <a:gdLst/>
              <a:ahLst/>
              <a:cxnLst/>
              <a:rect l="l" t="t" r="r" b="b"/>
              <a:pathLst>
                <a:path w="384874" h="222382" extrusionOk="0">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2389;p37">
              <a:extLst>
                <a:ext uri="{FF2B5EF4-FFF2-40B4-BE49-F238E27FC236}">
                  <a16:creationId xmlns:a16="http://schemas.microsoft.com/office/drawing/2014/main" id="{E8BA1BC0-7EC8-4AD8-A1CE-5A078AEA6643}"/>
                </a:ext>
              </a:extLst>
            </p:cNvPr>
            <p:cNvSpPr/>
            <p:nvPr/>
          </p:nvSpPr>
          <p:spPr>
            <a:xfrm>
              <a:off x="3242171" y="3443016"/>
              <a:ext cx="266280" cy="153882"/>
            </a:xfrm>
            <a:custGeom>
              <a:avLst/>
              <a:gdLst/>
              <a:ahLst/>
              <a:cxnLst/>
              <a:rect l="l" t="t" r="r" b="b"/>
              <a:pathLst>
                <a:path w="266280" h="153882" extrusionOk="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2390;p37">
              <a:extLst>
                <a:ext uri="{FF2B5EF4-FFF2-40B4-BE49-F238E27FC236}">
                  <a16:creationId xmlns:a16="http://schemas.microsoft.com/office/drawing/2014/main" id="{BF536C96-5433-420D-9F25-3D27881D5242}"/>
                </a:ext>
              </a:extLst>
            </p:cNvPr>
            <p:cNvSpPr/>
            <p:nvPr/>
          </p:nvSpPr>
          <p:spPr>
            <a:xfrm>
              <a:off x="3398660" y="3533591"/>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2391;p37">
              <a:extLst>
                <a:ext uri="{FF2B5EF4-FFF2-40B4-BE49-F238E27FC236}">
                  <a16:creationId xmlns:a16="http://schemas.microsoft.com/office/drawing/2014/main" id="{EC3A872D-C345-4A4E-BA02-A22352882F2B}"/>
                </a:ext>
              </a:extLst>
            </p:cNvPr>
            <p:cNvSpPr/>
            <p:nvPr/>
          </p:nvSpPr>
          <p:spPr>
            <a:xfrm>
              <a:off x="3554723" y="3624118"/>
              <a:ext cx="266722" cy="153784"/>
            </a:xfrm>
            <a:custGeom>
              <a:avLst/>
              <a:gdLst/>
              <a:ahLst/>
              <a:cxnLst/>
              <a:rect l="l" t="t" r="r" b="b"/>
              <a:pathLst>
                <a:path w="266722" h="153784" extrusionOk="0">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2392;p37">
              <a:extLst>
                <a:ext uri="{FF2B5EF4-FFF2-40B4-BE49-F238E27FC236}">
                  <a16:creationId xmlns:a16="http://schemas.microsoft.com/office/drawing/2014/main" id="{5C922CA1-FDAA-4562-A6EA-4630CDDD114A}"/>
                </a:ext>
              </a:extLst>
            </p:cNvPr>
            <p:cNvSpPr/>
            <p:nvPr/>
          </p:nvSpPr>
          <p:spPr>
            <a:xfrm>
              <a:off x="3711455" y="3714661"/>
              <a:ext cx="266433" cy="153993"/>
            </a:xfrm>
            <a:custGeom>
              <a:avLst/>
              <a:gdLst/>
              <a:ahLst/>
              <a:cxnLst/>
              <a:rect l="l" t="t" r="r" b="b"/>
              <a:pathLst>
                <a:path w="266433" h="153993" extrusionOk="0">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2393;p37">
              <a:extLst>
                <a:ext uri="{FF2B5EF4-FFF2-40B4-BE49-F238E27FC236}">
                  <a16:creationId xmlns:a16="http://schemas.microsoft.com/office/drawing/2014/main" id="{CE8C65BC-AE96-4287-9C4A-D1ABFBE31B6E}"/>
                </a:ext>
              </a:extLst>
            </p:cNvPr>
            <p:cNvSpPr/>
            <p:nvPr/>
          </p:nvSpPr>
          <p:spPr>
            <a:xfrm>
              <a:off x="3868572" y="3805244"/>
              <a:ext cx="266280" cy="154106"/>
            </a:xfrm>
            <a:custGeom>
              <a:avLst/>
              <a:gdLst/>
              <a:ahLst/>
              <a:cxnLst/>
              <a:rect l="l" t="t" r="r" b="b"/>
              <a:pathLst>
                <a:path w="266280" h="154106" extrusionOk="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2394;p37">
              <a:extLst>
                <a:ext uri="{FF2B5EF4-FFF2-40B4-BE49-F238E27FC236}">
                  <a16:creationId xmlns:a16="http://schemas.microsoft.com/office/drawing/2014/main" id="{4B94970E-7D98-49AB-9369-374FD2AE187E}"/>
                </a:ext>
              </a:extLst>
            </p:cNvPr>
            <p:cNvSpPr/>
            <p:nvPr/>
          </p:nvSpPr>
          <p:spPr>
            <a:xfrm>
              <a:off x="4024630" y="3895731"/>
              <a:ext cx="266248" cy="153993"/>
            </a:xfrm>
            <a:custGeom>
              <a:avLst/>
              <a:gdLst/>
              <a:ahLst/>
              <a:cxnLst/>
              <a:rect l="l" t="t" r="r" b="b"/>
              <a:pathLst>
                <a:path w="266248" h="153993" extrusionOk="0">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2395;p37">
              <a:extLst>
                <a:ext uri="{FF2B5EF4-FFF2-40B4-BE49-F238E27FC236}">
                  <a16:creationId xmlns:a16="http://schemas.microsoft.com/office/drawing/2014/main" id="{17AF7B0F-4C40-47A3-BE24-EC87B0673821}"/>
                </a:ext>
              </a:extLst>
            </p:cNvPr>
            <p:cNvSpPr/>
            <p:nvPr/>
          </p:nvSpPr>
          <p:spPr>
            <a:xfrm>
              <a:off x="4181086" y="3986314"/>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2396;p37">
              <a:extLst>
                <a:ext uri="{FF2B5EF4-FFF2-40B4-BE49-F238E27FC236}">
                  <a16:creationId xmlns:a16="http://schemas.microsoft.com/office/drawing/2014/main" id="{1414AD90-950A-4ACE-BF99-C2502994480A}"/>
                </a:ext>
              </a:extLst>
            </p:cNvPr>
            <p:cNvSpPr/>
            <p:nvPr/>
          </p:nvSpPr>
          <p:spPr>
            <a:xfrm>
              <a:off x="4337714" y="4076809"/>
              <a:ext cx="266248" cy="154040"/>
            </a:xfrm>
            <a:custGeom>
              <a:avLst/>
              <a:gdLst/>
              <a:ahLst/>
              <a:cxnLst/>
              <a:rect l="l" t="t" r="r" b="b"/>
              <a:pathLst>
                <a:path w="266248" h="154040" extrusionOk="0">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2397;p37">
              <a:extLst>
                <a:ext uri="{FF2B5EF4-FFF2-40B4-BE49-F238E27FC236}">
                  <a16:creationId xmlns:a16="http://schemas.microsoft.com/office/drawing/2014/main" id="{7E1BA6E7-5590-4394-9B92-817240B3D705}"/>
                </a:ext>
              </a:extLst>
            </p:cNvPr>
            <p:cNvSpPr/>
            <p:nvPr/>
          </p:nvSpPr>
          <p:spPr>
            <a:xfrm>
              <a:off x="4494075" y="4167384"/>
              <a:ext cx="266248" cy="153993"/>
            </a:xfrm>
            <a:custGeom>
              <a:avLst/>
              <a:gdLst/>
              <a:ahLst/>
              <a:cxnLst/>
              <a:rect l="l" t="t" r="r" b="b"/>
              <a:pathLst>
                <a:path w="266248" h="153993" extrusionOk="0">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2398;p37">
              <a:extLst>
                <a:ext uri="{FF2B5EF4-FFF2-40B4-BE49-F238E27FC236}">
                  <a16:creationId xmlns:a16="http://schemas.microsoft.com/office/drawing/2014/main" id="{E731EB25-3978-423E-AD41-FE5E165E560B}"/>
                </a:ext>
              </a:extLst>
            </p:cNvPr>
            <p:cNvSpPr/>
            <p:nvPr/>
          </p:nvSpPr>
          <p:spPr>
            <a:xfrm>
              <a:off x="4650609" y="4257915"/>
              <a:ext cx="266153" cy="154012"/>
            </a:xfrm>
            <a:custGeom>
              <a:avLst/>
              <a:gdLst/>
              <a:ahLst/>
              <a:cxnLst/>
              <a:rect l="l" t="t" r="r" b="b"/>
              <a:pathLst>
                <a:path w="266153" h="154012" extrusionOk="0">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2399;p37">
              <a:extLst>
                <a:ext uri="{FF2B5EF4-FFF2-40B4-BE49-F238E27FC236}">
                  <a16:creationId xmlns:a16="http://schemas.microsoft.com/office/drawing/2014/main" id="{34EC4CEC-433A-4F2A-BA9F-65BEACA1BD89}"/>
                </a:ext>
              </a:extLst>
            </p:cNvPr>
            <p:cNvSpPr/>
            <p:nvPr/>
          </p:nvSpPr>
          <p:spPr>
            <a:xfrm>
              <a:off x="4807065" y="4348454"/>
              <a:ext cx="266248" cy="153993"/>
            </a:xfrm>
            <a:custGeom>
              <a:avLst/>
              <a:gdLst/>
              <a:ahLst/>
              <a:cxnLst/>
              <a:rect l="l" t="t" r="r" b="b"/>
              <a:pathLst>
                <a:path w="266248" h="153993" extrusionOk="0">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2400;p37">
              <a:extLst>
                <a:ext uri="{FF2B5EF4-FFF2-40B4-BE49-F238E27FC236}">
                  <a16:creationId xmlns:a16="http://schemas.microsoft.com/office/drawing/2014/main" id="{324C76E3-1AA9-473E-90FD-DCB999A0F42C}"/>
                </a:ext>
              </a:extLst>
            </p:cNvPr>
            <p:cNvSpPr/>
            <p:nvPr/>
          </p:nvSpPr>
          <p:spPr>
            <a:xfrm>
              <a:off x="4963756" y="4439037"/>
              <a:ext cx="459701" cy="266038"/>
            </a:xfrm>
            <a:custGeom>
              <a:avLst/>
              <a:gdLst/>
              <a:ahLst/>
              <a:cxnLst/>
              <a:rect l="l" t="t" r="r" b="b"/>
              <a:pathLst>
                <a:path w="459701" h="266038" extrusionOk="0">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2401;p37">
              <a:extLst>
                <a:ext uri="{FF2B5EF4-FFF2-40B4-BE49-F238E27FC236}">
                  <a16:creationId xmlns:a16="http://schemas.microsoft.com/office/drawing/2014/main" id="{77701194-DE8C-4D76-87CA-E7791959EE47}"/>
                </a:ext>
              </a:extLst>
            </p:cNvPr>
            <p:cNvSpPr/>
            <p:nvPr/>
          </p:nvSpPr>
          <p:spPr>
            <a:xfrm>
              <a:off x="3045263" y="3329192"/>
              <a:ext cx="306655" cy="177371"/>
            </a:xfrm>
            <a:custGeom>
              <a:avLst/>
              <a:gdLst/>
              <a:ahLst/>
              <a:cxnLst/>
              <a:rect l="l" t="t" r="r" b="b"/>
              <a:pathLst>
                <a:path w="306655" h="177371" extrusionOk="0">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2402;p37">
              <a:extLst>
                <a:ext uri="{FF2B5EF4-FFF2-40B4-BE49-F238E27FC236}">
                  <a16:creationId xmlns:a16="http://schemas.microsoft.com/office/drawing/2014/main" id="{F904587C-5CE9-462A-AC75-4197C732918A}"/>
                </a:ext>
              </a:extLst>
            </p:cNvPr>
            <p:cNvSpPr/>
            <p:nvPr/>
          </p:nvSpPr>
          <p:spPr>
            <a:xfrm>
              <a:off x="3658039" y="3005282"/>
              <a:ext cx="2325529" cy="1345328"/>
            </a:xfrm>
            <a:custGeom>
              <a:avLst/>
              <a:gdLst/>
              <a:ahLst/>
              <a:cxnLst/>
              <a:rect l="l" t="t" r="r" b="b"/>
              <a:pathLst>
                <a:path w="2325529" h="1345328" extrusionOk="0">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2403;p37">
              <a:extLst>
                <a:ext uri="{FF2B5EF4-FFF2-40B4-BE49-F238E27FC236}">
                  <a16:creationId xmlns:a16="http://schemas.microsoft.com/office/drawing/2014/main" id="{70FE802C-2CF5-4B5C-9C1C-2A52C58D8504}"/>
                </a:ext>
              </a:extLst>
            </p:cNvPr>
            <p:cNvSpPr/>
            <p:nvPr/>
          </p:nvSpPr>
          <p:spPr>
            <a:xfrm>
              <a:off x="2758377" y="3858961"/>
              <a:ext cx="1752611" cy="1013632"/>
            </a:xfrm>
            <a:custGeom>
              <a:avLst/>
              <a:gdLst/>
              <a:ahLst/>
              <a:cxnLst/>
              <a:rect l="l" t="t" r="r" b="b"/>
              <a:pathLst>
                <a:path w="1752611" h="1013632" extrusionOk="0">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2404;p37">
              <a:extLst>
                <a:ext uri="{FF2B5EF4-FFF2-40B4-BE49-F238E27FC236}">
                  <a16:creationId xmlns:a16="http://schemas.microsoft.com/office/drawing/2014/main" id="{B80827FC-0951-4E6D-87EB-4EEFBED4649C}"/>
                </a:ext>
              </a:extLst>
            </p:cNvPr>
            <p:cNvSpPr/>
            <p:nvPr/>
          </p:nvSpPr>
          <p:spPr>
            <a:xfrm>
              <a:off x="2759571" y="3871207"/>
              <a:ext cx="1750478" cy="1001386"/>
            </a:xfrm>
            <a:custGeom>
              <a:avLst/>
              <a:gdLst/>
              <a:ahLst/>
              <a:cxnLst/>
              <a:rect l="l" t="t" r="r" b="b"/>
              <a:pathLst>
                <a:path w="1750478" h="1001386" extrusionOk="0">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2405;p37">
              <a:extLst>
                <a:ext uri="{FF2B5EF4-FFF2-40B4-BE49-F238E27FC236}">
                  <a16:creationId xmlns:a16="http://schemas.microsoft.com/office/drawing/2014/main" id="{BA5D498D-5A2A-4595-9FE1-77656A7992D4}"/>
                </a:ext>
              </a:extLst>
            </p:cNvPr>
            <p:cNvSpPr/>
            <p:nvPr/>
          </p:nvSpPr>
          <p:spPr>
            <a:xfrm>
              <a:off x="3817633" y="2891711"/>
              <a:ext cx="2255273" cy="1359741"/>
            </a:xfrm>
            <a:custGeom>
              <a:avLst/>
              <a:gdLst/>
              <a:ahLst/>
              <a:cxnLst/>
              <a:rect l="l" t="t" r="r" b="b"/>
              <a:pathLst>
                <a:path w="2255273" h="1359741" extrusionOk="0">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2406;p37">
              <a:extLst>
                <a:ext uri="{FF2B5EF4-FFF2-40B4-BE49-F238E27FC236}">
                  <a16:creationId xmlns:a16="http://schemas.microsoft.com/office/drawing/2014/main" id="{2C9DDB61-0786-4645-8E85-D117C9876D65}"/>
                </a:ext>
              </a:extLst>
            </p:cNvPr>
            <p:cNvSpPr/>
            <p:nvPr/>
          </p:nvSpPr>
          <p:spPr>
            <a:xfrm>
              <a:off x="3899944" y="2334804"/>
              <a:ext cx="319167" cy="507819"/>
            </a:xfrm>
            <a:custGeom>
              <a:avLst/>
              <a:gdLst/>
              <a:ahLst/>
              <a:cxnLst/>
              <a:rect l="l" t="t" r="r" b="b"/>
              <a:pathLst>
                <a:path w="319167" h="507819" extrusionOk="0">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2407;p37">
              <a:extLst>
                <a:ext uri="{FF2B5EF4-FFF2-40B4-BE49-F238E27FC236}">
                  <a16:creationId xmlns:a16="http://schemas.microsoft.com/office/drawing/2014/main" id="{EC4F3E72-8A74-4A0D-B8F9-2DC7D785C179}"/>
                </a:ext>
              </a:extLst>
            </p:cNvPr>
            <p:cNvSpPr/>
            <p:nvPr/>
          </p:nvSpPr>
          <p:spPr>
            <a:xfrm>
              <a:off x="3899468" y="1737396"/>
              <a:ext cx="318787" cy="562544"/>
            </a:xfrm>
            <a:custGeom>
              <a:avLst/>
              <a:gdLst/>
              <a:ahLst/>
              <a:cxnLst/>
              <a:rect l="l" t="t" r="r" b="b"/>
              <a:pathLst>
                <a:path w="318787" h="562544" extrusionOk="0">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2408;p37">
              <a:extLst>
                <a:ext uri="{FF2B5EF4-FFF2-40B4-BE49-F238E27FC236}">
                  <a16:creationId xmlns:a16="http://schemas.microsoft.com/office/drawing/2014/main" id="{C72E06F3-DC6E-4182-849D-883C7CD7AB8B}"/>
                </a:ext>
              </a:extLst>
            </p:cNvPr>
            <p:cNvSpPr/>
            <p:nvPr/>
          </p:nvSpPr>
          <p:spPr>
            <a:xfrm>
              <a:off x="3979213" y="1913870"/>
              <a:ext cx="161864" cy="209418"/>
            </a:xfrm>
            <a:custGeom>
              <a:avLst/>
              <a:gdLst/>
              <a:ahLst/>
              <a:cxnLst/>
              <a:rect l="l" t="t" r="r" b="b"/>
              <a:pathLst>
                <a:path w="161864" h="209418" extrusionOk="0">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2409;p37">
              <a:extLst>
                <a:ext uri="{FF2B5EF4-FFF2-40B4-BE49-F238E27FC236}">
                  <a16:creationId xmlns:a16="http://schemas.microsoft.com/office/drawing/2014/main" id="{C197447F-124E-48E6-B75C-F5A142C16440}"/>
                </a:ext>
              </a:extLst>
            </p:cNvPr>
            <p:cNvSpPr/>
            <p:nvPr/>
          </p:nvSpPr>
          <p:spPr>
            <a:xfrm>
              <a:off x="4045651" y="1966906"/>
              <a:ext cx="50374" cy="107156"/>
            </a:xfrm>
            <a:custGeom>
              <a:avLst/>
              <a:gdLst/>
              <a:ahLst/>
              <a:cxnLst/>
              <a:rect l="l" t="t" r="r" b="b"/>
              <a:pathLst>
                <a:path w="50374" h="107156" extrusionOk="0">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2410;p37">
              <a:extLst>
                <a:ext uri="{FF2B5EF4-FFF2-40B4-BE49-F238E27FC236}">
                  <a16:creationId xmlns:a16="http://schemas.microsoft.com/office/drawing/2014/main" id="{DA99EA20-1CC8-408F-8239-D6BB53647907}"/>
                </a:ext>
              </a:extLst>
            </p:cNvPr>
            <p:cNvSpPr/>
            <p:nvPr/>
          </p:nvSpPr>
          <p:spPr>
            <a:xfrm>
              <a:off x="3899183" y="1178204"/>
              <a:ext cx="318787" cy="538687"/>
            </a:xfrm>
            <a:custGeom>
              <a:avLst/>
              <a:gdLst/>
              <a:ahLst/>
              <a:cxnLst/>
              <a:rect l="l" t="t" r="r" b="b"/>
              <a:pathLst>
                <a:path w="318787" h="538687" extrusionOk="0">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411;p37">
              <a:extLst>
                <a:ext uri="{FF2B5EF4-FFF2-40B4-BE49-F238E27FC236}">
                  <a16:creationId xmlns:a16="http://schemas.microsoft.com/office/drawing/2014/main" id="{FFDF8517-3168-41F6-B0D0-A451DF3B08EC}"/>
                </a:ext>
              </a:extLst>
            </p:cNvPr>
            <p:cNvSpPr/>
            <p:nvPr/>
          </p:nvSpPr>
          <p:spPr>
            <a:xfrm>
              <a:off x="3979213" y="1338206"/>
              <a:ext cx="159393" cy="203465"/>
            </a:xfrm>
            <a:custGeom>
              <a:avLst/>
              <a:gdLst/>
              <a:ahLst/>
              <a:cxnLst/>
              <a:rect l="l" t="t" r="r" b="b"/>
              <a:pathLst>
                <a:path w="159393" h="203465" extrusionOk="0">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412;p37">
              <a:extLst>
                <a:ext uri="{FF2B5EF4-FFF2-40B4-BE49-F238E27FC236}">
                  <a16:creationId xmlns:a16="http://schemas.microsoft.com/office/drawing/2014/main" id="{E0391243-A17E-437F-9C47-ACCABC421895}"/>
                </a:ext>
              </a:extLst>
            </p:cNvPr>
            <p:cNvSpPr/>
            <p:nvPr/>
          </p:nvSpPr>
          <p:spPr>
            <a:xfrm>
              <a:off x="3993280" y="2480040"/>
              <a:ext cx="134491" cy="224767"/>
            </a:xfrm>
            <a:custGeom>
              <a:avLst/>
              <a:gdLst/>
              <a:ahLst/>
              <a:cxnLst/>
              <a:rect l="l" t="t" r="r" b="b"/>
              <a:pathLst>
                <a:path w="134491" h="224767" extrusionOk="0">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413;p37">
              <a:extLst>
                <a:ext uri="{FF2B5EF4-FFF2-40B4-BE49-F238E27FC236}">
                  <a16:creationId xmlns:a16="http://schemas.microsoft.com/office/drawing/2014/main" id="{B6352A8A-35FD-4A50-8ED8-E551AB0A77A6}"/>
                </a:ext>
              </a:extLst>
            </p:cNvPr>
            <p:cNvSpPr/>
            <p:nvPr/>
          </p:nvSpPr>
          <p:spPr>
            <a:xfrm rot="-1801764">
              <a:off x="4024636" y="2501896"/>
              <a:ext cx="71791" cy="124475"/>
            </a:xfrm>
            <a:custGeom>
              <a:avLst/>
              <a:gdLst/>
              <a:ahLst/>
              <a:cxnLst/>
              <a:rect l="l" t="t" r="r" b="b"/>
              <a:pathLst>
                <a:path w="71855" h="124586" extrusionOk="0">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414;p37">
              <a:extLst>
                <a:ext uri="{FF2B5EF4-FFF2-40B4-BE49-F238E27FC236}">
                  <a16:creationId xmlns:a16="http://schemas.microsoft.com/office/drawing/2014/main" id="{C0336A7E-F810-43F7-B107-A5153FA58F92}"/>
                </a:ext>
              </a:extLst>
            </p:cNvPr>
            <p:cNvSpPr/>
            <p:nvPr/>
          </p:nvSpPr>
          <p:spPr>
            <a:xfrm>
              <a:off x="4492846" y="2048739"/>
              <a:ext cx="559351" cy="469824"/>
            </a:xfrm>
            <a:custGeom>
              <a:avLst/>
              <a:gdLst/>
              <a:ahLst/>
              <a:cxnLst/>
              <a:rect l="l" t="t" r="r" b="b"/>
              <a:pathLst>
                <a:path w="559351" h="469824" extrusionOk="0">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415;p37">
              <a:extLst>
                <a:ext uri="{FF2B5EF4-FFF2-40B4-BE49-F238E27FC236}">
                  <a16:creationId xmlns:a16="http://schemas.microsoft.com/office/drawing/2014/main" id="{B32C0780-E505-4065-8FF3-33CF85E0668E}"/>
                </a:ext>
              </a:extLst>
            </p:cNvPr>
            <p:cNvSpPr/>
            <p:nvPr/>
          </p:nvSpPr>
          <p:spPr>
            <a:xfrm>
              <a:off x="4353888" y="2645824"/>
              <a:ext cx="1638988" cy="1231605"/>
            </a:xfrm>
            <a:custGeom>
              <a:avLst/>
              <a:gdLst/>
              <a:ahLst/>
              <a:cxnLst/>
              <a:rect l="l" t="t" r="r" b="b"/>
              <a:pathLst>
                <a:path w="1638988" h="1231605" extrusionOk="0">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2416;p37">
              <a:extLst>
                <a:ext uri="{FF2B5EF4-FFF2-40B4-BE49-F238E27FC236}">
                  <a16:creationId xmlns:a16="http://schemas.microsoft.com/office/drawing/2014/main" id="{DB593D36-A7F4-44D7-B3CD-67D7C1D56B57}"/>
                </a:ext>
              </a:extLst>
            </p:cNvPr>
            <p:cNvSpPr/>
            <p:nvPr/>
          </p:nvSpPr>
          <p:spPr>
            <a:xfrm>
              <a:off x="4353888" y="2645824"/>
              <a:ext cx="1638988" cy="746475"/>
            </a:xfrm>
            <a:custGeom>
              <a:avLst/>
              <a:gdLst/>
              <a:ahLst/>
              <a:cxnLst/>
              <a:rect l="l" t="t" r="r" b="b"/>
              <a:pathLst>
                <a:path w="1638988" h="746475" extrusionOk="0">
                  <a:moveTo>
                    <a:pt x="1638989" y="734496"/>
                  </a:moveTo>
                  <a:cubicBezTo>
                    <a:pt x="1638989" y="734496"/>
                    <a:pt x="1138757" y="844986"/>
                    <a:pt x="734332" y="394835"/>
                  </a:cubicBezTo>
                  <a:cubicBezTo>
                    <a:pt x="329908" y="-55317"/>
                    <a:pt x="0" y="2405"/>
                    <a:pt x="0" y="2405"/>
                  </a:cubicBezTo>
                </a:path>
              </a:pathLst>
            </a:custGeom>
            <a:noFill/>
            <a:ln w="10075" cap="flat" cmpd="sng">
              <a:solidFill>
                <a:srgbClr val="CCCED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2417;p37">
              <a:extLst>
                <a:ext uri="{FF2B5EF4-FFF2-40B4-BE49-F238E27FC236}">
                  <a16:creationId xmlns:a16="http://schemas.microsoft.com/office/drawing/2014/main" id="{E4999CED-49CF-4711-8596-B3C2E0E5A6A1}"/>
                </a:ext>
              </a:extLst>
            </p:cNvPr>
            <p:cNvSpPr/>
            <p:nvPr/>
          </p:nvSpPr>
          <p:spPr>
            <a:xfrm>
              <a:off x="4257005" y="773645"/>
              <a:ext cx="165344" cy="325643"/>
            </a:xfrm>
            <a:custGeom>
              <a:avLst/>
              <a:gdLst/>
              <a:ahLst/>
              <a:cxnLst/>
              <a:rect l="l" t="t" r="r" b="b"/>
              <a:pathLst>
                <a:path w="165344" h="325643" extrusionOk="0">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418;p37">
              <a:extLst>
                <a:ext uri="{FF2B5EF4-FFF2-40B4-BE49-F238E27FC236}">
                  <a16:creationId xmlns:a16="http://schemas.microsoft.com/office/drawing/2014/main" id="{2F350880-EE0E-45D6-95E3-4D74DE14B881}"/>
                </a:ext>
              </a:extLst>
            </p:cNvPr>
            <p:cNvSpPr/>
            <p:nvPr/>
          </p:nvSpPr>
          <p:spPr>
            <a:xfrm>
              <a:off x="4272441" y="1538278"/>
              <a:ext cx="113451" cy="88273"/>
            </a:xfrm>
            <a:custGeom>
              <a:avLst/>
              <a:gdLst/>
              <a:ahLst/>
              <a:cxnLst/>
              <a:rect l="l" t="t" r="r" b="b"/>
              <a:pathLst>
                <a:path w="113451" h="88273" extrusionOk="0">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2419;p37">
              <a:extLst>
                <a:ext uri="{FF2B5EF4-FFF2-40B4-BE49-F238E27FC236}">
                  <a16:creationId xmlns:a16="http://schemas.microsoft.com/office/drawing/2014/main" id="{8A5DB537-7ECF-4A94-B336-65A2392A64EB}"/>
                </a:ext>
              </a:extLst>
            </p:cNvPr>
            <p:cNvSpPr/>
            <p:nvPr/>
          </p:nvSpPr>
          <p:spPr>
            <a:xfrm>
              <a:off x="4272622" y="1567332"/>
              <a:ext cx="113035" cy="59179"/>
            </a:xfrm>
            <a:custGeom>
              <a:avLst/>
              <a:gdLst/>
              <a:ahLst/>
              <a:cxnLst/>
              <a:rect l="l" t="t" r="r" b="b"/>
              <a:pathLst>
                <a:path w="113035" h="59179" extrusionOk="0">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2420;p37">
              <a:extLst>
                <a:ext uri="{FF2B5EF4-FFF2-40B4-BE49-F238E27FC236}">
                  <a16:creationId xmlns:a16="http://schemas.microsoft.com/office/drawing/2014/main" id="{B3F158E9-B9E5-422A-9C47-6291E98D850C}"/>
                </a:ext>
              </a:extLst>
            </p:cNvPr>
            <p:cNvSpPr/>
            <p:nvPr/>
          </p:nvSpPr>
          <p:spPr>
            <a:xfrm>
              <a:off x="4135669" y="1458312"/>
              <a:ext cx="113522" cy="85076"/>
            </a:xfrm>
            <a:custGeom>
              <a:avLst/>
              <a:gdLst/>
              <a:ahLst/>
              <a:cxnLst/>
              <a:rect l="l" t="t" r="r" b="b"/>
              <a:pathLst>
                <a:path w="113522" h="85076" extrusionOk="0">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2421;p37">
              <a:extLst>
                <a:ext uri="{FF2B5EF4-FFF2-40B4-BE49-F238E27FC236}">
                  <a16:creationId xmlns:a16="http://schemas.microsoft.com/office/drawing/2014/main" id="{726168D7-F712-4601-B760-4E2B441FAB06}"/>
                </a:ext>
              </a:extLst>
            </p:cNvPr>
            <p:cNvSpPr/>
            <p:nvPr/>
          </p:nvSpPr>
          <p:spPr>
            <a:xfrm>
              <a:off x="4135660" y="1485798"/>
              <a:ext cx="113035" cy="59179"/>
            </a:xfrm>
            <a:custGeom>
              <a:avLst/>
              <a:gdLst/>
              <a:ahLst/>
              <a:cxnLst/>
              <a:rect l="l" t="t" r="r" b="b"/>
              <a:pathLst>
                <a:path w="113035" h="59179" extrusionOk="0">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2422;p37">
              <a:extLst>
                <a:ext uri="{FF2B5EF4-FFF2-40B4-BE49-F238E27FC236}">
                  <a16:creationId xmlns:a16="http://schemas.microsoft.com/office/drawing/2014/main" id="{A685447D-8AE0-4D0E-855C-C5F481B02787}"/>
                </a:ext>
              </a:extLst>
            </p:cNvPr>
            <p:cNvSpPr/>
            <p:nvPr/>
          </p:nvSpPr>
          <p:spPr>
            <a:xfrm>
              <a:off x="4163850" y="1066881"/>
              <a:ext cx="398264" cy="482949"/>
            </a:xfrm>
            <a:custGeom>
              <a:avLst/>
              <a:gdLst/>
              <a:ahLst/>
              <a:cxnLst/>
              <a:rect l="l" t="t" r="r" b="b"/>
              <a:pathLst>
                <a:path w="398264" h="482949" extrusionOk="0">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2423;p37">
              <a:extLst>
                <a:ext uri="{FF2B5EF4-FFF2-40B4-BE49-F238E27FC236}">
                  <a16:creationId xmlns:a16="http://schemas.microsoft.com/office/drawing/2014/main" id="{58F7E4B8-16CE-4CF0-BEA2-D66ECC60937E}"/>
                </a:ext>
              </a:extLst>
            </p:cNvPr>
            <p:cNvSpPr/>
            <p:nvPr/>
          </p:nvSpPr>
          <p:spPr>
            <a:xfrm>
              <a:off x="4403391" y="743705"/>
              <a:ext cx="125692" cy="122150"/>
            </a:xfrm>
            <a:custGeom>
              <a:avLst/>
              <a:gdLst/>
              <a:ahLst/>
              <a:cxnLst/>
              <a:rect l="l" t="t" r="r" b="b"/>
              <a:pathLst>
                <a:path w="125692" h="122150" extrusionOk="0">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2424;p37">
              <a:extLst>
                <a:ext uri="{FF2B5EF4-FFF2-40B4-BE49-F238E27FC236}">
                  <a16:creationId xmlns:a16="http://schemas.microsoft.com/office/drawing/2014/main" id="{57941058-2255-4826-A843-31568C7D767E}"/>
                </a:ext>
              </a:extLst>
            </p:cNvPr>
            <p:cNvSpPr/>
            <p:nvPr/>
          </p:nvSpPr>
          <p:spPr>
            <a:xfrm>
              <a:off x="4358991" y="760843"/>
              <a:ext cx="203859" cy="398340"/>
            </a:xfrm>
            <a:custGeom>
              <a:avLst/>
              <a:gdLst/>
              <a:ahLst/>
              <a:cxnLst/>
              <a:rect l="l" t="t" r="r" b="b"/>
              <a:pathLst>
                <a:path w="203859" h="398340" extrusionOk="0">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2425;p37">
              <a:extLst>
                <a:ext uri="{FF2B5EF4-FFF2-40B4-BE49-F238E27FC236}">
                  <a16:creationId xmlns:a16="http://schemas.microsoft.com/office/drawing/2014/main" id="{8F4F615C-90DA-48EF-8FFF-29D68F4E1FB6}"/>
                </a:ext>
              </a:extLst>
            </p:cNvPr>
            <p:cNvSpPr/>
            <p:nvPr/>
          </p:nvSpPr>
          <p:spPr>
            <a:xfrm>
              <a:off x="4398650" y="616917"/>
              <a:ext cx="135166" cy="164844"/>
            </a:xfrm>
            <a:custGeom>
              <a:avLst/>
              <a:gdLst/>
              <a:ahLst/>
              <a:cxnLst/>
              <a:rect l="l" t="t" r="r" b="b"/>
              <a:pathLst>
                <a:path w="135166" h="164844" extrusionOk="0">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2426;p37">
              <a:extLst>
                <a:ext uri="{FF2B5EF4-FFF2-40B4-BE49-F238E27FC236}">
                  <a16:creationId xmlns:a16="http://schemas.microsoft.com/office/drawing/2014/main" id="{717AA759-EA2B-4E80-B6C7-6068BD320307}"/>
                </a:ext>
              </a:extLst>
            </p:cNvPr>
            <p:cNvSpPr/>
            <p:nvPr/>
          </p:nvSpPr>
          <p:spPr>
            <a:xfrm>
              <a:off x="4403852" y="602477"/>
              <a:ext cx="142520" cy="141227"/>
            </a:xfrm>
            <a:custGeom>
              <a:avLst/>
              <a:gdLst/>
              <a:ahLst/>
              <a:cxnLst/>
              <a:rect l="l" t="t" r="r" b="b"/>
              <a:pathLst>
                <a:path w="142520" h="141227" extrusionOk="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2427;p37">
              <a:extLst>
                <a:ext uri="{FF2B5EF4-FFF2-40B4-BE49-F238E27FC236}">
                  <a16:creationId xmlns:a16="http://schemas.microsoft.com/office/drawing/2014/main" id="{7F3E432B-86E8-4180-8D8D-C9D0A96006C3}"/>
                </a:ext>
              </a:extLst>
            </p:cNvPr>
            <p:cNvSpPr/>
            <p:nvPr/>
          </p:nvSpPr>
          <p:spPr>
            <a:xfrm>
              <a:off x="4338015" y="761231"/>
              <a:ext cx="65677" cy="95630"/>
            </a:xfrm>
            <a:custGeom>
              <a:avLst/>
              <a:gdLst/>
              <a:ahLst/>
              <a:cxnLst/>
              <a:rect l="l" t="t" r="r" b="b"/>
              <a:pathLst>
                <a:path w="65677" h="95630" extrusionOk="0">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428;p37">
              <a:extLst>
                <a:ext uri="{FF2B5EF4-FFF2-40B4-BE49-F238E27FC236}">
                  <a16:creationId xmlns:a16="http://schemas.microsoft.com/office/drawing/2014/main" id="{0FD8EBB4-0CF4-4B08-9B49-C6991E630BC2}"/>
                </a:ext>
              </a:extLst>
            </p:cNvPr>
            <p:cNvSpPr/>
            <p:nvPr/>
          </p:nvSpPr>
          <p:spPr>
            <a:xfrm>
              <a:off x="5408528" y="1603174"/>
              <a:ext cx="974325" cy="1973896"/>
            </a:xfrm>
            <a:custGeom>
              <a:avLst/>
              <a:gdLst/>
              <a:ahLst/>
              <a:cxnLst/>
              <a:rect l="l" t="t" r="r" b="b"/>
              <a:pathLst>
                <a:path w="974325" h="1973896" extrusionOk="0">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429;p37">
              <a:extLst>
                <a:ext uri="{FF2B5EF4-FFF2-40B4-BE49-F238E27FC236}">
                  <a16:creationId xmlns:a16="http://schemas.microsoft.com/office/drawing/2014/main" id="{988F6C97-FD9B-400A-9D7C-8DDA2D6BD0CE}"/>
                </a:ext>
              </a:extLst>
            </p:cNvPr>
            <p:cNvSpPr/>
            <p:nvPr/>
          </p:nvSpPr>
          <p:spPr>
            <a:xfrm>
              <a:off x="6324400" y="3534911"/>
              <a:ext cx="27183" cy="49530"/>
            </a:xfrm>
            <a:custGeom>
              <a:avLst/>
              <a:gdLst/>
              <a:ahLst/>
              <a:cxnLst/>
              <a:rect l="l" t="t" r="r" b="b"/>
              <a:pathLst>
                <a:path w="27183" h="49530" extrusionOk="0">
                  <a:moveTo>
                    <a:pt x="0" y="49530"/>
                  </a:moveTo>
                  <a:lnTo>
                    <a:pt x="27184" y="36100"/>
                  </a:lnTo>
                  <a:lnTo>
                    <a:pt x="8840" y="0"/>
                  </a:lnTo>
                  <a:lnTo>
                    <a:pt x="0" y="4953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430;p37">
              <a:extLst>
                <a:ext uri="{FF2B5EF4-FFF2-40B4-BE49-F238E27FC236}">
                  <a16:creationId xmlns:a16="http://schemas.microsoft.com/office/drawing/2014/main" id="{5E232AC4-CC49-42E8-A30E-65829A149C00}"/>
                </a:ext>
              </a:extLst>
            </p:cNvPr>
            <p:cNvSpPr/>
            <p:nvPr/>
          </p:nvSpPr>
          <p:spPr>
            <a:xfrm>
              <a:off x="5423355" y="1605432"/>
              <a:ext cx="45242" cy="39909"/>
            </a:xfrm>
            <a:custGeom>
              <a:avLst/>
              <a:gdLst/>
              <a:ahLst/>
              <a:cxnLst/>
              <a:rect l="l" t="t" r="r" b="b"/>
              <a:pathLst>
                <a:path w="45242" h="39909" extrusionOk="0">
                  <a:moveTo>
                    <a:pt x="0" y="12097"/>
                  </a:moveTo>
                  <a:cubicBezTo>
                    <a:pt x="7993" y="7334"/>
                    <a:pt x="16396" y="3286"/>
                    <a:pt x="25092" y="0"/>
                  </a:cubicBezTo>
                  <a:lnTo>
                    <a:pt x="45242" y="3991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431;p37">
              <a:extLst>
                <a:ext uri="{FF2B5EF4-FFF2-40B4-BE49-F238E27FC236}">
                  <a16:creationId xmlns:a16="http://schemas.microsoft.com/office/drawing/2014/main" id="{914C021B-C3F7-455D-B164-178299233B23}"/>
                </a:ext>
              </a:extLst>
            </p:cNvPr>
            <p:cNvSpPr/>
            <p:nvPr/>
          </p:nvSpPr>
          <p:spPr>
            <a:xfrm>
              <a:off x="5387713" y="1613611"/>
              <a:ext cx="974325" cy="1973876"/>
            </a:xfrm>
            <a:custGeom>
              <a:avLst/>
              <a:gdLst/>
              <a:ahLst/>
              <a:cxnLst/>
              <a:rect l="l" t="t" r="r" b="b"/>
              <a:pathLst>
                <a:path w="974325" h="1973876" extrusionOk="0">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432;p37">
              <a:extLst>
                <a:ext uri="{FF2B5EF4-FFF2-40B4-BE49-F238E27FC236}">
                  <a16:creationId xmlns:a16="http://schemas.microsoft.com/office/drawing/2014/main" id="{36D69E6D-6832-4D5C-A18D-711BD5D173C6}"/>
                </a:ext>
              </a:extLst>
            </p:cNvPr>
            <p:cNvSpPr/>
            <p:nvPr/>
          </p:nvSpPr>
          <p:spPr>
            <a:xfrm>
              <a:off x="5477912" y="174973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433;p37">
              <a:extLst>
                <a:ext uri="{FF2B5EF4-FFF2-40B4-BE49-F238E27FC236}">
                  <a16:creationId xmlns:a16="http://schemas.microsoft.com/office/drawing/2014/main" id="{16E116BE-40B1-4085-926C-A35706090D18}"/>
                </a:ext>
              </a:extLst>
            </p:cNvPr>
            <p:cNvSpPr/>
            <p:nvPr/>
          </p:nvSpPr>
          <p:spPr>
            <a:xfrm>
              <a:off x="5649377" y="1848986"/>
              <a:ext cx="613432" cy="407098"/>
            </a:xfrm>
            <a:custGeom>
              <a:avLst/>
              <a:gdLst/>
              <a:ahLst/>
              <a:cxnLst/>
              <a:rect l="l" t="t" r="r" b="b"/>
              <a:pathLst>
                <a:path w="613432" h="407098" extrusionOk="0">
                  <a:moveTo>
                    <a:pt x="613433" y="407099"/>
                  </a:moveTo>
                  <a:lnTo>
                    <a:pt x="0" y="52102"/>
                  </a:lnTo>
                  <a:lnTo>
                    <a:pt x="0" y="0"/>
                  </a:lnTo>
                  <a:lnTo>
                    <a:pt x="613433" y="354902"/>
                  </a:lnTo>
                  <a:lnTo>
                    <a:pt x="613433" y="407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434;p37">
              <a:extLst>
                <a:ext uri="{FF2B5EF4-FFF2-40B4-BE49-F238E27FC236}">
                  <a16:creationId xmlns:a16="http://schemas.microsoft.com/office/drawing/2014/main" id="{4ED2B4CD-FFCC-4B7D-82F1-95E463184AE4}"/>
                </a:ext>
              </a:extLst>
            </p:cNvPr>
            <p:cNvSpPr/>
            <p:nvPr/>
          </p:nvSpPr>
          <p:spPr>
            <a:xfrm>
              <a:off x="5477912" y="191680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435;p37">
              <a:extLst>
                <a:ext uri="{FF2B5EF4-FFF2-40B4-BE49-F238E27FC236}">
                  <a16:creationId xmlns:a16="http://schemas.microsoft.com/office/drawing/2014/main" id="{1F5D0C2D-5D8C-4A3E-879B-8D1D1D62832A}"/>
                </a:ext>
              </a:extLst>
            </p:cNvPr>
            <p:cNvSpPr/>
            <p:nvPr/>
          </p:nvSpPr>
          <p:spPr>
            <a:xfrm>
              <a:off x="5649377" y="2015959"/>
              <a:ext cx="405945" cy="287083"/>
            </a:xfrm>
            <a:custGeom>
              <a:avLst/>
              <a:gdLst/>
              <a:ahLst/>
              <a:cxnLst/>
              <a:rect l="l" t="t" r="r" b="b"/>
              <a:pathLst>
                <a:path w="405945" h="287083" extrusionOk="0">
                  <a:moveTo>
                    <a:pt x="405945" y="287084"/>
                  </a:moveTo>
                  <a:lnTo>
                    <a:pt x="0" y="52197"/>
                  </a:lnTo>
                  <a:lnTo>
                    <a:pt x="0" y="0"/>
                  </a:lnTo>
                  <a:lnTo>
                    <a:pt x="405945" y="234887"/>
                  </a:lnTo>
                  <a:lnTo>
                    <a:pt x="405945" y="287084"/>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436;p37">
              <a:extLst>
                <a:ext uri="{FF2B5EF4-FFF2-40B4-BE49-F238E27FC236}">
                  <a16:creationId xmlns:a16="http://schemas.microsoft.com/office/drawing/2014/main" id="{DB40B6E4-2BD1-4379-9ACC-FC12A96532F3}"/>
                </a:ext>
              </a:extLst>
            </p:cNvPr>
            <p:cNvSpPr/>
            <p:nvPr/>
          </p:nvSpPr>
          <p:spPr>
            <a:xfrm>
              <a:off x="5477912" y="2000338"/>
              <a:ext cx="144376" cy="135636"/>
            </a:xfrm>
            <a:custGeom>
              <a:avLst/>
              <a:gdLst/>
              <a:ahLst/>
              <a:cxnLst/>
              <a:rect l="l" t="t" r="r" b="b"/>
              <a:pathLst>
                <a:path w="144376" h="135636" extrusionOk="0">
                  <a:moveTo>
                    <a:pt x="144376" y="135636"/>
                  </a:moveTo>
                  <a:lnTo>
                    <a:pt x="0" y="52197"/>
                  </a:lnTo>
                  <a:lnTo>
                    <a:pt x="0" y="0"/>
                  </a:lnTo>
                  <a:lnTo>
                    <a:pt x="144376" y="83439"/>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437;p37">
              <a:extLst>
                <a:ext uri="{FF2B5EF4-FFF2-40B4-BE49-F238E27FC236}">
                  <a16:creationId xmlns:a16="http://schemas.microsoft.com/office/drawing/2014/main" id="{24C8B4DD-B8EC-403C-A640-9F89FEEC880C}"/>
                </a:ext>
              </a:extLst>
            </p:cNvPr>
            <p:cNvSpPr/>
            <p:nvPr/>
          </p:nvSpPr>
          <p:spPr>
            <a:xfrm>
              <a:off x="5649377" y="2099494"/>
              <a:ext cx="505174" cy="344519"/>
            </a:xfrm>
            <a:custGeom>
              <a:avLst/>
              <a:gdLst/>
              <a:ahLst/>
              <a:cxnLst/>
              <a:rect l="l" t="t" r="r" b="b"/>
              <a:pathLst>
                <a:path w="505174" h="344519" extrusionOk="0">
                  <a:moveTo>
                    <a:pt x="505174" y="344519"/>
                  </a:moveTo>
                  <a:lnTo>
                    <a:pt x="0" y="52197"/>
                  </a:lnTo>
                  <a:lnTo>
                    <a:pt x="0" y="0"/>
                  </a:lnTo>
                  <a:lnTo>
                    <a:pt x="505174" y="292322"/>
                  </a:lnTo>
                  <a:lnTo>
                    <a:pt x="505174" y="344519"/>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438;p37">
              <a:extLst>
                <a:ext uri="{FF2B5EF4-FFF2-40B4-BE49-F238E27FC236}">
                  <a16:creationId xmlns:a16="http://schemas.microsoft.com/office/drawing/2014/main" id="{936A9B14-30C4-4D3D-AB25-9F7A61701879}"/>
                </a:ext>
              </a:extLst>
            </p:cNvPr>
            <p:cNvSpPr/>
            <p:nvPr/>
          </p:nvSpPr>
          <p:spPr>
            <a:xfrm>
              <a:off x="5477912" y="208377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439;p37">
              <a:extLst>
                <a:ext uri="{FF2B5EF4-FFF2-40B4-BE49-F238E27FC236}">
                  <a16:creationId xmlns:a16="http://schemas.microsoft.com/office/drawing/2014/main" id="{2407157F-0B1D-4ABE-A16F-A2AE31074B10}"/>
                </a:ext>
              </a:extLst>
            </p:cNvPr>
            <p:cNvSpPr/>
            <p:nvPr/>
          </p:nvSpPr>
          <p:spPr>
            <a:xfrm>
              <a:off x="5649377" y="2183028"/>
              <a:ext cx="351863" cy="255746"/>
            </a:xfrm>
            <a:custGeom>
              <a:avLst/>
              <a:gdLst/>
              <a:ahLst/>
              <a:cxnLst/>
              <a:rect l="l" t="t" r="r" b="b"/>
              <a:pathLst>
                <a:path w="351863" h="255746" extrusionOk="0">
                  <a:moveTo>
                    <a:pt x="351864" y="255746"/>
                  </a:moveTo>
                  <a:lnTo>
                    <a:pt x="0" y="52197"/>
                  </a:lnTo>
                  <a:lnTo>
                    <a:pt x="0" y="0"/>
                  </a:lnTo>
                  <a:lnTo>
                    <a:pt x="351864" y="203549"/>
                  </a:lnTo>
                  <a:lnTo>
                    <a:pt x="351864" y="25574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440;p37">
              <a:extLst>
                <a:ext uri="{FF2B5EF4-FFF2-40B4-BE49-F238E27FC236}">
                  <a16:creationId xmlns:a16="http://schemas.microsoft.com/office/drawing/2014/main" id="{FD78F698-C9E7-4552-9AFC-3267918C17EB}"/>
                </a:ext>
              </a:extLst>
            </p:cNvPr>
            <p:cNvSpPr/>
            <p:nvPr/>
          </p:nvSpPr>
          <p:spPr>
            <a:xfrm>
              <a:off x="5477912" y="1833270"/>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441;p37">
              <a:extLst>
                <a:ext uri="{FF2B5EF4-FFF2-40B4-BE49-F238E27FC236}">
                  <a16:creationId xmlns:a16="http://schemas.microsoft.com/office/drawing/2014/main" id="{DDB945DB-9070-410D-8AE8-149CBBB6785C}"/>
                </a:ext>
              </a:extLst>
            </p:cNvPr>
            <p:cNvSpPr/>
            <p:nvPr/>
          </p:nvSpPr>
          <p:spPr>
            <a:xfrm>
              <a:off x="5649377" y="1932425"/>
              <a:ext cx="306716" cy="229742"/>
            </a:xfrm>
            <a:custGeom>
              <a:avLst/>
              <a:gdLst/>
              <a:ahLst/>
              <a:cxnLst/>
              <a:rect l="l" t="t" r="r" b="b"/>
              <a:pathLst>
                <a:path w="306716" h="229742" extrusionOk="0">
                  <a:moveTo>
                    <a:pt x="306716" y="229743"/>
                  </a:moveTo>
                  <a:lnTo>
                    <a:pt x="0" y="52197"/>
                  </a:lnTo>
                  <a:lnTo>
                    <a:pt x="0" y="0"/>
                  </a:lnTo>
                  <a:lnTo>
                    <a:pt x="306716" y="177451"/>
                  </a:lnTo>
                  <a:lnTo>
                    <a:pt x="306716" y="229743"/>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442;p37">
              <a:extLst>
                <a:ext uri="{FF2B5EF4-FFF2-40B4-BE49-F238E27FC236}">
                  <a16:creationId xmlns:a16="http://schemas.microsoft.com/office/drawing/2014/main" id="{159B50FA-DBE4-4C3A-8BF0-3CE8EAC7F58F}"/>
                </a:ext>
              </a:extLst>
            </p:cNvPr>
            <p:cNvSpPr/>
            <p:nvPr/>
          </p:nvSpPr>
          <p:spPr>
            <a:xfrm>
              <a:off x="5477912" y="216731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443;p37">
              <a:extLst>
                <a:ext uri="{FF2B5EF4-FFF2-40B4-BE49-F238E27FC236}">
                  <a16:creationId xmlns:a16="http://schemas.microsoft.com/office/drawing/2014/main" id="{7F3F97FE-78D5-417A-A1EA-B1D20B8B748C}"/>
                </a:ext>
              </a:extLst>
            </p:cNvPr>
            <p:cNvSpPr/>
            <p:nvPr/>
          </p:nvSpPr>
          <p:spPr>
            <a:xfrm>
              <a:off x="5649377" y="2266467"/>
              <a:ext cx="180399" cy="156591"/>
            </a:xfrm>
            <a:custGeom>
              <a:avLst/>
              <a:gdLst/>
              <a:ahLst/>
              <a:cxnLst/>
              <a:rect l="l" t="t" r="r" b="b"/>
              <a:pathLst>
                <a:path w="180399" h="156591" extrusionOk="0">
                  <a:moveTo>
                    <a:pt x="180399" y="156591"/>
                  </a:moveTo>
                  <a:lnTo>
                    <a:pt x="0" y="52197"/>
                  </a:lnTo>
                  <a:lnTo>
                    <a:pt x="0" y="0"/>
                  </a:lnTo>
                  <a:lnTo>
                    <a:pt x="180399" y="104394"/>
                  </a:lnTo>
                  <a:lnTo>
                    <a:pt x="180399" y="15659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444;p37">
              <a:extLst>
                <a:ext uri="{FF2B5EF4-FFF2-40B4-BE49-F238E27FC236}">
                  <a16:creationId xmlns:a16="http://schemas.microsoft.com/office/drawing/2014/main" id="{D817501A-A113-4B09-98F7-2DADF6BE28E4}"/>
                </a:ext>
              </a:extLst>
            </p:cNvPr>
            <p:cNvSpPr/>
            <p:nvPr/>
          </p:nvSpPr>
          <p:spPr>
            <a:xfrm>
              <a:off x="5477912" y="2334380"/>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445;p37">
              <a:extLst>
                <a:ext uri="{FF2B5EF4-FFF2-40B4-BE49-F238E27FC236}">
                  <a16:creationId xmlns:a16="http://schemas.microsoft.com/office/drawing/2014/main" id="{3327F8EE-D5B8-4B6D-8ACC-1F112D0B1810}"/>
                </a:ext>
              </a:extLst>
            </p:cNvPr>
            <p:cNvSpPr/>
            <p:nvPr/>
          </p:nvSpPr>
          <p:spPr>
            <a:xfrm>
              <a:off x="5649377" y="2433536"/>
              <a:ext cx="568380" cy="381000"/>
            </a:xfrm>
            <a:custGeom>
              <a:avLst/>
              <a:gdLst/>
              <a:ahLst/>
              <a:cxnLst/>
              <a:rect l="l" t="t" r="r" b="b"/>
              <a:pathLst>
                <a:path w="568380" h="381000" extrusionOk="0">
                  <a:moveTo>
                    <a:pt x="568380" y="381000"/>
                  </a:moveTo>
                  <a:lnTo>
                    <a:pt x="0" y="52197"/>
                  </a:lnTo>
                  <a:lnTo>
                    <a:pt x="0" y="0"/>
                  </a:lnTo>
                  <a:lnTo>
                    <a:pt x="568380" y="328803"/>
                  </a:lnTo>
                  <a:lnTo>
                    <a:pt x="568380" y="38100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446;p37">
              <a:extLst>
                <a:ext uri="{FF2B5EF4-FFF2-40B4-BE49-F238E27FC236}">
                  <a16:creationId xmlns:a16="http://schemas.microsoft.com/office/drawing/2014/main" id="{D97FEE64-A9E3-4623-8EDD-53D7F0EFEC5F}"/>
                </a:ext>
              </a:extLst>
            </p:cNvPr>
            <p:cNvSpPr/>
            <p:nvPr/>
          </p:nvSpPr>
          <p:spPr>
            <a:xfrm>
              <a:off x="5477912" y="241781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447;p37">
              <a:extLst>
                <a:ext uri="{FF2B5EF4-FFF2-40B4-BE49-F238E27FC236}">
                  <a16:creationId xmlns:a16="http://schemas.microsoft.com/office/drawing/2014/main" id="{95A433FC-C45E-4829-A639-3C26ED102530}"/>
                </a:ext>
              </a:extLst>
            </p:cNvPr>
            <p:cNvSpPr/>
            <p:nvPr/>
          </p:nvSpPr>
          <p:spPr>
            <a:xfrm>
              <a:off x="5649377" y="2517070"/>
              <a:ext cx="171369" cy="151352"/>
            </a:xfrm>
            <a:custGeom>
              <a:avLst/>
              <a:gdLst/>
              <a:ahLst/>
              <a:cxnLst/>
              <a:rect l="l" t="t" r="r" b="b"/>
              <a:pathLst>
                <a:path w="171369" h="151352" extrusionOk="0">
                  <a:moveTo>
                    <a:pt x="171370" y="151352"/>
                  </a:moveTo>
                  <a:lnTo>
                    <a:pt x="0" y="52197"/>
                  </a:lnTo>
                  <a:lnTo>
                    <a:pt x="0" y="0"/>
                  </a:lnTo>
                  <a:lnTo>
                    <a:pt x="171370" y="99155"/>
                  </a:lnTo>
                  <a:lnTo>
                    <a:pt x="171370" y="151352"/>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448;p37">
              <a:extLst>
                <a:ext uri="{FF2B5EF4-FFF2-40B4-BE49-F238E27FC236}">
                  <a16:creationId xmlns:a16="http://schemas.microsoft.com/office/drawing/2014/main" id="{CC922774-5E7D-4CB6-A0D7-B1BFFA6A8F7E}"/>
                </a:ext>
              </a:extLst>
            </p:cNvPr>
            <p:cNvSpPr/>
            <p:nvPr/>
          </p:nvSpPr>
          <p:spPr>
            <a:xfrm>
              <a:off x="5477912" y="250135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449;p37">
              <a:extLst>
                <a:ext uri="{FF2B5EF4-FFF2-40B4-BE49-F238E27FC236}">
                  <a16:creationId xmlns:a16="http://schemas.microsoft.com/office/drawing/2014/main" id="{4FEFDD7C-1929-4B00-BE8E-27889E5C008F}"/>
                </a:ext>
              </a:extLst>
            </p:cNvPr>
            <p:cNvSpPr/>
            <p:nvPr/>
          </p:nvSpPr>
          <p:spPr>
            <a:xfrm>
              <a:off x="5649377" y="2600604"/>
              <a:ext cx="505174" cy="344424"/>
            </a:xfrm>
            <a:custGeom>
              <a:avLst/>
              <a:gdLst/>
              <a:ahLst/>
              <a:cxnLst/>
              <a:rect l="l" t="t" r="r" b="b"/>
              <a:pathLst>
                <a:path w="505174" h="344424" extrusionOk="0">
                  <a:moveTo>
                    <a:pt x="505174" y="344424"/>
                  </a:moveTo>
                  <a:lnTo>
                    <a:pt x="0" y="52102"/>
                  </a:lnTo>
                  <a:lnTo>
                    <a:pt x="0" y="0"/>
                  </a:lnTo>
                  <a:lnTo>
                    <a:pt x="505174" y="292227"/>
                  </a:lnTo>
                  <a:lnTo>
                    <a:pt x="505174" y="344424"/>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450;p37">
              <a:extLst>
                <a:ext uri="{FF2B5EF4-FFF2-40B4-BE49-F238E27FC236}">
                  <a16:creationId xmlns:a16="http://schemas.microsoft.com/office/drawing/2014/main" id="{7CDB3B84-B58D-4D80-8E95-AE8D14F741F0}"/>
                </a:ext>
              </a:extLst>
            </p:cNvPr>
            <p:cNvSpPr/>
            <p:nvPr/>
          </p:nvSpPr>
          <p:spPr>
            <a:xfrm>
              <a:off x="5477912" y="225084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451;p37">
              <a:extLst>
                <a:ext uri="{FF2B5EF4-FFF2-40B4-BE49-F238E27FC236}">
                  <a16:creationId xmlns:a16="http://schemas.microsoft.com/office/drawing/2014/main" id="{366E3B05-3974-4531-9375-0A94C40FE7D7}"/>
                </a:ext>
              </a:extLst>
            </p:cNvPr>
            <p:cNvSpPr/>
            <p:nvPr/>
          </p:nvSpPr>
          <p:spPr>
            <a:xfrm>
              <a:off x="5649377" y="2350001"/>
              <a:ext cx="478085" cy="328898"/>
            </a:xfrm>
            <a:custGeom>
              <a:avLst/>
              <a:gdLst/>
              <a:ahLst/>
              <a:cxnLst/>
              <a:rect l="l" t="t" r="r" b="b"/>
              <a:pathLst>
                <a:path w="478085" h="328898" extrusionOk="0">
                  <a:moveTo>
                    <a:pt x="478086" y="328898"/>
                  </a:moveTo>
                  <a:lnTo>
                    <a:pt x="0" y="52197"/>
                  </a:lnTo>
                  <a:lnTo>
                    <a:pt x="0" y="0"/>
                  </a:lnTo>
                  <a:lnTo>
                    <a:pt x="478086" y="276701"/>
                  </a:lnTo>
                  <a:lnTo>
                    <a:pt x="478086" y="328898"/>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452;p37">
              <a:extLst>
                <a:ext uri="{FF2B5EF4-FFF2-40B4-BE49-F238E27FC236}">
                  <a16:creationId xmlns:a16="http://schemas.microsoft.com/office/drawing/2014/main" id="{E55C0AC9-F9B6-4FEF-8CA8-B2112FFC89C2}"/>
                </a:ext>
              </a:extLst>
            </p:cNvPr>
            <p:cNvSpPr/>
            <p:nvPr/>
          </p:nvSpPr>
          <p:spPr>
            <a:xfrm>
              <a:off x="5477912" y="258488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453;p37">
              <a:extLst>
                <a:ext uri="{FF2B5EF4-FFF2-40B4-BE49-F238E27FC236}">
                  <a16:creationId xmlns:a16="http://schemas.microsoft.com/office/drawing/2014/main" id="{6A573973-834B-44A7-A626-438C804A7071}"/>
                </a:ext>
              </a:extLst>
            </p:cNvPr>
            <p:cNvSpPr/>
            <p:nvPr/>
          </p:nvSpPr>
          <p:spPr>
            <a:xfrm>
              <a:off x="5649377" y="2684043"/>
              <a:ext cx="63110" cy="88773"/>
            </a:xfrm>
            <a:custGeom>
              <a:avLst/>
              <a:gdLst/>
              <a:ahLst/>
              <a:cxnLst/>
              <a:rect l="l" t="t" r="r" b="b"/>
              <a:pathLst>
                <a:path w="63110" h="88773" extrusionOk="0">
                  <a:moveTo>
                    <a:pt x="63111" y="88773"/>
                  </a:moveTo>
                  <a:lnTo>
                    <a:pt x="0" y="52197"/>
                  </a:lnTo>
                  <a:lnTo>
                    <a:pt x="0" y="0"/>
                  </a:lnTo>
                  <a:lnTo>
                    <a:pt x="63111" y="36576"/>
                  </a:lnTo>
                  <a:lnTo>
                    <a:pt x="63111" y="887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454;p37">
              <a:extLst>
                <a:ext uri="{FF2B5EF4-FFF2-40B4-BE49-F238E27FC236}">
                  <a16:creationId xmlns:a16="http://schemas.microsoft.com/office/drawing/2014/main" id="{BC1785B4-5E24-4977-9072-CAB9C49A7F31}"/>
                </a:ext>
              </a:extLst>
            </p:cNvPr>
            <p:cNvSpPr/>
            <p:nvPr/>
          </p:nvSpPr>
          <p:spPr>
            <a:xfrm>
              <a:off x="5477912" y="2751956"/>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455;p37">
              <a:extLst>
                <a:ext uri="{FF2B5EF4-FFF2-40B4-BE49-F238E27FC236}">
                  <a16:creationId xmlns:a16="http://schemas.microsoft.com/office/drawing/2014/main" id="{EE61450D-3B23-4B1E-8B4E-F4A9BBBB7453}"/>
                </a:ext>
              </a:extLst>
            </p:cNvPr>
            <p:cNvSpPr/>
            <p:nvPr/>
          </p:nvSpPr>
          <p:spPr>
            <a:xfrm>
              <a:off x="5649377" y="2851112"/>
              <a:ext cx="117287" cy="120014"/>
            </a:xfrm>
            <a:custGeom>
              <a:avLst/>
              <a:gdLst/>
              <a:ahLst/>
              <a:cxnLst/>
              <a:rect l="l" t="t" r="r" b="b"/>
              <a:pathLst>
                <a:path w="117287" h="120014" extrusionOk="0">
                  <a:moveTo>
                    <a:pt x="117288" y="120015"/>
                  </a:moveTo>
                  <a:lnTo>
                    <a:pt x="0" y="52197"/>
                  </a:lnTo>
                  <a:lnTo>
                    <a:pt x="0" y="0"/>
                  </a:lnTo>
                  <a:lnTo>
                    <a:pt x="117288" y="67818"/>
                  </a:lnTo>
                  <a:lnTo>
                    <a:pt x="117288" y="120015"/>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456;p37">
              <a:extLst>
                <a:ext uri="{FF2B5EF4-FFF2-40B4-BE49-F238E27FC236}">
                  <a16:creationId xmlns:a16="http://schemas.microsoft.com/office/drawing/2014/main" id="{95A7A42F-A1E3-40AA-8D46-C61B848FE45F}"/>
                </a:ext>
              </a:extLst>
            </p:cNvPr>
            <p:cNvSpPr/>
            <p:nvPr/>
          </p:nvSpPr>
          <p:spPr>
            <a:xfrm>
              <a:off x="5477912" y="2835395"/>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457;p37">
              <a:extLst>
                <a:ext uri="{FF2B5EF4-FFF2-40B4-BE49-F238E27FC236}">
                  <a16:creationId xmlns:a16="http://schemas.microsoft.com/office/drawing/2014/main" id="{021477D0-EDE6-4452-A5C6-EC66D6E94E14}"/>
                </a:ext>
              </a:extLst>
            </p:cNvPr>
            <p:cNvSpPr/>
            <p:nvPr/>
          </p:nvSpPr>
          <p:spPr>
            <a:xfrm>
              <a:off x="5649377" y="2934646"/>
              <a:ext cx="306716" cy="229647"/>
            </a:xfrm>
            <a:custGeom>
              <a:avLst/>
              <a:gdLst/>
              <a:ahLst/>
              <a:cxnLst/>
              <a:rect l="l" t="t" r="r" b="b"/>
              <a:pathLst>
                <a:path w="306716" h="229647" extrusionOk="0">
                  <a:moveTo>
                    <a:pt x="306716" y="229648"/>
                  </a:moveTo>
                  <a:lnTo>
                    <a:pt x="0" y="52197"/>
                  </a:lnTo>
                  <a:lnTo>
                    <a:pt x="0" y="0"/>
                  </a:lnTo>
                  <a:lnTo>
                    <a:pt x="306716" y="177451"/>
                  </a:lnTo>
                  <a:lnTo>
                    <a:pt x="306716" y="229648"/>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458;p37">
              <a:extLst>
                <a:ext uri="{FF2B5EF4-FFF2-40B4-BE49-F238E27FC236}">
                  <a16:creationId xmlns:a16="http://schemas.microsoft.com/office/drawing/2014/main" id="{B5D62159-C0DD-4EB2-B716-12A844FD1184}"/>
                </a:ext>
              </a:extLst>
            </p:cNvPr>
            <p:cNvSpPr/>
            <p:nvPr/>
          </p:nvSpPr>
          <p:spPr>
            <a:xfrm>
              <a:off x="5477912" y="291892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459;p37">
              <a:extLst>
                <a:ext uri="{FF2B5EF4-FFF2-40B4-BE49-F238E27FC236}">
                  <a16:creationId xmlns:a16="http://schemas.microsoft.com/office/drawing/2014/main" id="{D28D0413-1725-48C7-B1F6-FF5AD4629797}"/>
                </a:ext>
              </a:extLst>
            </p:cNvPr>
            <p:cNvSpPr/>
            <p:nvPr/>
          </p:nvSpPr>
          <p:spPr>
            <a:xfrm>
              <a:off x="5649377" y="3018085"/>
              <a:ext cx="487115" cy="334137"/>
            </a:xfrm>
            <a:custGeom>
              <a:avLst/>
              <a:gdLst/>
              <a:ahLst/>
              <a:cxnLst/>
              <a:rect l="l" t="t" r="r" b="b"/>
              <a:pathLst>
                <a:path w="487115" h="334137" extrusionOk="0">
                  <a:moveTo>
                    <a:pt x="487115" y="334137"/>
                  </a:moveTo>
                  <a:lnTo>
                    <a:pt x="0" y="52197"/>
                  </a:lnTo>
                  <a:lnTo>
                    <a:pt x="0" y="0"/>
                  </a:lnTo>
                  <a:lnTo>
                    <a:pt x="487115" y="281940"/>
                  </a:lnTo>
                  <a:lnTo>
                    <a:pt x="487115" y="334137"/>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460;p37">
              <a:extLst>
                <a:ext uri="{FF2B5EF4-FFF2-40B4-BE49-F238E27FC236}">
                  <a16:creationId xmlns:a16="http://schemas.microsoft.com/office/drawing/2014/main" id="{78B37834-0DED-4BC2-8396-1E1AEA16B82A}"/>
                </a:ext>
              </a:extLst>
            </p:cNvPr>
            <p:cNvSpPr/>
            <p:nvPr/>
          </p:nvSpPr>
          <p:spPr>
            <a:xfrm>
              <a:off x="5477912" y="266842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461;p37">
              <a:extLst>
                <a:ext uri="{FF2B5EF4-FFF2-40B4-BE49-F238E27FC236}">
                  <a16:creationId xmlns:a16="http://schemas.microsoft.com/office/drawing/2014/main" id="{C9DC691F-849D-49BD-8BA9-46941CDD4903}"/>
                </a:ext>
              </a:extLst>
            </p:cNvPr>
            <p:cNvSpPr/>
            <p:nvPr/>
          </p:nvSpPr>
          <p:spPr>
            <a:xfrm>
              <a:off x="5649377" y="2767577"/>
              <a:ext cx="613432" cy="407193"/>
            </a:xfrm>
            <a:custGeom>
              <a:avLst/>
              <a:gdLst/>
              <a:ahLst/>
              <a:cxnLst/>
              <a:rect l="l" t="t" r="r" b="b"/>
              <a:pathLst>
                <a:path w="613432" h="407193" extrusionOk="0">
                  <a:moveTo>
                    <a:pt x="613433" y="407194"/>
                  </a:moveTo>
                  <a:lnTo>
                    <a:pt x="0" y="52197"/>
                  </a:lnTo>
                  <a:lnTo>
                    <a:pt x="0" y="0"/>
                  </a:lnTo>
                  <a:lnTo>
                    <a:pt x="613433" y="354902"/>
                  </a:lnTo>
                  <a:lnTo>
                    <a:pt x="613433" y="407194"/>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462;p37">
              <a:extLst>
                <a:ext uri="{FF2B5EF4-FFF2-40B4-BE49-F238E27FC236}">
                  <a16:creationId xmlns:a16="http://schemas.microsoft.com/office/drawing/2014/main" id="{E78EBABE-EE43-43B7-B8C9-7C38D37111E4}"/>
                </a:ext>
              </a:extLst>
            </p:cNvPr>
            <p:cNvSpPr/>
            <p:nvPr/>
          </p:nvSpPr>
          <p:spPr>
            <a:xfrm>
              <a:off x="1926580" y="1674106"/>
              <a:ext cx="1230952" cy="1017480"/>
            </a:xfrm>
            <a:custGeom>
              <a:avLst/>
              <a:gdLst/>
              <a:ahLst/>
              <a:cxnLst/>
              <a:rect l="l" t="t" r="r" b="b"/>
              <a:pathLst>
                <a:path w="1230952" h="1017480" extrusionOk="0">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463;p37">
              <a:extLst>
                <a:ext uri="{FF2B5EF4-FFF2-40B4-BE49-F238E27FC236}">
                  <a16:creationId xmlns:a16="http://schemas.microsoft.com/office/drawing/2014/main" id="{93954923-BDC1-4BA3-AB65-6CAE924AB98C}"/>
                </a:ext>
              </a:extLst>
            </p:cNvPr>
            <p:cNvSpPr/>
            <p:nvPr/>
          </p:nvSpPr>
          <p:spPr>
            <a:xfrm>
              <a:off x="3112195" y="1676584"/>
              <a:ext cx="59119" cy="52197"/>
            </a:xfrm>
            <a:custGeom>
              <a:avLst/>
              <a:gdLst/>
              <a:ahLst/>
              <a:cxnLst/>
              <a:rect l="l" t="t" r="r" b="b"/>
              <a:pathLst>
                <a:path w="59119" h="52197" extrusionOk="0">
                  <a:moveTo>
                    <a:pt x="18249" y="0"/>
                  </a:moveTo>
                  <a:lnTo>
                    <a:pt x="59119" y="16574"/>
                  </a:lnTo>
                  <a:lnTo>
                    <a:pt x="24522" y="52197"/>
                  </a:lnTo>
                  <a:lnTo>
                    <a:pt x="0" y="12859"/>
                  </a:lnTo>
                  <a:lnTo>
                    <a:pt x="18249"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464;p37">
              <a:extLst>
                <a:ext uri="{FF2B5EF4-FFF2-40B4-BE49-F238E27FC236}">
                  <a16:creationId xmlns:a16="http://schemas.microsoft.com/office/drawing/2014/main" id="{2935CB5E-7B0A-4459-BAE9-995BFDB68019}"/>
                </a:ext>
              </a:extLst>
            </p:cNvPr>
            <p:cNvSpPr/>
            <p:nvPr/>
          </p:nvSpPr>
          <p:spPr>
            <a:xfrm>
              <a:off x="2269509" y="2593746"/>
              <a:ext cx="43151" cy="44767"/>
            </a:xfrm>
            <a:custGeom>
              <a:avLst/>
              <a:gdLst/>
              <a:ahLst/>
              <a:cxnLst/>
              <a:rect l="l" t="t" r="r" b="b"/>
              <a:pathLst>
                <a:path w="43151" h="44767" extrusionOk="0">
                  <a:moveTo>
                    <a:pt x="0" y="27432"/>
                  </a:moveTo>
                  <a:lnTo>
                    <a:pt x="43056" y="44767"/>
                  </a:lnTo>
                  <a:lnTo>
                    <a:pt x="43151" y="7620"/>
                  </a:lnTo>
                  <a:lnTo>
                    <a:pt x="5038" y="0"/>
                  </a:lnTo>
                  <a:lnTo>
                    <a:pt x="0" y="2743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465;p37">
              <a:extLst>
                <a:ext uri="{FF2B5EF4-FFF2-40B4-BE49-F238E27FC236}">
                  <a16:creationId xmlns:a16="http://schemas.microsoft.com/office/drawing/2014/main" id="{58A1B14F-A9D7-48C4-9843-7F210A9CFBA3}"/>
                </a:ext>
              </a:extLst>
            </p:cNvPr>
            <p:cNvSpPr/>
            <p:nvPr/>
          </p:nvSpPr>
          <p:spPr>
            <a:xfrm>
              <a:off x="1950116" y="2650325"/>
              <a:ext cx="58584" cy="57547"/>
            </a:xfrm>
            <a:custGeom>
              <a:avLst/>
              <a:gdLst/>
              <a:ahLst/>
              <a:cxnLst/>
              <a:rect l="l" t="t" r="r" b="b"/>
              <a:pathLst>
                <a:path w="58584" h="57547" extrusionOk="0">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466;p37">
              <a:extLst>
                <a:ext uri="{FF2B5EF4-FFF2-40B4-BE49-F238E27FC236}">
                  <a16:creationId xmlns:a16="http://schemas.microsoft.com/office/drawing/2014/main" id="{4C8D326F-20EC-4A79-9706-036BE3CCB991}"/>
                </a:ext>
              </a:extLst>
            </p:cNvPr>
            <p:cNvSpPr/>
            <p:nvPr/>
          </p:nvSpPr>
          <p:spPr>
            <a:xfrm>
              <a:off x="1969256" y="1691533"/>
              <a:ext cx="1231332" cy="1017436"/>
            </a:xfrm>
            <a:custGeom>
              <a:avLst/>
              <a:gdLst/>
              <a:ahLst/>
              <a:cxnLst/>
              <a:rect l="l" t="t" r="r" b="b"/>
              <a:pathLst>
                <a:path w="1231332" h="1017436" extrusionOk="0">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467;p37">
              <a:extLst>
                <a:ext uri="{FF2B5EF4-FFF2-40B4-BE49-F238E27FC236}">
                  <a16:creationId xmlns:a16="http://schemas.microsoft.com/office/drawing/2014/main" id="{5B5CC422-548C-4694-8688-830E26BAF112}"/>
                </a:ext>
              </a:extLst>
            </p:cNvPr>
            <p:cNvSpPr/>
            <p:nvPr/>
          </p:nvSpPr>
          <p:spPr>
            <a:xfrm>
              <a:off x="2066299" y="1805171"/>
              <a:ext cx="1037246" cy="669226"/>
            </a:xfrm>
            <a:custGeom>
              <a:avLst/>
              <a:gdLst/>
              <a:ahLst/>
              <a:cxnLst/>
              <a:rect l="l" t="t" r="r" b="b"/>
              <a:pathLst>
                <a:path w="1037246" h="669226" extrusionOk="0">
                  <a:moveTo>
                    <a:pt x="1037247" y="69152"/>
                  </a:moveTo>
                  <a:lnTo>
                    <a:pt x="0" y="669227"/>
                  </a:lnTo>
                  <a:lnTo>
                    <a:pt x="0" y="600170"/>
                  </a:lnTo>
                  <a:lnTo>
                    <a:pt x="1037247" y="0"/>
                  </a:lnTo>
                  <a:lnTo>
                    <a:pt x="1037247" y="6915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468;p37">
              <a:extLst>
                <a:ext uri="{FF2B5EF4-FFF2-40B4-BE49-F238E27FC236}">
                  <a16:creationId xmlns:a16="http://schemas.microsoft.com/office/drawing/2014/main" id="{D92DD37B-8A43-4CE5-B303-9308543A3D02}"/>
                </a:ext>
              </a:extLst>
            </p:cNvPr>
            <p:cNvSpPr/>
            <p:nvPr/>
          </p:nvSpPr>
          <p:spPr>
            <a:xfrm>
              <a:off x="2066299" y="2133308"/>
              <a:ext cx="679110" cy="462057"/>
            </a:xfrm>
            <a:custGeom>
              <a:avLst/>
              <a:gdLst/>
              <a:ahLst/>
              <a:cxnLst/>
              <a:rect l="l" t="t" r="r" b="b"/>
              <a:pathLst>
                <a:path w="679110" h="462057" extrusionOk="0">
                  <a:moveTo>
                    <a:pt x="679110" y="69151"/>
                  </a:moveTo>
                  <a:lnTo>
                    <a:pt x="0" y="462058"/>
                  </a:lnTo>
                  <a:lnTo>
                    <a:pt x="0" y="392906"/>
                  </a:lnTo>
                  <a:lnTo>
                    <a:pt x="679110" y="0"/>
                  </a:lnTo>
                  <a:lnTo>
                    <a:pt x="679110" y="6915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3" name="Google Shape;2469;p37">
              <a:extLst>
                <a:ext uri="{FF2B5EF4-FFF2-40B4-BE49-F238E27FC236}">
                  <a16:creationId xmlns:a16="http://schemas.microsoft.com/office/drawing/2014/main" id="{EABC9F3E-F15D-47B4-B50F-330030A3EF7D}"/>
                </a:ext>
              </a:extLst>
            </p:cNvPr>
            <p:cNvGrpSpPr/>
            <p:nvPr/>
          </p:nvGrpSpPr>
          <p:grpSpPr>
            <a:xfrm>
              <a:off x="4146745" y="1006881"/>
              <a:ext cx="330894" cy="250785"/>
              <a:chOff x="6621095" y="1452181"/>
              <a:chExt cx="330894" cy="250785"/>
            </a:xfrm>
          </p:grpSpPr>
          <p:sp>
            <p:nvSpPr>
              <p:cNvPr id="156" name="Google Shape;2470;p37">
                <a:extLst>
                  <a:ext uri="{FF2B5EF4-FFF2-40B4-BE49-F238E27FC236}">
                    <a16:creationId xmlns:a16="http://schemas.microsoft.com/office/drawing/2014/main" id="{14A0AA61-A2AA-48F6-905A-941309FE4E14}"/>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471;p37">
                <a:extLst>
                  <a:ext uri="{FF2B5EF4-FFF2-40B4-BE49-F238E27FC236}">
                    <a16:creationId xmlns:a16="http://schemas.microsoft.com/office/drawing/2014/main" id="{433C5160-AADA-4E00-985F-56630B2020C4}"/>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472;p37">
                <a:extLst>
                  <a:ext uri="{FF2B5EF4-FFF2-40B4-BE49-F238E27FC236}">
                    <a16:creationId xmlns:a16="http://schemas.microsoft.com/office/drawing/2014/main" id="{C56F30E9-89C3-4F82-9D41-F96445088380}"/>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473;p37">
                <a:extLst>
                  <a:ext uri="{FF2B5EF4-FFF2-40B4-BE49-F238E27FC236}">
                    <a16:creationId xmlns:a16="http://schemas.microsoft.com/office/drawing/2014/main" id="{29B75B88-86C8-4838-9D83-483C5A57DC2B}"/>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474;p37">
                <a:extLst>
                  <a:ext uri="{FF2B5EF4-FFF2-40B4-BE49-F238E27FC236}">
                    <a16:creationId xmlns:a16="http://schemas.microsoft.com/office/drawing/2014/main" id="{9B3DBD8B-5A2E-4930-BD39-5682E3CF8F97}"/>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4" name="Google Shape;2475;p37">
              <a:extLst>
                <a:ext uri="{FF2B5EF4-FFF2-40B4-BE49-F238E27FC236}">
                  <a16:creationId xmlns:a16="http://schemas.microsoft.com/office/drawing/2014/main" id="{7DD854A3-7E4C-4E90-9B5A-C478B3068EC5}"/>
                </a:ext>
              </a:extLst>
            </p:cNvPr>
            <p:cNvSpPr/>
            <p:nvPr/>
          </p:nvSpPr>
          <p:spPr>
            <a:xfrm>
              <a:off x="4444588" y="826743"/>
              <a:ext cx="153590" cy="431871"/>
            </a:xfrm>
            <a:custGeom>
              <a:avLst/>
              <a:gdLst/>
              <a:ahLst/>
              <a:cxnLst/>
              <a:rect l="l" t="t" r="r" b="b"/>
              <a:pathLst>
                <a:path w="153590" h="431871" extrusionOk="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2476;p37">
              <a:extLst>
                <a:ext uri="{FF2B5EF4-FFF2-40B4-BE49-F238E27FC236}">
                  <a16:creationId xmlns:a16="http://schemas.microsoft.com/office/drawing/2014/main" id="{8A06C610-D5A8-4560-A37B-9A39D3EA867F}"/>
                </a:ext>
              </a:extLst>
            </p:cNvPr>
            <p:cNvSpPr/>
            <p:nvPr/>
          </p:nvSpPr>
          <p:spPr>
            <a:xfrm>
              <a:off x="4515562" y="822838"/>
              <a:ext cx="88583" cy="120566"/>
            </a:xfrm>
            <a:custGeom>
              <a:avLst/>
              <a:gdLst/>
              <a:ahLst/>
              <a:cxnLst/>
              <a:rect l="l" t="t" r="r" b="b"/>
              <a:pathLst>
                <a:path w="88583" h="120566" extrusionOk="0">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276209374"/>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395</Words>
  <Application>Microsoft Office PowerPoint</Application>
  <PresentationFormat>On-screen Show (16:9)</PresentationFormat>
  <Paragraphs>66</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Raleway</vt:lpstr>
      <vt:lpstr>Barlow Light</vt:lpstr>
      <vt:lpstr>Arial</vt:lpstr>
      <vt:lpstr>Raleway Thin</vt:lpstr>
      <vt:lpstr>Gaoler template</vt:lpstr>
      <vt:lpstr>Gordon College Uniform Reservation Group: Code Us</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&amp; DESSERT RECIPE WEB APPLICATION by: Beverly Karen Bernardino</dc:title>
  <dc:creator>ley</dc:creator>
  <cp:lastModifiedBy>ha hatdawg</cp:lastModifiedBy>
  <cp:revision>13</cp:revision>
  <dcterms:modified xsi:type="dcterms:W3CDTF">2021-01-31T04:18:45Z</dcterms:modified>
</cp:coreProperties>
</file>