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Complexity Analysis More Examples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Sum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3556850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f(n) = c1 + f(n-1)       if n&gt;1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f(1) = c2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f(n) = c2 + (n-1)*c1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recursiveFactorial is O(n)</a:t>
            </a:r>
          </a:p>
        </p:txBody>
      </p:sp>
      <p:pic>
        <p:nvPicPr>
          <p:cNvPr descr="Screen Shot 2017-09-14 at 10.55.16 PM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2483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Sum</a:t>
            </a:r>
          </a:p>
        </p:txBody>
      </p:sp>
      <p:pic>
        <p:nvPicPr>
          <p:cNvPr descr="Screen Shot 2017-09-14 at 10.59.10 PM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93127"/>
            <a:ext cx="9143999" cy="250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Sum Analysis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f(2^k) = c1 +  2* f(2^(k-1))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f(1) = 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f(0) = 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f(2) = c1 + 2*c2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f(4) = c1 + 2*c1 + 4*c2 = 3*c1+4*c2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f(8) = c1 + 6*c1 + 8* 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f(n) = (n-1)* c1 + n* c2      prove by induction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Binary Sum is O(n)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200400" y="2743200"/>
            <a:ext cx="322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f(2) = c2 + c1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f(3) = c2 + c1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f(4) = c2 + 2*c1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f(5) = c2 + 2*c1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f(6) = c2 + 3*c1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f(7) = c2 + 3*c1 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Reverse Array</a:t>
            </a:r>
          </a:p>
        </p:txBody>
      </p:sp>
      <p:pic>
        <p:nvPicPr>
          <p:cNvPr descr="Screen Shot 2017-09-14 at 11.19.09 PM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5" y="1152475"/>
            <a:ext cx="7062101" cy="1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2590800"/>
            <a:ext cx="322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f(n) = c1 + f(n-2)       if n&gt;1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f(1) = c2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f(0) = c2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096000" y="2209800"/>
            <a:ext cx="322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f(n) = c2 + (n/2)*c1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ReverseArray is O(n)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all subsets of {1...n}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vector&lt;set&lt;int&gt;&gt; getSubsetsOfOneToN(int n){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vector&lt;set&lt;int&gt;&gt; v;    set&lt;int&gt; 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(n&lt;=0){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v.push_back(s);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return v;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else{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v = getSubsetsOfOneToN(n-1); // all subsets without 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int freezed_size = v.size();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for (int i=0; i&lt;freezed_size; i++){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s = v[i];    s.insert(n);    v.push_back(s);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return v;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Getting all subsets of {1...n} 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f(n-1) + c1* freezed_size + c2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freezed_size itself is 2^(n-1) because it is the number of subsets in {1...n-1}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f(n-1) + c1*2^(n-1) + c2        if n &gt; 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f(1) = c3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f(2) = c3 + c2 + c1*2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f(3) = c3 + 2* c2 + c1* (2+4) = c3 + 2*c2 + c1* 6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f(4) = c3 + 3* c2 + c1* (6 + 8) = c3 + 3*c2 + c1 * 14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f(5) = c3 + 4* c2 + c1* (16 + 14) = c3 + 4*c2 + c1*30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c3 + n* c2 + c1* (2^n - 2)    prove by induction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is O(2^n)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n queens problem?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solutionExists(int i){ // there is a solution that is consistent with the board so far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(i &gt;=n ) // base case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return true; // the board is a complete solution.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j=0; j&lt;n; j++){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(valid(i,j)){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board[i]=j;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print_until(i);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if (solutionExists(i+1))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 return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about Fibonacci? </a:t>
            </a:r>
          </a:p>
        </p:txBody>
      </p:sp>
      <p:pic>
        <p:nvPicPr>
          <p:cNvPr descr="Screen Shot 2017-09-14 at 11.33.36 P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4" y="1188150"/>
            <a:ext cx="5509573" cy="2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Updating a sorted array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update(int* sorted_array, int &amp; n, int x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finding the rightful place of 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int x_index = right_place(sorted_array, n, 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n++;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shift everything starting from x_index to the right to open a space for 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i= n-2; i&gt;= x_index; i--)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sorted_array[i+1] = sorted_array[i];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sorted_array[x_index] = 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Updating a sorted array (contintue)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right_place(int* sorted_array, int &amp; n, int x){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int x_index = 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i = 0; i&lt;n; i++){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(sorted_array[i] &gt;= x){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x_index = i;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x_index;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Updating a sorted array (Worst case analysis)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the right place : O(n)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Incrementing n : O(1)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Shifting right: O(n)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Assignment statement : O(1)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Overall: O(n)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Search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binarySearch(const E&amp; elem, int start_index, int end_index){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(start_index &gt; end_index)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int middle_index = (start_index + end_index)/2;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(this-&gt;listArray_[middle_index]&gt;elem)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binarySearch(elem, start_index, middle_index-1);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else if (this-&gt;listArray_[middle_index]&lt;elem)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binarySearch(elem, middle_index+1, end_index);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else if( this-&gt;listArray_[middle_index]==elem)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return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else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  return false;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Binary Search (Worst case analysis)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f(n) is cost function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f(n/2)+ c1       n&gt;1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f(1) = c2			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pattern: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f(1) = c2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f(2) = c2 + c1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f(4) = c2+ 2*c1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f(8) = c2 + 3* c1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f(n) is O(log n)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Tic-Tac-Toe (check for winner)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1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isWin(int mark) {                        // is mark the winner?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int win = 3*mark;                           // +3 for X and -3 for 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((board[0][0] + board[0][1] + board[0][2] == win)        // row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(board[1][0] + board[1][1] + board[1][2] == win)        // row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(board[2][0] + board[2][1] + board[2][2] == win)        // row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(board[0][0] + board[1][0] + board[2][0] == win)        // column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(board[0][1] + board[1][1] + board[2][1] == win)        // column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(board[0][2] + board[1][2] + board[2][2] == win)        // column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(board[0][0] + board[1][1] + board[2][2] == win)        // diagonal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|| (board[2][0] + board[1][1] + board[0][2] == win));      // diagonal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64950" y="4422175"/>
            <a:ext cx="7129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IsWin is O(1) : only constant number of statements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Tic-Tac-Toe (print the board) 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printBoard() {                           // print the board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for (int i = 0; i &lt; 3; i++)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for (int j = 0; j &lt; 3; j++)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switch (board[i][j])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case X:         cout &lt;&lt; "X";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case O:         cout &lt;&lt; "O";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case EMPTY:     cout &lt;&lt; " "; 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(j &lt; 2) cout &lt;&lt; "|";                 // column boundary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if (i &lt; 2) cout &lt;&lt; "\n-+-+-\n";           // row boundary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217550" y="4650775"/>
            <a:ext cx="7129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PrintBoard</a:t>
            </a:r>
            <a:r>
              <a:rPr lang="en"/>
              <a:t> is O(1) : 3*3 = 9 which is a constant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Factorial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3362150"/>
            <a:ext cx="8520600" cy="120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c1 + f(n-1)       if n&gt;1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f(1) = c2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f(n) = c2 + (n-1)*c1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recursiveFactorial is O(n)</a:t>
            </a:r>
          </a:p>
        </p:txBody>
      </p:sp>
      <p:pic>
        <p:nvPicPr>
          <p:cNvPr descr="Screen Shot 2017-09-14 at 10.45.22 P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1309550"/>
            <a:ext cx="6810593" cy="20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