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Structures &amp;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Justification Techniques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Golnar Sheikhshab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Justification Techniques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Counterexample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Proof by contradiction (contra attack)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Induction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Loop Invariant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Counterexample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show some predicate is not correct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9-26 at 8.10.23 PM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40823"/>
            <a:ext cx="7688075" cy="676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0.30 PM.png"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784425"/>
            <a:ext cx="8166449" cy="8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Contra Attack</a:t>
            </a:r>
          </a:p>
        </p:txBody>
      </p:sp>
      <p:pic>
        <p:nvPicPr>
          <p:cNvPr descr="Screen Shot 2017-09-26 at 8.10.37 PM.pn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25" y="1762675"/>
            <a:ext cx="7018849" cy="335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7.29 PM.png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450" y="1124224"/>
            <a:ext cx="15335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7.18 PM.png"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375" y="1214712"/>
            <a:ext cx="581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7.13 PM.png"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0725" y="1152787"/>
            <a:ext cx="10858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0.44 PM.png"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00" y="2021725"/>
            <a:ext cx="7324124" cy="906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0.51 PM.png" id="82" name="Shape 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000" y="3080425"/>
            <a:ext cx="7018849" cy="4413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0.57 PM.png" id="83" name="Shape 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000" y="3401525"/>
            <a:ext cx="7453624" cy="1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Induction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69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 very important tool for proving many complexities.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Also, the main tool for showing the correctness of recursive algorithms. </a:t>
            </a:r>
          </a:p>
        </p:txBody>
      </p:sp>
      <p:pic>
        <p:nvPicPr>
          <p:cNvPr descr="Screen Shot 2017-09-26 at 8.11.14 P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03550"/>
            <a:ext cx="7736949" cy="100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1.29 PM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905350"/>
            <a:ext cx="6705600" cy="64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1.35 PM.png"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514949"/>
            <a:ext cx="7378850" cy="15522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9-26 at 8.11.54 PM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50" y="152400"/>
            <a:ext cx="5122649" cy="1002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2.11 PM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9" y="1274975"/>
            <a:ext cx="5122649" cy="5399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9-26 at 8.12.22 PM.png"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815299"/>
            <a:ext cx="5989425" cy="33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 invariant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Great tool for proving correctness of iterative or even recursive algorithm</a:t>
            </a:r>
            <a:r>
              <a:rPr lang="en"/>
              <a:t>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9-26 at 8.13.27 PM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9875"/>
            <a:ext cx="6546299" cy="26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1" name="Shape 111"/>
          <p:cNvSpPr txBox="1"/>
          <p:nvPr/>
        </p:nvSpPr>
        <p:spPr>
          <a:xfrm>
            <a:off x="607675" y="4405625"/>
            <a:ext cx="694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loop invariant:  x  is not equal to any of the first elements of A.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Loop invariant (2)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bool solutionExists(int i){ // there is a solution that is consistent with the board so far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if (i &gt;=n ) // base case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        return true; // the board is a complete solution.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for (int j=0; j&lt;n; j++){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        if (valid(i,j)){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                board[i]=j;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                print_until(i);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                if (solutionExists(i+1))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                        return true;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        return false;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595959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558975" y="4666050"/>
            <a:ext cx="5762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 invariant: queens in board[0]....board[i] don't threaten each other.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material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4.3 of your textbook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