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FCE1B9-B1C4-46B8-A22C-590E8661ABB1}">
  <a:tblStyle styleId="{B2FCE1B9-B1C4-46B8-A22C-590E8661AB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Structures &amp; Programming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Double-Ended Queue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Golnar Sheikhshab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2 at 9.28.47 AM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588274"/>
            <a:ext cx="8283401" cy="38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2 at 9.29.33 AM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550" y="152400"/>
            <a:ext cx="5740101" cy="489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 material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Section 5.3 of the textbook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Double-Ended Queue (dequeue) ADT</a:t>
            </a:r>
          </a:p>
        </p:txBody>
      </p:sp>
      <p:graphicFrame>
        <p:nvGraphicFramePr>
          <p:cNvPr id="61" name="Shape 61"/>
          <p:cNvGraphicFramePr/>
          <p:nvPr/>
        </p:nvGraphicFramePr>
        <p:xfrm>
          <a:off x="3117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{B2FCE1B9-B1C4-46B8-A22C-590E8661ABB1}</a:tableStyleId>
              </a:tblPr>
              <a:tblGrid>
                <a:gridCol w="2109550"/>
                <a:gridCol w="63909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insertFront(e)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Insert a new element e at the beginning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insertBack(e)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Insert a new element e at the end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eraseFront()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Remove the first element; throws error if dequeue is empty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eraseBack()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Remove the last element; throws error if dequeue is empty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front()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Return the first element; throws error if dequeue is empty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back()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Return the last element; throws error if dequeue is empty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size()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Return the number of elements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empty()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Return true if the deque is empty and false otherwise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Operations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2 at 9.19.10 AM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748" y="1286598"/>
            <a:ext cx="3883751" cy="3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STL dequeu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#include &lt;dequeue&gt;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using std::deque; // make deque accessible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deque&lt;string&gt; myDeque; // a deque of strings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insertFront and insertBack are called push_front and push_back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eraseFront and eraseBack are called pop_front ant pop_back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No method throws exception but they can make the program crash.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Implementing a Deque with a Doubly Linked List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2 at 9.22.56 AM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625" y="1152475"/>
            <a:ext cx="6799275" cy="38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Doubly Linked List ADT (reminder)</a:t>
            </a:r>
          </a:p>
        </p:txBody>
      </p:sp>
      <p:pic>
        <p:nvPicPr>
          <p:cNvPr descr="Screen Shot 2017-10-02 at 9.32.45 AM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50" y="4133575"/>
            <a:ext cx="7337200" cy="1225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Shape 92"/>
          <p:cNvGraphicFramePr/>
          <p:nvPr/>
        </p:nvGraphicFramePr>
        <p:xfrm>
          <a:off x="311700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{B2FCE1B9-B1C4-46B8-A22C-590E8661ABB1}</a:tableStyleId>
              </a:tblPr>
              <a:tblGrid>
                <a:gridCol w="4231725"/>
                <a:gridCol w="3378775"/>
              </a:tblGrid>
              <a:tr h="410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bool empty() const;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// is list empty?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0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const Elem&amp; front() const;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// get front element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0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const Elem&amp; back() const;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// get back element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0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void addFront(const Elem&amp; e);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// add to front of list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0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void addBack(const Elem&amp; e);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// add to back of list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0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void removeFront();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// remove from front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0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void removeBack();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// remove from back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2 at 9.24.09 AM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50" y="152400"/>
            <a:ext cx="6566999" cy="481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Complexities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2 at 9.24.49 AM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600" y="1706725"/>
            <a:ext cx="3762225" cy="2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Adapter (Wrapper) Design Pattern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95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adapter (also called a wrapper) is a data structure, for example, a class in C++, that translates one interface to another.</a:t>
            </a:r>
          </a:p>
        </p:txBody>
      </p:sp>
      <p:pic>
        <p:nvPicPr>
          <p:cNvPr descr="Screen Shot 2017-10-02 at 9.26.38 AM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25" y="2104975"/>
            <a:ext cx="4146175" cy="225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2 at 9.27.22 AM.png"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700" y="2104975"/>
            <a:ext cx="4298900" cy="22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