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Structures &amp; Programming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Vector, Iterator, and List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Golnar Sheikhshab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235500" y="445025"/>
            <a:ext cx="8832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C++ Implementation Based on  Extendable Array (3)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21.23 PM.pn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25" y="1128850"/>
            <a:ext cx="6554676" cy="39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Complexity Analysis of Insert  (with </a:t>
            </a:r>
            <a:r>
              <a:rPr b="1" lang="en"/>
              <a:t>amortization</a:t>
            </a:r>
            <a:r>
              <a:rPr lang="en"/>
              <a:t>)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2190750" y="2357275"/>
            <a:ext cx="6641700" cy="83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overcharge the pushes that don't lead to overflow to pay for ones that do. </a:t>
            </a:r>
          </a:p>
        </p:txBody>
      </p:sp>
      <p:pic>
        <p:nvPicPr>
          <p:cNvPr descr="Screen Shot 2017-10-03 at 4.23.38 PM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700" y="3103475"/>
            <a:ext cx="4625324" cy="179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3 at 4.23.22 PM.png"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600" y="2360651"/>
            <a:ext cx="1736150" cy="48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3 at 4.22.56 PM.png"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00" y="1228675"/>
            <a:ext cx="8103874" cy="10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STL Vectors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28.34 PM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166" y="1076275"/>
            <a:ext cx="5073534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Iterator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31.56 PM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225" y="3059700"/>
            <a:ext cx="6401000" cy="1755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3 at 10.59.39 PM.png"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1520228"/>
            <a:ext cx="6652249" cy="15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ADT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11.01.39 PM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700" y="1190625"/>
            <a:ext cx="7283375" cy="1625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3 at 11.01.55 PM.png"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25" y="2838450"/>
            <a:ext cx="6806301" cy="19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11.03.42 PM.png"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625" y="781898"/>
            <a:ext cx="4242499" cy="387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32.11 PM.pn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50" y="1191025"/>
            <a:ext cx="6478599" cy="316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3 at 4.35.53 PM.png"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950" y="445025"/>
            <a:ext cx="1719350" cy="121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32.27 PM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566" y="941525"/>
            <a:ext cx="6630959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37.51 PM.png"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924" y="211325"/>
            <a:ext cx="5677950" cy="485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38.47 PM.png"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075" y="434900"/>
            <a:ext cx="6535476" cy="455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Vector ADT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06.46 PM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3" y="1157288"/>
            <a:ext cx="814387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38.56 PM.png"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275" y="244525"/>
            <a:ext cx="7850999" cy="45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39.05 PM.png"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25" y="555449"/>
            <a:ext cx="7821474" cy="4302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STL List</a:t>
            </a:r>
          </a:p>
        </p:txBody>
      </p:sp>
      <p:pic>
        <p:nvPicPr>
          <p:cNvPr descr="Screen Shot 2017-10-03 at 4.41.14 PM.png"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975" y="1133475"/>
            <a:ext cx="6192876" cy="108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3 at 4.41.24 PM.png"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448" y="2047875"/>
            <a:ext cx="6557949" cy="26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STL Containers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43.08 PM.png"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1133475"/>
            <a:ext cx="6572250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44.10 PM.png"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554825"/>
            <a:ext cx="7626775" cy="244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3 at 4.45.30 PM.png"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89400"/>
            <a:ext cx="7875724" cy="21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Constant Iterators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57.12 PM.png"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49" y="1143000"/>
            <a:ext cx="7441875" cy="19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STL Iterator-Based Container Functions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59.03 PM.png"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33475"/>
            <a:ext cx="5711200" cy="252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3 at 4.59.13 PM.png"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250" y="3681425"/>
            <a:ext cx="5417825" cy="12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STL Algorithms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5.03.16 PM.png"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875" y="1114525"/>
            <a:ext cx="6505375" cy="38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11.10.29 PM.png"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528" y="0"/>
            <a:ext cx="531694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 material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Sections 6.1 and 6.2 from the textbook</a:t>
            </a: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06.57 PM.png"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25" y="357188"/>
            <a:ext cx="5010150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Simple Array Based Implementation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10.42 PM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243013"/>
            <a:ext cx="77343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3 at 4.10.52 PM.png"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175" y="3319463"/>
            <a:ext cx="63436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Simple Array Based Implementation (2)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11.04 PM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1204913"/>
            <a:ext cx="76485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3 at 4.11.12 PM.pn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838" y="2938463"/>
            <a:ext cx="6410325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Complexity Analysis of Array Based Implementation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13.35 PM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00" y="1154725"/>
            <a:ext cx="8520600" cy="363490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</a:t>
            </a:r>
            <a:r>
              <a:rPr lang="en"/>
              <a:t>hen an </a:t>
            </a:r>
            <a:r>
              <a:rPr b="1" lang="en"/>
              <a:t>overflow</a:t>
            </a:r>
            <a:r>
              <a:rPr lang="en"/>
              <a:t> occurs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Allocate a new array B of capacity N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Copy A[i] to B[i], for i = 0,...,N −1 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Deallocate A and reassign A to point to the new array B</a:t>
            </a:r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Extendable Array Implementation</a:t>
            </a:r>
          </a:p>
        </p:txBody>
      </p:sp>
      <p:pic>
        <p:nvPicPr>
          <p:cNvPr descr="Screen Shot 2017-10-03 at 4.16.00 PM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37317"/>
            <a:ext cx="9143999" cy="161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355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 C++ Implementation Based on  Extendable Array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16.59 PM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075" y="1152475"/>
            <a:ext cx="6659875" cy="38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35500" y="445025"/>
            <a:ext cx="9026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C++ Implementation Based on  Extendable Array (2)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0-03 at 4.18.50 PM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52" y="1076275"/>
            <a:ext cx="4906549" cy="306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0-03 at 4.20.13 PM.png"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00" y="4019550"/>
            <a:ext cx="4994901" cy="10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