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&amp;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Complexity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Golnar Sheikhshab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growth rates</a:t>
            </a:r>
          </a:p>
        </p:txBody>
      </p:sp>
      <p:pic>
        <p:nvPicPr>
          <p:cNvPr descr="Screen Shot 2017-09-20 at 7.14.59 AM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70125"/>
            <a:ext cx="63879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growth rates (2)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9-20 at 7.14.22 AM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25" y="1777950"/>
            <a:ext cx="7148599" cy="1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material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4.1 of the textbook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Seven most important functions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 Constant Function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 Logarithm Function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 Linear Function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 N-Log-N Function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 Quadratic Function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 Cubic Function and Other Polynomials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 Exponential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Constant Function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f(n)=c  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 is the size of the problem/input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time/space the algorithm takes, doesn't grow with the size of the problem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We say f(n) belongs to O(1)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Doesn't matter how big c is. c= 1, c=10, or c=3489849588274, all O(1)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Some data-structure operations like add_front in a list are of O(1)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Logarithm function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38322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don't care about the base  because base conversion is just a constant multiplication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Binary Search is of O(log n)</a:t>
            </a:r>
          </a:p>
        </p:txBody>
      </p:sp>
      <p:pic>
        <p:nvPicPr>
          <p:cNvPr descr="Screen Shot 2017-09-20 at 5.39.40 AM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00" y="1219837"/>
            <a:ext cx="3413650" cy="43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0 at 5.40.19 AM.pn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00" y="1630337"/>
            <a:ext cx="6718660" cy="185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0 at 5.52.29 AM.png"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375" y="2218975"/>
            <a:ext cx="3630574" cy="14723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Linear Function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f(n) = 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complexity grows linearly with the size of the 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Best we can hope for running an algorithm whose input is not already in memory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Reading the input will require n operations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Printing an array is of O(n)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The N-Log-N Function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f(n) = n.log(n)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grows a little faster than linear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grows much slower than quadratic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improving the complexity from quadratic to n.log(n) makes it much faster for bigger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Fastest general sorting algorithms are O(n log 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Quadratic Function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48075"/>
            <a:ext cx="8520600" cy="86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 inefficient sorts are quadratic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Nested loops are </a:t>
            </a:r>
            <a:r>
              <a:rPr b="1" lang="en"/>
              <a:t>sometimes </a:t>
            </a:r>
            <a:r>
              <a:rPr lang="en"/>
              <a:t>quadratic</a:t>
            </a:r>
          </a:p>
        </p:txBody>
      </p:sp>
      <p:pic>
        <p:nvPicPr>
          <p:cNvPr descr="Screen Shot 2017-09-20 at 6.45.06 AM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51" y="1143691"/>
            <a:ext cx="1328625" cy="5043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91650" y="2552625"/>
            <a:ext cx="33660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(int i=0; i&lt;n; i++)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for (int j=0; j&lt;n; j++)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cout &lt;&lt; i &lt;&lt; "," &lt;&lt; j &lt;&lt;endl;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91650" y="3573750"/>
            <a:ext cx="33660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(int i=0; i&lt;n; i++)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for (int j=0; </a:t>
            </a:r>
            <a:r>
              <a:rPr lang="en">
                <a:solidFill>
                  <a:srgbClr val="FF0000"/>
                </a:solidFill>
              </a:rPr>
              <a:t>j&lt;10</a:t>
            </a:r>
            <a:r>
              <a:rPr lang="en"/>
              <a:t>; j++)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cout &lt;&lt; i &lt;&lt; "," &lt;&lt; j &lt;&lt;endl;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385425" y="2477550"/>
            <a:ext cx="33660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(int i=0; i&lt;n; i++)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for (int j=0; </a:t>
            </a:r>
            <a:r>
              <a:rPr lang="en">
                <a:solidFill>
                  <a:srgbClr val="FF0000"/>
                </a:solidFill>
              </a:rPr>
              <a:t>j&lt;i+1</a:t>
            </a:r>
            <a:r>
              <a:rPr lang="en"/>
              <a:t>; j++)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cout &lt;&lt; i &lt;&lt; "," &lt;&lt; j &lt;&lt;endl;</a:t>
            </a:r>
          </a:p>
        </p:txBody>
      </p:sp>
      <p:pic>
        <p:nvPicPr>
          <p:cNvPr descr="Screen Shot 2017-09-20 at 6.48.21 AM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425" y="3610800"/>
            <a:ext cx="4440599" cy="75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The Cubic Function and Other Polynomials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2086175"/>
            <a:ext cx="8520600" cy="248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care about the degree of polynomial (d)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larger the d, the less efficient the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Technically, constant, linear, and quadratic functions are also polynomials. But they are so important that we consider them separately.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naive implementation of matrix multiplication is of O(n^3)</a:t>
            </a:r>
          </a:p>
        </p:txBody>
      </p:sp>
      <p:pic>
        <p:nvPicPr>
          <p:cNvPr descr="Screen Shot 2017-09-20 at 6.56.59 AM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" y="1371850"/>
            <a:ext cx="4059924" cy="46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0 at 7.01.22 AM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450" y="1270987"/>
            <a:ext cx="892896" cy="6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Exponential Function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3286600"/>
            <a:ext cx="8520600" cy="16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 is the base (often 2)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 is the exponent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brute force search is exponential in time complexity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9-20 at 7.08.21 AM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15175"/>
            <a:ext cx="115479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0 at 7.11.53 AM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940275"/>
            <a:ext cx="7058574" cy="10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