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&amp;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Queue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Golnar Sheikhshab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of queue using circular array</a:t>
            </a:r>
          </a:p>
        </p:txBody>
      </p:sp>
      <p:pic>
        <p:nvPicPr>
          <p:cNvPr descr="Screen Shot 2017-10-02 at 6.17.01 AM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46325"/>
            <a:ext cx="4047050" cy="2685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2 at 6.17.10 AM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725" y="1170125"/>
            <a:ext cx="3822550" cy="33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Implementing a Queue with a Circularly Linked List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6.25.34 A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97276"/>
            <a:ext cx="8452550" cy="38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Circular Linked List ADT (reminder)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215150"/>
            <a:ext cx="8520600" cy="135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front()</a:t>
            </a:r>
            <a:r>
              <a:rPr lang="en"/>
              <a:t> and </a:t>
            </a:r>
            <a:r>
              <a:rPr b="1" lang="en"/>
              <a:t>back()</a:t>
            </a:r>
            <a:r>
              <a:rPr lang="en"/>
              <a:t> return the data in front and back nodes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add(e)</a:t>
            </a:r>
            <a:r>
              <a:rPr lang="en"/>
              <a:t> adds e right after the cursor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remove()</a:t>
            </a:r>
            <a:r>
              <a:rPr lang="en"/>
              <a:t> removes the element right after the cursor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advance()</a:t>
            </a:r>
            <a:r>
              <a:rPr lang="en"/>
              <a:t> moves the cursor forward</a:t>
            </a:r>
          </a:p>
        </p:txBody>
      </p:sp>
      <p:pic>
        <p:nvPicPr>
          <p:cNvPr descr="Screen Shot 2017-10-02 at 6.41.01 AM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67675"/>
            <a:ext cx="7478899" cy="20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6.25.53 AM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467200"/>
            <a:ext cx="7888101" cy="40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6.26.01 AM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08401"/>
            <a:ext cx="8325550" cy="42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6.25.04 AM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75" y="97475"/>
            <a:ext cx="6602501" cy="48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6.25.20 AM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49" y="449075"/>
            <a:ext cx="7768876" cy="438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material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5.2 of the textbook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Queue Abstract Data Type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in First out (FIFO) container of objects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Elements enter the queue at the </a:t>
            </a:r>
            <a:r>
              <a:rPr b="1" i="1" lang="en"/>
              <a:t>rear</a:t>
            </a:r>
            <a:r>
              <a:rPr lang="en"/>
              <a:t> and are removed from </a:t>
            </a:r>
            <a:r>
              <a:rPr b="1" i="1" lang="en"/>
              <a:t>front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applications: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Simulating real-world queues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Multi-tasking in operating systems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Queue ADT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7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Supported functions: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enqueue(e)</a:t>
            </a:r>
            <a:r>
              <a:rPr lang="en"/>
              <a:t>: Insert element e at the rear of the queue.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dequeue()</a:t>
            </a:r>
            <a:r>
              <a:rPr lang="en"/>
              <a:t>: Remove element at the front of the queue; an error occurs if the queue is empty.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front()</a:t>
            </a:r>
            <a:r>
              <a:rPr lang="en"/>
              <a:t>: Return, but do not remove, a reference to the front element in the queue; an error occurs if the queue is empty.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size()</a:t>
            </a:r>
            <a:r>
              <a:rPr lang="en"/>
              <a:t>: Return the number of elements in the queue.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empty()</a:t>
            </a:r>
            <a:r>
              <a:rPr lang="en"/>
              <a:t>: Return true if the queue is empty and false otherwise.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6.02.39 AM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368826"/>
            <a:ext cx="5636662" cy="46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Queue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#include &lt;queue&gt;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std::queue; // make queue accessible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queue myQueue; // a queue of floats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Similar to other STL containers, queue doesn't throw exceptions. It may very well cause the program to crash though.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STL queue has a back() method too and calls enqueue and dequeue, push and pop respectively.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informal interface for queue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class Queue { // an interface for a queue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size() const; // number of items in queue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empty() const; // is the queue empty?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E&amp; front() const throw(QueueEmpty); // the front element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enqueue (const E&amp; e); // enqueue element at rear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dequeue() throw(QueueEmpty); // dequeue element at front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it a formal interface (an abstract class)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template class Queue { // an interface for a queue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public: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virtual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int size() const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= 0</a:t>
            </a:r>
            <a:r>
              <a:rPr lang="en"/>
              <a:t>; // number of items in queue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empty() const; // is the queue empty?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E&amp; front() const throw(QueueEmpty); // the front element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enqueue (const E&amp; e); // enqueue element at rear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dequeue() throw(QueueEmpty); // dequeue element at front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};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array based implementation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time complexity of functions if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the </a:t>
            </a:r>
            <a:r>
              <a:rPr b="1" lang="en"/>
              <a:t>front</a:t>
            </a:r>
            <a:r>
              <a:rPr lang="en"/>
              <a:t> of the queue is index 0 of the array?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the </a:t>
            </a:r>
            <a:r>
              <a:rPr b="1" lang="en"/>
              <a:t>rear</a:t>
            </a:r>
            <a:r>
              <a:rPr lang="en"/>
              <a:t> of the queue is index 0 of the array?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Can we have an array based implementation where all operations are of O(1)?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39475" y="3678575"/>
            <a:ext cx="81711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We keep three variables f, r, and n for front, rear and size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We use modulo operation to wrap around the array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an Array in a Circular Way</a:t>
            </a:r>
          </a:p>
        </p:txBody>
      </p:sp>
      <p:pic>
        <p:nvPicPr>
          <p:cNvPr descr="Screen Shot 2017-10-02 at 6.14.29 AM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75" y="1222288"/>
            <a:ext cx="3981950" cy="1327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2 at 6.14.33 AM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43300"/>
            <a:ext cx="3981950" cy="126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2 at 6.14.41 AM.png"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397200"/>
            <a:ext cx="8171101" cy="1134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