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7" r:id="rId6"/>
    <p:sldId id="289" r:id="rId7"/>
    <p:sldId id="258" r:id="rId8"/>
    <p:sldId id="288" r:id="rId9"/>
    <p:sldId id="290" r:id="rId10"/>
    <p:sldId id="291" r:id="rId11"/>
    <p:sldId id="292" r:id="rId12"/>
    <p:sldId id="294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921" y="3703853"/>
            <a:ext cx="7077456" cy="868680"/>
          </a:xfrm>
        </p:spPr>
        <p:txBody>
          <a:bodyPr/>
          <a:lstStyle/>
          <a:p>
            <a:r>
              <a:rPr lang="en-US" dirty="0"/>
              <a:t>Hurricane Wind Speed Prediction Using Deep Learning and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1" y="1586706"/>
            <a:ext cx="8907318" cy="3920476"/>
          </a:xfrm>
        </p:spPr>
        <p:txBody>
          <a:bodyPr/>
          <a:lstStyle/>
          <a:p>
            <a:r>
              <a:rPr lang="en-IN" sz="1800" dirty="0">
                <a:latin typeface="Trebuchet MS (Headings)"/>
              </a:rPr>
              <a:t>Test out best models for classification, hyperparameter tuning to achieve better performance.</a:t>
            </a:r>
          </a:p>
          <a:p>
            <a:r>
              <a:rPr lang="en-IN" sz="1800" dirty="0">
                <a:latin typeface="Trebuchet MS (Headings)"/>
              </a:rPr>
              <a:t>Hyperparameter tuning (for Densenet161 and </a:t>
            </a:r>
            <a:r>
              <a:rPr lang="en-IN" sz="1800" dirty="0" err="1">
                <a:latin typeface="Trebuchet MS (Headings)"/>
              </a:rPr>
              <a:t>EfficientNet</a:t>
            </a:r>
            <a:r>
              <a:rPr lang="en-IN" sz="1800" dirty="0">
                <a:latin typeface="Trebuchet MS (Headings)"/>
              </a:rPr>
              <a:t> B7) to get the best model for regression, retrain this model on individual bins, use this for prediction.</a:t>
            </a:r>
          </a:p>
          <a:p>
            <a:r>
              <a:rPr lang="en-IN" dirty="0">
                <a:latin typeface="Trebuchet MS (Headings)"/>
              </a:rPr>
              <a:t>Generate a pipeline, evaluate performance.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9D376F8-1019-4E2E-92C9-9B13F8B8D363}"/>
              </a:ext>
            </a:extLst>
          </p:cNvPr>
          <p:cNvSpPr txBox="1">
            <a:spLocks/>
          </p:cNvSpPr>
          <p:nvPr/>
        </p:nvSpPr>
        <p:spPr>
          <a:xfrm>
            <a:off x="596900" y="59767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54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1CEBE0-A677-4E29-BD2E-BB6399DD3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3358C-A7A0-4E3C-9DF9-8D0C6B47B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4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5"/>
            <a:ext cx="11060959" cy="46276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2: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16: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2400" b="1" dirty="0">
                <a:latin typeface="Trebuchet MS (Headings)"/>
              </a:rPr>
              <a:t>November 30: </a:t>
            </a:r>
            <a:r>
              <a:rPr lang="en-US" sz="2400" b="0" i="0" u="none" strike="noStrike" baseline="0" dirty="0">
                <a:latin typeface="+mj-lt"/>
              </a:rPr>
              <a:t>Training classifier and constructing a pipeline for the proposed architecture.</a:t>
            </a:r>
          </a:p>
          <a:p>
            <a:r>
              <a:rPr lang="en-IN" sz="2400" b="1" dirty="0">
                <a:latin typeface="Trebuchet MS (Headings)"/>
              </a:rPr>
              <a:t>December 14: </a:t>
            </a:r>
            <a:r>
              <a:rPr lang="en-IN" sz="2400" dirty="0">
                <a:latin typeface="Trebuchet MS (Headings)"/>
              </a:rPr>
              <a:t>Model evaluation and Performance Comparison. Completion of 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027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03B1F1-EF9B-46E5-B57B-6C7C32B326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8C659-5A05-48EB-9758-A8C3499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C201FB9-1561-4968-867C-BD920421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78" y="1296659"/>
            <a:ext cx="6096000" cy="4264682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E54AAF55-2DEE-4D87-B135-0610CA7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 v/s Validation data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C40F0-B5AE-4262-9069-9A533B53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" y="1323974"/>
            <a:ext cx="5991781" cy="42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E7EA3D-DACC-4133-936B-16E595FF3F29}"/>
              </a:ext>
            </a:extLst>
          </p:cNvPr>
          <p:cNvSpPr/>
          <p:nvPr/>
        </p:nvSpPr>
        <p:spPr>
          <a:xfrm>
            <a:off x="0" y="0"/>
            <a:ext cx="12192000" cy="6912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2F45ED9-51FC-4E2A-A850-EFF8F05F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9477"/>
            <a:ext cx="5721920" cy="4244693"/>
          </a:xfrm>
          <a:prstGeom prst="rect">
            <a:avLst/>
          </a:prstGeom>
        </p:spPr>
      </p:pic>
      <p:pic>
        <p:nvPicPr>
          <p:cNvPr id="9" name="Picture 8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4075B458-5D32-4B73-800E-27DB7006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" y="1375341"/>
            <a:ext cx="5714017" cy="4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8FDDD-13ED-46FA-BBEF-FD1F62C0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C8843A-B41D-40A0-803C-EDDD2889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0" r="35617"/>
          <a:stretch/>
        </p:blipFill>
        <p:spPr>
          <a:xfrm>
            <a:off x="2175029" y="785928"/>
            <a:ext cx="7457243" cy="5841603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6E605EDA-AC62-44CC-8344-1EA8416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50397"/>
            <a:ext cx="11214100" cy="535531"/>
          </a:xfrm>
        </p:spPr>
        <p:txBody>
          <a:bodyPr/>
          <a:lstStyle/>
          <a:p>
            <a:r>
              <a:rPr lang="en-US" dirty="0"/>
              <a:t>Sample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3373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FAEA2-AE6F-458B-A6A2-988F8936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F4752-34C3-47F3-9B9D-A40E06577A27}"/>
              </a:ext>
            </a:extLst>
          </p:cNvPr>
          <p:cNvSpPr txBox="1"/>
          <p:nvPr/>
        </p:nvSpPr>
        <p:spPr>
          <a:xfrm>
            <a:off x="257175" y="542925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Model Performance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C7D2E-A011-4655-99C7-515F6744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4" y="1972433"/>
            <a:ext cx="11879452" cy="37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35203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2875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all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2F65ADA-6A28-4A5B-B161-3A60D59D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05" y="1026206"/>
            <a:ext cx="5977178" cy="39919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C90CA5-A089-4ECC-8FF3-5B5FD516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73" y="2995587"/>
            <a:ext cx="6099246" cy="36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70405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9554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without efficient net b4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88F17EC-40D1-4820-8032-389CEADA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074" y="1174638"/>
            <a:ext cx="6174093" cy="371251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BA58C4C-D31B-421B-9371-16C882B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119276"/>
            <a:ext cx="6332738" cy="37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3CF7-12A3-4808-A723-1B9EA53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62ED4-8B8C-461E-A0F0-6868D4F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C5B-AAFF-4816-812B-AB77458A0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635D3-C5E2-4557-B969-7E5B67A5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8" y="1509611"/>
            <a:ext cx="8010659" cy="48054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38770C-21D9-45E7-938D-A776C80ABD44}"/>
              </a:ext>
            </a:extLst>
          </p:cNvPr>
          <p:cNvGrpSpPr/>
          <p:nvPr/>
        </p:nvGrpSpPr>
        <p:grpSpPr>
          <a:xfrm>
            <a:off x="8455159" y="2235776"/>
            <a:ext cx="3499520" cy="3656542"/>
            <a:chOff x="8455159" y="2155877"/>
            <a:chExt cx="3499520" cy="36565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36643-8EEF-4B22-A47C-2ED7F21D8292}"/>
                </a:ext>
              </a:extLst>
            </p:cNvPr>
            <p:cNvSpPr/>
            <p:nvPr/>
          </p:nvSpPr>
          <p:spPr>
            <a:xfrm>
              <a:off x="8496822" y="2155877"/>
              <a:ext cx="3457857" cy="3495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 descr="Chart, pie chart&#10;&#10;Description automatically generated">
              <a:extLst>
                <a:ext uri="{FF2B5EF4-FFF2-40B4-BE49-F238E27FC236}">
                  <a16:creationId xmlns:a16="http://schemas.microsoft.com/office/drawing/2014/main" id="{88DC92A0-A3D7-471C-8345-F8D7A97D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159" y="2170786"/>
              <a:ext cx="3499520" cy="3641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47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174</TotalTime>
  <Words>197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Update</vt:lpstr>
      <vt:lpstr>Milestones</vt:lpstr>
      <vt:lpstr>Train v/s Validation data distribution</vt:lpstr>
      <vt:lpstr>Data Distribution</vt:lpstr>
      <vt:lpstr>Sample Training Data</vt:lpstr>
      <vt:lpstr>PowerPoint Presentation</vt:lpstr>
      <vt:lpstr>Train loss and Validation loss all models</vt:lpstr>
      <vt:lpstr>Train loss and Validation loss without efficient net b4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omkar waghmare</dc:creator>
  <cp:lastModifiedBy>Arsh Modak</cp:lastModifiedBy>
  <cp:revision>4</cp:revision>
  <dcterms:created xsi:type="dcterms:W3CDTF">2021-11-23T21:48:08Z</dcterms:created>
  <dcterms:modified xsi:type="dcterms:W3CDTF">2021-11-24T00:52:40Z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