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7" r:id="rId6"/>
    <p:sldId id="258" r:id="rId7"/>
    <p:sldId id="288" r:id="rId8"/>
    <p:sldId id="289" r:id="rId9"/>
    <p:sldId id="290" r:id="rId10"/>
    <p:sldId id="291" r:id="rId11"/>
    <p:sldId id="292" r:id="rId12"/>
    <p:sldId id="294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921" y="3703853"/>
            <a:ext cx="7077456" cy="868680"/>
          </a:xfrm>
        </p:spPr>
        <p:txBody>
          <a:bodyPr/>
          <a:lstStyle/>
          <a:p>
            <a:r>
              <a:rPr lang="en-US" dirty="0"/>
              <a:t>Hurricane Wind Speed Prediction Using Deep Learning and 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1" y="1586706"/>
            <a:ext cx="8907318" cy="3920476"/>
          </a:xfrm>
        </p:spPr>
        <p:txBody>
          <a:bodyPr/>
          <a:lstStyle/>
          <a:p>
            <a:r>
              <a:rPr lang="en-IN" sz="1800" dirty="0">
                <a:latin typeface="Trebuchet MS (Headings)"/>
              </a:rPr>
              <a:t>Test out best models for classification, </a:t>
            </a:r>
            <a:r>
              <a:rPr lang="en-IN" sz="1800" dirty="0" err="1">
                <a:latin typeface="Trebuchet MS (Headings)"/>
              </a:rPr>
              <a:t>hypertune</a:t>
            </a:r>
            <a:r>
              <a:rPr lang="en-IN" sz="1800" dirty="0">
                <a:latin typeface="Trebuchet MS (Headings)"/>
              </a:rPr>
              <a:t> it for better performance.</a:t>
            </a:r>
          </a:p>
          <a:p>
            <a:r>
              <a:rPr lang="en-IN" sz="1800" dirty="0" err="1">
                <a:latin typeface="Trebuchet MS (Headings)"/>
              </a:rPr>
              <a:t>Hypertune</a:t>
            </a:r>
            <a:r>
              <a:rPr lang="en-IN" sz="1800" dirty="0">
                <a:latin typeface="Trebuchet MS (Headings)"/>
              </a:rPr>
              <a:t> best model for regression, retrain this model on individual bins, use this for prediction.</a:t>
            </a:r>
          </a:p>
          <a:p>
            <a:r>
              <a:rPr lang="en-IN" dirty="0">
                <a:latin typeface="Trebuchet MS (Headings)"/>
              </a:rPr>
              <a:t>Generate a pipeline, evaluate performance.</a:t>
            </a:r>
          </a:p>
          <a:p>
            <a:r>
              <a:rPr lang="en-IN" sz="1800" dirty="0">
                <a:latin typeface="Trebuchet MS (Headings)"/>
              </a:rPr>
              <a:t>If time permits run a LSTM on pre-trained models features to extract </a:t>
            </a:r>
            <a:r>
              <a:rPr lang="en-IN" dirty="0">
                <a:latin typeface="Trebuchet MS (Headings)"/>
              </a:rPr>
              <a:t>patterns in-order to improve the predictions.</a:t>
            </a:r>
          </a:p>
          <a:p>
            <a:endParaRPr lang="en-IN" sz="1800" dirty="0">
              <a:latin typeface="Trebuchet MS (Headings)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9D376F8-1019-4E2E-92C9-9B13F8B8D363}"/>
              </a:ext>
            </a:extLst>
          </p:cNvPr>
          <p:cNvSpPr txBox="1">
            <a:spLocks/>
          </p:cNvSpPr>
          <p:nvPr/>
        </p:nvSpPr>
        <p:spPr>
          <a:xfrm>
            <a:off x="596900" y="59767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54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586705"/>
            <a:ext cx="11060959" cy="46276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October 19: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Completing of preparation of images for baseline model and implementation and initial results of baseline model.</a:t>
            </a:r>
          </a:p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November 2: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Hyperparameter Tuning results for baseline model. Completion of preparation of images for pre-trained models (converting single-band images to RGB images based on timestep).</a:t>
            </a:r>
          </a:p>
          <a:p>
            <a:r>
              <a:rPr lang="en-IN" sz="2400" b="1" dirty="0">
                <a:solidFill>
                  <a:srgbClr val="92D050"/>
                </a:solidFill>
                <a:latin typeface="Trebuchet MS (Headings)"/>
              </a:rPr>
              <a:t>November 16: </a:t>
            </a:r>
            <a:r>
              <a:rPr lang="en-IN" sz="2400" dirty="0">
                <a:solidFill>
                  <a:srgbClr val="92D050"/>
                </a:solidFill>
                <a:latin typeface="Trebuchet MS (Headings)"/>
              </a:rPr>
              <a:t>Completion of pre-trained model training, hyperparameter tuning.</a:t>
            </a:r>
          </a:p>
          <a:p>
            <a:r>
              <a:rPr lang="en-IN" sz="2400" b="1" dirty="0">
                <a:latin typeface="Trebuchet MS (Headings)"/>
              </a:rPr>
              <a:t>November 30: </a:t>
            </a:r>
            <a:r>
              <a:rPr lang="en-US" sz="2400" b="0" i="0" u="none" strike="noStrike" baseline="0" dirty="0">
                <a:latin typeface="+mj-lt"/>
              </a:rPr>
              <a:t>Training classifier and constructing a pipeline for the proposed architecture.</a:t>
            </a:r>
          </a:p>
          <a:p>
            <a:r>
              <a:rPr lang="en-IN" sz="2400" b="1" dirty="0">
                <a:latin typeface="Trebuchet MS (Headings)"/>
              </a:rPr>
              <a:t>December 14: </a:t>
            </a:r>
            <a:r>
              <a:rPr lang="en-IN" sz="2400" dirty="0">
                <a:latin typeface="Trebuchet MS (Headings)"/>
              </a:rPr>
              <a:t>Model evaluation and Performance Comparison. Completion of Final Report.</a:t>
            </a:r>
          </a:p>
        </p:txBody>
      </p:sp>
    </p:spTree>
    <p:extLst>
      <p:ext uri="{BB962C8B-B14F-4D97-AF65-F5344CB8AC3E}">
        <p14:creationId xmlns:p14="http://schemas.microsoft.com/office/powerpoint/2010/main" val="19027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E7EA3D-DACC-4133-936B-16E595FF3F29}"/>
              </a:ext>
            </a:extLst>
          </p:cNvPr>
          <p:cNvSpPr/>
          <p:nvPr/>
        </p:nvSpPr>
        <p:spPr>
          <a:xfrm>
            <a:off x="0" y="0"/>
            <a:ext cx="1215518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9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2F45ED9-51FC-4E2A-A850-EFF8F05F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34" y="3633741"/>
            <a:ext cx="4359792" cy="3234225"/>
          </a:xfrm>
          <a:prstGeom prst="rect">
            <a:avLst/>
          </a:prstGeom>
        </p:spPr>
      </p:pic>
      <p:pic>
        <p:nvPicPr>
          <p:cNvPr id="9" name="Picture 8" descr="A picture containing text, music&#10;&#10;Description automatically generated">
            <a:extLst>
              <a:ext uri="{FF2B5EF4-FFF2-40B4-BE49-F238E27FC236}">
                <a16:creationId xmlns:a16="http://schemas.microsoft.com/office/drawing/2014/main" id="{4075B458-5D32-4B73-800E-27DB7006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98" y="9966"/>
            <a:ext cx="5048713" cy="3745287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B27C7374-72EE-4DBE-87D9-9CA067676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556"/>
            <a:ext cx="4471219" cy="33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8FDDD-13ED-46FA-BBEF-FD1F62C0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C8843A-B41D-40A0-803C-EDDD2889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8" y="1209675"/>
            <a:ext cx="12002115" cy="4457699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6E605EDA-AC62-44CC-8344-1EA8416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8" y="453007"/>
            <a:ext cx="11214100" cy="535531"/>
          </a:xfrm>
        </p:spPr>
        <p:txBody>
          <a:bodyPr/>
          <a:lstStyle/>
          <a:p>
            <a:r>
              <a:rPr lang="en-US" dirty="0"/>
              <a:t>Sample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337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03B1F1-EF9B-46E5-B57B-6C7C32B326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8C659-5A05-48EB-9758-A8C3499E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C201FB9-1561-4968-867C-BD920421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28" y="1065521"/>
            <a:ext cx="7888497" cy="5614679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E54AAF55-2DEE-4D87-B135-0610CA7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9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 v/s Validation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11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FAEA2-AE6F-458B-A6A2-988F8936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F4752-34C3-47F3-9B9D-A40E06577A27}"/>
              </a:ext>
            </a:extLst>
          </p:cNvPr>
          <p:cNvSpPr txBox="1"/>
          <p:nvPr/>
        </p:nvSpPr>
        <p:spPr>
          <a:xfrm>
            <a:off x="257175" y="542925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+mj-lt"/>
              </a:rPr>
              <a:t>Model Performance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B09F8-0B64-45C9-9A71-2E1B55F5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00200"/>
            <a:ext cx="11677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E47643-8678-404D-B9B3-D0BA20F3682F}"/>
              </a:ext>
            </a:extLst>
          </p:cNvPr>
          <p:cNvSpPr/>
          <p:nvPr/>
        </p:nvSpPr>
        <p:spPr>
          <a:xfrm>
            <a:off x="-35203" y="0"/>
            <a:ext cx="1226240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9080-1663-4B2B-B7E7-9039370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12875"/>
            <a:ext cx="11214100" cy="5355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Train loss and Validation loss all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FD04D-9BEC-4839-AAB9-E97229DF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2F65ADA-6A28-4A5B-B161-3A60D59D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405" y="1026206"/>
            <a:ext cx="5912528" cy="3948730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6F196A7-93B5-4662-95EE-F3022E06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23" y="2961520"/>
            <a:ext cx="6171153" cy="38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E47643-8678-404D-B9B3-D0BA20F3682F}"/>
              </a:ext>
            </a:extLst>
          </p:cNvPr>
          <p:cNvSpPr/>
          <p:nvPr/>
        </p:nvSpPr>
        <p:spPr>
          <a:xfrm>
            <a:off x="-70405" y="0"/>
            <a:ext cx="1226240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59080-1663-4B2B-B7E7-9039370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19554"/>
            <a:ext cx="11214100" cy="5355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Train loss and Validation loss without efficient net b4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FD04D-9BEC-4839-AAB9-E97229DF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88F17EC-40D1-4820-8032-389CEADA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074" y="1174638"/>
            <a:ext cx="6174093" cy="371251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BA58C4C-D31B-421B-9371-16C882B8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119276"/>
            <a:ext cx="6332738" cy="37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3CF7-12A3-4808-A723-1B9EA53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3841"/>
            <a:ext cx="11214100" cy="535531"/>
          </a:xfrm>
        </p:spPr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62ED4-8B8C-461E-A0F0-6868D4F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C5B-AAFF-4816-812B-AB77458A0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36643-8EEF-4B22-A47C-2ED7F21D8292}"/>
              </a:ext>
            </a:extLst>
          </p:cNvPr>
          <p:cNvSpPr/>
          <p:nvPr/>
        </p:nvSpPr>
        <p:spPr>
          <a:xfrm>
            <a:off x="8545015" y="1836280"/>
            <a:ext cx="3457857" cy="3495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635D3-C5E2-4557-B969-7E5B67A5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8" y="1352593"/>
            <a:ext cx="8010659" cy="4805464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88DC92A0-A3D7-471C-8345-F8D7A97D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52" y="1851189"/>
            <a:ext cx="3499520" cy="36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64</TotalTime>
  <Words>203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Progress Update</vt:lpstr>
      <vt:lpstr>Milestones</vt:lpstr>
      <vt:lpstr>Data Distribution</vt:lpstr>
      <vt:lpstr>Sample Training Data</vt:lpstr>
      <vt:lpstr>Train v/s Validation data distribution</vt:lpstr>
      <vt:lpstr>PowerPoint Presentation</vt:lpstr>
      <vt:lpstr>Train loss and Validation loss all models</vt:lpstr>
      <vt:lpstr>Train loss and Validation loss without efficient net b4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omkar waghmare</dc:creator>
  <cp:lastModifiedBy>omkar waghmare</cp:lastModifiedBy>
  <cp:revision>2</cp:revision>
  <dcterms:created xsi:type="dcterms:W3CDTF">2021-11-23T21:48:08Z</dcterms:created>
  <dcterms:modified xsi:type="dcterms:W3CDTF">2021-11-23T22:59:37Z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