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4"/>
  </p:notesMasterIdLst>
  <p:sldIdLst>
    <p:sldId id="324" r:id="rId2"/>
    <p:sldId id="350" r:id="rId3"/>
    <p:sldId id="351" r:id="rId4"/>
    <p:sldId id="313" r:id="rId5"/>
    <p:sldId id="341" r:id="rId6"/>
    <p:sldId id="348" r:id="rId7"/>
    <p:sldId id="355" r:id="rId8"/>
    <p:sldId id="332" r:id="rId9"/>
    <p:sldId id="353" r:id="rId10"/>
    <p:sldId id="352" r:id="rId11"/>
    <p:sldId id="354" r:id="rId12"/>
    <p:sldId id="32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becca ruhlman" initials="rr" lastIdx="1" clrIdx="0">
    <p:extLst>
      <p:ext uri="{19B8F6BF-5375-455C-9EA6-DF929625EA0E}">
        <p15:presenceInfo xmlns:p15="http://schemas.microsoft.com/office/powerpoint/2012/main" userId="d5b2232316ecf4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62"/>
    <a:srgbClr val="D50032"/>
    <a:srgbClr val="F4F3E8"/>
    <a:srgbClr val="0080A9"/>
    <a:srgbClr val="FEBB37"/>
    <a:srgbClr val="51BFE7"/>
    <a:srgbClr val="333333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A171D2-57B1-A7BE-DCED-875D01A16C15}" v="291" dt="2023-09-12T13:42:51.041"/>
    <p1510:client id="{2AC9B4BE-04E0-84C4-394C-3905C352D1DC}" v="41" dt="2023-09-05T22:13:49.898"/>
    <p1510:client id="{49885E4B-4871-DE4C-8D5F-9D2D7FDDF3FA}" v="98" dt="2023-09-05T21:54:49.196"/>
    <p1510:client id="{886A208E-06E0-1DED-0D7C-B8BAEE821816}" v="1931" dt="2023-09-05T17:07:42.997"/>
    <p1510:client id="{98850712-1ED7-6117-A481-A16E7400F882}" v="345" dt="2023-09-05T20:12:23.297"/>
    <p1510:client id="{A5DCAE6A-6A27-D35C-31F1-E0AC0B66382A}" v="1101" dt="2023-09-23T05:51:21.2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0" autoAdjust="0"/>
    <p:restoredTop sz="86455" autoAdjust="0"/>
  </p:normalViewPr>
  <p:slideViewPr>
    <p:cSldViewPr snapToGrid="0" snapToObjects="1">
      <p:cViewPr varScale="1">
        <p:scale>
          <a:sx n="81" d="100"/>
          <a:sy n="81" d="100"/>
        </p:scale>
        <p:origin x="114" y="7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DA5FF2-B42E-4C60-8961-3C084352BA0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284A015-626F-46BC-8FEA-ABC51A58E335}">
      <dgm:prSet/>
      <dgm:spPr/>
      <dgm:t>
        <a:bodyPr/>
        <a:lstStyle/>
        <a:p>
          <a:r>
            <a:rPr lang="en-US" b="0" i="0"/>
            <a:t>What is cloud computing?</a:t>
          </a:r>
          <a:endParaRPr lang="en-US"/>
        </a:p>
      </dgm:t>
    </dgm:pt>
    <dgm:pt modelId="{8D743475-BEE7-4AE5-BC98-2811F0D8784B}" type="parTrans" cxnId="{4A6DC452-BCA9-4690-A610-BA0BB4A697A1}">
      <dgm:prSet/>
      <dgm:spPr/>
      <dgm:t>
        <a:bodyPr/>
        <a:lstStyle/>
        <a:p>
          <a:endParaRPr lang="en-US"/>
        </a:p>
      </dgm:t>
    </dgm:pt>
    <dgm:pt modelId="{5A83256F-850C-4B23-9564-050F061D5061}" type="sibTrans" cxnId="{4A6DC452-BCA9-4690-A610-BA0BB4A697A1}">
      <dgm:prSet/>
      <dgm:spPr/>
      <dgm:t>
        <a:bodyPr/>
        <a:lstStyle/>
        <a:p>
          <a:endParaRPr lang="en-US"/>
        </a:p>
      </dgm:t>
    </dgm:pt>
    <dgm:pt modelId="{90E9A0AD-CA89-4459-BA95-926F16453415}">
      <dgm:prSet/>
      <dgm:spPr/>
      <dgm:t>
        <a:bodyPr/>
        <a:lstStyle/>
        <a:p>
          <a:r>
            <a:rPr lang="en-US" b="0" i="0">
              <a:latin typeface="Arial" panose="020B0604020202020204"/>
            </a:rPr>
            <a:t>Everyday</a:t>
          </a:r>
          <a:r>
            <a:rPr lang="en-US">
              <a:latin typeface="Arial" panose="020B0604020202020204"/>
            </a:rPr>
            <a:t> applications of cloud computing</a:t>
          </a:r>
          <a:endParaRPr lang="en-US"/>
        </a:p>
      </dgm:t>
    </dgm:pt>
    <dgm:pt modelId="{61A40317-061A-42C3-8CAD-144ABD8E4013}" type="parTrans" cxnId="{679A7E4E-8C54-4BD6-BE8E-0AC9D4986C30}">
      <dgm:prSet/>
      <dgm:spPr/>
      <dgm:t>
        <a:bodyPr/>
        <a:lstStyle/>
        <a:p>
          <a:endParaRPr lang="en-US"/>
        </a:p>
      </dgm:t>
    </dgm:pt>
    <dgm:pt modelId="{70B522CD-CF66-457B-9048-654FBB9085F4}" type="sibTrans" cxnId="{679A7E4E-8C54-4BD6-BE8E-0AC9D4986C30}">
      <dgm:prSet/>
      <dgm:spPr/>
      <dgm:t>
        <a:bodyPr/>
        <a:lstStyle/>
        <a:p>
          <a:endParaRPr lang="en-US"/>
        </a:p>
      </dgm:t>
    </dgm:pt>
    <dgm:pt modelId="{D8D5A8F9-A705-4612-A2EE-25F60E0DCEE0}">
      <dgm:prSet/>
      <dgm:spPr/>
      <dgm:t>
        <a:bodyPr/>
        <a:lstStyle/>
        <a:p>
          <a:r>
            <a:rPr lang="en-US" b="0" i="0"/>
            <a:t>Exploring </a:t>
          </a:r>
          <a:r>
            <a:rPr lang="en-US" b="0" i="0">
              <a:latin typeface="Arial" panose="020B0604020202020204"/>
            </a:rPr>
            <a:t>cloud</a:t>
          </a:r>
          <a:r>
            <a:rPr lang="en-US" b="0" i="0"/>
            <a:t> </a:t>
          </a:r>
          <a:r>
            <a:rPr lang="en-US" b="0" i="0">
              <a:latin typeface="Arial" panose="020B0604020202020204"/>
            </a:rPr>
            <a:t>service</a:t>
          </a:r>
          <a:r>
            <a:rPr lang="en-US" b="0" i="0"/>
            <a:t> </a:t>
          </a:r>
          <a:r>
            <a:rPr lang="en-US" b="0" i="0">
              <a:latin typeface="Arial" panose="020B0604020202020204"/>
            </a:rPr>
            <a:t>models</a:t>
          </a:r>
          <a:endParaRPr lang="en-US"/>
        </a:p>
      </dgm:t>
    </dgm:pt>
    <dgm:pt modelId="{5EFB3090-D79E-4776-9FBA-B0107883FAF6}" type="parTrans" cxnId="{48EF0805-355F-4FBA-9C82-F069A81C582B}">
      <dgm:prSet/>
      <dgm:spPr/>
      <dgm:t>
        <a:bodyPr/>
        <a:lstStyle/>
        <a:p>
          <a:endParaRPr lang="en-US"/>
        </a:p>
      </dgm:t>
    </dgm:pt>
    <dgm:pt modelId="{C2ADF50F-BE00-4101-AC90-6D26C1C44CF5}" type="sibTrans" cxnId="{48EF0805-355F-4FBA-9C82-F069A81C582B}">
      <dgm:prSet/>
      <dgm:spPr/>
      <dgm:t>
        <a:bodyPr/>
        <a:lstStyle/>
        <a:p>
          <a:endParaRPr lang="en-US"/>
        </a:p>
      </dgm:t>
    </dgm:pt>
    <dgm:pt modelId="{4BD6E208-6D5F-4612-8A80-9EFE7C6A371D}">
      <dgm:prSet phldr="0"/>
      <dgm:spPr/>
      <dgm:t>
        <a:bodyPr/>
        <a:lstStyle/>
        <a:p>
          <a:r>
            <a:rPr lang="en-US">
              <a:latin typeface="Arial" panose="020B0604020202020204"/>
            </a:rPr>
            <a:t>Summary</a:t>
          </a:r>
          <a:endParaRPr lang="en-US"/>
        </a:p>
      </dgm:t>
    </dgm:pt>
    <dgm:pt modelId="{830B780C-3C88-4EB9-AC43-19D2FDB67C09}" type="parTrans" cxnId="{B8DB06FE-07EE-4245-BAF8-511E2F53C7C1}">
      <dgm:prSet/>
      <dgm:spPr/>
      <dgm:t>
        <a:bodyPr/>
        <a:lstStyle/>
        <a:p>
          <a:endParaRPr lang="en-US"/>
        </a:p>
      </dgm:t>
    </dgm:pt>
    <dgm:pt modelId="{8C2FA0EE-F159-4D5E-A343-4D9C9E11500D}" type="sibTrans" cxnId="{B8DB06FE-07EE-4245-BAF8-511E2F53C7C1}">
      <dgm:prSet/>
      <dgm:spPr/>
      <dgm:t>
        <a:bodyPr/>
        <a:lstStyle/>
        <a:p>
          <a:endParaRPr lang="en-US"/>
        </a:p>
      </dgm:t>
    </dgm:pt>
    <dgm:pt modelId="{7CD7A8E8-419C-4144-A140-32BF9FA22283}">
      <dgm:prSet/>
      <dgm:spPr/>
      <dgm:t>
        <a:bodyPr/>
        <a:lstStyle/>
        <a:p>
          <a:r>
            <a:rPr lang="en-US" b="0" i="0"/>
            <a:t>Quick quiz</a:t>
          </a:r>
          <a:endParaRPr lang="en-US"/>
        </a:p>
      </dgm:t>
    </dgm:pt>
    <dgm:pt modelId="{22DD4AB5-D54F-4C0F-B92B-E944C37D27D3}" type="parTrans" cxnId="{DA1AEB70-B0AE-4DD8-8443-1E04EA8131DC}">
      <dgm:prSet/>
      <dgm:spPr/>
      <dgm:t>
        <a:bodyPr/>
        <a:lstStyle/>
        <a:p>
          <a:endParaRPr lang="en-US"/>
        </a:p>
      </dgm:t>
    </dgm:pt>
    <dgm:pt modelId="{8F5F96C7-DD03-4A7D-8885-18013198DCEE}" type="sibTrans" cxnId="{DA1AEB70-B0AE-4DD8-8443-1E04EA8131DC}">
      <dgm:prSet/>
      <dgm:spPr/>
      <dgm:t>
        <a:bodyPr/>
        <a:lstStyle/>
        <a:p>
          <a:endParaRPr lang="en-US"/>
        </a:p>
      </dgm:t>
    </dgm:pt>
    <dgm:pt modelId="{AD3DF4D9-CFF9-4A94-B0EE-9D89D50A3F6D}" type="pres">
      <dgm:prSet presAssocID="{73DA5FF2-B42E-4C60-8961-3C084352BA0D}" presName="root" presStyleCnt="0">
        <dgm:presLayoutVars>
          <dgm:dir/>
          <dgm:resizeHandles val="exact"/>
        </dgm:presLayoutVars>
      </dgm:prSet>
      <dgm:spPr/>
    </dgm:pt>
    <dgm:pt modelId="{697D9599-8BFD-4919-AD84-A771972B2513}" type="pres">
      <dgm:prSet presAssocID="{6284A015-626F-46BC-8FEA-ABC51A58E335}" presName="compNode" presStyleCnt="0"/>
      <dgm:spPr/>
    </dgm:pt>
    <dgm:pt modelId="{ECDC974E-B565-488E-95BF-FC04CBA7CED2}" type="pres">
      <dgm:prSet presAssocID="{6284A015-626F-46BC-8FEA-ABC51A58E335}" presName="bgRect" presStyleLbl="bgShp" presStyleIdx="0" presStyleCnt="5"/>
      <dgm:spPr/>
    </dgm:pt>
    <dgm:pt modelId="{663F14CD-8AA5-42CB-A075-4F8FE4B8425E}" type="pres">
      <dgm:prSet presAssocID="{6284A015-626F-46BC-8FEA-ABC51A58E33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45C3F147-9F96-4702-B0D2-6755BC3F9479}" type="pres">
      <dgm:prSet presAssocID="{6284A015-626F-46BC-8FEA-ABC51A58E335}" presName="spaceRect" presStyleCnt="0"/>
      <dgm:spPr/>
    </dgm:pt>
    <dgm:pt modelId="{5C295E66-B48E-49DE-9449-3AC00161F475}" type="pres">
      <dgm:prSet presAssocID="{6284A015-626F-46BC-8FEA-ABC51A58E335}" presName="parTx" presStyleLbl="revTx" presStyleIdx="0" presStyleCnt="5">
        <dgm:presLayoutVars>
          <dgm:chMax val="0"/>
          <dgm:chPref val="0"/>
        </dgm:presLayoutVars>
      </dgm:prSet>
      <dgm:spPr/>
    </dgm:pt>
    <dgm:pt modelId="{856F3EB8-F06A-4085-A33F-A203A0487416}" type="pres">
      <dgm:prSet presAssocID="{5A83256F-850C-4B23-9564-050F061D5061}" presName="sibTrans" presStyleCnt="0"/>
      <dgm:spPr/>
    </dgm:pt>
    <dgm:pt modelId="{703400F7-C777-4F1F-9989-79D8B326E03C}" type="pres">
      <dgm:prSet presAssocID="{90E9A0AD-CA89-4459-BA95-926F16453415}" presName="compNode" presStyleCnt="0"/>
      <dgm:spPr/>
    </dgm:pt>
    <dgm:pt modelId="{B720A107-23AB-48A4-965A-0590C253821A}" type="pres">
      <dgm:prSet presAssocID="{90E9A0AD-CA89-4459-BA95-926F16453415}" presName="bgRect" presStyleLbl="bgShp" presStyleIdx="1" presStyleCnt="5"/>
      <dgm:spPr/>
    </dgm:pt>
    <dgm:pt modelId="{EBA48C2D-BF71-4A4F-BAF1-3D7D82F31953}" type="pres">
      <dgm:prSet presAssocID="{90E9A0AD-CA89-4459-BA95-926F1645341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D55DA085-5107-4F49-8A49-1388EA338CEF}" type="pres">
      <dgm:prSet presAssocID="{90E9A0AD-CA89-4459-BA95-926F16453415}" presName="spaceRect" presStyleCnt="0"/>
      <dgm:spPr/>
    </dgm:pt>
    <dgm:pt modelId="{F1B34EFB-453C-43A6-9886-FFFBC5DC15DD}" type="pres">
      <dgm:prSet presAssocID="{90E9A0AD-CA89-4459-BA95-926F16453415}" presName="parTx" presStyleLbl="revTx" presStyleIdx="1" presStyleCnt="5">
        <dgm:presLayoutVars>
          <dgm:chMax val="0"/>
          <dgm:chPref val="0"/>
        </dgm:presLayoutVars>
      </dgm:prSet>
      <dgm:spPr/>
    </dgm:pt>
    <dgm:pt modelId="{16C264D8-03FA-458B-B28A-FBB74D05C661}" type="pres">
      <dgm:prSet presAssocID="{70B522CD-CF66-457B-9048-654FBB9085F4}" presName="sibTrans" presStyleCnt="0"/>
      <dgm:spPr/>
    </dgm:pt>
    <dgm:pt modelId="{DE43BC29-E807-4C61-BC93-E14E321EF160}" type="pres">
      <dgm:prSet presAssocID="{D8D5A8F9-A705-4612-A2EE-25F60E0DCEE0}" presName="compNode" presStyleCnt="0"/>
      <dgm:spPr/>
    </dgm:pt>
    <dgm:pt modelId="{4ACD1F89-A0FB-419F-8719-193BDCA4E2A8}" type="pres">
      <dgm:prSet presAssocID="{D8D5A8F9-A705-4612-A2EE-25F60E0DCEE0}" presName="bgRect" presStyleLbl="bgShp" presStyleIdx="2" presStyleCnt="5"/>
      <dgm:spPr/>
    </dgm:pt>
    <dgm:pt modelId="{4C5580BB-91EE-4CBC-901A-BEBC1DEFD25A}" type="pres">
      <dgm:prSet presAssocID="{D8D5A8F9-A705-4612-A2EE-25F60E0DCEE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25E9FDCA-9DA0-4374-9A62-FCD10939964F}" type="pres">
      <dgm:prSet presAssocID="{D8D5A8F9-A705-4612-A2EE-25F60E0DCEE0}" presName="spaceRect" presStyleCnt="0"/>
      <dgm:spPr/>
    </dgm:pt>
    <dgm:pt modelId="{88A66C20-7325-4A43-BCDF-8180D861F497}" type="pres">
      <dgm:prSet presAssocID="{D8D5A8F9-A705-4612-A2EE-25F60E0DCEE0}" presName="parTx" presStyleLbl="revTx" presStyleIdx="2" presStyleCnt="5">
        <dgm:presLayoutVars>
          <dgm:chMax val="0"/>
          <dgm:chPref val="0"/>
        </dgm:presLayoutVars>
      </dgm:prSet>
      <dgm:spPr/>
    </dgm:pt>
    <dgm:pt modelId="{B633CDBF-1C8F-4575-A8CF-97676E524C30}" type="pres">
      <dgm:prSet presAssocID="{C2ADF50F-BE00-4101-AC90-6D26C1C44CF5}" presName="sibTrans" presStyleCnt="0"/>
      <dgm:spPr/>
    </dgm:pt>
    <dgm:pt modelId="{E040D24C-220F-4D50-8950-CF7E466A3D87}" type="pres">
      <dgm:prSet presAssocID="{4BD6E208-6D5F-4612-8A80-9EFE7C6A371D}" presName="compNode" presStyleCnt="0"/>
      <dgm:spPr/>
    </dgm:pt>
    <dgm:pt modelId="{5C64BB81-8671-4C32-BA43-37E9F07C6505}" type="pres">
      <dgm:prSet presAssocID="{4BD6E208-6D5F-4612-8A80-9EFE7C6A371D}" presName="bgRect" presStyleLbl="bgShp" presStyleIdx="3" presStyleCnt="5"/>
      <dgm:spPr/>
    </dgm:pt>
    <dgm:pt modelId="{0871E30F-A288-44C9-885F-AF6BD63BC990}" type="pres">
      <dgm:prSet presAssocID="{4BD6E208-6D5F-4612-8A80-9EFE7C6A371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1558709-1460-4D90-BBA5-710DFBE2A63C}" type="pres">
      <dgm:prSet presAssocID="{4BD6E208-6D5F-4612-8A80-9EFE7C6A371D}" presName="spaceRect" presStyleCnt="0"/>
      <dgm:spPr/>
    </dgm:pt>
    <dgm:pt modelId="{93E15275-30D2-4C31-A58A-4E2EA5AC0F5A}" type="pres">
      <dgm:prSet presAssocID="{4BD6E208-6D5F-4612-8A80-9EFE7C6A371D}" presName="parTx" presStyleLbl="revTx" presStyleIdx="3" presStyleCnt="5">
        <dgm:presLayoutVars>
          <dgm:chMax val="0"/>
          <dgm:chPref val="0"/>
        </dgm:presLayoutVars>
      </dgm:prSet>
      <dgm:spPr/>
    </dgm:pt>
    <dgm:pt modelId="{96D3A8CE-1962-407F-8DCC-98AEB1EF1C99}" type="pres">
      <dgm:prSet presAssocID="{8C2FA0EE-F159-4D5E-A343-4D9C9E11500D}" presName="sibTrans" presStyleCnt="0"/>
      <dgm:spPr/>
    </dgm:pt>
    <dgm:pt modelId="{105B19E5-BAF5-4022-9B04-B3331BE0B73B}" type="pres">
      <dgm:prSet presAssocID="{7CD7A8E8-419C-4144-A140-32BF9FA22283}" presName="compNode" presStyleCnt="0"/>
      <dgm:spPr/>
    </dgm:pt>
    <dgm:pt modelId="{9042D534-BB20-42A3-87A9-AF02BBB57E8C}" type="pres">
      <dgm:prSet presAssocID="{7CD7A8E8-419C-4144-A140-32BF9FA22283}" presName="bgRect" presStyleLbl="bgShp" presStyleIdx="4" presStyleCnt="5"/>
      <dgm:spPr/>
    </dgm:pt>
    <dgm:pt modelId="{119ADB54-A542-4EF3-84B2-58D4ED7CD1B8}" type="pres">
      <dgm:prSet presAssocID="{7CD7A8E8-419C-4144-A140-32BF9FA2228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7F53BE6-A80F-4A6B-B71E-2660602CB891}" type="pres">
      <dgm:prSet presAssocID="{7CD7A8E8-419C-4144-A140-32BF9FA22283}" presName="spaceRect" presStyleCnt="0"/>
      <dgm:spPr/>
    </dgm:pt>
    <dgm:pt modelId="{639658BA-4A2F-4D7B-A114-6DFE7D0B5394}" type="pres">
      <dgm:prSet presAssocID="{7CD7A8E8-419C-4144-A140-32BF9FA2228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8EF0805-355F-4FBA-9C82-F069A81C582B}" srcId="{73DA5FF2-B42E-4C60-8961-3C084352BA0D}" destId="{D8D5A8F9-A705-4612-A2EE-25F60E0DCEE0}" srcOrd="2" destOrd="0" parTransId="{5EFB3090-D79E-4776-9FBA-B0107883FAF6}" sibTransId="{C2ADF50F-BE00-4101-AC90-6D26C1C44CF5}"/>
    <dgm:cxn modelId="{BD92A53E-6A34-432D-980C-7DA6ECD40CB3}" type="presOf" srcId="{4BD6E208-6D5F-4612-8A80-9EFE7C6A371D}" destId="{93E15275-30D2-4C31-A58A-4E2EA5AC0F5A}" srcOrd="0" destOrd="0" presId="urn:microsoft.com/office/officeart/2018/2/layout/IconVerticalSolidList"/>
    <dgm:cxn modelId="{13113848-BC30-4A13-8233-BFF9B6DDFD02}" type="presOf" srcId="{6284A015-626F-46BC-8FEA-ABC51A58E335}" destId="{5C295E66-B48E-49DE-9449-3AC00161F475}" srcOrd="0" destOrd="0" presId="urn:microsoft.com/office/officeart/2018/2/layout/IconVerticalSolidList"/>
    <dgm:cxn modelId="{679A7E4E-8C54-4BD6-BE8E-0AC9D4986C30}" srcId="{73DA5FF2-B42E-4C60-8961-3C084352BA0D}" destId="{90E9A0AD-CA89-4459-BA95-926F16453415}" srcOrd="1" destOrd="0" parTransId="{61A40317-061A-42C3-8CAD-144ABD8E4013}" sibTransId="{70B522CD-CF66-457B-9048-654FBB9085F4}"/>
    <dgm:cxn modelId="{DA1AEB70-B0AE-4DD8-8443-1E04EA8131DC}" srcId="{73DA5FF2-B42E-4C60-8961-3C084352BA0D}" destId="{7CD7A8E8-419C-4144-A140-32BF9FA22283}" srcOrd="4" destOrd="0" parTransId="{22DD4AB5-D54F-4C0F-B92B-E944C37D27D3}" sibTransId="{8F5F96C7-DD03-4A7D-8885-18013198DCEE}"/>
    <dgm:cxn modelId="{4A6DC452-BCA9-4690-A610-BA0BB4A697A1}" srcId="{73DA5FF2-B42E-4C60-8961-3C084352BA0D}" destId="{6284A015-626F-46BC-8FEA-ABC51A58E335}" srcOrd="0" destOrd="0" parTransId="{8D743475-BEE7-4AE5-BC98-2811F0D8784B}" sibTransId="{5A83256F-850C-4B23-9564-050F061D5061}"/>
    <dgm:cxn modelId="{29EDB074-4844-4D70-B5BA-35C52E2789F9}" type="presOf" srcId="{90E9A0AD-CA89-4459-BA95-926F16453415}" destId="{F1B34EFB-453C-43A6-9886-FFFBC5DC15DD}" srcOrd="0" destOrd="0" presId="urn:microsoft.com/office/officeart/2018/2/layout/IconVerticalSolidList"/>
    <dgm:cxn modelId="{FDD451A8-A74F-49D8-850D-ECBC768BC39C}" type="presOf" srcId="{73DA5FF2-B42E-4C60-8961-3C084352BA0D}" destId="{AD3DF4D9-CFF9-4A94-B0EE-9D89D50A3F6D}" srcOrd="0" destOrd="0" presId="urn:microsoft.com/office/officeart/2018/2/layout/IconVerticalSolidList"/>
    <dgm:cxn modelId="{B6449DA8-9E43-498B-9ED3-37BC1E26B81B}" type="presOf" srcId="{D8D5A8F9-A705-4612-A2EE-25F60E0DCEE0}" destId="{88A66C20-7325-4A43-BCDF-8180D861F497}" srcOrd="0" destOrd="0" presId="urn:microsoft.com/office/officeart/2018/2/layout/IconVerticalSolidList"/>
    <dgm:cxn modelId="{6AB349F3-5626-4CD3-816F-992CDD03E410}" type="presOf" srcId="{7CD7A8E8-419C-4144-A140-32BF9FA22283}" destId="{639658BA-4A2F-4D7B-A114-6DFE7D0B5394}" srcOrd="0" destOrd="0" presId="urn:microsoft.com/office/officeart/2018/2/layout/IconVerticalSolidList"/>
    <dgm:cxn modelId="{B8DB06FE-07EE-4245-BAF8-511E2F53C7C1}" srcId="{73DA5FF2-B42E-4C60-8961-3C084352BA0D}" destId="{4BD6E208-6D5F-4612-8A80-9EFE7C6A371D}" srcOrd="3" destOrd="0" parTransId="{830B780C-3C88-4EB9-AC43-19D2FDB67C09}" sibTransId="{8C2FA0EE-F159-4D5E-A343-4D9C9E11500D}"/>
    <dgm:cxn modelId="{EAB2D52F-5E1C-4150-875F-301673FBCD6D}" type="presParOf" srcId="{AD3DF4D9-CFF9-4A94-B0EE-9D89D50A3F6D}" destId="{697D9599-8BFD-4919-AD84-A771972B2513}" srcOrd="0" destOrd="0" presId="urn:microsoft.com/office/officeart/2018/2/layout/IconVerticalSolidList"/>
    <dgm:cxn modelId="{625E7C24-A342-446B-B670-8C3AE9E9730D}" type="presParOf" srcId="{697D9599-8BFD-4919-AD84-A771972B2513}" destId="{ECDC974E-B565-488E-95BF-FC04CBA7CED2}" srcOrd="0" destOrd="0" presId="urn:microsoft.com/office/officeart/2018/2/layout/IconVerticalSolidList"/>
    <dgm:cxn modelId="{2CEE1853-0F94-48C2-8C98-AC8DBE6854D7}" type="presParOf" srcId="{697D9599-8BFD-4919-AD84-A771972B2513}" destId="{663F14CD-8AA5-42CB-A075-4F8FE4B8425E}" srcOrd="1" destOrd="0" presId="urn:microsoft.com/office/officeart/2018/2/layout/IconVerticalSolidList"/>
    <dgm:cxn modelId="{D81252F1-642C-45E9-AA1B-2C0A29D12490}" type="presParOf" srcId="{697D9599-8BFD-4919-AD84-A771972B2513}" destId="{45C3F147-9F96-4702-B0D2-6755BC3F9479}" srcOrd="2" destOrd="0" presId="urn:microsoft.com/office/officeart/2018/2/layout/IconVerticalSolidList"/>
    <dgm:cxn modelId="{CB12014C-9389-416C-A6B7-A4ABD6296058}" type="presParOf" srcId="{697D9599-8BFD-4919-AD84-A771972B2513}" destId="{5C295E66-B48E-49DE-9449-3AC00161F475}" srcOrd="3" destOrd="0" presId="urn:microsoft.com/office/officeart/2018/2/layout/IconVerticalSolidList"/>
    <dgm:cxn modelId="{57332DEE-A285-4B7C-B70B-1FD8FBC430CA}" type="presParOf" srcId="{AD3DF4D9-CFF9-4A94-B0EE-9D89D50A3F6D}" destId="{856F3EB8-F06A-4085-A33F-A203A0487416}" srcOrd="1" destOrd="0" presId="urn:microsoft.com/office/officeart/2018/2/layout/IconVerticalSolidList"/>
    <dgm:cxn modelId="{14184A29-6FA0-4D7C-8ED1-C95C442170EA}" type="presParOf" srcId="{AD3DF4D9-CFF9-4A94-B0EE-9D89D50A3F6D}" destId="{703400F7-C777-4F1F-9989-79D8B326E03C}" srcOrd="2" destOrd="0" presId="urn:microsoft.com/office/officeart/2018/2/layout/IconVerticalSolidList"/>
    <dgm:cxn modelId="{786C0337-F286-4547-A5FE-F2614EFF69B9}" type="presParOf" srcId="{703400F7-C777-4F1F-9989-79D8B326E03C}" destId="{B720A107-23AB-48A4-965A-0590C253821A}" srcOrd="0" destOrd="0" presId="urn:microsoft.com/office/officeart/2018/2/layout/IconVerticalSolidList"/>
    <dgm:cxn modelId="{26577177-4040-4D14-BCB1-9ABD8F164FAD}" type="presParOf" srcId="{703400F7-C777-4F1F-9989-79D8B326E03C}" destId="{EBA48C2D-BF71-4A4F-BAF1-3D7D82F31953}" srcOrd="1" destOrd="0" presId="urn:microsoft.com/office/officeart/2018/2/layout/IconVerticalSolidList"/>
    <dgm:cxn modelId="{B9920A98-3E1B-4C69-B418-1A978F742950}" type="presParOf" srcId="{703400F7-C777-4F1F-9989-79D8B326E03C}" destId="{D55DA085-5107-4F49-8A49-1388EA338CEF}" srcOrd="2" destOrd="0" presId="urn:microsoft.com/office/officeart/2018/2/layout/IconVerticalSolidList"/>
    <dgm:cxn modelId="{D9ACEBCE-FBCE-44EC-BD9F-18D4CDEC7288}" type="presParOf" srcId="{703400F7-C777-4F1F-9989-79D8B326E03C}" destId="{F1B34EFB-453C-43A6-9886-FFFBC5DC15DD}" srcOrd="3" destOrd="0" presId="urn:microsoft.com/office/officeart/2018/2/layout/IconVerticalSolidList"/>
    <dgm:cxn modelId="{73A9326A-C256-4108-82AF-703A2D49D7BE}" type="presParOf" srcId="{AD3DF4D9-CFF9-4A94-B0EE-9D89D50A3F6D}" destId="{16C264D8-03FA-458B-B28A-FBB74D05C661}" srcOrd="3" destOrd="0" presId="urn:microsoft.com/office/officeart/2018/2/layout/IconVerticalSolidList"/>
    <dgm:cxn modelId="{877DD289-BA62-4D7F-8F00-E40165F0BD0D}" type="presParOf" srcId="{AD3DF4D9-CFF9-4A94-B0EE-9D89D50A3F6D}" destId="{DE43BC29-E807-4C61-BC93-E14E321EF160}" srcOrd="4" destOrd="0" presId="urn:microsoft.com/office/officeart/2018/2/layout/IconVerticalSolidList"/>
    <dgm:cxn modelId="{4F5BEE10-CAEF-4062-889C-99B118C1CB52}" type="presParOf" srcId="{DE43BC29-E807-4C61-BC93-E14E321EF160}" destId="{4ACD1F89-A0FB-419F-8719-193BDCA4E2A8}" srcOrd="0" destOrd="0" presId="urn:microsoft.com/office/officeart/2018/2/layout/IconVerticalSolidList"/>
    <dgm:cxn modelId="{3463DCE3-65B0-4858-AE61-27731AC9AE92}" type="presParOf" srcId="{DE43BC29-E807-4C61-BC93-E14E321EF160}" destId="{4C5580BB-91EE-4CBC-901A-BEBC1DEFD25A}" srcOrd="1" destOrd="0" presId="urn:microsoft.com/office/officeart/2018/2/layout/IconVerticalSolidList"/>
    <dgm:cxn modelId="{1DD409C8-BB8B-4F42-A587-32FF7B6D32AE}" type="presParOf" srcId="{DE43BC29-E807-4C61-BC93-E14E321EF160}" destId="{25E9FDCA-9DA0-4374-9A62-FCD10939964F}" srcOrd="2" destOrd="0" presId="urn:microsoft.com/office/officeart/2018/2/layout/IconVerticalSolidList"/>
    <dgm:cxn modelId="{2C7B6D10-B756-43D4-8580-3265EC95B779}" type="presParOf" srcId="{DE43BC29-E807-4C61-BC93-E14E321EF160}" destId="{88A66C20-7325-4A43-BCDF-8180D861F497}" srcOrd="3" destOrd="0" presId="urn:microsoft.com/office/officeart/2018/2/layout/IconVerticalSolidList"/>
    <dgm:cxn modelId="{67149E9B-3138-410D-987E-449AB26CF759}" type="presParOf" srcId="{AD3DF4D9-CFF9-4A94-B0EE-9D89D50A3F6D}" destId="{B633CDBF-1C8F-4575-A8CF-97676E524C30}" srcOrd="5" destOrd="0" presId="urn:microsoft.com/office/officeart/2018/2/layout/IconVerticalSolidList"/>
    <dgm:cxn modelId="{D19318A6-6958-44FA-94B9-98F8EA53AD6B}" type="presParOf" srcId="{AD3DF4D9-CFF9-4A94-B0EE-9D89D50A3F6D}" destId="{E040D24C-220F-4D50-8950-CF7E466A3D87}" srcOrd="6" destOrd="0" presId="urn:microsoft.com/office/officeart/2018/2/layout/IconVerticalSolidList"/>
    <dgm:cxn modelId="{C3B0D9A8-0DAE-4FCA-978D-50EE5A5EB942}" type="presParOf" srcId="{E040D24C-220F-4D50-8950-CF7E466A3D87}" destId="{5C64BB81-8671-4C32-BA43-37E9F07C6505}" srcOrd="0" destOrd="0" presId="urn:microsoft.com/office/officeart/2018/2/layout/IconVerticalSolidList"/>
    <dgm:cxn modelId="{C86280FF-AE4B-4EAC-891A-0FAD32AEEB42}" type="presParOf" srcId="{E040D24C-220F-4D50-8950-CF7E466A3D87}" destId="{0871E30F-A288-44C9-885F-AF6BD63BC990}" srcOrd="1" destOrd="0" presId="urn:microsoft.com/office/officeart/2018/2/layout/IconVerticalSolidList"/>
    <dgm:cxn modelId="{176D7084-2E4B-410E-846A-84EE5F1791CE}" type="presParOf" srcId="{E040D24C-220F-4D50-8950-CF7E466A3D87}" destId="{31558709-1460-4D90-BBA5-710DFBE2A63C}" srcOrd="2" destOrd="0" presId="urn:microsoft.com/office/officeart/2018/2/layout/IconVerticalSolidList"/>
    <dgm:cxn modelId="{F1B69D7C-75A5-4C9C-B764-FB31BB651102}" type="presParOf" srcId="{E040D24C-220F-4D50-8950-CF7E466A3D87}" destId="{93E15275-30D2-4C31-A58A-4E2EA5AC0F5A}" srcOrd="3" destOrd="0" presId="urn:microsoft.com/office/officeart/2018/2/layout/IconVerticalSolidList"/>
    <dgm:cxn modelId="{BBE85B8C-FBF2-4A5F-ABFC-B2C5A08147A6}" type="presParOf" srcId="{AD3DF4D9-CFF9-4A94-B0EE-9D89D50A3F6D}" destId="{96D3A8CE-1962-407F-8DCC-98AEB1EF1C99}" srcOrd="7" destOrd="0" presId="urn:microsoft.com/office/officeart/2018/2/layout/IconVerticalSolidList"/>
    <dgm:cxn modelId="{723867AD-EBA7-40A8-A345-FFC4D4596481}" type="presParOf" srcId="{AD3DF4D9-CFF9-4A94-B0EE-9D89D50A3F6D}" destId="{105B19E5-BAF5-4022-9B04-B3331BE0B73B}" srcOrd="8" destOrd="0" presId="urn:microsoft.com/office/officeart/2018/2/layout/IconVerticalSolidList"/>
    <dgm:cxn modelId="{2944057D-44FA-4DAD-A8F3-E33524BF993A}" type="presParOf" srcId="{105B19E5-BAF5-4022-9B04-B3331BE0B73B}" destId="{9042D534-BB20-42A3-87A9-AF02BBB57E8C}" srcOrd="0" destOrd="0" presId="urn:microsoft.com/office/officeart/2018/2/layout/IconVerticalSolidList"/>
    <dgm:cxn modelId="{8A929C37-C90C-434F-89CF-6674117DEE8F}" type="presParOf" srcId="{105B19E5-BAF5-4022-9B04-B3331BE0B73B}" destId="{119ADB54-A542-4EF3-84B2-58D4ED7CD1B8}" srcOrd="1" destOrd="0" presId="urn:microsoft.com/office/officeart/2018/2/layout/IconVerticalSolidList"/>
    <dgm:cxn modelId="{31E2E9FC-AADC-47AB-A626-D82FAC336918}" type="presParOf" srcId="{105B19E5-BAF5-4022-9B04-B3331BE0B73B}" destId="{A7F53BE6-A80F-4A6B-B71E-2660602CB891}" srcOrd="2" destOrd="0" presId="urn:microsoft.com/office/officeart/2018/2/layout/IconVerticalSolidList"/>
    <dgm:cxn modelId="{6165526D-78CA-4D93-B880-C5AD929F8BED}" type="presParOf" srcId="{105B19E5-BAF5-4022-9B04-B3331BE0B73B}" destId="{639658BA-4A2F-4D7B-A114-6DFE7D0B53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F21C4C-62FB-4293-8FF5-2BB4AEBE8682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0BBC419-E15E-4368-B0F1-0C0E26C5C850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Arial" panose="020B0604020202020204"/>
            </a:rPr>
            <a:t>Ready-to-use software applications</a:t>
          </a:r>
          <a:endParaRPr lang="en-US" dirty="0">
            <a:solidFill>
              <a:schemeClr val="tx1"/>
            </a:solidFill>
          </a:endParaRPr>
        </a:p>
      </dgm:t>
    </dgm:pt>
    <dgm:pt modelId="{62ED2A60-0471-4CF2-B099-1208E447E7D2}" type="parTrans" cxnId="{669C9569-B66F-4F3D-8A60-8157E2A626F0}">
      <dgm:prSet/>
      <dgm:spPr/>
      <dgm:t>
        <a:bodyPr/>
        <a:lstStyle/>
        <a:p>
          <a:endParaRPr lang="en-US"/>
        </a:p>
      </dgm:t>
    </dgm:pt>
    <dgm:pt modelId="{707F1E89-98B0-4282-9DB3-A24DE0D83B43}" type="sibTrans" cxnId="{669C9569-B66F-4F3D-8A60-8157E2A626F0}">
      <dgm:prSet/>
      <dgm:spPr/>
      <dgm:t>
        <a:bodyPr/>
        <a:lstStyle/>
        <a:p>
          <a:endParaRPr lang="en-US"/>
        </a:p>
      </dgm:t>
    </dgm:pt>
    <dgm:pt modelId="{099BE0EB-63F0-4BE1-8125-FCAB663648B0}">
      <dgm:prSet phldr="0"/>
      <dgm:spPr/>
      <dgm:t>
        <a:bodyPr/>
        <a:lstStyle/>
        <a:p>
          <a:pPr rtl="0"/>
          <a:r>
            <a:rPr lang="en-US" dirty="0">
              <a:solidFill>
                <a:schemeClr val="bg1"/>
              </a:solidFill>
              <a:latin typeface="Arial" panose="020B0604020202020204"/>
            </a:rPr>
            <a:t>SaaS</a:t>
          </a:r>
        </a:p>
      </dgm:t>
    </dgm:pt>
    <dgm:pt modelId="{CFAB38CD-BB7C-4B81-A15A-4B802EC88CC1}" type="parTrans" cxnId="{B083FFD2-EBC5-44DC-B735-0B6119EAC64E}">
      <dgm:prSet/>
      <dgm:spPr/>
    </dgm:pt>
    <dgm:pt modelId="{1F57155C-AF62-4E97-B8F0-01BBAA4AC6FB}" type="sibTrans" cxnId="{B083FFD2-EBC5-44DC-B735-0B6119EAC64E}">
      <dgm:prSet/>
      <dgm:spPr/>
    </dgm:pt>
    <dgm:pt modelId="{6C806166-6AF0-492B-82E3-F5882D49639E}">
      <dgm:prSet phldr="0"/>
      <dgm:spPr/>
      <dgm:t>
        <a:bodyPr/>
        <a:lstStyle/>
        <a:p>
          <a:pPr rtl="0"/>
          <a:r>
            <a:rPr lang="en-US" dirty="0">
              <a:solidFill>
                <a:schemeClr val="tx1"/>
              </a:solidFill>
              <a:latin typeface="Arial" panose="020B0604020202020204"/>
            </a:rPr>
            <a:t>Software as a Service</a:t>
          </a:r>
          <a:endParaRPr lang="en-US" dirty="0">
            <a:solidFill>
              <a:schemeClr val="tx1"/>
            </a:solidFill>
          </a:endParaRPr>
        </a:p>
      </dgm:t>
    </dgm:pt>
    <dgm:pt modelId="{63A9A11B-F445-4F0D-8572-9FCA7B1445D9}" type="parTrans" cxnId="{34DE8D85-374F-4149-AE14-0835F69EE737}">
      <dgm:prSet/>
      <dgm:spPr/>
    </dgm:pt>
    <dgm:pt modelId="{A2F53738-38B1-41A3-831A-D1AA64FD4433}" type="sibTrans" cxnId="{34DE8D85-374F-4149-AE14-0835F69EE737}">
      <dgm:prSet/>
      <dgm:spPr/>
    </dgm:pt>
    <dgm:pt modelId="{5DBB0238-2EE7-4FDB-98FC-666D372EBCFE}" type="pres">
      <dgm:prSet presAssocID="{94F21C4C-62FB-4293-8FF5-2BB4AEBE8682}" presName="linear" presStyleCnt="0">
        <dgm:presLayoutVars>
          <dgm:dir/>
          <dgm:animLvl val="lvl"/>
          <dgm:resizeHandles val="exact"/>
        </dgm:presLayoutVars>
      </dgm:prSet>
      <dgm:spPr/>
    </dgm:pt>
    <dgm:pt modelId="{32721AB3-3E43-45AF-B426-5050AA7009D9}" type="pres">
      <dgm:prSet presAssocID="{099BE0EB-63F0-4BE1-8125-FCAB663648B0}" presName="parentLin" presStyleCnt="0"/>
      <dgm:spPr/>
    </dgm:pt>
    <dgm:pt modelId="{5A8266AD-CA3E-4FA0-89F6-BA422C64BA0B}" type="pres">
      <dgm:prSet presAssocID="{099BE0EB-63F0-4BE1-8125-FCAB663648B0}" presName="parentLeftMargin" presStyleLbl="node1" presStyleIdx="0" presStyleCnt="1"/>
      <dgm:spPr/>
    </dgm:pt>
    <dgm:pt modelId="{41530D19-D457-4EC1-A14B-0DDC8C65CE4D}" type="pres">
      <dgm:prSet presAssocID="{099BE0EB-63F0-4BE1-8125-FCAB663648B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AF726B2-50F9-4DA2-BA73-E4DD5239844C}" type="pres">
      <dgm:prSet presAssocID="{099BE0EB-63F0-4BE1-8125-FCAB663648B0}" presName="negativeSpace" presStyleCnt="0"/>
      <dgm:spPr/>
    </dgm:pt>
    <dgm:pt modelId="{2D93C8C7-7540-4167-B9D3-D1CFBAD2FB66}" type="pres">
      <dgm:prSet presAssocID="{099BE0EB-63F0-4BE1-8125-FCAB663648B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4049E1B-822E-48DC-BEAF-8B5FCC808AB8}" type="presOf" srcId="{6C806166-6AF0-492B-82E3-F5882D49639E}" destId="{2D93C8C7-7540-4167-B9D3-D1CFBAD2FB66}" srcOrd="0" destOrd="0" presId="urn:microsoft.com/office/officeart/2005/8/layout/list1"/>
    <dgm:cxn modelId="{169DAE25-6A17-4C1F-BF1A-1D8DA9569ABB}" type="presOf" srcId="{80BBC419-E15E-4368-B0F1-0C0E26C5C850}" destId="{2D93C8C7-7540-4167-B9D3-D1CFBAD2FB66}" srcOrd="0" destOrd="1" presId="urn:microsoft.com/office/officeart/2005/8/layout/list1"/>
    <dgm:cxn modelId="{BAB44029-B0EA-4D51-97EF-0DD544208EBA}" type="presOf" srcId="{94F21C4C-62FB-4293-8FF5-2BB4AEBE8682}" destId="{5DBB0238-2EE7-4FDB-98FC-666D372EBCFE}" srcOrd="0" destOrd="0" presId="urn:microsoft.com/office/officeart/2005/8/layout/list1"/>
    <dgm:cxn modelId="{D7A6E52F-B4C9-434B-916E-DF31A82EC5E0}" type="presOf" srcId="{099BE0EB-63F0-4BE1-8125-FCAB663648B0}" destId="{5A8266AD-CA3E-4FA0-89F6-BA422C64BA0B}" srcOrd="0" destOrd="0" presId="urn:microsoft.com/office/officeart/2005/8/layout/list1"/>
    <dgm:cxn modelId="{669C9569-B66F-4F3D-8A60-8157E2A626F0}" srcId="{099BE0EB-63F0-4BE1-8125-FCAB663648B0}" destId="{80BBC419-E15E-4368-B0F1-0C0E26C5C850}" srcOrd="1" destOrd="0" parTransId="{62ED2A60-0471-4CF2-B099-1208E447E7D2}" sibTransId="{707F1E89-98B0-4282-9DB3-A24DE0D83B43}"/>
    <dgm:cxn modelId="{34DE8D85-374F-4149-AE14-0835F69EE737}" srcId="{099BE0EB-63F0-4BE1-8125-FCAB663648B0}" destId="{6C806166-6AF0-492B-82E3-F5882D49639E}" srcOrd="0" destOrd="0" parTransId="{63A9A11B-F445-4F0D-8572-9FCA7B1445D9}" sibTransId="{A2F53738-38B1-41A3-831A-D1AA64FD4433}"/>
    <dgm:cxn modelId="{1F30CDA7-3390-4480-965A-40788CFC0584}" type="presOf" srcId="{099BE0EB-63F0-4BE1-8125-FCAB663648B0}" destId="{41530D19-D457-4EC1-A14B-0DDC8C65CE4D}" srcOrd="1" destOrd="0" presId="urn:microsoft.com/office/officeart/2005/8/layout/list1"/>
    <dgm:cxn modelId="{B083FFD2-EBC5-44DC-B735-0B6119EAC64E}" srcId="{94F21C4C-62FB-4293-8FF5-2BB4AEBE8682}" destId="{099BE0EB-63F0-4BE1-8125-FCAB663648B0}" srcOrd="0" destOrd="0" parTransId="{CFAB38CD-BB7C-4B81-A15A-4B802EC88CC1}" sibTransId="{1F57155C-AF62-4E97-B8F0-01BBAA4AC6FB}"/>
    <dgm:cxn modelId="{A9ABAD08-4FE1-4BED-8FDE-46AA5E36E1DC}" type="presParOf" srcId="{5DBB0238-2EE7-4FDB-98FC-666D372EBCFE}" destId="{32721AB3-3E43-45AF-B426-5050AA7009D9}" srcOrd="0" destOrd="0" presId="urn:microsoft.com/office/officeart/2005/8/layout/list1"/>
    <dgm:cxn modelId="{23C16284-F9CF-4278-8890-6742E21B1448}" type="presParOf" srcId="{32721AB3-3E43-45AF-B426-5050AA7009D9}" destId="{5A8266AD-CA3E-4FA0-89F6-BA422C64BA0B}" srcOrd="0" destOrd="0" presId="urn:microsoft.com/office/officeart/2005/8/layout/list1"/>
    <dgm:cxn modelId="{4B9B972A-319F-4D33-887A-AC5F4ECB23EA}" type="presParOf" srcId="{32721AB3-3E43-45AF-B426-5050AA7009D9}" destId="{41530D19-D457-4EC1-A14B-0DDC8C65CE4D}" srcOrd="1" destOrd="0" presId="urn:microsoft.com/office/officeart/2005/8/layout/list1"/>
    <dgm:cxn modelId="{D22A420A-A9CA-4A4E-8118-44C3561F6123}" type="presParOf" srcId="{5DBB0238-2EE7-4FDB-98FC-666D372EBCFE}" destId="{AAF726B2-50F9-4DA2-BA73-E4DD5239844C}" srcOrd="1" destOrd="0" presId="urn:microsoft.com/office/officeart/2005/8/layout/list1"/>
    <dgm:cxn modelId="{79DEFC78-0823-4D52-807F-A63B5364217C}" type="presParOf" srcId="{5DBB0238-2EE7-4FDB-98FC-666D372EBCFE}" destId="{2D93C8C7-7540-4167-B9D3-D1CFBAD2FB6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F21C4C-62FB-4293-8FF5-2BB4AEBE8682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99BE0EB-63F0-4BE1-8125-FCAB663648B0}">
      <dgm:prSet phldr="0"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Arial" panose="020B0604020202020204"/>
            </a:rPr>
            <a:t>Platform as a Service</a:t>
          </a:r>
        </a:p>
      </dgm:t>
    </dgm:pt>
    <dgm:pt modelId="{CFAB38CD-BB7C-4B81-A15A-4B802EC88CC1}" type="parTrans" cxnId="{B083FFD2-EBC5-44DC-B735-0B6119EAC64E}">
      <dgm:prSet/>
      <dgm:spPr/>
    </dgm:pt>
    <dgm:pt modelId="{1F57155C-AF62-4E97-B8F0-01BBAA4AC6FB}" type="sibTrans" cxnId="{B083FFD2-EBC5-44DC-B735-0B6119EAC64E}">
      <dgm:prSet/>
      <dgm:spPr/>
    </dgm:pt>
    <dgm:pt modelId="{6C806166-6AF0-492B-82E3-F5882D49639E}">
      <dgm:prSet phldr="0"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Arial" panose="020B0604020202020204"/>
            </a:rPr>
            <a:t>Software development platforms</a:t>
          </a:r>
        </a:p>
      </dgm:t>
    </dgm:pt>
    <dgm:pt modelId="{63A9A11B-F445-4F0D-8572-9FCA7B1445D9}" type="parTrans" cxnId="{34DE8D85-374F-4149-AE14-0835F69EE737}">
      <dgm:prSet/>
      <dgm:spPr/>
    </dgm:pt>
    <dgm:pt modelId="{A2F53738-38B1-41A3-831A-D1AA64FD4433}" type="sibTrans" cxnId="{34DE8D85-374F-4149-AE14-0835F69EE737}">
      <dgm:prSet/>
      <dgm:spPr/>
    </dgm:pt>
    <dgm:pt modelId="{E4206085-EAAD-4DA2-92BF-0961448CE732}">
      <dgm:prSet phldr="0"/>
      <dgm:spPr/>
      <dgm:t>
        <a:bodyPr/>
        <a:lstStyle/>
        <a:p>
          <a:pPr rtl="0"/>
          <a:r>
            <a:rPr lang="en-US" dirty="0">
              <a:solidFill>
                <a:schemeClr val="bg1"/>
              </a:solidFill>
              <a:latin typeface="Arial" panose="020B0604020202020204"/>
            </a:rPr>
            <a:t>PaaS</a:t>
          </a:r>
        </a:p>
      </dgm:t>
    </dgm:pt>
    <dgm:pt modelId="{D9AF8466-1F7A-4E2B-9261-1FE90D5D7A1B}" type="parTrans" cxnId="{A992AC34-1880-4317-AF6C-7AA39F2CC051}">
      <dgm:prSet/>
      <dgm:spPr/>
    </dgm:pt>
    <dgm:pt modelId="{6EADAD34-D4DC-4E3F-B2BB-D7CE4A529B47}" type="sibTrans" cxnId="{A992AC34-1880-4317-AF6C-7AA39F2CC051}">
      <dgm:prSet/>
      <dgm:spPr/>
    </dgm:pt>
    <dgm:pt modelId="{5DBB0238-2EE7-4FDB-98FC-666D372EBCFE}" type="pres">
      <dgm:prSet presAssocID="{94F21C4C-62FB-4293-8FF5-2BB4AEBE8682}" presName="linear" presStyleCnt="0">
        <dgm:presLayoutVars>
          <dgm:dir/>
          <dgm:animLvl val="lvl"/>
          <dgm:resizeHandles val="exact"/>
        </dgm:presLayoutVars>
      </dgm:prSet>
      <dgm:spPr/>
    </dgm:pt>
    <dgm:pt modelId="{7219124E-A3D9-480B-B7B2-BF0F6781A767}" type="pres">
      <dgm:prSet presAssocID="{E4206085-EAAD-4DA2-92BF-0961448CE732}" presName="parentLin" presStyleCnt="0"/>
      <dgm:spPr/>
    </dgm:pt>
    <dgm:pt modelId="{07344111-C356-4B1B-A378-66C4A6C7B010}" type="pres">
      <dgm:prSet presAssocID="{E4206085-EAAD-4DA2-92BF-0961448CE732}" presName="parentLeftMargin" presStyleLbl="node1" presStyleIdx="0" presStyleCnt="1"/>
      <dgm:spPr/>
    </dgm:pt>
    <dgm:pt modelId="{1579F982-09BC-4AB9-AA0C-53C996C8B4C8}" type="pres">
      <dgm:prSet presAssocID="{E4206085-EAAD-4DA2-92BF-0961448CE73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80F1FF6-3BAB-4932-8C59-E7686DBB6B35}" type="pres">
      <dgm:prSet presAssocID="{E4206085-EAAD-4DA2-92BF-0961448CE732}" presName="negativeSpace" presStyleCnt="0"/>
      <dgm:spPr/>
    </dgm:pt>
    <dgm:pt modelId="{45C1FA51-A792-4F72-A422-2611C191E8B7}" type="pres">
      <dgm:prSet presAssocID="{E4206085-EAAD-4DA2-92BF-0961448CE732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098C60D-DF1F-4D52-A903-C448D1E90314}" type="presOf" srcId="{6C806166-6AF0-492B-82E3-F5882D49639E}" destId="{45C1FA51-A792-4F72-A422-2611C191E8B7}" srcOrd="0" destOrd="1" presId="urn:microsoft.com/office/officeart/2005/8/layout/list1"/>
    <dgm:cxn modelId="{BAB44029-B0EA-4D51-97EF-0DD544208EBA}" type="presOf" srcId="{94F21C4C-62FB-4293-8FF5-2BB4AEBE8682}" destId="{5DBB0238-2EE7-4FDB-98FC-666D372EBCFE}" srcOrd="0" destOrd="0" presId="urn:microsoft.com/office/officeart/2005/8/layout/list1"/>
    <dgm:cxn modelId="{A992AC34-1880-4317-AF6C-7AA39F2CC051}" srcId="{94F21C4C-62FB-4293-8FF5-2BB4AEBE8682}" destId="{E4206085-EAAD-4DA2-92BF-0961448CE732}" srcOrd="0" destOrd="0" parTransId="{D9AF8466-1F7A-4E2B-9261-1FE90D5D7A1B}" sibTransId="{6EADAD34-D4DC-4E3F-B2BB-D7CE4A529B47}"/>
    <dgm:cxn modelId="{75D48C75-5932-45BE-AF46-BA6B4BE682CC}" type="presOf" srcId="{E4206085-EAAD-4DA2-92BF-0961448CE732}" destId="{07344111-C356-4B1B-A378-66C4A6C7B010}" srcOrd="0" destOrd="0" presId="urn:microsoft.com/office/officeart/2005/8/layout/list1"/>
    <dgm:cxn modelId="{160F8F76-AD69-481F-8AE8-5E79DBE04FCB}" type="presOf" srcId="{E4206085-EAAD-4DA2-92BF-0961448CE732}" destId="{1579F982-09BC-4AB9-AA0C-53C996C8B4C8}" srcOrd="1" destOrd="0" presId="urn:microsoft.com/office/officeart/2005/8/layout/list1"/>
    <dgm:cxn modelId="{52B13A78-E5E0-4DA6-9366-6D62C4039E09}" type="presOf" srcId="{099BE0EB-63F0-4BE1-8125-FCAB663648B0}" destId="{45C1FA51-A792-4F72-A422-2611C191E8B7}" srcOrd="0" destOrd="0" presId="urn:microsoft.com/office/officeart/2005/8/layout/list1"/>
    <dgm:cxn modelId="{34DE8D85-374F-4149-AE14-0835F69EE737}" srcId="{E4206085-EAAD-4DA2-92BF-0961448CE732}" destId="{6C806166-6AF0-492B-82E3-F5882D49639E}" srcOrd="1" destOrd="0" parTransId="{63A9A11B-F445-4F0D-8572-9FCA7B1445D9}" sibTransId="{A2F53738-38B1-41A3-831A-D1AA64FD4433}"/>
    <dgm:cxn modelId="{B083FFD2-EBC5-44DC-B735-0B6119EAC64E}" srcId="{E4206085-EAAD-4DA2-92BF-0961448CE732}" destId="{099BE0EB-63F0-4BE1-8125-FCAB663648B0}" srcOrd="0" destOrd="0" parTransId="{CFAB38CD-BB7C-4B81-A15A-4B802EC88CC1}" sibTransId="{1F57155C-AF62-4E97-B8F0-01BBAA4AC6FB}"/>
    <dgm:cxn modelId="{7478E2D9-97A6-4B8E-B48C-F067B1D374F8}" type="presParOf" srcId="{5DBB0238-2EE7-4FDB-98FC-666D372EBCFE}" destId="{7219124E-A3D9-480B-B7B2-BF0F6781A767}" srcOrd="0" destOrd="0" presId="urn:microsoft.com/office/officeart/2005/8/layout/list1"/>
    <dgm:cxn modelId="{00363E0E-9A1D-4E55-B668-632AF1CB2929}" type="presParOf" srcId="{7219124E-A3D9-480B-B7B2-BF0F6781A767}" destId="{07344111-C356-4B1B-A378-66C4A6C7B010}" srcOrd="0" destOrd="0" presId="urn:microsoft.com/office/officeart/2005/8/layout/list1"/>
    <dgm:cxn modelId="{D12DDF65-1966-4B8A-BEE5-F567BA1EBB5D}" type="presParOf" srcId="{7219124E-A3D9-480B-B7B2-BF0F6781A767}" destId="{1579F982-09BC-4AB9-AA0C-53C996C8B4C8}" srcOrd="1" destOrd="0" presId="urn:microsoft.com/office/officeart/2005/8/layout/list1"/>
    <dgm:cxn modelId="{3842464F-1C90-41CB-AA3A-3BC2147F9722}" type="presParOf" srcId="{5DBB0238-2EE7-4FDB-98FC-666D372EBCFE}" destId="{580F1FF6-3BAB-4932-8C59-E7686DBB6B35}" srcOrd="1" destOrd="0" presId="urn:microsoft.com/office/officeart/2005/8/layout/list1"/>
    <dgm:cxn modelId="{9D7C01B2-87F3-478A-84FC-5C37F64EA6C6}" type="presParOf" srcId="{5DBB0238-2EE7-4FDB-98FC-666D372EBCFE}" destId="{45C1FA51-A792-4F72-A422-2611C191E8B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F21C4C-62FB-4293-8FF5-2BB4AEBE8682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0BBC419-E15E-4368-B0F1-0C0E26C5C850}">
      <dgm:prSet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Arial" panose="020B0604020202020204"/>
            </a:rPr>
            <a:t>Configurable computing resources</a:t>
          </a:r>
          <a:endParaRPr lang="en-US" dirty="0"/>
        </a:p>
      </dgm:t>
    </dgm:pt>
    <dgm:pt modelId="{62ED2A60-0471-4CF2-B099-1208E447E7D2}" type="parTrans" cxnId="{669C9569-B66F-4F3D-8A60-8157E2A626F0}">
      <dgm:prSet/>
      <dgm:spPr/>
      <dgm:t>
        <a:bodyPr/>
        <a:lstStyle/>
        <a:p>
          <a:endParaRPr lang="en-US"/>
        </a:p>
      </dgm:t>
    </dgm:pt>
    <dgm:pt modelId="{707F1E89-98B0-4282-9DB3-A24DE0D83B43}" type="sibTrans" cxnId="{669C9569-B66F-4F3D-8A60-8157E2A626F0}">
      <dgm:prSet/>
      <dgm:spPr/>
      <dgm:t>
        <a:bodyPr/>
        <a:lstStyle/>
        <a:p>
          <a:endParaRPr lang="en-US"/>
        </a:p>
      </dgm:t>
    </dgm:pt>
    <dgm:pt modelId="{6C806166-6AF0-492B-82E3-F5882D49639E}">
      <dgm:prSet phldr="0"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Arial" panose="020B0604020202020204"/>
            </a:rPr>
            <a:t>Infrastructure as a Service</a:t>
          </a:r>
          <a:endParaRPr lang="en-US" dirty="0">
            <a:solidFill>
              <a:srgbClr val="444444"/>
            </a:solidFill>
          </a:endParaRPr>
        </a:p>
      </dgm:t>
    </dgm:pt>
    <dgm:pt modelId="{63A9A11B-F445-4F0D-8572-9FCA7B1445D9}" type="parTrans" cxnId="{34DE8D85-374F-4149-AE14-0835F69EE737}">
      <dgm:prSet/>
      <dgm:spPr/>
    </dgm:pt>
    <dgm:pt modelId="{A2F53738-38B1-41A3-831A-D1AA64FD4433}" type="sibTrans" cxnId="{34DE8D85-374F-4149-AE14-0835F69EE737}">
      <dgm:prSet/>
      <dgm:spPr/>
    </dgm:pt>
    <dgm:pt modelId="{662B344C-9072-47DD-BA5E-AF30CD7D113A}">
      <dgm:prSet phldr="0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Arial" panose="020B0604020202020204"/>
            </a:rPr>
            <a:t>IaaS</a:t>
          </a:r>
        </a:p>
      </dgm:t>
    </dgm:pt>
    <dgm:pt modelId="{73EFBF1F-2504-482B-8780-2BB6C484D1E0}" type="parTrans" cxnId="{5CDE6EF6-FD4F-4184-A0E9-F7B95541F8EB}">
      <dgm:prSet/>
      <dgm:spPr/>
    </dgm:pt>
    <dgm:pt modelId="{1E420238-AD36-43E2-8C26-F59624465C9F}" type="sibTrans" cxnId="{5CDE6EF6-FD4F-4184-A0E9-F7B95541F8EB}">
      <dgm:prSet/>
      <dgm:spPr/>
    </dgm:pt>
    <dgm:pt modelId="{5DBB0238-2EE7-4FDB-98FC-666D372EBCFE}" type="pres">
      <dgm:prSet presAssocID="{94F21C4C-62FB-4293-8FF5-2BB4AEBE8682}" presName="linear" presStyleCnt="0">
        <dgm:presLayoutVars>
          <dgm:dir/>
          <dgm:animLvl val="lvl"/>
          <dgm:resizeHandles val="exact"/>
        </dgm:presLayoutVars>
      </dgm:prSet>
      <dgm:spPr/>
    </dgm:pt>
    <dgm:pt modelId="{ABD9282E-C89D-4F34-BFF8-93B2B3434E3B}" type="pres">
      <dgm:prSet presAssocID="{662B344C-9072-47DD-BA5E-AF30CD7D113A}" presName="parentLin" presStyleCnt="0"/>
      <dgm:spPr/>
    </dgm:pt>
    <dgm:pt modelId="{31B28244-A503-4C33-8017-E8D3E0364F0A}" type="pres">
      <dgm:prSet presAssocID="{662B344C-9072-47DD-BA5E-AF30CD7D113A}" presName="parentLeftMargin" presStyleLbl="node1" presStyleIdx="0" presStyleCnt="1"/>
      <dgm:spPr/>
    </dgm:pt>
    <dgm:pt modelId="{140704E2-A47C-42FB-825E-67C7FEEFA22E}" type="pres">
      <dgm:prSet presAssocID="{662B344C-9072-47DD-BA5E-AF30CD7D113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0CC107A-A01B-40ED-8717-0D69C96EB156}" type="pres">
      <dgm:prSet presAssocID="{662B344C-9072-47DD-BA5E-AF30CD7D113A}" presName="negativeSpace" presStyleCnt="0"/>
      <dgm:spPr/>
    </dgm:pt>
    <dgm:pt modelId="{F0901B43-A39E-4B6E-B72F-8A6C5E9C8082}" type="pres">
      <dgm:prSet presAssocID="{662B344C-9072-47DD-BA5E-AF30CD7D113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AB44029-B0EA-4D51-97EF-0DD544208EBA}" type="presOf" srcId="{94F21C4C-62FB-4293-8FF5-2BB4AEBE8682}" destId="{5DBB0238-2EE7-4FDB-98FC-666D372EBCFE}" srcOrd="0" destOrd="0" presId="urn:microsoft.com/office/officeart/2005/8/layout/list1"/>
    <dgm:cxn modelId="{37753769-818F-4BCF-8FE8-2A85E3A789BD}" type="presOf" srcId="{80BBC419-E15E-4368-B0F1-0C0E26C5C850}" destId="{F0901B43-A39E-4B6E-B72F-8A6C5E9C8082}" srcOrd="0" destOrd="1" presId="urn:microsoft.com/office/officeart/2005/8/layout/list1"/>
    <dgm:cxn modelId="{669C9569-B66F-4F3D-8A60-8157E2A626F0}" srcId="{662B344C-9072-47DD-BA5E-AF30CD7D113A}" destId="{80BBC419-E15E-4368-B0F1-0C0E26C5C850}" srcOrd="1" destOrd="0" parTransId="{62ED2A60-0471-4CF2-B099-1208E447E7D2}" sibTransId="{707F1E89-98B0-4282-9DB3-A24DE0D83B43}"/>
    <dgm:cxn modelId="{34DE8D85-374F-4149-AE14-0835F69EE737}" srcId="{662B344C-9072-47DD-BA5E-AF30CD7D113A}" destId="{6C806166-6AF0-492B-82E3-F5882D49639E}" srcOrd="0" destOrd="0" parTransId="{63A9A11B-F445-4F0D-8572-9FCA7B1445D9}" sibTransId="{A2F53738-38B1-41A3-831A-D1AA64FD4433}"/>
    <dgm:cxn modelId="{514DF287-6EBE-4A25-80CF-01C3F9DCE026}" type="presOf" srcId="{662B344C-9072-47DD-BA5E-AF30CD7D113A}" destId="{31B28244-A503-4C33-8017-E8D3E0364F0A}" srcOrd="0" destOrd="0" presId="urn:microsoft.com/office/officeart/2005/8/layout/list1"/>
    <dgm:cxn modelId="{3921EB97-F9BC-4F7C-8248-A1CE73042AC1}" type="presOf" srcId="{662B344C-9072-47DD-BA5E-AF30CD7D113A}" destId="{140704E2-A47C-42FB-825E-67C7FEEFA22E}" srcOrd="1" destOrd="0" presId="urn:microsoft.com/office/officeart/2005/8/layout/list1"/>
    <dgm:cxn modelId="{DF5E93BA-2C56-41BE-A345-8B510AC5AD3B}" type="presOf" srcId="{6C806166-6AF0-492B-82E3-F5882D49639E}" destId="{F0901B43-A39E-4B6E-B72F-8A6C5E9C8082}" srcOrd="0" destOrd="0" presId="urn:microsoft.com/office/officeart/2005/8/layout/list1"/>
    <dgm:cxn modelId="{5CDE6EF6-FD4F-4184-A0E9-F7B95541F8EB}" srcId="{94F21C4C-62FB-4293-8FF5-2BB4AEBE8682}" destId="{662B344C-9072-47DD-BA5E-AF30CD7D113A}" srcOrd="0" destOrd="0" parTransId="{73EFBF1F-2504-482B-8780-2BB6C484D1E0}" sibTransId="{1E420238-AD36-43E2-8C26-F59624465C9F}"/>
    <dgm:cxn modelId="{76091BA9-7B2C-4C62-B0E6-74152D855C56}" type="presParOf" srcId="{5DBB0238-2EE7-4FDB-98FC-666D372EBCFE}" destId="{ABD9282E-C89D-4F34-BFF8-93B2B3434E3B}" srcOrd="0" destOrd="0" presId="urn:microsoft.com/office/officeart/2005/8/layout/list1"/>
    <dgm:cxn modelId="{351405CF-9E93-41C1-ADD7-7C72F9BB6A15}" type="presParOf" srcId="{ABD9282E-C89D-4F34-BFF8-93B2B3434E3B}" destId="{31B28244-A503-4C33-8017-E8D3E0364F0A}" srcOrd="0" destOrd="0" presId="urn:microsoft.com/office/officeart/2005/8/layout/list1"/>
    <dgm:cxn modelId="{A448EADB-9590-49B1-93A6-838347B79355}" type="presParOf" srcId="{ABD9282E-C89D-4F34-BFF8-93B2B3434E3B}" destId="{140704E2-A47C-42FB-825E-67C7FEEFA22E}" srcOrd="1" destOrd="0" presId="urn:microsoft.com/office/officeart/2005/8/layout/list1"/>
    <dgm:cxn modelId="{9E74DE0A-2B71-43A7-8D78-7731A5EF41EA}" type="presParOf" srcId="{5DBB0238-2EE7-4FDB-98FC-666D372EBCFE}" destId="{10CC107A-A01B-40ED-8717-0D69C96EB156}" srcOrd="1" destOrd="0" presId="urn:microsoft.com/office/officeart/2005/8/layout/list1"/>
    <dgm:cxn modelId="{892AD923-871A-4391-A06F-B575B466D2D5}" type="presParOf" srcId="{5DBB0238-2EE7-4FDB-98FC-666D372EBCFE}" destId="{F0901B43-A39E-4B6E-B72F-8A6C5E9C808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C974E-B565-488E-95BF-FC04CBA7CED2}">
      <dsp:nvSpPr>
        <dsp:cNvPr id="0" name=""/>
        <dsp:cNvSpPr/>
      </dsp:nvSpPr>
      <dsp:spPr>
        <a:xfrm>
          <a:off x="0" y="3508"/>
          <a:ext cx="11049000" cy="74733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F14CD-8AA5-42CB-A075-4F8FE4B8425E}">
      <dsp:nvSpPr>
        <dsp:cNvPr id="0" name=""/>
        <dsp:cNvSpPr/>
      </dsp:nvSpPr>
      <dsp:spPr>
        <a:xfrm>
          <a:off x="226069" y="171659"/>
          <a:ext cx="411035" cy="4110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95E66-B48E-49DE-9449-3AC00161F475}">
      <dsp:nvSpPr>
        <dsp:cNvPr id="0" name=""/>
        <dsp:cNvSpPr/>
      </dsp:nvSpPr>
      <dsp:spPr>
        <a:xfrm>
          <a:off x="863173" y="3508"/>
          <a:ext cx="10185826" cy="74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93" tIns="79093" rIns="79093" bIns="7909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What is cloud computing?</a:t>
          </a:r>
          <a:endParaRPr lang="en-US" sz="1900" kern="1200"/>
        </a:p>
      </dsp:txBody>
      <dsp:txXfrm>
        <a:off x="863173" y="3508"/>
        <a:ext cx="10185826" cy="747336"/>
      </dsp:txXfrm>
    </dsp:sp>
    <dsp:sp modelId="{B720A107-23AB-48A4-965A-0590C253821A}">
      <dsp:nvSpPr>
        <dsp:cNvPr id="0" name=""/>
        <dsp:cNvSpPr/>
      </dsp:nvSpPr>
      <dsp:spPr>
        <a:xfrm>
          <a:off x="0" y="937679"/>
          <a:ext cx="11049000" cy="74733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48C2D-BF71-4A4F-BAF1-3D7D82F31953}">
      <dsp:nvSpPr>
        <dsp:cNvPr id="0" name=""/>
        <dsp:cNvSpPr/>
      </dsp:nvSpPr>
      <dsp:spPr>
        <a:xfrm>
          <a:off x="226069" y="1105830"/>
          <a:ext cx="411035" cy="4110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34EFB-453C-43A6-9886-FFFBC5DC15DD}">
      <dsp:nvSpPr>
        <dsp:cNvPr id="0" name=""/>
        <dsp:cNvSpPr/>
      </dsp:nvSpPr>
      <dsp:spPr>
        <a:xfrm>
          <a:off x="863173" y="937679"/>
          <a:ext cx="10185826" cy="74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93" tIns="79093" rIns="79093" bIns="7909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latin typeface="Arial" panose="020B0604020202020204"/>
            </a:rPr>
            <a:t>Everyday</a:t>
          </a:r>
          <a:r>
            <a:rPr lang="en-US" sz="1900" kern="1200">
              <a:latin typeface="Arial" panose="020B0604020202020204"/>
            </a:rPr>
            <a:t> applications of cloud computing</a:t>
          </a:r>
          <a:endParaRPr lang="en-US" sz="1900" kern="1200"/>
        </a:p>
      </dsp:txBody>
      <dsp:txXfrm>
        <a:off x="863173" y="937679"/>
        <a:ext cx="10185826" cy="747336"/>
      </dsp:txXfrm>
    </dsp:sp>
    <dsp:sp modelId="{4ACD1F89-A0FB-419F-8719-193BDCA4E2A8}">
      <dsp:nvSpPr>
        <dsp:cNvPr id="0" name=""/>
        <dsp:cNvSpPr/>
      </dsp:nvSpPr>
      <dsp:spPr>
        <a:xfrm>
          <a:off x="0" y="1871850"/>
          <a:ext cx="11049000" cy="74733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5580BB-91EE-4CBC-901A-BEBC1DEFD25A}">
      <dsp:nvSpPr>
        <dsp:cNvPr id="0" name=""/>
        <dsp:cNvSpPr/>
      </dsp:nvSpPr>
      <dsp:spPr>
        <a:xfrm>
          <a:off x="226069" y="2040000"/>
          <a:ext cx="411035" cy="4110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66C20-7325-4A43-BCDF-8180D861F497}">
      <dsp:nvSpPr>
        <dsp:cNvPr id="0" name=""/>
        <dsp:cNvSpPr/>
      </dsp:nvSpPr>
      <dsp:spPr>
        <a:xfrm>
          <a:off x="863173" y="1871850"/>
          <a:ext cx="10185826" cy="74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93" tIns="79093" rIns="79093" bIns="7909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Exploring </a:t>
          </a:r>
          <a:r>
            <a:rPr lang="en-US" sz="1900" b="0" i="0" kern="1200">
              <a:latin typeface="Arial" panose="020B0604020202020204"/>
            </a:rPr>
            <a:t>cloud</a:t>
          </a:r>
          <a:r>
            <a:rPr lang="en-US" sz="1900" b="0" i="0" kern="1200"/>
            <a:t> </a:t>
          </a:r>
          <a:r>
            <a:rPr lang="en-US" sz="1900" b="0" i="0" kern="1200">
              <a:latin typeface="Arial" panose="020B0604020202020204"/>
            </a:rPr>
            <a:t>service</a:t>
          </a:r>
          <a:r>
            <a:rPr lang="en-US" sz="1900" b="0" i="0" kern="1200"/>
            <a:t> </a:t>
          </a:r>
          <a:r>
            <a:rPr lang="en-US" sz="1900" b="0" i="0" kern="1200">
              <a:latin typeface="Arial" panose="020B0604020202020204"/>
            </a:rPr>
            <a:t>models</a:t>
          </a:r>
          <a:endParaRPr lang="en-US" sz="1900" kern="1200"/>
        </a:p>
      </dsp:txBody>
      <dsp:txXfrm>
        <a:off x="863173" y="1871850"/>
        <a:ext cx="10185826" cy="747336"/>
      </dsp:txXfrm>
    </dsp:sp>
    <dsp:sp modelId="{5C64BB81-8671-4C32-BA43-37E9F07C6505}">
      <dsp:nvSpPr>
        <dsp:cNvPr id="0" name=""/>
        <dsp:cNvSpPr/>
      </dsp:nvSpPr>
      <dsp:spPr>
        <a:xfrm>
          <a:off x="0" y="2806020"/>
          <a:ext cx="11049000" cy="74733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1E30F-A288-44C9-885F-AF6BD63BC990}">
      <dsp:nvSpPr>
        <dsp:cNvPr id="0" name=""/>
        <dsp:cNvSpPr/>
      </dsp:nvSpPr>
      <dsp:spPr>
        <a:xfrm>
          <a:off x="226069" y="2974171"/>
          <a:ext cx="411035" cy="4110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15275-30D2-4C31-A58A-4E2EA5AC0F5A}">
      <dsp:nvSpPr>
        <dsp:cNvPr id="0" name=""/>
        <dsp:cNvSpPr/>
      </dsp:nvSpPr>
      <dsp:spPr>
        <a:xfrm>
          <a:off x="863173" y="2806020"/>
          <a:ext cx="10185826" cy="74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93" tIns="79093" rIns="79093" bIns="7909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rial" panose="020B0604020202020204"/>
            </a:rPr>
            <a:t>Summary</a:t>
          </a:r>
          <a:endParaRPr lang="en-US" sz="1900" kern="1200"/>
        </a:p>
      </dsp:txBody>
      <dsp:txXfrm>
        <a:off x="863173" y="2806020"/>
        <a:ext cx="10185826" cy="747336"/>
      </dsp:txXfrm>
    </dsp:sp>
    <dsp:sp modelId="{9042D534-BB20-42A3-87A9-AF02BBB57E8C}">
      <dsp:nvSpPr>
        <dsp:cNvPr id="0" name=""/>
        <dsp:cNvSpPr/>
      </dsp:nvSpPr>
      <dsp:spPr>
        <a:xfrm>
          <a:off x="0" y="3740191"/>
          <a:ext cx="11049000" cy="74733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ADB54-A542-4EF3-84B2-58D4ED7CD1B8}">
      <dsp:nvSpPr>
        <dsp:cNvPr id="0" name=""/>
        <dsp:cNvSpPr/>
      </dsp:nvSpPr>
      <dsp:spPr>
        <a:xfrm>
          <a:off x="226069" y="3908342"/>
          <a:ext cx="411035" cy="41103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658BA-4A2F-4D7B-A114-6DFE7D0B5394}">
      <dsp:nvSpPr>
        <dsp:cNvPr id="0" name=""/>
        <dsp:cNvSpPr/>
      </dsp:nvSpPr>
      <dsp:spPr>
        <a:xfrm>
          <a:off x="863173" y="3740191"/>
          <a:ext cx="10185826" cy="74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93" tIns="79093" rIns="79093" bIns="7909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Quick quiz</a:t>
          </a:r>
          <a:endParaRPr lang="en-US" sz="1900" kern="1200"/>
        </a:p>
      </dsp:txBody>
      <dsp:txXfrm>
        <a:off x="863173" y="3740191"/>
        <a:ext cx="10185826" cy="7473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3C8C7-7540-4167-B9D3-D1CFBAD2FB66}">
      <dsp:nvSpPr>
        <dsp:cNvPr id="0" name=""/>
        <dsp:cNvSpPr/>
      </dsp:nvSpPr>
      <dsp:spPr>
        <a:xfrm>
          <a:off x="0" y="277219"/>
          <a:ext cx="80137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1952" tIns="374904" rIns="621952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/>
              </a:solidFill>
              <a:latin typeface="Arial" panose="020B0604020202020204"/>
            </a:rPr>
            <a:t>Software as a Service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/>
              </a:solidFill>
              <a:latin typeface="Arial" panose="020B0604020202020204"/>
            </a:rPr>
            <a:t>Ready-to-use software applications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0" y="277219"/>
        <a:ext cx="8013700" cy="1020600"/>
      </dsp:txXfrm>
    </dsp:sp>
    <dsp:sp modelId="{41530D19-D457-4EC1-A14B-0DDC8C65CE4D}">
      <dsp:nvSpPr>
        <dsp:cNvPr id="0" name=""/>
        <dsp:cNvSpPr/>
      </dsp:nvSpPr>
      <dsp:spPr>
        <a:xfrm>
          <a:off x="400685" y="11538"/>
          <a:ext cx="560959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29" tIns="0" rIns="212029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latin typeface="Arial" panose="020B0604020202020204"/>
            </a:rPr>
            <a:t>SaaS</a:t>
          </a:r>
        </a:p>
      </dsp:txBody>
      <dsp:txXfrm>
        <a:off x="426624" y="37477"/>
        <a:ext cx="5557712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1FA51-A792-4F72-A422-2611C191E8B7}">
      <dsp:nvSpPr>
        <dsp:cNvPr id="0" name=""/>
        <dsp:cNvSpPr/>
      </dsp:nvSpPr>
      <dsp:spPr>
        <a:xfrm>
          <a:off x="0" y="277219"/>
          <a:ext cx="80137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1952" tIns="374904" rIns="62195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444444"/>
              </a:solidFill>
              <a:latin typeface="Arial" panose="020B0604020202020204"/>
            </a:rPr>
            <a:t>Platform as a Service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444444"/>
              </a:solidFill>
              <a:latin typeface="Arial" panose="020B0604020202020204"/>
            </a:rPr>
            <a:t>Software development platforms</a:t>
          </a:r>
        </a:p>
      </dsp:txBody>
      <dsp:txXfrm>
        <a:off x="0" y="277219"/>
        <a:ext cx="8013700" cy="1020600"/>
      </dsp:txXfrm>
    </dsp:sp>
    <dsp:sp modelId="{1579F982-09BC-4AB9-AA0C-53C996C8B4C8}">
      <dsp:nvSpPr>
        <dsp:cNvPr id="0" name=""/>
        <dsp:cNvSpPr/>
      </dsp:nvSpPr>
      <dsp:spPr>
        <a:xfrm>
          <a:off x="400685" y="11538"/>
          <a:ext cx="560959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29" tIns="0" rIns="212029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latin typeface="Arial" panose="020B0604020202020204"/>
            </a:rPr>
            <a:t>PaaS</a:t>
          </a:r>
        </a:p>
      </dsp:txBody>
      <dsp:txXfrm>
        <a:off x="426624" y="37477"/>
        <a:ext cx="5557712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01B43-A39E-4B6E-B72F-8A6C5E9C8082}">
      <dsp:nvSpPr>
        <dsp:cNvPr id="0" name=""/>
        <dsp:cNvSpPr/>
      </dsp:nvSpPr>
      <dsp:spPr>
        <a:xfrm>
          <a:off x="0" y="277219"/>
          <a:ext cx="80137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1952" tIns="374904" rIns="62195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444444"/>
              </a:solidFill>
              <a:latin typeface="Arial" panose="020B0604020202020204"/>
            </a:rPr>
            <a:t>Infrastructure as a Service</a:t>
          </a:r>
          <a:endParaRPr lang="en-US" sz="1800" kern="1200" dirty="0">
            <a:solidFill>
              <a:srgbClr val="444444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444444"/>
              </a:solidFill>
              <a:latin typeface="Arial" panose="020B0604020202020204"/>
            </a:rPr>
            <a:t>Configurable computing resources</a:t>
          </a:r>
          <a:endParaRPr lang="en-US" sz="1800" kern="1200" dirty="0"/>
        </a:p>
      </dsp:txBody>
      <dsp:txXfrm>
        <a:off x="0" y="277219"/>
        <a:ext cx="8013700" cy="1020600"/>
      </dsp:txXfrm>
    </dsp:sp>
    <dsp:sp modelId="{140704E2-A47C-42FB-825E-67C7FEEFA22E}">
      <dsp:nvSpPr>
        <dsp:cNvPr id="0" name=""/>
        <dsp:cNvSpPr/>
      </dsp:nvSpPr>
      <dsp:spPr>
        <a:xfrm>
          <a:off x="400685" y="11538"/>
          <a:ext cx="560959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29" tIns="0" rIns="21202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latin typeface="Arial" panose="020B0604020202020204"/>
            </a:rPr>
            <a:t>IaaS</a:t>
          </a:r>
        </a:p>
      </dsp:txBody>
      <dsp:txXfrm>
        <a:off x="426624" y="37477"/>
        <a:ext cx="555771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4A3ED06A-E3B9-0047-8050-B794EA99C6AE}" type="datetimeFigureOut">
              <a:rPr lang="en-US" smtClean="0"/>
              <a:pPr/>
              <a:t>9/22/2023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FCFDF244-9769-4A4F-8A52-7801F8D12E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36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 b="1" dirty="0">
                <a:latin typeface="Arial"/>
                <a:cs typeface="Arial"/>
              </a:rPr>
              <a:t>Cloud Computing</a:t>
            </a:r>
            <a:r>
              <a:rPr lang="en-US" dirty="0">
                <a:latin typeface="Arial"/>
                <a:cs typeface="Arial"/>
              </a:rPr>
              <a:t> is a paradigm in which computing resources and software, are delivered over the internet</a:t>
            </a:r>
            <a:endParaRPr lang="en-US" dirty="0">
              <a:cs typeface="Arial" panose="020B0604020202020204" pitchFamily="34" charset="0"/>
            </a:endParaRPr>
          </a:p>
          <a:p>
            <a:pPr marL="171450" indent="-171450">
              <a:buFont typeface="Calibri"/>
              <a:buChar char="-"/>
            </a:pPr>
            <a:r>
              <a:rPr lang="en-US" dirty="0">
                <a:latin typeface="Arial"/>
                <a:cs typeface="Arial"/>
              </a:rPr>
              <a:t>Allows users to utilize these services without buying or managing the physical infrastructures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DF244-9769-4A4F-8A52-7801F8D12EA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358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Every time we check our email on Outlook, stream music on Spotify, collaborate documents on Box, or store photos in Google Photos, we're using cloud computing. </a:t>
            </a:r>
          </a:p>
          <a:p>
            <a:r>
              <a:rPr lang="en-US" dirty="0">
                <a:latin typeface="Arial"/>
                <a:cs typeface="Arial"/>
              </a:rPr>
              <a:t>It's become an integral part of our daily lives.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DF244-9769-4A4F-8A52-7801F8D12EA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6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 descr="you must type your ada compliant description here.">
            <a:extLst>
              <a:ext uri="{FF2B5EF4-FFF2-40B4-BE49-F238E27FC236}">
                <a16:creationId xmlns:a16="http://schemas.microsoft.com/office/drawing/2014/main" id="{4FE3EE1A-FE2A-D841-84E7-BEC666CBB2F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803275" y="0"/>
            <a:ext cx="6248908" cy="6874625"/>
          </a:xfrm>
          <a:custGeom>
            <a:avLst/>
            <a:gdLst>
              <a:gd name="connsiteX0" fmla="*/ 0 w 6858000"/>
              <a:gd name="connsiteY0" fmla="*/ 0 h 6858000"/>
              <a:gd name="connsiteX1" fmla="*/ 6858000 w 6858000"/>
              <a:gd name="connsiteY1" fmla="*/ 0 h 6858000"/>
              <a:gd name="connsiteX2" fmla="*/ 6858000 w 6858000"/>
              <a:gd name="connsiteY2" fmla="*/ 6858000 h 6858000"/>
              <a:gd name="connsiteX3" fmla="*/ 0 w 6858000"/>
              <a:gd name="connsiteY3" fmla="*/ 6858000 h 6858000"/>
              <a:gd name="connsiteX4" fmla="*/ 0 w 6858000"/>
              <a:gd name="connsiteY4" fmla="*/ 0 h 6858000"/>
              <a:gd name="connsiteX0" fmla="*/ 0 w 6858000"/>
              <a:gd name="connsiteY0" fmla="*/ 0 h 6858000"/>
              <a:gd name="connsiteX1" fmla="*/ 4862945 w 6858000"/>
              <a:gd name="connsiteY1" fmla="*/ 0 h 6858000"/>
              <a:gd name="connsiteX2" fmla="*/ 6858000 w 6858000"/>
              <a:gd name="connsiteY2" fmla="*/ 6858000 h 6858000"/>
              <a:gd name="connsiteX3" fmla="*/ 0 w 6858000"/>
              <a:gd name="connsiteY3" fmla="*/ 6858000 h 6858000"/>
              <a:gd name="connsiteX4" fmla="*/ 0 w 6858000"/>
              <a:gd name="connsiteY4" fmla="*/ 0 h 6858000"/>
              <a:gd name="connsiteX0" fmla="*/ 0 w 4862945"/>
              <a:gd name="connsiteY0" fmla="*/ 0 h 6874625"/>
              <a:gd name="connsiteX1" fmla="*/ 4862945 w 4862945"/>
              <a:gd name="connsiteY1" fmla="*/ 0 h 6874625"/>
              <a:gd name="connsiteX2" fmla="*/ 4846320 w 4862945"/>
              <a:gd name="connsiteY2" fmla="*/ 6874625 h 6874625"/>
              <a:gd name="connsiteX3" fmla="*/ 0 w 4862945"/>
              <a:gd name="connsiteY3" fmla="*/ 6858000 h 6874625"/>
              <a:gd name="connsiteX4" fmla="*/ 0 w 4862945"/>
              <a:gd name="connsiteY4" fmla="*/ 0 h 6874625"/>
              <a:gd name="connsiteX0" fmla="*/ 0 w 6130182"/>
              <a:gd name="connsiteY0" fmla="*/ 0 h 6874625"/>
              <a:gd name="connsiteX1" fmla="*/ 4862945 w 6130182"/>
              <a:gd name="connsiteY1" fmla="*/ 0 h 6874625"/>
              <a:gd name="connsiteX2" fmla="*/ 4846320 w 6130182"/>
              <a:gd name="connsiteY2" fmla="*/ 6874625 h 6874625"/>
              <a:gd name="connsiteX3" fmla="*/ 0 w 6130182"/>
              <a:gd name="connsiteY3" fmla="*/ 6858000 h 6874625"/>
              <a:gd name="connsiteX4" fmla="*/ 0 w 6130182"/>
              <a:gd name="connsiteY4" fmla="*/ 0 h 6874625"/>
              <a:gd name="connsiteX0" fmla="*/ 0 w 6248908"/>
              <a:gd name="connsiteY0" fmla="*/ 0 h 6874625"/>
              <a:gd name="connsiteX1" fmla="*/ 4862945 w 6248908"/>
              <a:gd name="connsiteY1" fmla="*/ 0 h 6874625"/>
              <a:gd name="connsiteX2" fmla="*/ 4846320 w 6248908"/>
              <a:gd name="connsiteY2" fmla="*/ 6874625 h 6874625"/>
              <a:gd name="connsiteX3" fmla="*/ 0 w 6248908"/>
              <a:gd name="connsiteY3" fmla="*/ 6858000 h 6874625"/>
              <a:gd name="connsiteX4" fmla="*/ 0 w 6248908"/>
              <a:gd name="connsiteY4" fmla="*/ 0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48908" h="6874625">
                <a:moveTo>
                  <a:pt x="0" y="0"/>
                </a:moveTo>
                <a:lnTo>
                  <a:pt x="4862945" y="0"/>
                </a:lnTo>
                <a:cubicBezTo>
                  <a:pt x="5356167" y="479368"/>
                  <a:pt x="7728066" y="3552305"/>
                  <a:pt x="4846320" y="6874625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3BE6E7-8A11-8F4B-B8D2-E622A7A189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05008" y="2205037"/>
            <a:ext cx="4920343" cy="165576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600" b="1">
                <a:solidFill>
                  <a:srgbClr val="001E6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Your presentation title goes here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7644AD0-57F7-094F-A3A4-D5E46E4E56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05008" y="4099548"/>
            <a:ext cx="4920344" cy="60757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name(s)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F05423-983C-0F42-AD62-09CC5937E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300680"/>
            <a:ext cx="3152330" cy="607572"/>
          </a:xfrm>
          <a:prstGeom prst="rect">
            <a:avLst/>
          </a:prstGeom>
        </p:spPr>
      </p:pic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B81A75D-6185-754B-94A9-530861CEF5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05008" y="1611477"/>
            <a:ext cx="2902358" cy="2952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400" b="1" cap="all" spc="400" baseline="0">
                <a:solidFill>
                  <a:srgbClr val="D500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400" b="1" spc="300">
                <a:solidFill>
                  <a:srgbClr val="D500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9" name="Picture 8" descr="color UIC logo">
            <a:extLst>
              <a:ext uri="{FF2B5EF4-FFF2-40B4-BE49-F238E27FC236}">
                <a16:creationId xmlns:a16="http://schemas.microsoft.com/office/drawing/2014/main" id="{CFA93E4F-6F26-3F4A-B98C-D14E3F97D5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0" y="5300680"/>
            <a:ext cx="3152330" cy="6075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766D111-EABD-934E-9606-C1FAEE903FAC}"/>
              </a:ext>
            </a:extLst>
          </p:cNvPr>
          <p:cNvSpPr txBox="1"/>
          <p:nvPr userDrawn="1"/>
        </p:nvSpPr>
        <p:spPr>
          <a:xfrm>
            <a:off x="2514600" y="-444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1112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709CDF7-6D7C-E843-B704-0D26734AE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5897" r="80192"/>
          <a:stretch/>
        </p:blipFill>
        <p:spPr>
          <a:xfrm>
            <a:off x="9097108" y="3791960"/>
            <a:ext cx="2414954" cy="2338753"/>
          </a:xfrm>
          <a:prstGeom prst="rect">
            <a:avLst/>
          </a:prstGeom>
        </p:spPr>
      </p:pic>
      <p:sp>
        <p:nvSpPr>
          <p:cNvPr id="9" name="Picture Placeholder 8" descr=" you must type your ADA compliant description here.">
            <a:extLst>
              <a:ext uri="{FF2B5EF4-FFF2-40B4-BE49-F238E27FC236}">
                <a16:creationId xmlns:a16="http://schemas.microsoft.com/office/drawing/2014/main" id="{821B9663-D2FB-0A47-B820-68385720A8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62702" y="1437125"/>
            <a:ext cx="4679887" cy="4218683"/>
          </a:xfrm>
          <a:prstGeom prst="rect">
            <a:avLst/>
          </a:prstGeom>
          <a:pattFill prst="pct20">
            <a:fgClr>
              <a:srgbClr val="D5003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2CF2F6AE-C3BD-8C44-BCE8-28FA6E40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427475"/>
            <a:ext cx="11048999" cy="8110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12" name="Text Placeholder 2" descr="if picture or chart you must type your ADA compliant description here.">
            <a:extLst>
              <a:ext uri="{FF2B5EF4-FFF2-40B4-BE49-F238E27FC236}">
                <a16:creationId xmlns:a16="http://schemas.microsoft.com/office/drawing/2014/main" id="{DA79375B-0A10-644E-AB71-8BC27B044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437126"/>
            <a:ext cx="5524500" cy="44907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339FA9-D484-2141-9711-92A12FFD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149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D96AAD-EBAE-3C45-9A74-FE321ADD86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76" t="88158" r="80191" b="1"/>
          <a:stretch/>
        </p:blipFill>
        <p:spPr>
          <a:xfrm rot="5400000">
            <a:off x="11507447" y="2192742"/>
            <a:ext cx="613620" cy="812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1B2469-2EB4-F84E-A129-5FBD41497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76" t="88158" r="80191" b="1"/>
          <a:stretch/>
        </p:blipFill>
        <p:spPr>
          <a:xfrm rot="5400000">
            <a:off x="117451" y="2192743"/>
            <a:ext cx="613620" cy="81204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063953-EAE8-4743-B6C7-C20C322B3A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579" y="430105"/>
            <a:ext cx="11035861" cy="766989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A3B2DB-E136-9F42-8824-29B39C9C739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0106" y="4108974"/>
            <a:ext cx="2608263" cy="43815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en-US" b="1" dirty="0">
                <a:solidFill>
                  <a:srgbClr val="001E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Caption goes here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17F8106A-D2FC-2D47-99D6-D88B0EE4E5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1932" y="4108974"/>
            <a:ext cx="2608263" cy="4381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b="1" dirty="0">
                <a:solidFill>
                  <a:srgbClr val="001E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Caption goes here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B39890F-DEC5-6E46-8FE0-5701F842F9B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5986" y="4108974"/>
            <a:ext cx="2608263" cy="43815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en-US" b="1" dirty="0">
                <a:solidFill>
                  <a:srgbClr val="001E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Caption goes here</a:t>
            </a:r>
          </a:p>
        </p:txBody>
      </p:sp>
      <p:sp>
        <p:nvSpPr>
          <p:cNvPr id="20" name="Picture Placeholder 4" descr=" you must type your ADA compliant description here.">
            <a:extLst>
              <a:ext uri="{FF2B5EF4-FFF2-40B4-BE49-F238E27FC236}">
                <a16:creationId xmlns:a16="http://schemas.microsoft.com/office/drawing/2014/main" id="{0DA7729A-D4ED-284D-9571-BE3BCD72FD3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94112" y="1294401"/>
            <a:ext cx="2629795" cy="2608727"/>
          </a:xfrm>
          <a:custGeom>
            <a:avLst/>
            <a:gdLst>
              <a:gd name="connsiteX0" fmla="*/ 2686415 w 5372830"/>
              <a:gd name="connsiteY0" fmla="*/ 0 h 5372830"/>
              <a:gd name="connsiteX1" fmla="*/ 5372830 w 5372830"/>
              <a:gd name="connsiteY1" fmla="*/ 2686415 h 5372830"/>
              <a:gd name="connsiteX2" fmla="*/ 2686415 w 5372830"/>
              <a:gd name="connsiteY2" fmla="*/ 5372830 h 5372830"/>
              <a:gd name="connsiteX3" fmla="*/ 0 w 5372830"/>
              <a:gd name="connsiteY3" fmla="*/ 2686415 h 5372830"/>
              <a:gd name="connsiteX4" fmla="*/ 2686415 w 5372830"/>
              <a:gd name="connsiteY4" fmla="*/ 0 h 537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2830" h="5372830">
                <a:moveTo>
                  <a:pt x="2686415" y="0"/>
                </a:moveTo>
                <a:cubicBezTo>
                  <a:pt x="4170081" y="0"/>
                  <a:pt x="5372830" y="1202749"/>
                  <a:pt x="5372830" y="2686415"/>
                </a:cubicBezTo>
                <a:cubicBezTo>
                  <a:pt x="5372830" y="4170081"/>
                  <a:pt x="4170081" y="5372830"/>
                  <a:pt x="2686415" y="5372830"/>
                </a:cubicBezTo>
                <a:cubicBezTo>
                  <a:pt x="1202749" y="5372830"/>
                  <a:pt x="0" y="4170081"/>
                  <a:pt x="0" y="2686415"/>
                </a:cubicBezTo>
                <a:cubicBezTo>
                  <a:pt x="0" y="1202749"/>
                  <a:pt x="1202749" y="0"/>
                  <a:pt x="2686415" y="0"/>
                </a:cubicBezTo>
                <a:close/>
              </a:path>
            </a:pathLst>
          </a:custGeom>
          <a:pattFill prst="pct20">
            <a:fgClr>
              <a:srgbClr val="D50032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id-ID" dirty="0" err="1"/>
              <a:t>Click</a:t>
            </a:r>
            <a:r>
              <a:rPr lang="id-ID" dirty="0"/>
              <a:t> </a:t>
            </a:r>
            <a:r>
              <a:rPr lang="id-ID" dirty="0" err="1"/>
              <a:t>to</a:t>
            </a:r>
            <a:r>
              <a:rPr lang="id-ID" dirty="0"/>
              <a:t> </a:t>
            </a:r>
            <a:r>
              <a:rPr lang="id-ID" dirty="0" err="1"/>
              <a:t>add</a:t>
            </a:r>
            <a:r>
              <a:rPr lang="id-ID" dirty="0"/>
              <a:t> </a:t>
            </a:r>
            <a:r>
              <a:rPr lang="id-ID" dirty="0" err="1"/>
              <a:t>photo</a:t>
            </a:r>
            <a:endParaRPr lang="id-ID" dirty="0"/>
          </a:p>
        </p:txBody>
      </p:sp>
      <p:sp>
        <p:nvSpPr>
          <p:cNvPr id="21" name="Picture Placeholder 4" descr="you must type your ADA compliant description here.">
            <a:extLst>
              <a:ext uri="{FF2B5EF4-FFF2-40B4-BE49-F238E27FC236}">
                <a16:creationId xmlns:a16="http://schemas.microsoft.com/office/drawing/2014/main" id="{AC3DB5E5-FC54-CA41-88A0-0AA6CAECA36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468093" y="1294401"/>
            <a:ext cx="2629795" cy="2608727"/>
          </a:xfrm>
          <a:custGeom>
            <a:avLst/>
            <a:gdLst>
              <a:gd name="connsiteX0" fmla="*/ 2686415 w 5372830"/>
              <a:gd name="connsiteY0" fmla="*/ 0 h 5372830"/>
              <a:gd name="connsiteX1" fmla="*/ 5372830 w 5372830"/>
              <a:gd name="connsiteY1" fmla="*/ 2686415 h 5372830"/>
              <a:gd name="connsiteX2" fmla="*/ 2686415 w 5372830"/>
              <a:gd name="connsiteY2" fmla="*/ 5372830 h 5372830"/>
              <a:gd name="connsiteX3" fmla="*/ 0 w 5372830"/>
              <a:gd name="connsiteY3" fmla="*/ 2686415 h 5372830"/>
              <a:gd name="connsiteX4" fmla="*/ 2686415 w 5372830"/>
              <a:gd name="connsiteY4" fmla="*/ 0 h 537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2830" h="5372830">
                <a:moveTo>
                  <a:pt x="2686415" y="0"/>
                </a:moveTo>
                <a:cubicBezTo>
                  <a:pt x="4170081" y="0"/>
                  <a:pt x="5372830" y="1202749"/>
                  <a:pt x="5372830" y="2686415"/>
                </a:cubicBezTo>
                <a:cubicBezTo>
                  <a:pt x="5372830" y="4170081"/>
                  <a:pt x="4170081" y="5372830"/>
                  <a:pt x="2686415" y="5372830"/>
                </a:cubicBezTo>
                <a:cubicBezTo>
                  <a:pt x="1202749" y="5372830"/>
                  <a:pt x="0" y="4170081"/>
                  <a:pt x="0" y="2686415"/>
                </a:cubicBezTo>
                <a:cubicBezTo>
                  <a:pt x="0" y="1202749"/>
                  <a:pt x="1202749" y="0"/>
                  <a:pt x="2686415" y="0"/>
                </a:cubicBezTo>
                <a:close/>
              </a:path>
            </a:pathLst>
          </a:custGeom>
          <a:pattFill prst="pct20">
            <a:fgClr>
              <a:srgbClr val="D50032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id-ID" dirty="0" err="1"/>
              <a:t>Click</a:t>
            </a:r>
            <a:r>
              <a:rPr lang="id-ID" dirty="0"/>
              <a:t> </a:t>
            </a:r>
            <a:r>
              <a:rPr lang="id-ID" dirty="0" err="1"/>
              <a:t>to</a:t>
            </a:r>
            <a:r>
              <a:rPr lang="id-ID" dirty="0"/>
              <a:t> </a:t>
            </a:r>
            <a:r>
              <a:rPr lang="id-ID" dirty="0" err="1"/>
              <a:t>add</a:t>
            </a:r>
            <a:r>
              <a:rPr lang="id-ID" dirty="0"/>
              <a:t> </a:t>
            </a:r>
            <a:r>
              <a:rPr lang="id-ID" dirty="0" err="1"/>
              <a:t>photo</a:t>
            </a:r>
            <a:endParaRPr lang="id-ID" dirty="0"/>
          </a:p>
        </p:txBody>
      </p:sp>
      <p:sp>
        <p:nvSpPr>
          <p:cNvPr id="22" name="Picture Placeholder 4" descr=" you must type your ADA compliant description here.">
            <a:extLst>
              <a:ext uri="{FF2B5EF4-FFF2-40B4-BE49-F238E27FC236}">
                <a16:creationId xmlns:a16="http://schemas.microsoft.com/office/drawing/2014/main" id="{8731F2BB-6641-754F-8594-AC40F886ED3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760678" y="1294401"/>
            <a:ext cx="2629795" cy="2608727"/>
          </a:xfrm>
          <a:custGeom>
            <a:avLst/>
            <a:gdLst>
              <a:gd name="connsiteX0" fmla="*/ 2686415 w 5372830"/>
              <a:gd name="connsiteY0" fmla="*/ 0 h 5372830"/>
              <a:gd name="connsiteX1" fmla="*/ 5372830 w 5372830"/>
              <a:gd name="connsiteY1" fmla="*/ 2686415 h 5372830"/>
              <a:gd name="connsiteX2" fmla="*/ 2686415 w 5372830"/>
              <a:gd name="connsiteY2" fmla="*/ 5372830 h 5372830"/>
              <a:gd name="connsiteX3" fmla="*/ 0 w 5372830"/>
              <a:gd name="connsiteY3" fmla="*/ 2686415 h 5372830"/>
              <a:gd name="connsiteX4" fmla="*/ 2686415 w 5372830"/>
              <a:gd name="connsiteY4" fmla="*/ 0 h 537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2830" h="5372830">
                <a:moveTo>
                  <a:pt x="2686415" y="0"/>
                </a:moveTo>
                <a:cubicBezTo>
                  <a:pt x="4170081" y="0"/>
                  <a:pt x="5372830" y="1202749"/>
                  <a:pt x="5372830" y="2686415"/>
                </a:cubicBezTo>
                <a:cubicBezTo>
                  <a:pt x="5372830" y="4170081"/>
                  <a:pt x="4170081" y="5372830"/>
                  <a:pt x="2686415" y="5372830"/>
                </a:cubicBezTo>
                <a:cubicBezTo>
                  <a:pt x="1202749" y="5372830"/>
                  <a:pt x="0" y="4170081"/>
                  <a:pt x="0" y="2686415"/>
                </a:cubicBezTo>
                <a:cubicBezTo>
                  <a:pt x="0" y="1202749"/>
                  <a:pt x="1202749" y="0"/>
                  <a:pt x="2686415" y="0"/>
                </a:cubicBezTo>
                <a:close/>
              </a:path>
            </a:pathLst>
          </a:custGeom>
          <a:pattFill prst="pct20">
            <a:fgClr>
              <a:srgbClr val="D50032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id-ID" dirty="0" err="1"/>
              <a:t>Click</a:t>
            </a:r>
            <a:r>
              <a:rPr lang="id-ID" dirty="0"/>
              <a:t> </a:t>
            </a:r>
            <a:r>
              <a:rPr lang="id-ID" dirty="0" err="1"/>
              <a:t>to</a:t>
            </a:r>
            <a:r>
              <a:rPr lang="id-ID" dirty="0"/>
              <a:t> </a:t>
            </a:r>
            <a:r>
              <a:rPr lang="id-ID" dirty="0" err="1"/>
              <a:t>add</a:t>
            </a:r>
            <a:r>
              <a:rPr lang="id-ID" dirty="0"/>
              <a:t> </a:t>
            </a:r>
            <a:r>
              <a:rPr lang="id-ID" dirty="0" err="1"/>
              <a:t>photo</a:t>
            </a:r>
            <a:endParaRPr lang="id-ID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49B61A-EC0D-074E-9EC9-5BF7523BC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776" t="88158" r="80191" b="1"/>
          <a:stretch/>
        </p:blipFill>
        <p:spPr>
          <a:xfrm rot="5400000">
            <a:off x="11507447" y="2192742"/>
            <a:ext cx="613620" cy="8120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C460373-17B6-0F45-9FB4-204627AF6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776" t="88158" r="80191" b="1"/>
          <a:stretch/>
        </p:blipFill>
        <p:spPr>
          <a:xfrm rot="5400000">
            <a:off x="117451" y="2192743"/>
            <a:ext cx="613620" cy="812045"/>
          </a:xfrm>
          <a:prstGeom prst="rect">
            <a:avLst/>
          </a:prstGeom>
        </p:spPr>
      </p:pic>
      <p:sp>
        <p:nvSpPr>
          <p:cNvPr id="24" name="Content Placeholder 2" descr="if picture or chart you must type your ADA compliant description here.">
            <a:extLst>
              <a:ext uri="{FF2B5EF4-FFF2-40B4-BE49-F238E27FC236}">
                <a16:creationId xmlns:a16="http://schemas.microsoft.com/office/drawing/2014/main" id="{75FFE1F8-E876-AF49-AF89-78C4F144D4F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644" y="4752970"/>
            <a:ext cx="2626658" cy="17145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lnSpc>
                <a:spcPct val="100000"/>
              </a:lnSpc>
              <a:defRPr lang="en-US" sz="1600" b="0" i="0" smtClean="0">
                <a:effectLst/>
                <a:latin typeface="Arial" panose="020B0604020202020204" pitchFamily="34" charset="0"/>
              </a:defRPr>
            </a:lvl1pPr>
            <a:lvl2pPr>
              <a:lnSpc>
                <a:spcPct val="100000"/>
              </a:lnSpc>
              <a:buClr>
                <a:srgbClr val="001E62"/>
              </a:buClr>
              <a:defRPr/>
            </a:lvl2pPr>
            <a:lvl3pPr marL="1030288" indent="-115888">
              <a:lnSpc>
                <a:spcPct val="100000"/>
              </a:lnSpc>
              <a:buClr>
                <a:srgbClr val="001E62"/>
              </a:buClr>
              <a:tabLst/>
              <a:defRPr/>
            </a:lvl3pPr>
            <a:lvl4pPr marL="1485900" indent="-114300">
              <a:lnSpc>
                <a:spcPct val="100000"/>
              </a:lnSpc>
              <a:buClr>
                <a:srgbClr val="001E62"/>
              </a:buClr>
              <a:tabLst/>
              <a:defRPr sz="1200">
                <a:solidFill>
                  <a:schemeClr val="tx1"/>
                </a:solidFill>
              </a:defRPr>
            </a:lvl4pPr>
            <a:lvl5pPr marL="1952625" indent="-123825">
              <a:lnSpc>
                <a:spcPct val="100000"/>
              </a:lnSpc>
              <a:buClr>
                <a:srgbClr val="001E62"/>
              </a:buClr>
              <a:tabLst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</a:t>
            </a:r>
            <a:endParaRPr lang="en-US" dirty="0"/>
          </a:p>
        </p:txBody>
      </p:sp>
      <p:sp>
        <p:nvSpPr>
          <p:cNvPr id="25" name="Content Placeholder 2" descr="if picture or chart you must type your ADA compliant description here.">
            <a:extLst>
              <a:ext uri="{FF2B5EF4-FFF2-40B4-BE49-F238E27FC236}">
                <a16:creationId xmlns:a16="http://schemas.microsoft.com/office/drawing/2014/main" id="{5DF30A05-AE50-F741-836C-FF7CA9FE4CD9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4760544" y="4752970"/>
            <a:ext cx="2626658" cy="17145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lnSpc>
                <a:spcPct val="100000"/>
              </a:lnSpc>
              <a:defRPr lang="en-US" sz="1600" b="0" i="0" smtClean="0">
                <a:effectLst/>
                <a:latin typeface="Arial" panose="020B0604020202020204" pitchFamily="34" charset="0"/>
              </a:defRPr>
            </a:lvl1pPr>
            <a:lvl2pPr>
              <a:lnSpc>
                <a:spcPct val="100000"/>
              </a:lnSpc>
              <a:buClr>
                <a:srgbClr val="001E62"/>
              </a:buClr>
              <a:defRPr/>
            </a:lvl2pPr>
            <a:lvl3pPr marL="1030288" indent="-115888">
              <a:lnSpc>
                <a:spcPct val="100000"/>
              </a:lnSpc>
              <a:buClr>
                <a:srgbClr val="001E62"/>
              </a:buClr>
              <a:tabLst/>
              <a:defRPr/>
            </a:lvl3pPr>
            <a:lvl4pPr marL="1485900" indent="-114300">
              <a:lnSpc>
                <a:spcPct val="100000"/>
              </a:lnSpc>
              <a:buClr>
                <a:srgbClr val="001E62"/>
              </a:buClr>
              <a:tabLst/>
              <a:defRPr sz="1200">
                <a:solidFill>
                  <a:schemeClr val="tx1"/>
                </a:solidFill>
              </a:defRPr>
            </a:lvl4pPr>
            <a:lvl5pPr marL="1952625" indent="-123825">
              <a:lnSpc>
                <a:spcPct val="100000"/>
              </a:lnSpc>
              <a:buClr>
                <a:srgbClr val="001E62"/>
              </a:buClr>
              <a:tabLst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</a:t>
            </a:r>
            <a:endParaRPr lang="en-US" dirty="0"/>
          </a:p>
        </p:txBody>
      </p:sp>
      <p:sp>
        <p:nvSpPr>
          <p:cNvPr id="26" name="Content Placeholder 2" descr="if picture or chart you must type your ADA compliant description here.">
            <a:extLst>
              <a:ext uri="{FF2B5EF4-FFF2-40B4-BE49-F238E27FC236}">
                <a16:creationId xmlns:a16="http://schemas.microsoft.com/office/drawing/2014/main" id="{8C8A6EEC-8002-B04B-AFBA-7676415749B9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8456244" y="4752970"/>
            <a:ext cx="2626658" cy="17145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lnSpc>
                <a:spcPct val="100000"/>
              </a:lnSpc>
              <a:defRPr lang="en-US" sz="1600" b="0" i="0" smtClean="0">
                <a:effectLst/>
                <a:latin typeface="Arial" panose="020B0604020202020204" pitchFamily="34" charset="0"/>
              </a:defRPr>
            </a:lvl1pPr>
            <a:lvl2pPr>
              <a:lnSpc>
                <a:spcPct val="100000"/>
              </a:lnSpc>
              <a:buClr>
                <a:srgbClr val="001E62"/>
              </a:buClr>
              <a:defRPr/>
            </a:lvl2pPr>
            <a:lvl3pPr marL="1030288" indent="-115888">
              <a:lnSpc>
                <a:spcPct val="100000"/>
              </a:lnSpc>
              <a:buClr>
                <a:srgbClr val="001E62"/>
              </a:buClr>
              <a:tabLst/>
              <a:defRPr/>
            </a:lvl3pPr>
            <a:lvl4pPr marL="1485900" indent="-114300">
              <a:lnSpc>
                <a:spcPct val="100000"/>
              </a:lnSpc>
              <a:buClr>
                <a:srgbClr val="001E62"/>
              </a:buClr>
              <a:tabLst/>
              <a:defRPr sz="1200">
                <a:solidFill>
                  <a:schemeClr val="tx1"/>
                </a:solidFill>
              </a:defRPr>
            </a:lvl4pPr>
            <a:lvl5pPr marL="1952625" indent="-123825">
              <a:lnSpc>
                <a:spcPct val="100000"/>
              </a:lnSpc>
              <a:buClr>
                <a:srgbClr val="001E62"/>
              </a:buClr>
              <a:tabLst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E77721-8DDD-CD44-88F4-DABDABC2E01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Department of Computer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318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you must type your ADA compliant description here.">
            <a:extLst>
              <a:ext uri="{FF2B5EF4-FFF2-40B4-BE49-F238E27FC236}">
                <a16:creationId xmlns:a16="http://schemas.microsoft.com/office/drawing/2014/main" id="{D59D45DC-DD11-2B43-BCCA-0080D714F9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1437126"/>
            <a:ext cx="5524500" cy="4050861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 dirty="0"/>
              <a:t>Click to add picture</a:t>
            </a:r>
          </a:p>
        </p:txBody>
      </p:sp>
      <p:sp>
        <p:nvSpPr>
          <p:cNvPr id="13" name="Text Placeholder 2" descr="if picture or chart you must type your ADA compliant description here.">
            <a:extLst>
              <a:ext uri="{FF2B5EF4-FFF2-40B4-BE49-F238E27FC236}">
                <a16:creationId xmlns:a16="http://schemas.microsoft.com/office/drawing/2014/main" id="{C9E570CE-B5C1-B148-9C81-45F137959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437126"/>
            <a:ext cx="5054600" cy="44907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81760B-E6B6-E948-9991-95ED7BC8E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851C9981-623A-2D46-88F7-7E89F2C9A5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71499" y="6419410"/>
            <a:ext cx="4114800" cy="365125"/>
          </a:xfrm>
        </p:spPr>
        <p:txBody>
          <a:bodyPr/>
          <a:lstStyle/>
          <a:p>
            <a:r>
              <a:rPr lang="en-US"/>
              <a:t>Department of Computer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855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 descr="you must type your ADA compliant description here.">
            <a:extLst>
              <a:ext uri="{FF2B5EF4-FFF2-40B4-BE49-F238E27FC236}">
                <a16:creationId xmlns:a16="http://schemas.microsoft.com/office/drawing/2014/main" id="{A54390B8-F5A6-DC4C-95B7-DC0760C0D9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27950" y="427475"/>
            <a:ext cx="3892550" cy="2566047"/>
          </a:xfrm>
          <a:prstGeom prst="rect">
            <a:avLst/>
          </a:prstGeom>
          <a:pattFill prst="pct20">
            <a:fgClr>
              <a:srgbClr val="D5003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1" descr="if picture or chart ADA compliant description here.">
            <a:extLst>
              <a:ext uri="{FF2B5EF4-FFF2-40B4-BE49-F238E27FC236}">
                <a16:creationId xmlns:a16="http://schemas.microsoft.com/office/drawing/2014/main" id="{B8FF2F8D-D4EF-6049-A031-899F44F0E3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27950" y="3293224"/>
            <a:ext cx="3892550" cy="2566047"/>
          </a:xfrm>
          <a:prstGeom prst="rect">
            <a:avLst/>
          </a:prstGeom>
          <a:pattFill prst="pct20">
            <a:fgClr>
              <a:srgbClr val="D5003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A2A977-0915-D942-8D9B-557EB78D81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427475"/>
            <a:ext cx="6642100" cy="81100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16" name="Text Placeholder 2" descr="if picture or chart you must type your ADA compliant description here.">
            <a:extLst>
              <a:ext uri="{FF2B5EF4-FFF2-40B4-BE49-F238E27FC236}">
                <a16:creationId xmlns:a16="http://schemas.microsoft.com/office/drawing/2014/main" id="{0EF65F6D-A292-1047-808C-B11F4A287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437126"/>
            <a:ext cx="6642100" cy="44907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CE80CA-7BF4-554F-846B-768483360BC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Department of Computer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061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 descr="you must type your ADA compliant description here.">
            <a:extLst>
              <a:ext uri="{FF2B5EF4-FFF2-40B4-BE49-F238E27FC236}">
                <a16:creationId xmlns:a16="http://schemas.microsoft.com/office/drawing/2014/main" id="{45AF2651-3E17-AA4E-9587-82202DB57A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1500" y="1196599"/>
            <a:ext cx="11049000" cy="3157474"/>
          </a:xfrm>
          <a:prstGeom prst="rect">
            <a:avLst/>
          </a:prstGeom>
          <a:pattFill prst="pct20">
            <a:fgClr>
              <a:srgbClr val="D5003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70F768-77C3-C24C-A38F-BE1E1E8A4E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500" y="429610"/>
            <a:ext cx="5980129" cy="766989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 dirty="0"/>
              <a:t>Slide Title</a:t>
            </a:r>
          </a:p>
        </p:txBody>
      </p:sp>
      <p:sp>
        <p:nvSpPr>
          <p:cNvPr id="12" name="Content Placeholder 2" descr="if picture or chart you must type your ADA compliant description here.">
            <a:extLst>
              <a:ext uri="{FF2B5EF4-FFF2-40B4-BE49-F238E27FC236}">
                <a16:creationId xmlns:a16="http://schemas.microsoft.com/office/drawing/2014/main" id="{43387113-3CA6-3242-ACA0-2304DF785AF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1500" y="4654550"/>
            <a:ext cx="6196944" cy="160655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lang="en-US" b="0" i="0" smtClean="0">
                <a:effectLst/>
                <a:latin typeface="Arial" panose="020B0604020202020204" pitchFamily="34" charset="0"/>
              </a:defRPr>
            </a:lvl1pPr>
            <a:lvl2pPr>
              <a:lnSpc>
                <a:spcPct val="100000"/>
              </a:lnSpc>
              <a:buClr>
                <a:srgbClr val="001E62"/>
              </a:buClr>
              <a:defRPr/>
            </a:lvl2pPr>
            <a:lvl3pPr marL="1030288" indent="-115888">
              <a:lnSpc>
                <a:spcPct val="100000"/>
              </a:lnSpc>
              <a:buClr>
                <a:srgbClr val="001E62"/>
              </a:buClr>
              <a:tabLst/>
              <a:defRPr/>
            </a:lvl3pPr>
            <a:lvl4pPr marL="1485900" indent="-114300">
              <a:lnSpc>
                <a:spcPct val="100000"/>
              </a:lnSpc>
              <a:buClr>
                <a:srgbClr val="001E62"/>
              </a:buClr>
              <a:tabLst/>
              <a:defRPr sz="1200">
                <a:solidFill>
                  <a:schemeClr val="tx1"/>
                </a:solidFill>
              </a:defRPr>
            </a:lvl4pPr>
            <a:lvl5pPr marL="1952625" indent="-123825">
              <a:lnSpc>
                <a:spcPct val="100000"/>
              </a:lnSpc>
              <a:buClr>
                <a:srgbClr val="001E62"/>
              </a:buClr>
              <a:tabLst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dolore magna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7F7ABE-10AB-4E4D-AC47-355D922C8F7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Department of Computer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861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585415-ECAB-7749-9438-98667466F0EE}"/>
              </a:ext>
            </a:extLst>
          </p:cNvPr>
          <p:cNvSpPr/>
          <p:nvPr/>
        </p:nvSpPr>
        <p:spPr>
          <a:xfrm>
            <a:off x="-1" y="0"/>
            <a:ext cx="4249271" cy="6858000"/>
          </a:xfrm>
          <a:prstGeom prst="rect">
            <a:avLst/>
          </a:prstGeom>
          <a:solidFill>
            <a:srgbClr val="001E6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1E62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5B460D-E86D-3A4C-92BA-4EDF763DF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4249271" cy="6858000"/>
          </a:xfrm>
          <a:prstGeom prst="rect">
            <a:avLst/>
          </a:prstGeom>
          <a:solidFill>
            <a:srgbClr val="001E6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3367FE-A03A-0D4B-8464-6EA90E8DA4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62" t="77592" r="78736"/>
          <a:stretch/>
        </p:blipFill>
        <p:spPr>
          <a:xfrm rot="10800000">
            <a:off x="571500" y="-737549"/>
            <a:ext cx="500083" cy="1536790"/>
          </a:xfrm>
          <a:prstGeom prst="rect">
            <a:avLst/>
          </a:prstGeom>
        </p:spPr>
      </p:pic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A239BCF8-7759-3A41-A514-3A4A72C6F9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9420" y="3622452"/>
            <a:ext cx="3239719" cy="270686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0" i="0" baseline="0">
                <a:solidFill>
                  <a:schemeClr val="bg1"/>
                </a:solidFill>
              </a:defRPr>
            </a:lvl1pPr>
          </a:lstStyle>
          <a:p>
            <a:r>
              <a:rPr lang="id-ID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lorem</a:t>
            </a:r>
            <a:r>
              <a:rPr lang="id-ID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ipsum</a:t>
            </a:r>
            <a:r>
              <a:rPr lang="id-ID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dolor</a:t>
            </a:r>
            <a:r>
              <a:rPr lang="id-ID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sit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  <a:r>
              <a:rPr lang="id-ID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id-ID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tetur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al</a:t>
            </a:r>
            <a:r>
              <a:rPr lang="id-ID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adipiscinge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sahanis</a:t>
            </a:r>
            <a:r>
              <a:rPr lang="id-ID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nib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u</a:t>
            </a:r>
            <a:r>
              <a:rPr lang="id-ID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h</a:t>
            </a:r>
            <a:r>
              <a:rPr lang="id-ID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eget</a:t>
            </a:r>
            <a:r>
              <a:rPr lang="id-ID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justo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ne</a:t>
            </a:r>
            <a:r>
              <a:rPr lang="id-ID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sed</a:t>
            </a:r>
            <a:r>
              <a:rPr lang="id-ID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gravida</a:t>
            </a:r>
            <a:r>
              <a:rPr lang="id-ID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est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asa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lorem</a:t>
            </a:r>
            <a:r>
              <a:rPr lang="id-ID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ipsum</a:t>
            </a:r>
            <a:r>
              <a:rPr lang="id-ID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dolor</a:t>
            </a:r>
            <a:r>
              <a:rPr lang="id-ID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sit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  <a:r>
              <a:rPr lang="id-ID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id-ID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E3A340C-ED98-6C4F-A999-F28C9BE643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1499" y="1222362"/>
            <a:ext cx="3257639" cy="4619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="1" i="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sz="2000" b="1" spc="300" dirty="0">
                <a:ln w="19050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 HERE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607F020-7CB7-FA45-8230-53C05BB43E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500" y="1866900"/>
            <a:ext cx="3225800" cy="15621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Headline Goes Here and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9D2A7B-D949-D84A-B563-9285D56DA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162" t="77592" r="78736"/>
          <a:stretch/>
        </p:blipFill>
        <p:spPr>
          <a:xfrm rot="10800000">
            <a:off x="571500" y="-737549"/>
            <a:ext cx="500083" cy="1536790"/>
          </a:xfrm>
          <a:prstGeom prst="rect">
            <a:avLst/>
          </a:prstGeom>
        </p:spPr>
      </p:pic>
      <p:sp>
        <p:nvSpPr>
          <p:cNvPr id="17" name="Content Placeholder 2" descr="if picture or chart you must type your ADA compliant description here.">
            <a:extLst>
              <a:ext uri="{FF2B5EF4-FFF2-40B4-BE49-F238E27FC236}">
                <a16:creationId xmlns:a16="http://schemas.microsoft.com/office/drawing/2014/main" id="{A4D5C75C-330E-FF43-B40F-90030894A7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805665" y="1222362"/>
            <a:ext cx="6796915" cy="4840508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1" cap="all" spc="300" baseline="0">
                <a:solidFill>
                  <a:schemeClr val="accent1"/>
                </a:solidFill>
              </a:defRPr>
            </a:lvl1pPr>
            <a:lvl2pPr marL="12700" indent="0">
              <a:buClr>
                <a:srgbClr val="001E62"/>
              </a:buClr>
              <a:buFontTx/>
              <a:buNone/>
              <a:tabLst/>
              <a:defRPr/>
            </a:lvl2pPr>
            <a:lvl3pPr marL="641350" indent="-171450">
              <a:buClr>
                <a:srgbClr val="001E62"/>
              </a:buClr>
              <a:buFont typeface="Arial" panose="020B0604020202020204" pitchFamily="34" charset="0"/>
              <a:buChar char="•"/>
              <a:tabLst/>
              <a:defRPr/>
            </a:lvl3pPr>
            <a:lvl4pPr marL="1485900" indent="-114300">
              <a:buClr>
                <a:srgbClr val="001E62"/>
              </a:buClr>
              <a:tabLst/>
              <a:defRPr sz="1200">
                <a:solidFill>
                  <a:schemeClr val="tx1"/>
                </a:solidFill>
              </a:defRPr>
            </a:lvl4pPr>
            <a:lvl5pPr marL="1952625" indent="-123825">
              <a:buClr>
                <a:srgbClr val="001E62"/>
              </a:buClr>
              <a:tabLst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DFFB21-BBD8-584B-AD40-5FF15F1975E2}"/>
              </a:ext>
            </a:extLst>
          </p:cNvPr>
          <p:cNvSpPr txBox="1"/>
          <p:nvPr userDrawn="1"/>
        </p:nvSpPr>
        <p:spPr>
          <a:xfrm>
            <a:off x="125425" y="6439768"/>
            <a:ext cx="60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165C24F-D5A7-7547-9DA1-2768CBD8B2AD}" type="slidenum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9A3847-D44C-1045-9746-270828EEC7A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805665" y="6419410"/>
            <a:ext cx="4114800" cy="365125"/>
          </a:xfrm>
        </p:spPr>
        <p:txBody>
          <a:bodyPr/>
          <a:lstStyle/>
          <a:p>
            <a:r>
              <a:rPr lang="en-US"/>
              <a:t>Department of Computer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54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3A040F-DDFD-4E49-B911-5258CAF2D3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1111" b="7037"/>
          <a:stretch/>
        </p:blipFill>
        <p:spPr>
          <a:xfrm>
            <a:off x="0" y="2331188"/>
            <a:ext cx="12192000" cy="2184400"/>
          </a:xfrm>
          <a:prstGeom prst="rect">
            <a:avLst/>
          </a:prstGeom>
        </p:spPr>
      </p:pic>
      <p:sp>
        <p:nvSpPr>
          <p:cNvPr id="5" name="Rectangle 4" descr="you must type your ADA compliant description here.">
            <a:extLst>
              <a:ext uri="{FF2B5EF4-FFF2-40B4-BE49-F238E27FC236}">
                <a16:creationId xmlns:a16="http://schemas.microsoft.com/office/drawing/2014/main" id="{048638E0-CDBC-DC4F-8BB3-C27A3270B4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-1" y="2340565"/>
            <a:ext cx="12192000" cy="2184400"/>
          </a:xfrm>
          <a:prstGeom prst="rect">
            <a:avLst/>
          </a:prstGeom>
          <a:solidFill>
            <a:srgbClr val="001E6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0" i="0" dirty="0">
              <a:latin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58EDC3A-B0ED-8A4D-8488-7A4C581CF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8068" y="3156054"/>
            <a:ext cx="11035861" cy="766989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781056-D049-3547-BEAF-CEE287C4E4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Department of Computer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8628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6736B9-CC46-8040-9B10-88C725D12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t="85786" r="3" b="1251"/>
          <a:stretch/>
        </p:blipFill>
        <p:spPr>
          <a:xfrm>
            <a:off x="0" y="6007100"/>
            <a:ext cx="12192000" cy="889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BE2AD0-F3DD-C74E-AD44-71463A9CACDB}"/>
              </a:ext>
            </a:extLst>
          </p:cNvPr>
          <p:cNvSpPr/>
          <p:nvPr userDrawn="1"/>
        </p:nvSpPr>
        <p:spPr>
          <a:xfrm>
            <a:off x="196645" y="6409044"/>
            <a:ext cx="30480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58EDC3A-B0ED-8A4D-8488-7A4C581CF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8069" y="2793176"/>
            <a:ext cx="11035861" cy="766989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AA68CF-ED20-AF4E-B696-23793AE24597}"/>
              </a:ext>
            </a:extLst>
          </p:cNvPr>
          <p:cNvSpPr txBox="1"/>
          <p:nvPr userDrawn="1"/>
        </p:nvSpPr>
        <p:spPr>
          <a:xfrm>
            <a:off x="157317" y="6369355"/>
            <a:ext cx="60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165C24F-D5A7-7547-9DA1-2768CBD8B2AD}" type="slidenum">
              <a:rPr lang="en-US" sz="1400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06303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466824-B371-3F4A-BBC7-17B5B0E28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751" y="2295148"/>
            <a:ext cx="2326497" cy="2267704"/>
          </a:xfrm>
          <a:prstGeom prst="rect">
            <a:avLst/>
          </a:prstGeom>
        </p:spPr>
      </p:pic>
      <p:pic>
        <p:nvPicPr>
          <p:cNvPr id="3" name="Picture 2" descr="Large white UIC circle mark">
            <a:extLst>
              <a:ext uri="{FF2B5EF4-FFF2-40B4-BE49-F238E27FC236}">
                <a16:creationId xmlns:a16="http://schemas.microsoft.com/office/drawing/2014/main" id="{19AE039C-5A95-5E48-B5F3-0DE41F24E2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2751" y="2295148"/>
            <a:ext cx="2326497" cy="226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8786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4016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F84B8C-FA91-C54A-BD6B-A1BC753E5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67D8984-ADB0-3045-B90A-B42AE6A3D17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E6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0" i="0" dirty="0"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D5E7C4-AA3A-714B-AB65-881F761FB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D1C8BA7-EEFD-584D-BDC5-F7B7AAD50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E6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0" i="0" dirty="0">
              <a:latin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1D9BB0-FDB4-1643-A5BC-76B17B0E9E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15271" y="2289120"/>
            <a:ext cx="6402301" cy="165576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ctr">
              <a:defRPr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Your presentation title goes here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145D1793-C324-2F44-822B-E01A274F16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5242" y="1611477"/>
            <a:ext cx="2902358" cy="2952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FontTx/>
              <a:buNone/>
              <a:defRPr sz="1800" b="1" cap="all" spc="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400" b="1" spc="300">
                <a:solidFill>
                  <a:srgbClr val="D500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2BC1185-857F-BF4F-A097-153EFBDA80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35828" y="4195872"/>
            <a:ext cx="4920344" cy="607572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name(s)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D443CC-0BC6-3D4A-A896-85EAC5F85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50" y="5246523"/>
            <a:ext cx="876300" cy="876300"/>
          </a:xfrm>
          <a:prstGeom prst="rect">
            <a:avLst/>
          </a:prstGeom>
        </p:spPr>
      </p:pic>
      <p:pic>
        <p:nvPicPr>
          <p:cNvPr id="12" name="Picture 11" descr="Red UIC circle mark">
            <a:extLst>
              <a:ext uri="{FF2B5EF4-FFF2-40B4-BE49-F238E27FC236}">
                <a16:creationId xmlns:a16="http://schemas.microsoft.com/office/drawing/2014/main" id="{F19FAC25-A7F3-C24E-B4E9-8EC49C30E52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57850" y="5246523"/>
            <a:ext cx="876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005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3">
    <p:bg>
      <p:bgPr>
        <a:solidFill>
          <a:srgbClr val="D50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5D4C-E2BA-FC41-B781-35F9710CC0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32705" y="2205037"/>
            <a:ext cx="5876785" cy="165576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Your presentation title goes here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4086E-82B4-ED47-AD55-AB40607C048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32705" y="4099548"/>
            <a:ext cx="5876784" cy="60757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name(s) here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0A15A9D-096D-4642-BCED-084CA3DB77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32705" y="4945868"/>
            <a:ext cx="2902358" cy="2952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400" b="1" cap="all" spc="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400" b="1" spc="300">
                <a:solidFill>
                  <a:srgbClr val="D500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3A904-EC83-5743-9E0B-7E8D3EF472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34" t="1686" r="76195" b="71329"/>
          <a:stretch/>
        </p:blipFill>
        <p:spPr>
          <a:xfrm>
            <a:off x="1650124" y="115614"/>
            <a:ext cx="1252234" cy="1850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278586-14BC-D246-91E3-D3363FB09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469" y="5865392"/>
            <a:ext cx="3091621" cy="5958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8457E-57CF-E648-BAF2-42E9BED8C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534" t="1686" r="76195" b="71329"/>
          <a:stretch/>
        </p:blipFill>
        <p:spPr>
          <a:xfrm>
            <a:off x="1650124" y="115614"/>
            <a:ext cx="1252234" cy="1850675"/>
          </a:xfrm>
          <a:prstGeom prst="rect">
            <a:avLst/>
          </a:prstGeom>
        </p:spPr>
      </p:pic>
      <p:pic>
        <p:nvPicPr>
          <p:cNvPr id="9" name="Picture 8" descr="UIC logo">
            <a:extLst>
              <a:ext uri="{FF2B5EF4-FFF2-40B4-BE49-F238E27FC236}">
                <a16:creationId xmlns:a16="http://schemas.microsoft.com/office/drawing/2014/main" id="{46EDB8EA-EADE-B64F-8B29-2877668CCB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77469" y="5865392"/>
            <a:ext cx="3091621" cy="5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5715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AE95BB1C-7367-174E-86AC-B5EAD9C7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427475"/>
            <a:ext cx="11048999" cy="8110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12" name="Text Placeholder 2" descr="if picture or chart you must type your ADA compliant description here.">
            <a:extLst>
              <a:ext uri="{FF2B5EF4-FFF2-40B4-BE49-F238E27FC236}">
                <a16:creationId xmlns:a16="http://schemas.microsoft.com/office/drawing/2014/main" id="{13923FF0-91A2-FC4E-B343-37CB42E67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437126"/>
            <a:ext cx="11049000" cy="44907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F16DF5-01AC-754C-98B2-5EA64B833B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Department of Computer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4832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3" orient="horz" pos="264">
          <p15:clr>
            <a:srgbClr val="FBAE40"/>
          </p15:clr>
        </p15:guide>
        <p15:guide id="4" pos="3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8F257AB-AF45-934E-BFF1-AE4DC3D9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427475"/>
            <a:ext cx="11048999" cy="8110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15" name="Text Placeholder 2" descr="if picture or chart you must type your ADA compliant description here.">
            <a:extLst>
              <a:ext uri="{FF2B5EF4-FFF2-40B4-BE49-F238E27FC236}">
                <a16:creationId xmlns:a16="http://schemas.microsoft.com/office/drawing/2014/main" id="{4F372C3B-4935-CC40-AD8B-F5A0EA68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437126"/>
            <a:ext cx="5257800" cy="44907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2" descr="if picture or chart you must type your ADA compliant description here.">
            <a:extLst>
              <a:ext uri="{FF2B5EF4-FFF2-40B4-BE49-F238E27FC236}">
                <a16:creationId xmlns:a16="http://schemas.microsoft.com/office/drawing/2014/main" id="{9959763C-470E-8D47-8354-F06F0B2376C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88100" y="1437126"/>
            <a:ext cx="5257800" cy="44907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E7EF66-5690-E042-9372-0EEDCB01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7793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F6C8-2EBB-C945-9D96-59D1AC7D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 descr="if picture or chart you must type your ADA compliant description here.">
            <a:extLst>
              <a:ext uri="{FF2B5EF4-FFF2-40B4-BE49-F238E27FC236}">
                <a16:creationId xmlns:a16="http://schemas.microsoft.com/office/drawing/2014/main" id="{CBEFCDC9-0012-9940-B483-68070FCFA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437126"/>
            <a:ext cx="11049000" cy="44907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52CA9-3359-964B-B846-8B297BC676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Department of Computer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3979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FD562A-841F-164A-BD9C-341DA56A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3D1445-9D6D-964A-AC7A-DE437353B5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Department of Computer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358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70E8F9-5D9E-104F-82AD-62803F277A1F}"/>
              </a:ext>
            </a:extLst>
          </p:cNvPr>
          <p:cNvCxnSpPr/>
          <p:nvPr/>
        </p:nvCxnSpPr>
        <p:spPr>
          <a:xfrm>
            <a:off x="6096000" y="1030014"/>
            <a:ext cx="0" cy="4750676"/>
          </a:xfrm>
          <a:prstGeom prst="line">
            <a:avLst/>
          </a:prstGeom>
          <a:ln>
            <a:solidFill>
              <a:srgbClr val="D5003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4152CFAA-0912-6041-857E-9E2DB17FF3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6811" y="1439648"/>
            <a:ext cx="4350773" cy="1228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001E62"/>
                </a:solidFill>
              </a:defRPr>
            </a:lvl1pPr>
          </a:lstStyle>
          <a:p>
            <a:pPr lvl="0"/>
            <a:r>
              <a:rPr lang="en-US" dirty="0"/>
              <a:t>Headline goes here and here</a:t>
            </a:r>
          </a:p>
        </p:txBody>
      </p:sp>
      <p:sp>
        <p:nvSpPr>
          <p:cNvPr id="8" name="Content Placeholder 11" descr="if picture or chart you must type your ADA compliant description here.">
            <a:extLst>
              <a:ext uri="{FF2B5EF4-FFF2-40B4-BE49-F238E27FC236}">
                <a16:creationId xmlns:a16="http://schemas.microsoft.com/office/drawing/2014/main" id="{4534FDD0-98EB-0E4B-BA13-8EFEC697F5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26262" y="2759720"/>
            <a:ext cx="4351333" cy="29114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Picture Placeholder 4" descr=" you must type your ADA compliant description here.">
            <a:extLst>
              <a:ext uri="{FF2B5EF4-FFF2-40B4-BE49-F238E27FC236}">
                <a16:creationId xmlns:a16="http://schemas.microsoft.com/office/drawing/2014/main" id="{2AE6B37B-7A9E-AC4A-8603-521DF936A0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996585"/>
            <a:ext cx="4838700" cy="4864830"/>
          </a:xfrm>
          <a:custGeom>
            <a:avLst/>
            <a:gdLst>
              <a:gd name="connsiteX0" fmla="*/ 2686415 w 5372830"/>
              <a:gd name="connsiteY0" fmla="*/ 0 h 5372830"/>
              <a:gd name="connsiteX1" fmla="*/ 5372830 w 5372830"/>
              <a:gd name="connsiteY1" fmla="*/ 2686415 h 5372830"/>
              <a:gd name="connsiteX2" fmla="*/ 2686415 w 5372830"/>
              <a:gd name="connsiteY2" fmla="*/ 5372830 h 5372830"/>
              <a:gd name="connsiteX3" fmla="*/ 0 w 5372830"/>
              <a:gd name="connsiteY3" fmla="*/ 2686415 h 5372830"/>
              <a:gd name="connsiteX4" fmla="*/ 2686415 w 5372830"/>
              <a:gd name="connsiteY4" fmla="*/ 0 h 537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2830" h="5372830">
                <a:moveTo>
                  <a:pt x="2686415" y="0"/>
                </a:moveTo>
                <a:cubicBezTo>
                  <a:pt x="4170081" y="0"/>
                  <a:pt x="5372830" y="1202749"/>
                  <a:pt x="5372830" y="2686415"/>
                </a:cubicBezTo>
                <a:cubicBezTo>
                  <a:pt x="5372830" y="4170081"/>
                  <a:pt x="4170081" y="5372830"/>
                  <a:pt x="2686415" y="5372830"/>
                </a:cubicBezTo>
                <a:cubicBezTo>
                  <a:pt x="1202749" y="5372830"/>
                  <a:pt x="0" y="4170081"/>
                  <a:pt x="0" y="2686415"/>
                </a:cubicBezTo>
                <a:cubicBezTo>
                  <a:pt x="0" y="1202749"/>
                  <a:pt x="1202749" y="0"/>
                  <a:pt x="2686415" y="0"/>
                </a:cubicBezTo>
                <a:close/>
              </a:path>
            </a:pathLst>
          </a:custGeom>
          <a:pattFill prst="pct20">
            <a:fgClr>
              <a:srgbClr val="D50032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03B19A-E5F1-7849-87E8-BC837A98B735}"/>
              </a:ext>
            </a:extLst>
          </p:cNvPr>
          <p:cNvCxnSpPr/>
          <p:nvPr userDrawn="1"/>
        </p:nvCxnSpPr>
        <p:spPr>
          <a:xfrm>
            <a:off x="6096000" y="1030014"/>
            <a:ext cx="0" cy="4750676"/>
          </a:xfrm>
          <a:prstGeom prst="line">
            <a:avLst/>
          </a:prstGeom>
          <a:ln>
            <a:solidFill>
              <a:srgbClr val="D5003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AA305B-15BF-6C42-8F96-6626A688DEA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Department of Computer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8343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68475C8-B220-2F40-8250-A8DABF108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" r="80192" b="1"/>
          <a:stretch/>
        </p:blipFill>
        <p:spPr>
          <a:xfrm>
            <a:off x="0" y="1"/>
            <a:ext cx="2414954" cy="68579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E3E459-9CC3-0140-8DAD-816081458959}"/>
              </a:ext>
            </a:extLst>
          </p:cNvPr>
          <p:cNvSpPr/>
          <p:nvPr userDrawn="1"/>
        </p:nvSpPr>
        <p:spPr>
          <a:xfrm>
            <a:off x="196645" y="6439768"/>
            <a:ext cx="30480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14035-00BE-DA4B-8DEA-5CF7088969E9}"/>
              </a:ext>
            </a:extLst>
          </p:cNvPr>
          <p:cNvSpPr txBox="1"/>
          <p:nvPr userDrawn="1"/>
        </p:nvSpPr>
        <p:spPr>
          <a:xfrm>
            <a:off x="157317" y="6409911"/>
            <a:ext cx="60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165C24F-D5A7-7547-9DA1-2768CBD8B2AD}" type="slidenum">
              <a:rPr lang="en-US" sz="1400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D3743E-57E4-804E-B8B7-FE965FD080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7229" y="1439648"/>
            <a:ext cx="5948313" cy="1228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001E62"/>
                </a:solidFill>
              </a:defRPr>
            </a:lvl1pPr>
          </a:lstStyle>
          <a:p>
            <a:pPr lvl="0"/>
            <a:r>
              <a:rPr lang="en-US" dirty="0"/>
              <a:t>Headline goes here and here</a:t>
            </a:r>
          </a:p>
        </p:txBody>
      </p:sp>
      <p:sp>
        <p:nvSpPr>
          <p:cNvPr id="11" name="Content Placeholder 11" descr="if picture or chart you must type your ADA compliant description here.">
            <a:extLst>
              <a:ext uri="{FF2B5EF4-FFF2-40B4-BE49-F238E27FC236}">
                <a16:creationId xmlns:a16="http://schemas.microsoft.com/office/drawing/2014/main" id="{8CD0619C-95A7-664C-8775-F34BF89EE6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37230" y="2759720"/>
            <a:ext cx="5948312" cy="316974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Picture Placeholder 9" descr="you must type your ADA compliant description here.">
            <a:extLst>
              <a:ext uri="{FF2B5EF4-FFF2-40B4-BE49-F238E27FC236}">
                <a16:creationId xmlns:a16="http://schemas.microsoft.com/office/drawing/2014/main" id="{F74CC7FA-159A-A245-AC24-50F9BEA2431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9435" y="1439648"/>
            <a:ext cx="3859565" cy="3970552"/>
          </a:xfrm>
          <a:custGeom>
            <a:avLst/>
            <a:gdLst>
              <a:gd name="connsiteX0" fmla="*/ 0 w 3181350"/>
              <a:gd name="connsiteY0" fmla="*/ 0 h 3181350"/>
              <a:gd name="connsiteX1" fmla="*/ 3181350 w 3181350"/>
              <a:gd name="connsiteY1" fmla="*/ 0 h 3181350"/>
              <a:gd name="connsiteX2" fmla="*/ 3181350 w 3181350"/>
              <a:gd name="connsiteY2" fmla="*/ 3181350 h 3181350"/>
              <a:gd name="connsiteX3" fmla="*/ 0 w 3181350"/>
              <a:gd name="connsiteY3" fmla="*/ 3181350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1350" h="3181350">
                <a:moveTo>
                  <a:pt x="0" y="0"/>
                </a:moveTo>
                <a:lnTo>
                  <a:pt x="3181350" y="0"/>
                </a:lnTo>
                <a:lnTo>
                  <a:pt x="3181350" y="3181350"/>
                </a:lnTo>
                <a:lnTo>
                  <a:pt x="0" y="318135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20A646-7949-4A45-83F2-C982BA44660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637229" y="6419410"/>
            <a:ext cx="4114800" cy="365125"/>
          </a:xfrm>
        </p:spPr>
        <p:txBody>
          <a:bodyPr/>
          <a:lstStyle/>
          <a:p>
            <a:r>
              <a:rPr lang="en-US"/>
              <a:t>Department of Computer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2342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218E8F-10A9-6445-A422-50AED2FB7719}"/>
              </a:ext>
            </a:extLst>
          </p:cNvPr>
          <p:cNvSpPr txBox="1"/>
          <p:nvPr userDrawn="1"/>
        </p:nvSpPr>
        <p:spPr>
          <a:xfrm>
            <a:off x="125425" y="6439768"/>
            <a:ext cx="60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165C24F-D5A7-7547-9DA1-2768CBD8B2AD}" type="slidenum">
              <a:rPr lang="en-US" sz="1400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BB5935-E507-3B44-AD51-1D3B1F0405E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462017" y="6126480"/>
            <a:ext cx="604558" cy="589280"/>
          </a:xfrm>
          <a:prstGeom prst="rect">
            <a:avLst/>
          </a:prstGeom>
        </p:spPr>
      </p:pic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BA86899-E688-504E-A570-178B715E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427475"/>
            <a:ext cx="11048999" cy="8110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05117A9-42CA-BD41-9D8D-547D5CDB2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437126"/>
            <a:ext cx="11049000" cy="44907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7" descr="red UIC circle mark">
            <a:extLst>
              <a:ext uri="{FF2B5EF4-FFF2-40B4-BE49-F238E27FC236}">
                <a16:creationId xmlns:a16="http://schemas.microsoft.com/office/drawing/2014/main" id="{51353ED9-6758-5C4A-B0DC-BD4F58B26932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1462017" y="6126480"/>
            <a:ext cx="604558" cy="58928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EA0ADE-DED0-334D-AE1C-0EBE7C7C1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499" y="64194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Department of Computer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17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21" r:id="rId6"/>
    <p:sldLayoutId id="2147483715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6" r:id="rId16"/>
    <p:sldLayoutId id="2147483718" r:id="rId17"/>
    <p:sldLayoutId id="2147483719" r:id="rId18"/>
    <p:sldLayoutId id="2147483720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rgbClr val="001E62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35000" indent="-177800" algn="l" defTabSz="914400" rtl="0" eaLnBrk="1" latinLnBrk="0" hangingPunct="1">
        <a:lnSpc>
          <a:spcPct val="100000"/>
        </a:lnSpc>
        <a:spcBef>
          <a:spcPts val="500"/>
        </a:spcBef>
        <a:buClr>
          <a:srgbClr val="001E62"/>
        </a:buClr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098550" indent="-184150" algn="l" defTabSz="914400" rtl="0" eaLnBrk="1" latinLnBrk="0" hangingPunct="1">
        <a:lnSpc>
          <a:spcPct val="100000"/>
        </a:lnSpc>
        <a:spcBef>
          <a:spcPts val="500"/>
        </a:spcBef>
        <a:buClr>
          <a:srgbClr val="001E62"/>
        </a:buClr>
        <a:buFont typeface="System Font Regular"/>
        <a:buChar char="–"/>
        <a:tabLst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4">
          <p15:clr>
            <a:srgbClr val="F26B43"/>
          </p15:clr>
        </p15:guide>
        <p15:guide id="4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shov@uic.edu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rshovon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hyperlink" Target="http://www.differenzatra.it/differenza-tra-download-e-stream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hyperlink" Target="http://abrircorreooutlook.blogspot.com/2013/12/nueva-opcion-outlook-permite-importar-gmail-facilmente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diagramColors" Target="../diagrams/colors3.xml"/><Relationship Id="rId18" Type="http://schemas.openxmlformats.org/officeDocument/2006/relationships/diagramColors" Target="../diagrams/colors4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24.jpeg"/><Relationship Id="rId12" Type="http://schemas.openxmlformats.org/officeDocument/2006/relationships/diagramQuickStyle" Target="../diagrams/quickStyle3.xml"/><Relationship Id="rId17" Type="http://schemas.openxmlformats.org/officeDocument/2006/relationships/diagramQuickStyle" Target="../diagrams/quickStyle4.xml"/><Relationship Id="rId2" Type="http://schemas.openxmlformats.org/officeDocument/2006/relationships/diagramData" Target="../diagrams/data2.xml"/><Relationship Id="rId16" Type="http://schemas.openxmlformats.org/officeDocument/2006/relationships/diagramLayout" Target="../diagrams/layout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11" Type="http://schemas.openxmlformats.org/officeDocument/2006/relationships/diagramLayout" Target="../diagrams/layout3.xml"/><Relationship Id="rId5" Type="http://schemas.openxmlformats.org/officeDocument/2006/relationships/diagramColors" Target="../diagrams/colors2.xml"/><Relationship Id="rId15" Type="http://schemas.openxmlformats.org/officeDocument/2006/relationships/diagramData" Target="../diagrams/data4.xml"/><Relationship Id="rId10" Type="http://schemas.openxmlformats.org/officeDocument/2006/relationships/diagramData" Target="../diagrams/data3.xml"/><Relationship Id="rId19" Type="http://schemas.microsoft.com/office/2007/relationships/diagramDrawing" Target="../diagrams/drawing4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6.jpeg"/><Relationship Id="rId14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23920-cloud-computing-photos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23920-cloud-computing-photos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D8CEBF6-E272-40D5-F419-32F6266EE06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24435" r="24435"/>
          <a:stretch/>
        </p:blipFill>
        <p:spPr>
          <a:xfrm>
            <a:off x="-803275" y="0"/>
            <a:ext cx="6248908" cy="68746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65CAB02-2979-F743-BCBE-6123B6247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39" y="1179268"/>
            <a:ext cx="4920343" cy="1655763"/>
          </a:xfrm>
        </p:spPr>
        <p:txBody>
          <a:bodyPr/>
          <a:lstStyle/>
          <a:p>
            <a:r>
              <a:rPr lang="en-US" b="0" dirty="0">
                <a:latin typeface="Arial"/>
                <a:cs typeface="Arial"/>
              </a:rPr>
              <a:t>Introduction to</a:t>
            </a:r>
            <a:br>
              <a:rPr lang="en-US" b="0" dirty="0">
                <a:latin typeface="Arial"/>
                <a:cs typeface="Arial"/>
              </a:rPr>
            </a:br>
            <a:r>
              <a:rPr lang="en-US" b="0" dirty="0">
                <a:latin typeface="Arial"/>
                <a:cs typeface="Arial"/>
              </a:rPr>
              <a:t>Cloud Computing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C3D5BC-402D-A04F-BB9A-D625ED167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239" y="2946779"/>
            <a:ext cx="4920344" cy="1838494"/>
          </a:xfrm>
        </p:spPr>
        <p:txBody>
          <a:bodyPr vert="horz" lIns="0" tIns="0" rIns="0" bIns="0" rtlCol="0" anchor="t">
            <a:normAutofit fontScale="85000" lnSpcReduction="20000"/>
          </a:bodyPr>
          <a:lstStyle/>
          <a:p>
            <a:r>
              <a:rPr lang="en-US" dirty="0">
                <a:latin typeface="Arial"/>
                <a:cs typeface="Arial"/>
              </a:rPr>
              <a:t>Ahmedur Rahman Shovon</a:t>
            </a:r>
          </a:p>
          <a:p>
            <a:r>
              <a:rPr lang="en-US" dirty="0">
                <a:latin typeface="Arial"/>
                <a:cs typeface="Arial"/>
              </a:rPr>
              <a:t>PhD student</a:t>
            </a:r>
          </a:p>
          <a:p>
            <a:r>
              <a:rPr lang="en-US" dirty="0">
                <a:latin typeface="Arial"/>
                <a:cs typeface="Arial"/>
              </a:rPr>
              <a:t>Department of Computer Science</a:t>
            </a:r>
            <a:endParaRPr lang="en-US" dirty="0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Email: </a:t>
            </a:r>
            <a:r>
              <a:rPr lang="en-US" dirty="0">
                <a:latin typeface="Arial"/>
                <a:cs typeface="Arial"/>
                <a:hlinkClick r:id="rId3"/>
              </a:rPr>
              <a:t>ashov@uic.edu</a:t>
            </a:r>
            <a:endParaRPr lang="en-US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Website: </a:t>
            </a:r>
            <a:r>
              <a:rPr lang="en-US" dirty="0">
                <a:latin typeface="Arial"/>
                <a:cs typeface="Arial"/>
                <a:hlinkClick r:id="rId4"/>
              </a:rPr>
              <a:t>arshovon.com</a:t>
            </a:r>
            <a:endParaRPr lang="en-US"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5D0CAF-757B-8D44-A9F8-107B346FC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5239" y="429400"/>
            <a:ext cx="2902358" cy="29527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09/27/2023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71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IaaS Vs PaaS Vs SaaS - The Various Facets Of Cloud Computing – Fly ...">
            <a:extLst>
              <a:ext uri="{FF2B5EF4-FFF2-40B4-BE49-F238E27FC236}">
                <a16:creationId xmlns:a16="http://schemas.microsoft.com/office/drawing/2014/main" id="{1EA91517-A073-EE18-088D-1650AC79163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tretch/>
        </p:blipFill>
        <p:spPr>
          <a:xfrm>
            <a:off x="6096000" y="1508265"/>
            <a:ext cx="5524500" cy="3908583"/>
          </a:xfrm>
          <a:prstGeom prst="rect">
            <a:avLst/>
          </a:prstGeom>
          <a:noFill/>
        </p:spPr>
      </p:pic>
      <p:sp>
        <p:nvSpPr>
          <p:cNvPr id="3" name="Content Placeholder 2" descr="if picture or chart ADA compliant description here.">
            <a:extLst>
              <a:ext uri="{FF2B5EF4-FFF2-40B4-BE49-F238E27FC236}">
                <a16:creationId xmlns:a16="http://schemas.microsoft.com/office/drawing/2014/main" id="{9C6099EC-6EB4-2C49-8D52-04359291A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437126"/>
            <a:ext cx="5054600" cy="4490708"/>
          </a:xfrm>
        </p:spPr>
        <p:txBody>
          <a:bodyPr vert="horz" lIns="0" tIns="0" rIns="0" bIns="0" rtlCol="0">
            <a:normAutofit/>
          </a:bodyPr>
          <a:lstStyle/>
          <a:p>
            <a:pPr marL="457200" indent="-457200">
              <a:buFontTx/>
              <a:buAutoNum type="arabicPeriod"/>
            </a:pPr>
            <a:r>
              <a:rPr lang="en-US" b="1"/>
              <a:t>PaaS </a:t>
            </a:r>
            <a:r>
              <a:rPr lang="en-US"/>
              <a:t>provides </a:t>
            </a:r>
            <a:r>
              <a:rPr lang="en-US" b="1"/>
              <a:t>product </a:t>
            </a:r>
            <a:r>
              <a:rPr lang="en-US"/>
              <a:t>while </a:t>
            </a:r>
            <a:r>
              <a:rPr lang="en-US" b="1"/>
              <a:t>IaaS </a:t>
            </a:r>
            <a:r>
              <a:rPr lang="en-US"/>
              <a:t>provides </a:t>
            </a:r>
            <a:r>
              <a:rPr lang="en-US" b="1"/>
              <a:t>information</a:t>
            </a:r>
          </a:p>
          <a:p>
            <a:pPr marL="457200" indent="-457200">
              <a:buFontTx/>
              <a:buAutoNum type="arabicPeriod"/>
            </a:pPr>
            <a:r>
              <a:rPr lang="en-US" b="1"/>
              <a:t>PaaS </a:t>
            </a:r>
            <a:r>
              <a:rPr lang="en-US"/>
              <a:t>provides </a:t>
            </a:r>
            <a:r>
              <a:rPr lang="en-US" b="1"/>
              <a:t>platform </a:t>
            </a:r>
            <a:r>
              <a:rPr lang="en-US"/>
              <a:t>while IaaS provides </a:t>
            </a:r>
            <a:r>
              <a:rPr lang="en-US" b="1"/>
              <a:t>infrastructure </a:t>
            </a:r>
          </a:p>
          <a:p>
            <a:pPr marL="457200" indent="-457200">
              <a:buFontTx/>
              <a:buAutoNum type="arabicPeriod"/>
            </a:pPr>
            <a:r>
              <a:rPr lang="en-US" b="1"/>
              <a:t>PaaS </a:t>
            </a:r>
            <a:r>
              <a:rPr lang="en-US"/>
              <a:t>provides </a:t>
            </a:r>
            <a:r>
              <a:rPr lang="en-US" b="1"/>
              <a:t>programming</a:t>
            </a:r>
            <a:r>
              <a:rPr lang="en-US"/>
              <a:t> while </a:t>
            </a:r>
            <a:r>
              <a:rPr lang="en-US" b="1"/>
              <a:t>IaaS </a:t>
            </a:r>
            <a:r>
              <a:rPr lang="en-US"/>
              <a:t>provides </a:t>
            </a:r>
            <a:r>
              <a:rPr lang="en-US" b="1"/>
              <a:t>instance</a:t>
            </a:r>
          </a:p>
          <a:p>
            <a:pPr marL="457200" indent="-457200">
              <a:buFontTx/>
              <a:buAutoNum type="arabicPeriod"/>
            </a:pPr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E1B590-9438-E94C-A74B-2D0A8C7AA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427475"/>
            <a:ext cx="11048999" cy="81100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3100"/>
              <a:t>Quiz 2: </a:t>
            </a:r>
            <a:r>
              <a:rPr lang="en-US" sz="3100" b="0"/>
              <a:t>What is the main difference between </a:t>
            </a:r>
            <a:r>
              <a:rPr lang="en-US" sz="3100"/>
              <a:t>PaaS</a:t>
            </a:r>
            <a:r>
              <a:rPr lang="en-US" sz="3100" b="0"/>
              <a:t> and </a:t>
            </a:r>
            <a:r>
              <a:rPr lang="en-US" sz="3100"/>
              <a:t>IaaS</a:t>
            </a:r>
            <a:r>
              <a:rPr lang="en-US" sz="3100" b="0"/>
              <a:t>?</a:t>
            </a:r>
            <a:endParaRPr lang="en-US" sz="3100"/>
          </a:p>
        </p:txBody>
      </p:sp>
    </p:spTree>
    <p:extLst>
      <p:ext uri="{BB962C8B-B14F-4D97-AF65-F5344CB8AC3E}">
        <p14:creationId xmlns:p14="http://schemas.microsoft.com/office/powerpoint/2010/main" val="1009888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IaaS Vs PaaS Vs SaaS - The Various Facets Of Cloud Computing – Fly ...">
            <a:extLst>
              <a:ext uri="{FF2B5EF4-FFF2-40B4-BE49-F238E27FC236}">
                <a16:creationId xmlns:a16="http://schemas.microsoft.com/office/drawing/2014/main" id="{1EA91517-A073-EE18-088D-1650AC79163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tretch/>
        </p:blipFill>
        <p:spPr>
          <a:xfrm>
            <a:off x="6096000" y="1508265"/>
            <a:ext cx="5524500" cy="3908583"/>
          </a:xfrm>
          <a:prstGeom prst="rect">
            <a:avLst/>
          </a:prstGeom>
          <a:noFill/>
        </p:spPr>
      </p:pic>
      <p:sp>
        <p:nvSpPr>
          <p:cNvPr id="3" name="Content Placeholder 2" descr="if picture or chart ADA compliant description here.">
            <a:extLst>
              <a:ext uri="{FF2B5EF4-FFF2-40B4-BE49-F238E27FC236}">
                <a16:creationId xmlns:a16="http://schemas.microsoft.com/office/drawing/2014/main" id="{9C6099EC-6EB4-2C49-8D52-04359291A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437126"/>
            <a:ext cx="5054600" cy="4490708"/>
          </a:xfrm>
        </p:spPr>
        <p:txBody>
          <a:bodyPr vert="horz" lIns="0" tIns="0" rIns="0" bIns="0" rtlCol="0" anchor="t">
            <a:normAutofit/>
          </a:bodyPr>
          <a:lstStyle/>
          <a:p>
            <a:pPr marL="457200" indent="-457200">
              <a:buFontTx/>
              <a:buAutoNum type="arabicPeriod"/>
            </a:pPr>
            <a:r>
              <a:rPr lang="en-US" b="1" dirty="0">
                <a:latin typeface="Arial"/>
                <a:cs typeface="Arial"/>
              </a:rPr>
              <a:t>PaaS </a:t>
            </a:r>
            <a:r>
              <a:rPr lang="en-US" dirty="0">
                <a:latin typeface="Arial"/>
                <a:cs typeface="Arial"/>
              </a:rPr>
              <a:t>provides </a:t>
            </a:r>
            <a:r>
              <a:rPr lang="en-US" b="1" dirty="0">
                <a:latin typeface="Arial"/>
                <a:cs typeface="Arial"/>
              </a:rPr>
              <a:t>product </a:t>
            </a:r>
            <a:r>
              <a:rPr lang="en-US" dirty="0">
                <a:latin typeface="Arial"/>
                <a:cs typeface="Arial"/>
              </a:rPr>
              <a:t>while </a:t>
            </a:r>
            <a:r>
              <a:rPr lang="en-US" b="1" dirty="0">
                <a:latin typeface="Arial"/>
                <a:cs typeface="Arial"/>
              </a:rPr>
              <a:t>IaaS </a:t>
            </a:r>
            <a:r>
              <a:rPr lang="en-US" dirty="0">
                <a:latin typeface="Arial"/>
                <a:cs typeface="Arial"/>
              </a:rPr>
              <a:t>provides </a:t>
            </a:r>
            <a:r>
              <a:rPr lang="en-US" b="1" dirty="0">
                <a:latin typeface="Arial"/>
                <a:cs typeface="Arial"/>
              </a:rPr>
              <a:t>information</a:t>
            </a:r>
          </a:p>
          <a:p>
            <a:pPr marL="457200" indent="-457200">
              <a:buFontTx/>
              <a:buAutoNum type="arabicPeriod"/>
            </a:pPr>
            <a:r>
              <a:rPr lang="en-US" b="1" dirty="0">
                <a:solidFill>
                  <a:srgbClr val="001E62"/>
                </a:solidFill>
                <a:latin typeface="Arial"/>
                <a:cs typeface="Arial"/>
              </a:rPr>
              <a:t>PaaS provides platform while IaaS provides infrastructure </a:t>
            </a:r>
          </a:p>
          <a:p>
            <a:pPr marL="457200" indent="-457200">
              <a:buFontTx/>
              <a:buAutoNum type="arabicPeriod"/>
            </a:pPr>
            <a:r>
              <a:rPr lang="en-US" b="1" dirty="0">
                <a:latin typeface="Arial"/>
                <a:cs typeface="Arial"/>
              </a:rPr>
              <a:t>PaaS </a:t>
            </a:r>
            <a:r>
              <a:rPr lang="en-US" dirty="0">
                <a:latin typeface="Arial"/>
                <a:cs typeface="Arial"/>
              </a:rPr>
              <a:t>provides </a:t>
            </a:r>
            <a:r>
              <a:rPr lang="en-US" b="1" dirty="0">
                <a:latin typeface="Arial"/>
                <a:cs typeface="Arial"/>
              </a:rPr>
              <a:t>programming</a:t>
            </a:r>
            <a:r>
              <a:rPr lang="en-US" dirty="0">
                <a:latin typeface="Arial"/>
                <a:cs typeface="Arial"/>
              </a:rPr>
              <a:t> while </a:t>
            </a:r>
            <a:r>
              <a:rPr lang="en-US" b="1" dirty="0">
                <a:latin typeface="Arial"/>
                <a:cs typeface="Arial"/>
              </a:rPr>
              <a:t>IaaS </a:t>
            </a:r>
            <a:r>
              <a:rPr lang="en-US" dirty="0">
                <a:latin typeface="Arial"/>
                <a:cs typeface="Arial"/>
              </a:rPr>
              <a:t>provides </a:t>
            </a:r>
            <a:r>
              <a:rPr lang="en-US" b="1" dirty="0">
                <a:latin typeface="Arial"/>
                <a:cs typeface="Arial"/>
              </a:rPr>
              <a:t>instance</a:t>
            </a:r>
          </a:p>
          <a:p>
            <a:pPr marL="457200" indent="-457200">
              <a:buFontTx/>
              <a:buAutoNum type="arabicPeriod"/>
            </a:pPr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E1B590-9438-E94C-A74B-2D0A8C7AA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427475"/>
            <a:ext cx="11048999" cy="81100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3100"/>
              <a:t>Quiz 2: </a:t>
            </a:r>
            <a:r>
              <a:rPr lang="en-US" sz="3100" b="0"/>
              <a:t>What is the main difference between </a:t>
            </a:r>
            <a:r>
              <a:rPr lang="en-US" sz="3100"/>
              <a:t>PaaS</a:t>
            </a:r>
            <a:r>
              <a:rPr lang="en-US" sz="3100" b="0"/>
              <a:t> and </a:t>
            </a:r>
            <a:r>
              <a:rPr lang="en-US" sz="3100"/>
              <a:t>IaaS</a:t>
            </a:r>
            <a:r>
              <a:rPr lang="en-US" sz="3100" b="0"/>
              <a:t>?</a:t>
            </a:r>
            <a:endParaRPr lang="en-US" sz="3100"/>
          </a:p>
        </p:txBody>
      </p:sp>
    </p:spTree>
    <p:extLst>
      <p:ext uri="{BB962C8B-B14F-4D97-AF65-F5344CB8AC3E}">
        <p14:creationId xmlns:p14="http://schemas.microsoft.com/office/powerpoint/2010/main" val="1168871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1916-A3B9-C643-89B2-4671F057E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271" y="2289120"/>
            <a:ext cx="6402301" cy="1655763"/>
          </a:xfrm>
        </p:spPr>
        <p:txBody>
          <a:bodyPr anchor="t">
            <a:normAutofit/>
          </a:bodyPr>
          <a:lstStyle/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1163C697-28DF-6ED5-4721-9FD731E21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5828" y="4195872"/>
            <a:ext cx="4920344" cy="60757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ashov@uic.edu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0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015CAD36-D495-EC47-5EA6-C8E1134B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427475"/>
            <a:ext cx="11048999" cy="811005"/>
          </a:xfrm>
        </p:spPr>
        <p:txBody>
          <a:bodyPr anchor="t">
            <a:normAutofit/>
          </a:bodyPr>
          <a:lstStyle/>
          <a:p>
            <a:r>
              <a:rPr lang="en-US"/>
              <a:t>Table of contents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9A3013-19C6-47A0-9CB0-87650BEA73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847572"/>
              </p:ext>
            </p:extLst>
          </p:nvPr>
        </p:nvGraphicFramePr>
        <p:xfrm>
          <a:off x="571500" y="1436688"/>
          <a:ext cx="11049000" cy="4491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48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73D4D76C-ADAF-3000-5010-AD456CD6D8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9420" y="3622452"/>
            <a:ext cx="3239719" cy="2706862"/>
          </a:xfrm>
        </p:spPr>
        <p:txBody>
          <a:bodyPr vert="horz" lIns="0" tIns="0" rIns="0" bIns="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Computation over the internet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Internet is represented by cloud shaped symbol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Coined in August of 2006 at a conference in San Jose, California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78FD35-1E95-5EB2-41EA-942D80D871C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500" y="1866900"/>
            <a:ext cx="3225800" cy="1562100"/>
          </a:xfrm>
        </p:spPr>
        <p:txBody>
          <a:bodyPr>
            <a:normAutofit/>
          </a:bodyPr>
          <a:lstStyle/>
          <a:p>
            <a:r>
              <a:rPr lang="en-US"/>
              <a:t>What is Cloud Computing?</a:t>
            </a:r>
            <a:endParaRPr lang="en-US" dirty="0"/>
          </a:p>
        </p:txBody>
      </p:sp>
      <p:pic>
        <p:nvPicPr>
          <p:cNvPr id="5" name="Picture Placeholder 4" descr="Cloud Computing System Administration : Cloud Computing Stock Photo ...">
            <a:extLst>
              <a:ext uri="{FF2B5EF4-FFF2-40B4-BE49-F238E27FC236}">
                <a16:creationId xmlns:a16="http://schemas.microsoft.com/office/drawing/2014/main" id="{569A3AE8-F2E9-5DEC-0683-5CBF7F6F49DD}"/>
              </a:ext>
            </a:extLst>
          </p:cNvPr>
          <p:cNvPicPr>
            <a:picLocks noGrp="1" noChangeAspect="1"/>
          </p:cNvPicPr>
          <p:nvPr>
            <p:ph idx="18"/>
          </p:nvPr>
        </p:nvPicPr>
        <p:blipFill>
          <a:blip r:embed="rId3"/>
          <a:stretch/>
        </p:blipFill>
        <p:spPr>
          <a:xfrm>
            <a:off x="4825516" y="528617"/>
            <a:ext cx="6776750" cy="56125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8243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57">
            <a:extLst>
              <a:ext uri="{FF2B5EF4-FFF2-40B4-BE49-F238E27FC236}">
                <a16:creationId xmlns:a16="http://schemas.microsoft.com/office/drawing/2014/main" id="{3C965213-DEA0-994B-9144-28BEBA9A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Everyday Applications of Cloud Computing</a:t>
            </a:r>
            <a:endParaRPr lang="en-US" dirty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EF9E2146-3937-B044-A118-048E62263B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sz="2800" dirty="0">
                <a:latin typeface="Arial"/>
                <a:cs typeface="Arial"/>
              </a:rPr>
              <a:t>Streaming</a:t>
            </a:r>
            <a:endParaRPr lang="en-US" sz="2800" dirty="0">
              <a:cs typeface="Arial"/>
            </a:endParaRP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68D7AB35-4B3F-FB4F-B4B7-149EE89B84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07009" y="4108974"/>
            <a:ext cx="3038109" cy="43815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Email</a:t>
            </a:r>
            <a:endParaRPr lang="en-US" sz="2800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FC5EC779-89A0-9247-92F4-CDCD6F5400F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sz="2800" dirty="0">
                <a:latin typeface="Arial"/>
                <a:cs typeface="Arial"/>
              </a:rPr>
              <a:t>Storage</a:t>
            </a:r>
            <a:endParaRPr lang="en-US" sz="2800" dirty="0">
              <a:cs typeface="Arial"/>
            </a:endParaRP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600B1913-490F-0084-6666-B145FA45D97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/>
        </p:blipFill>
        <p:spPr>
          <a:xfrm>
            <a:off x="1398912" y="1540762"/>
            <a:ext cx="2286000" cy="2286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Placeholder 4" descr="iCloud Review - BackupReview.com">
            <a:extLst>
              <a:ext uri="{FF2B5EF4-FFF2-40B4-BE49-F238E27FC236}">
                <a16:creationId xmlns:a16="http://schemas.microsoft.com/office/drawing/2014/main" id="{FD2F2D5E-F86C-3F30-128D-534E7AD97A3B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5"/>
          <a:srcRect l="314" r="314"/>
          <a:stretch/>
        </p:blipFill>
        <p:spPr>
          <a:xfrm>
            <a:off x="8607793" y="1535701"/>
            <a:ext cx="2312295" cy="22912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Placeholder 3" descr="A group of logos with white text&#10;&#10;Description automatically generated">
            <a:extLst>
              <a:ext uri="{FF2B5EF4-FFF2-40B4-BE49-F238E27FC236}">
                <a16:creationId xmlns:a16="http://schemas.microsoft.com/office/drawing/2014/main" id="{D74B1C14-D7D3-DCE1-B3F5-7DADDD6E88FA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/>
        </p:blipFill>
        <p:spPr>
          <a:xfrm>
            <a:off x="4767597" y="1535701"/>
            <a:ext cx="2736850" cy="2286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9" name="Content Placeholder 58" descr="if picture or chart you must type your ADA compliant description here.">
            <a:extLst>
              <a:ext uri="{FF2B5EF4-FFF2-40B4-BE49-F238E27FC236}">
                <a16:creationId xmlns:a16="http://schemas.microsoft.com/office/drawing/2014/main" id="{830B8365-7279-0148-9368-7E2720701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sz="2400" dirty="0">
                <a:latin typeface="Arial"/>
                <a:cs typeface="Arial"/>
              </a:rPr>
              <a:t>Outlook</a:t>
            </a:r>
          </a:p>
          <a:p>
            <a:r>
              <a:rPr lang="en-US" sz="2400" dirty="0">
                <a:latin typeface="Arial"/>
                <a:cs typeface="Arial"/>
              </a:rPr>
              <a:t>Gmail</a:t>
            </a:r>
            <a:endParaRPr lang="en-US" sz="2400" dirty="0">
              <a:cs typeface="Arial" panose="020B0604020202020204" pitchFamily="34" charset="0"/>
            </a:endParaRPr>
          </a:p>
          <a:p>
            <a:r>
              <a:rPr lang="en-US" sz="2400" dirty="0">
                <a:latin typeface="Arial"/>
                <a:cs typeface="Arial"/>
              </a:rPr>
              <a:t>Yahoo</a:t>
            </a:r>
            <a:endParaRPr lang="en-US" sz="2400" dirty="0">
              <a:cs typeface="Arial"/>
            </a:endParaRPr>
          </a:p>
        </p:txBody>
      </p:sp>
      <p:sp>
        <p:nvSpPr>
          <p:cNvPr id="66" name="Content Placeholder 65" descr="if picture or chart you must type your ADA compliant description here.">
            <a:extLst>
              <a:ext uri="{FF2B5EF4-FFF2-40B4-BE49-F238E27FC236}">
                <a16:creationId xmlns:a16="http://schemas.microsoft.com/office/drawing/2014/main" id="{111FEB61-4265-7E4F-8108-AB37904A381E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4164622" y="4752970"/>
            <a:ext cx="3886887" cy="17145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2400" dirty="0">
                <a:latin typeface="Arial"/>
                <a:cs typeface="Arial"/>
              </a:rPr>
              <a:t>YouTube</a:t>
            </a:r>
            <a:endParaRPr lang="en-US" sz="2400" dirty="0" err="1">
              <a:cs typeface="Arial" panose="020B0604020202020204" pitchFamily="34" charset="0"/>
            </a:endParaRPr>
          </a:p>
          <a:p>
            <a:r>
              <a:rPr lang="en-US" sz="2400" dirty="0">
                <a:latin typeface="Arial"/>
                <a:cs typeface="Arial"/>
              </a:rPr>
              <a:t>Netflix</a:t>
            </a:r>
          </a:p>
          <a:p>
            <a:r>
              <a:rPr lang="en-US" sz="2400" dirty="0">
                <a:latin typeface="Arial"/>
                <a:cs typeface="Arial"/>
              </a:rPr>
              <a:t>Spotify</a:t>
            </a:r>
            <a:endParaRPr lang="en-US" sz="2400" dirty="0">
              <a:cs typeface="Arial"/>
            </a:endParaRPr>
          </a:p>
        </p:txBody>
      </p:sp>
      <p:sp>
        <p:nvSpPr>
          <p:cNvPr id="67" name="Content Placeholder 66" descr="if picture or chart you must type your ADA compliant description here.">
            <a:extLst>
              <a:ext uri="{FF2B5EF4-FFF2-40B4-BE49-F238E27FC236}">
                <a16:creationId xmlns:a16="http://schemas.microsoft.com/office/drawing/2014/main" id="{F18B3EE2-FFB9-F741-BA2C-C10976765172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sz="2400" dirty="0">
                <a:latin typeface="Arial"/>
                <a:cs typeface="Arial"/>
              </a:rPr>
              <a:t>iCloud</a:t>
            </a:r>
            <a:endParaRPr lang="en-US" sz="2400" dirty="0"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Google Drive</a:t>
            </a:r>
          </a:p>
          <a:p>
            <a:r>
              <a:rPr lang="en-US" sz="2400" dirty="0">
                <a:latin typeface="Arial"/>
                <a:cs typeface="Arial"/>
              </a:rPr>
              <a:t>OneDrive</a:t>
            </a:r>
            <a:endParaRPr lang="en-US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630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456B2591-C006-6169-D010-AF668AB2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427475"/>
            <a:ext cx="11048999" cy="811005"/>
          </a:xfrm>
        </p:spPr>
        <p:txBody>
          <a:bodyPr anchor="t">
            <a:normAutofit/>
          </a:bodyPr>
          <a:lstStyle/>
          <a:p>
            <a:r>
              <a:rPr lang="en-US"/>
              <a:t>Cloud Computing Service Models</a:t>
            </a:r>
            <a:endParaRPr lang="en-US" dirty="0"/>
          </a:p>
        </p:txBody>
      </p:sp>
      <p:graphicFrame>
        <p:nvGraphicFramePr>
          <p:cNvPr id="27" name="Content Placeholder 24">
            <a:extLst>
              <a:ext uri="{FF2B5EF4-FFF2-40B4-BE49-F238E27FC236}">
                <a16:creationId xmlns:a16="http://schemas.microsoft.com/office/drawing/2014/main" id="{2B8FFDF2-CCF2-31D1-4D4F-33CE86F4A0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0779811"/>
              </p:ext>
            </p:extLst>
          </p:nvPr>
        </p:nvGraphicFramePr>
        <p:xfrm>
          <a:off x="368300" y="1437126"/>
          <a:ext cx="8013700" cy="1309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83" name="Picture Placeholder 1882" descr="Understand code: Iaas, SAAS, Paas: Types of Cloud Computing Services ...">
            <a:extLst>
              <a:ext uri="{FF2B5EF4-FFF2-40B4-BE49-F238E27FC236}">
                <a16:creationId xmlns:a16="http://schemas.microsoft.com/office/drawing/2014/main" id="{EA32E1A9-85A4-6270-F77E-3A1B0D759A5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/>
          <a:stretch/>
        </p:blipFill>
        <p:spPr>
          <a:xfrm>
            <a:off x="8854831" y="523772"/>
            <a:ext cx="2053492" cy="2053492"/>
          </a:xfrm>
          <a:prstGeom prst="rect">
            <a:avLst/>
          </a:prstGeom>
        </p:spPr>
      </p:pic>
      <p:pic>
        <p:nvPicPr>
          <p:cNvPr id="1884" name="Picture 1883" descr="Understand code: Iaas, SAAS, Paas: Types of Cloud Computing Services ...">
            <a:extLst>
              <a:ext uri="{FF2B5EF4-FFF2-40B4-BE49-F238E27FC236}">
                <a16:creationId xmlns:a16="http://schemas.microsoft.com/office/drawing/2014/main" id="{EC77E52D-178A-BB64-F64F-2EC275DEFA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4831" y="2604477"/>
            <a:ext cx="2053492" cy="2053492"/>
          </a:xfrm>
          <a:prstGeom prst="rect">
            <a:avLst/>
          </a:prstGeom>
        </p:spPr>
      </p:pic>
      <p:pic>
        <p:nvPicPr>
          <p:cNvPr id="1885" name="Picture 1884" descr="Understand code: Iaas, SAAS, Paas: Types of Cloud Computing Services ...">
            <a:extLst>
              <a:ext uri="{FF2B5EF4-FFF2-40B4-BE49-F238E27FC236}">
                <a16:creationId xmlns:a16="http://schemas.microsoft.com/office/drawing/2014/main" id="{A7C70505-AC4F-7855-39F7-1FE2CC80FA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4831" y="4687277"/>
            <a:ext cx="2053492" cy="2053492"/>
          </a:xfrm>
          <a:prstGeom prst="rect">
            <a:avLst/>
          </a:prstGeom>
        </p:spPr>
      </p:pic>
      <p:graphicFrame>
        <p:nvGraphicFramePr>
          <p:cNvPr id="2143" name="Content Placeholder 24">
            <a:extLst>
              <a:ext uri="{FF2B5EF4-FFF2-40B4-BE49-F238E27FC236}">
                <a16:creationId xmlns:a16="http://schemas.microsoft.com/office/drawing/2014/main" id="{4157C3ED-EEB8-5016-4D32-EAB7594335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9075122"/>
              </p:ext>
            </p:extLst>
          </p:nvPr>
        </p:nvGraphicFramePr>
        <p:xfrm>
          <a:off x="368300" y="3084951"/>
          <a:ext cx="8013700" cy="1309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2150" name="Content Placeholder 24">
            <a:extLst>
              <a:ext uri="{FF2B5EF4-FFF2-40B4-BE49-F238E27FC236}">
                <a16:creationId xmlns:a16="http://schemas.microsoft.com/office/drawing/2014/main" id="{648DE016-9BA9-1FE5-EEB5-0CB77C5020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6295026"/>
              </p:ext>
            </p:extLst>
          </p:nvPr>
        </p:nvGraphicFramePr>
        <p:xfrm>
          <a:off x="368300" y="4732776"/>
          <a:ext cx="8013700" cy="1309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  <p:extLst>
      <p:ext uri="{BB962C8B-B14F-4D97-AF65-F5344CB8AC3E}">
        <p14:creationId xmlns:p14="http://schemas.microsoft.com/office/powerpoint/2010/main" val="260459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>
        <p:bldAsOne/>
      </p:bldGraphic>
      <p:bldGraphic spid="2143" grpId="0">
        <p:bldAsOne/>
      </p:bldGraphic>
      <p:bldGraphic spid="2150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8C4C9A-DEDB-F90E-EB48-651293004E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37229" y="1439648"/>
            <a:ext cx="5948313" cy="122872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86A80-F9D2-0EB6-3465-3353505EB4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37230" y="2759720"/>
            <a:ext cx="5948312" cy="3169740"/>
          </a:xfrm>
        </p:spPr>
        <p:txBody>
          <a:bodyPr vert="horz" lIns="0" tIns="0" rIns="0" bIns="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Cloud Computing empowers computation over internet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Integral to our daily routines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SaaS for software, PaaS for platforms, IaaS for infrastructure</a:t>
            </a:r>
          </a:p>
        </p:txBody>
      </p:sp>
      <p:pic>
        <p:nvPicPr>
          <p:cNvPr id="5" name="Picture Placeholder 4" descr="List outline">
            <a:extLst>
              <a:ext uri="{FF2B5EF4-FFF2-40B4-BE49-F238E27FC236}">
                <a16:creationId xmlns:a16="http://schemas.microsoft.com/office/drawing/2014/main" id="{7B534471-12D8-F3A1-1A5D-35656207C4D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99" r="1399"/>
          <a:stretch/>
        </p:blipFill>
        <p:spPr>
          <a:xfrm>
            <a:off x="839490" y="1439648"/>
            <a:ext cx="3859455" cy="3970552"/>
          </a:xfrm>
        </p:spPr>
      </p:pic>
    </p:spTree>
    <p:extLst>
      <p:ext uri="{BB962C8B-B14F-4D97-AF65-F5344CB8AC3E}">
        <p14:creationId xmlns:p14="http://schemas.microsoft.com/office/powerpoint/2010/main" val="1195079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6946-74C5-12F8-6FB3-2BE45F803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069" y="673253"/>
            <a:ext cx="11035861" cy="766989"/>
          </a:xfrm>
        </p:spPr>
        <p:txBody>
          <a:bodyPr anchor="t">
            <a:normAutofit/>
          </a:bodyPr>
          <a:lstStyle/>
          <a:p>
            <a:r>
              <a:rPr lang="en-US"/>
              <a:t>Quiz Time!</a:t>
            </a:r>
            <a:endParaRPr lang="en-US" dirty="0"/>
          </a:p>
        </p:txBody>
      </p:sp>
      <p:pic>
        <p:nvPicPr>
          <p:cNvPr id="3" name="Picture 2" descr="Cloud Computing Quiz - Basics Fundamentals MCQs With Answers » iubians">
            <a:extLst>
              <a:ext uri="{FF2B5EF4-FFF2-40B4-BE49-F238E27FC236}">
                <a16:creationId xmlns:a16="http://schemas.microsoft.com/office/drawing/2014/main" id="{D58C7C35-7EF9-65D6-2B5E-E1E564F61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118" y="1216927"/>
            <a:ext cx="7599533" cy="42765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5534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1EA91517-A073-EE18-088D-1650AC79163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/>
        </p:blipFill>
        <p:spPr>
          <a:xfrm>
            <a:off x="6556625" y="1437126"/>
            <a:ext cx="4603250" cy="4050861"/>
          </a:xfrm>
          <a:prstGeom prst="rect">
            <a:avLst/>
          </a:prstGeom>
          <a:noFill/>
        </p:spPr>
      </p:pic>
      <p:sp>
        <p:nvSpPr>
          <p:cNvPr id="3" name="Content Placeholder 2" descr="if picture or chart ADA compliant description here.">
            <a:extLst>
              <a:ext uri="{FF2B5EF4-FFF2-40B4-BE49-F238E27FC236}">
                <a16:creationId xmlns:a16="http://schemas.microsoft.com/office/drawing/2014/main" id="{9C6099EC-6EB4-2C49-8D52-04359291A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437126"/>
            <a:ext cx="5054600" cy="4490708"/>
          </a:xfrm>
        </p:spPr>
        <p:txBody>
          <a:bodyPr vert="horz" lIns="0" tIns="0" rIns="0" bIns="0" rtlCol="0" anchor="t">
            <a:norm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>
                <a:latin typeface="Arial"/>
                <a:cs typeface="Arial"/>
              </a:rPr>
              <a:t>Metaphor as internet symbol</a:t>
            </a:r>
          </a:p>
          <a:p>
            <a:pPr marL="457200" indent="-457200">
              <a:buFontTx/>
              <a:buAutoNum type="arabicPeriod"/>
            </a:pPr>
            <a:r>
              <a:rPr lang="en-US" dirty="0">
                <a:latin typeface="Arial"/>
                <a:cs typeface="Arial"/>
              </a:rPr>
              <a:t>Because cloud is vast and large</a:t>
            </a:r>
          </a:p>
          <a:p>
            <a:pPr marL="457200" indent="-457200">
              <a:buFontTx/>
              <a:buAutoNum type="arabicPeriod"/>
            </a:pPr>
            <a:r>
              <a:rPr lang="en-US" dirty="0">
                <a:latin typeface="Arial"/>
                <a:cs typeface="Arial"/>
              </a:rPr>
              <a:t>To make alliteration with "Computing"</a:t>
            </a:r>
            <a:endParaRPr lang="en-US" dirty="0">
              <a:cs typeface="Arial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E1B590-9438-E94C-A74B-2D0A8C7AA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427475"/>
            <a:ext cx="11048999" cy="81100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Quiz 1: </a:t>
            </a:r>
            <a:r>
              <a:rPr lang="en-US" b="0" dirty="0">
                <a:latin typeface="Arial"/>
                <a:cs typeface="Arial"/>
              </a:rPr>
              <a:t>Why is it called "</a:t>
            </a:r>
            <a:r>
              <a:rPr lang="en-US" dirty="0">
                <a:latin typeface="Arial"/>
                <a:cs typeface="Arial"/>
              </a:rPr>
              <a:t>cloud</a:t>
            </a:r>
            <a:r>
              <a:rPr lang="en-US" b="0" dirty="0">
                <a:latin typeface="Arial"/>
                <a:cs typeface="Arial"/>
              </a:rPr>
              <a:t>" in cloud computing?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6675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1EA91517-A073-EE18-088D-1650AC79163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/>
        </p:blipFill>
        <p:spPr>
          <a:xfrm>
            <a:off x="6556625" y="1437126"/>
            <a:ext cx="4603250" cy="4050861"/>
          </a:xfrm>
          <a:prstGeom prst="rect">
            <a:avLst/>
          </a:prstGeom>
          <a:noFill/>
        </p:spPr>
      </p:pic>
      <p:sp>
        <p:nvSpPr>
          <p:cNvPr id="3" name="Content Placeholder 2" descr="if picture or chart ADA compliant description here.">
            <a:extLst>
              <a:ext uri="{FF2B5EF4-FFF2-40B4-BE49-F238E27FC236}">
                <a16:creationId xmlns:a16="http://schemas.microsoft.com/office/drawing/2014/main" id="{9C6099EC-6EB4-2C49-8D52-04359291A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437126"/>
            <a:ext cx="5054600" cy="4490708"/>
          </a:xfrm>
        </p:spPr>
        <p:txBody>
          <a:bodyPr vert="horz" lIns="0" tIns="0" rIns="0" bIns="0" rtlCol="0" anchor="t">
            <a:normAutofit/>
          </a:bodyPr>
          <a:lstStyle/>
          <a:p>
            <a:pPr marL="457200" indent="-457200">
              <a:buFontTx/>
              <a:buAutoNum type="arabicPeriod"/>
            </a:pPr>
            <a:r>
              <a:rPr lang="en-US" b="1" dirty="0">
                <a:solidFill>
                  <a:srgbClr val="001E62"/>
                </a:solidFill>
                <a:latin typeface="Arial"/>
                <a:cs typeface="Arial"/>
              </a:rPr>
              <a:t>Metaphor as internet symbol</a:t>
            </a:r>
          </a:p>
          <a:p>
            <a:pPr marL="457200" indent="-457200">
              <a:buFontTx/>
              <a:buAutoNum type="arabicPeriod"/>
            </a:pPr>
            <a:r>
              <a:rPr lang="en-US" dirty="0">
                <a:latin typeface="Arial"/>
                <a:cs typeface="Arial"/>
              </a:rPr>
              <a:t>Because cloud is vast and large</a:t>
            </a:r>
          </a:p>
          <a:p>
            <a:pPr marL="457200" indent="-457200">
              <a:buFontTx/>
              <a:buAutoNum type="arabicPeriod"/>
            </a:pPr>
            <a:r>
              <a:rPr lang="en-US" dirty="0">
                <a:latin typeface="Arial"/>
                <a:cs typeface="Arial"/>
              </a:rPr>
              <a:t>To make alliteration with "Computing"</a:t>
            </a:r>
            <a:endParaRPr lang="en-US" dirty="0">
              <a:cs typeface="Arial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E1B590-9438-E94C-A74B-2D0A8C7AA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427475"/>
            <a:ext cx="11048999" cy="81100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Quiz 1: </a:t>
            </a:r>
            <a:r>
              <a:rPr lang="en-US" b="0" dirty="0">
                <a:latin typeface="Arial"/>
                <a:cs typeface="Arial"/>
              </a:rPr>
              <a:t>Why is it called "</a:t>
            </a:r>
            <a:r>
              <a:rPr lang="en-US" dirty="0">
                <a:latin typeface="Arial"/>
                <a:cs typeface="Arial"/>
              </a:rPr>
              <a:t>cloud</a:t>
            </a:r>
            <a:r>
              <a:rPr lang="en-US" b="0" dirty="0">
                <a:latin typeface="Arial"/>
                <a:cs typeface="Arial"/>
              </a:rPr>
              <a:t>" in cloud computing?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7703542"/>
      </p:ext>
    </p:extLst>
  </p:cSld>
  <p:clrMapOvr>
    <a:masterClrMapping/>
  </p:clrMapOvr>
</p:sld>
</file>

<file path=ppt/theme/theme1.xml><?xml version="1.0" encoding="utf-8"?>
<a:theme xmlns:a="http://schemas.openxmlformats.org/drawingml/2006/main" name="1_UIC">
  <a:themeElements>
    <a:clrScheme name="UIC">
      <a:dk1>
        <a:srgbClr val="575757"/>
      </a:dk1>
      <a:lt1>
        <a:srgbClr val="FFFFFF"/>
      </a:lt1>
      <a:dk2>
        <a:srgbClr val="001D69"/>
      </a:dk2>
      <a:lt2>
        <a:srgbClr val="F2F7EB"/>
      </a:lt2>
      <a:accent1>
        <a:srgbClr val="D40032"/>
      </a:accent1>
      <a:accent2>
        <a:srgbClr val="001E61"/>
      </a:accent2>
      <a:accent3>
        <a:srgbClr val="41B6E5"/>
      </a:accent3>
      <a:accent4>
        <a:srgbClr val="FFBE3E"/>
      </a:accent4>
      <a:accent5>
        <a:srgbClr val="0085AD"/>
      </a:accent5>
      <a:accent6>
        <a:srgbClr val="D0D2CF"/>
      </a:accent6>
      <a:hlink>
        <a:srgbClr val="41B6E6"/>
      </a:hlink>
      <a:folHlink>
        <a:srgbClr val="001E6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C" id="{B82EF8CA-CF45-B347-9F86-BDCB680E2AB6}" vid="{5E8F787F-D014-A040-8B66-4854019F9F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14335</TotalTime>
  <Words>447</Words>
  <Application>Microsoft Office PowerPoint</Application>
  <PresentationFormat>Widescreen</PresentationFormat>
  <Paragraphs>38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1_UIC</vt:lpstr>
      <vt:lpstr>Introduction to Cloud Computing</vt:lpstr>
      <vt:lpstr>Table of contents</vt:lpstr>
      <vt:lpstr>PowerPoint Presentation</vt:lpstr>
      <vt:lpstr>Everyday Applications of Cloud Computing</vt:lpstr>
      <vt:lpstr>Cloud Computing Service Models</vt:lpstr>
      <vt:lpstr>PowerPoint Presentation</vt:lpstr>
      <vt:lpstr>Quiz Time!</vt:lpstr>
      <vt:lpstr>Quiz 1: Why is it called "cloud" in cloud computing?</vt:lpstr>
      <vt:lpstr>Quiz 1: Why is it called "cloud" in cloud computing?</vt:lpstr>
      <vt:lpstr>Quiz 2: What is the main difference between PaaS and IaaS?</vt:lpstr>
      <vt:lpstr>Quiz 2: What is the main difference between PaaS and IaaS?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Campbell</dc:creator>
  <cp:lastModifiedBy>rebecca ruhlman</cp:lastModifiedBy>
  <cp:revision>1337</cp:revision>
  <dcterms:created xsi:type="dcterms:W3CDTF">2020-05-04T17:53:51Z</dcterms:created>
  <dcterms:modified xsi:type="dcterms:W3CDTF">2023-09-23T05:54:05Z</dcterms:modified>
</cp:coreProperties>
</file>