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7"/>
  </p:notesMasterIdLst>
  <p:sldIdLst>
    <p:sldId id="324" r:id="rId2"/>
    <p:sldId id="669" r:id="rId3"/>
    <p:sldId id="677" r:id="rId4"/>
    <p:sldId id="678" r:id="rId5"/>
    <p:sldId id="679" r:id="rId6"/>
    <p:sldId id="680" r:id="rId7"/>
    <p:sldId id="681" r:id="rId8"/>
    <p:sldId id="670" r:id="rId9"/>
    <p:sldId id="321" r:id="rId10"/>
    <p:sldId id="674" r:id="rId11"/>
    <p:sldId id="682" r:id="rId12"/>
    <p:sldId id="683" r:id="rId13"/>
    <p:sldId id="684" r:id="rId14"/>
    <p:sldId id="685" r:id="rId15"/>
    <p:sldId id="6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becca ruhlman" initials="rr" lastIdx="1" clrIdx="0">
    <p:extLst>
      <p:ext uri="{19B8F6BF-5375-455C-9EA6-DF929625EA0E}">
        <p15:presenceInfo xmlns:p15="http://schemas.microsoft.com/office/powerpoint/2012/main" userId="d5b2232316ecf4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4F3E8"/>
    <a:srgbClr val="001E62"/>
    <a:srgbClr val="D50032"/>
    <a:srgbClr val="0080A9"/>
    <a:srgbClr val="FEBB37"/>
    <a:srgbClr val="51BFE7"/>
    <a:srgbClr val="333333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744DF4-98C1-45D3-87EF-660AC88A8B99}" v="1111" dt="2023-11-12T14:39:35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4FEA11-C307-4194-8876-B52E41D0DC71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5D53BFF-37C8-4608-B037-E2E8A54B8616}">
      <dgm:prSet phldr="0"/>
      <dgm:spPr/>
      <dgm:t>
        <a:bodyPr/>
        <a:lstStyle/>
        <a:p>
          <a:pPr rtl="0"/>
          <a:r>
            <a:rPr lang="en-US" dirty="0">
              <a:latin typeface="Arial" panose="020B0604020202020204"/>
            </a:rPr>
            <a:t>Parallel computing solves large problem faster</a:t>
          </a:r>
          <a:endParaRPr lang="en-US" dirty="0"/>
        </a:p>
      </dgm:t>
    </dgm:pt>
    <dgm:pt modelId="{D2100AA0-C8AD-41FA-A0E4-068FC743FC3A}" type="parTrans" cxnId="{92C0872D-06F9-47C2-96D0-879340528BC4}">
      <dgm:prSet/>
      <dgm:spPr/>
      <dgm:t>
        <a:bodyPr/>
        <a:lstStyle/>
        <a:p>
          <a:endParaRPr lang="en-US"/>
        </a:p>
      </dgm:t>
    </dgm:pt>
    <dgm:pt modelId="{C1602207-5C01-4929-8B87-BA68C4C1B924}" type="sibTrans" cxnId="{92C0872D-06F9-47C2-96D0-879340528BC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AD8D051-4450-427F-B86E-9E3D65D0EDCA}">
      <dgm:prSet/>
      <dgm:spPr/>
      <dgm:t>
        <a:bodyPr/>
        <a:lstStyle/>
        <a:p>
          <a:pPr rtl="0"/>
          <a:r>
            <a:rPr lang="en-US" dirty="0"/>
            <a:t>Two types: data parallel, task parallel</a:t>
          </a:r>
        </a:p>
      </dgm:t>
    </dgm:pt>
    <dgm:pt modelId="{1E5915C4-27DF-41AD-AB8A-5902E97CAF41}" type="parTrans" cxnId="{9CD8ECEF-F22B-46F8-8037-C774A5D7D859}">
      <dgm:prSet/>
      <dgm:spPr/>
      <dgm:t>
        <a:bodyPr/>
        <a:lstStyle/>
        <a:p>
          <a:endParaRPr lang="en-US"/>
        </a:p>
      </dgm:t>
    </dgm:pt>
    <dgm:pt modelId="{79D550E8-4581-4EA6-8B15-5BD1EDD9DD1A}" type="sibTrans" cxnId="{9CD8ECEF-F22B-46F8-8037-C774A5D7D85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4E88ECB-C50E-4D91-97A4-C7ED6B88F801}">
      <dgm:prSet phldr="0"/>
      <dgm:spPr/>
      <dgm:t>
        <a:bodyPr/>
        <a:lstStyle/>
        <a:p>
          <a:pPr rtl="0"/>
          <a:r>
            <a:rPr lang="en-US" dirty="0">
              <a:latin typeface="Arial" panose="020B0604020202020204"/>
            </a:rPr>
            <a:t>Synchronization is needed to get result</a:t>
          </a:r>
        </a:p>
      </dgm:t>
    </dgm:pt>
    <dgm:pt modelId="{77DDE84E-ECAF-47CA-963B-2D2A167FB282}" type="parTrans" cxnId="{2EF22080-CB42-42D0-9C55-FC74F1783CBF}">
      <dgm:prSet/>
      <dgm:spPr/>
      <dgm:t>
        <a:bodyPr/>
        <a:lstStyle/>
        <a:p>
          <a:endParaRPr lang="en-US"/>
        </a:p>
      </dgm:t>
    </dgm:pt>
    <dgm:pt modelId="{425D314D-0836-4AB3-870B-78719E5E1D45}" type="sibTrans" cxnId="{2EF22080-CB42-42D0-9C55-FC74F1783CB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FD24A57-35FC-4C20-BD93-1AFFC29722F8}" type="pres">
      <dgm:prSet presAssocID="{7D4FEA11-C307-4194-8876-B52E41D0DC71}" presName="Name0" presStyleCnt="0">
        <dgm:presLayoutVars>
          <dgm:animLvl val="lvl"/>
          <dgm:resizeHandles val="exact"/>
        </dgm:presLayoutVars>
      </dgm:prSet>
      <dgm:spPr/>
    </dgm:pt>
    <dgm:pt modelId="{E0C9C26E-5B2C-4BD9-AC50-2C626C56DC0D}" type="pres">
      <dgm:prSet presAssocID="{65D53BFF-37C8-4608-B037-E2E8A54B8616}" presName="compositeNode" presStyleCnt="0">
        <dgm:presLayoutVars>
          <dgm:bulletEnabled val="1"/>
        </dgm:presLayoutVars>
      </dgm:prSet>
      <dgm:spPr/>
    </dgm:pt>
    <dgm:pt modelId="{B4AF6585-B63E-4E55-95F9-65F5020541BE}" type="pres">
      <dgm:prSet presAssocID="{65D53BFF-37C8-4608-B037-E2E8A54B8616}" presName="bgRect" presStyleLbl="alignNode1" presStyleIdx="0" presStyleCnt="3"/>
      <dgm:spPr/>
    </dgm:pt>
    <dgm:pt modelId="{A5F1FD63-81DE-45C8-9A07-78454B74908E}" type="pres">
      <dgm:prSet presAssocID="{C1602207-5C01-4929-8B87-BA68C4C1B92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9630C154-21C4-4513-B68E-8A4222056B2A}" type="pres">
      <dgm:prSet presAssocID="{65D53BFF-37C8-4608-B037-E2E8A54B8616}" presName="nodeRect" presStyleLbl="alignNode1" presStyleIdx="0" presStyleCnt="3">
        <dgm:presLayoutVars>
          <dgm:bulletEnabled val="1"/>
        </dgm:presLayoutVars>
      </dgm:prSet>
      <dgm:spPr/>
    </dgm:pt>
    <dgm:pt modelId="{42456745-75DC-49CC-8CA2-B14C417ED9C4}" type="pres">
      <dgm:prSet presAssocID="{C1602207-5C01-4929-8B87-BA68C4C1B924}" presName="sibTrans" presStyleCnt="0"/>
      <dgm:spPr/>
    </dgm:pt>
    <dgm:pt modelId="{4EE189D4-B0DE-4DC4-AFF4-FDB65EB42534}" type="pres">
      <dgm:prSet presAssocID="{DAD8D051-4450-427F-B86E-9E3D65D0EDCA}" presName="compositeNode" presStyleCnt="0">
        <dgm:presLayoutVars>
          <dgm:bulletEnabled val="1"/>
        </dgm:presLayoutVars>
      </dgm:prSet>
      <dgm:spPr/>
    </dgm:pt>
    <dgm:pt modelId="{C0BB56D7-FEA4-4916-8083-E0D938E7B812}" type="pres">
      <dgm:prSet presAssocID="{DAD8D051-4450-427F-B86E-9E3D65D0EDCA}" presName="bgRect" presStyleLbl="alignNode1" presStyleIdx="1" presStyleCnt="3"/>
      <dgm:spPr/>
    </dgm:pt>
    <dgm:pt modelId="{36033CCA-0A21-4A19-8450-5995BDF73E3E}" type="pres">
      <dgm:prSet presAssocID="{79D550E8-4581-4EA6-8B15-5BD1EDD9DD1A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3307118-581D-41A7-99C4-762DC5A19D9F}" type="pres">
      <dgm:prSet presAssocID="{DAD8D051-4450-427F-B86E-9E3D65D0EDCA}" presName="nodeRect" presStyleLbl="alignNode1" presStyleIdx="1" presStyleCnt="3">
        <dgm:presLayoutVars>
          <dgm:bulletEnabled val="1"/>
        </dgm:presLayoutVars>
      </dgm:prSet>
      <dgm:spPr/>
    </dgm:pt>
    <dgm:pt modelId="{C2F3A465-217E-4DC6-959C-D9F110F1F48F}" type="pres">
      <dgm:prSet presAssocID="{79D550E8-4581-4EA6-8B15-5BD1EDD9DD1A}" presName="sibTrans" presStyleCnt="0"/>
      <dgm:spPr/>
    </dgm:pt>
    <dgm:pt modelId="{0886A1C3-FCAD-4960-B0AE-FD91685B423A}" type="pres">
      <dgm:prSet presAssocID="{14E88ECB-C50E-4D91-97A4-C7ED6B88F801}" presName="compositeNode" presStyleCnt="0">
        <dgm:presLayoutVars>
          <dgm:bulletEnabled val="1"/>
        </dgm:presLayoutVars>
      </dgm:prSet>
      <dgm:spPr/>
    </dgm:pt>
    <dgm:pt modelId="{5052ECD4-9A1A-43DE-8B59-A442821D255F}" type="pres">
      <dgm:prSet presAssocID="{14E88ECB-C50E-4D91-97A4-C7ED6B88F801}" presName="bgRect" presStyleLbl="alignNode1" presStyleIdx="2" presStyleCnt="3"/>
      <dgm:spPr/>
    </dgm:pt>
    <dgm:pt modelId="{01C02EA6-7846-4A73-A6FD-B85F85C78D90}" type="pres">
      <dgm:prSet presAssocID="{425D314D-0836-4AB3-870B-78719E5E1D45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7ED37A4-88A3-42C0-8A37-F1C94A4A5575}" type="pres">
      <dgm:prSet presAssocID="{14E88ECB-C50E-4D91-97A4-C7ED6B88F80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92C0872D-06F9-47C2-96D0-879340528BC4}" srcId="{7D4FEA11-C307-4194-8876-B52E41D0DC71}" destId="{65D53BFF-37C8-4608-B037-E2E8A54B8616}" srcOrd="0" destOrd="0" parTransId="{D2100AA0-C8AD-41FA-A0E4-068FC743FC3A}" sibTransId="{C1602207-5C01-4929-8B87-BA68C4C1B924}"/>
    <dgm:cxn modelId="{1E1A6045-984E-451A-B187-73277E5A1876}" type="presOf" srcId="{7D4FEA11-C307-4194-8876-B52E41D0DC71}" destId="{AFD24A57-35FC-4C20-BD93-1AFFC29722F8}" srcOrd="0" destOrd="0" presId="urn:microsoft.com/office/officeart/2016/7/layout/LinearBlockProcessNumbered"/>
    <dgm:cxn modelId="{9C662667-1E9C-42A4-B4B5-D9A147536850}" type="presOf" srcId="{425D314D-0836-4AB3-870B-78719E5E1D45}" destId="{01C02EA6-7846-4A73-A6FD-B85F85C78D90}" srcOrd="0" destOrd="0" presId="urn:microsoft.com/office/officeart/2016/7/layout/LinearBlockProcessNumbered"/>
    <dgm:cxn modelId="{0FF0FC53-B412-496C-815C-D0B792659F61}" type="presOf" srcId="{DAD8D051-4450-427F-B86E-9E3D65D0EDCA}" destId="{C0BB56D7-FEA4-4916-8083-E0D938E7B812}" srcOrd="0" destOrd="0" presId="urn:microsoft.com/office/officeart/2016/7/layout/LinearBlockProcessNumbered"/>
    <dgm:cxn modelId="{2EF22080-CB42-42D0-9C55-FC74F1783CBF}" srcId="{7D4FEA11-C307-4194-8876-B52E41D0DC71}" destId="{14E88ECB-C50E-4D91-97A4-C7ED6B88F801}" srcOrd="2" destOrd="0" parTransId="{77DDE84E-ECAF-47CA-963B-2D2A167FB282}" sibTransId="{425D314D-0836-4AB3-870B-78719E5E1D45}"/>
    <dgm:cxn modelId="{0633CF8D-C8D2-4B51-BE27-DB7D3ED09173}" type="presOf" srcId="{14E88ECB-C50E-4D91-97A4-C7ED6B88F801}" destId="{5052ECD4-9A1A-43DE-8B59-A442821D255F}" srcOrd="0" destOrd="0" presId="urn:microsoft.com/office/officeart/2016/7/layout/LinearBlockProcessNumbered"/>
    <dgm:cxn modelId="{34F5428E-7AF8-4887-A866-2B7DBC78412E}" type="presOf" srcId="{65D53BFF-37C8-4608-B037-E2E8A54B8616}" destId="{B4AF6585-B63E-4E55-95F9-65F5020541BE}" srcOrd="0" destOrd="0" presId="urn:microsoft.com/office/officeart/2016/7/layout/LinearBlockProcessNumbered"/>
    <dgm:cxn modelId="{DD3367AC-AEF5-4D71-8AB6-74F9CD568C15}" type="presOf" srcId="{65D53BFF-37C8-4608-B037-E2E8A54B8616}" destId="{9630C154-21C4-4513-B68E-8A4222056B2A}" srcOrd="1" destOrd="0" presId="urn:microsoft.com/office/officeart/2016/7/layout/LinearBlockProcessNumbered"/>
    <dgm:cxn modelId="{8327F2AD-AF8F-42E1-BF9B-A42D40FB62D3}" type="presOf" srcId="{14E88ECB-C50E-4D91-97A4-C7ED6B88F801}" destId="{C7ED37A4-88A3-42C0-8A37-F1C94A4A5575}" srcOrd="1" destOrd="0" presId="urn:microsoft.com/office/officeart/2016/7/layout/LinearBlockProcessNumbered"/>
    <dgm:cxn modelId="{2CB3C9BB-0E69-4DC5-8E9C-FF733E6524AF}" type="presOf" srcId="{DAD8D051-4450-427F-B86E-9E3D65D0EDCA}" destId="{B3307118-581D-41A7-99C4-762DC5A19D9F}" srcOrd="1" destOrd="0" presId="urn:microsoft.com/office/officeart/2016/7/layout/LinearBlockProcessNumbered"/>
    <dgm:cxn modelId="{2D9CD5DF-751F-4988-A929-A8A0FD80E23C}" type="presOf" srcId="{79D550E8-4581-4EA6-8B15-5BD1EDD9DD1A}" destId="{36033CCA-0A21-4A19-8450-5995BDF73E3E}" srcOrd="0" destOrd="0" presId="urn:microsoft.com/office/officeart/2016/7/layout/LinearBlockProcessNumbered"/>
    <dgm:cxn modelId="{9CD8ECEF-F22B-46F8-8037-C774A5D7D859}" srcId="{7D4FEA11-C307-4194-8876-B52E41D0DC71}" destId="{DAD8D051-4450-427F-B86E-9E3D65D0EDCA}" srcOrd="1" destOrd="0" parTransId="{1E5915C4-27DF-41AD-AB8A-5902E97CAF41}" sibTransId="{79D550E8-4581-4EA6-8B15-5BD1EDD9DD1A}"/>
    <dgm:cxn modelId="{29D79CFF-4251-4FC4-8201-C96CEE4850AC}" type="presOf" srcId="{C1602207-5C01-4929-8B87-BA68C4C1B924}" destId="{A5F1FD63-81DE-45C8-9A07-78454B74908E}" srcOrd="0" destOrd="0" presId="urn:microsoft.com/office/officeart/2016/7/layout/LinearBlockProcessNumbered"/>
    <dgm:cxn modelId="{B7217D53-F044-4132-85B0-7C674026DEC1}" type="presParOf" srcId="{AFD24A57-35FC-4C20-BD93-1AFFC29722F8}" destId="{E0C9C26E-5B2C-4BD9-AC50-2C626C56DC0D}" srcOrd="0" destOrd="0" presId="urn:microsoft.com/office/officeart/2016/7/layout/LinearBlockProcessNumbered"/>
    <dgm:cxn modelId="{3F2A2D02-D00B-4664-8324-BA14BD77F47D}" type="presParOf" srcId="{E0C9C26E-5B2C-4BD9-AC50-2C626C56DC0D}" destId="{B4AF6585-B63E-4E55-95F9-65F5020541BE}" srcOrd="0" destOrd="0" presId="urn:microsoft.com/office/officeart/2016/7/layout/LinearBlockProcessNumbered"/>
    <dgm:cxn modelId="{EB95DA62-CA1E-4C20-A3F8-058AA891CD54}" type="presParOf" srcId="{E0C9C26E-5B2C-4BD9-AC50-2C626C56DC0D}" destId="{A5F1FD63-81DE-45C8-9A07-78454B74908E}" srcOrd="1" destOrd="0" presId="urn:microsoft.com/office/officeart/2016/7/layout/LinearBlockProcessNumbered"/>
    <dgm:cxn modelId="{969EEA3B-94F9-4E77-90B0-92F1FFA0E7F5}" type="presParOf" srcId="{E0C9C26E-5B2C-4BD9-AC50-2C626C56DC0D}" destId="{9630C154-21C4-4513-B68E-8A4222056B2A}" srcOrd="2" destOrd="0" presId="urn:microsoft.com/office/officeart/2016/7/layout/LinearBlockProcessNumbered"/>
    <dgm:cxn modelId="{F51CF3CD-52E3-4C40-959D-09A3AE8E3614}" type="presParOf" srcId="{AFD24A57-35FC-4C20-BD93-1AFFC29722F8}" destId="{42456745-75DC-49CC-8CA2-B14C417ED9C4}" srcOrd="1" destOrd="0" presId="urn:microsoft.com/office/officeart/2016/7/layout/LinearBlockProcessNumbered"/>
    <dgm:cxn modelId="{7A628090-51DE-4408-BDE3-EA166DAA5572}" type="presParOf" srcId="{AFD24A57-35FC-4C20-BD93-1AFFC29722F8}" destId="{4EE189D4-B0DE-4DC4-AFF4-FDB65EB42534}" srcOrd="2" destOrd="0" presId="urn:microsoft.com/office/officeart/2016/7/layout/LinearBlockProcessNumbered"/>
    <dgm:cxn modelId="{0A979984-034D-4DEA-9E92-BF9B313F08F8}" type="presParOf" srcId="{4EE189D4-B0DE-4DC4-AFF4-FDB65EB42534}" destId="{C0BB56D7-FEA4-4916-8083-E0D938E7B812}" srcOrd="0" destOrd="0" presId="urn:microsoft.com/office/officeart/2016/7/layout/LinearBlockProcessNumbered"/>
    <dgm:cxn modelId="{2C772568-74C4-4088-A09C-DBB44BF8BED0}" type="presParOf" srcId="{4EE189D4-B0DE-4DC4-AFF4-FDB65EB42534}" destId="{36033CCA-0A21-4A19-8450-5995BDF73E3E}" srcOrd="1" destOrd="0" presId="urn:microsoft.com/office/officeart/2016/7/layout/LinearBlockProcessNumbered"/>
    <dgm:cxn modelId="{98470E7C-46D3-4E9D-81E6-71A1A9F69450}" type="presParOf" srcId="{4EE189D4-B0DE-4DC4-AFF4-FDB65EB42534}" destId="{B3307118-581D-41A7-99C4-762DC5A19D9F}" srcOrd="2" destOrd="0" presId="urn:microsoft.com/office/officeart/2016/7/layout/LinearBlockProcessNumbered"/>
    <dgm:cxn modelId="{1FB331C4-38E0-4186-A201-178C812E7197}" type="presParOf" srcId="{AFD24A57-35FC-4C20-BD93-1AFFC29722F8}" destId="{C2F3A465-217E-4DC6-959C-D9F110F1F48F}" srcOrd="3" destOrd="0" presId="urn:microsoft.com/office/officeart/2016/7/layout/LinearBlockProcessNumbered"/>
    <dgm:cxn modelId="{93122047-F005-4247-B3EA-6EAFC7E802F9}" type="presParOf" srcId="{AFD24A57-35FC-4C20-BD93-1AFFC29722F8}" destId="{0886A1C3-FCAD-4960-B0AE-FD91685B423A}" srcOrd="4" destOrd="0" presId="urn:microsoft.com/office/officeart/2016/7/layout/LinearBlockProcessNumbered"/>
    <dgm:cxn modelId="{4FFEBC87-3F6C-4AA1-ADC9-DFACAEA0465E}" type="presParOf" srcId="{0886A1C3-FCAD-4960-B0AE-FD91685B423A}" destId="{5052ECD4-9A1A-43DE-8B59-A442821D255F}" srcOrd="0" destOrd="0" presId="urn:microsoft.com/office/officeart/2016/7/layout/LinearBlockProcessNumbered"/>
    <dgm:cxn modelId="{EC548D17-EEF8-4674-BDF9-32828D83A6DE}" type="presParOf" srcId="{0886A1C3-FCAD-4960-B0AE-FD91685B423A}" destId="{01C02EA6-7846-4A73-A6FD-B85F85C78D90}" srcOrd="1" destOrd="0" presId="urn:microsoft.com/office/officeart/2016/7/layout/LinearBlockProcessNumbered"/>
    <dgm:cxn modelId="{D7E453B7-B7DE-461B-879F-02E4E5A0570D}" type="presParOf" srcId="{0886A1C3-FCAD-4960-B0AE-FD91685B423A}" destId="{C7ED37A4-88A3-42C0-8A37-F1C94A4A557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F6585-B63E-4E55-95F9-65F5020541BE}">
      <dsp:nvSpPr>
        <dsp:cNvPr id="0" name=""/>
        <dsp:cNvSpPr/>
      </dsp:nvSpPr>
      <dsp:spPr>
        <a:xfrm>
          <a:off x="863" y="147934"/>
          <a:ext cx="3495972" cy="41951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5324" tIns="0" rIns="345324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Arial" panose="020B0604020202020204"/>
            </a:rPr>
            <a:t>Parallel computing solves large problem faster</a:t>
          </a:r>
          <a:endParaRPr lang="en-US" sz="2600" kern="1200" dirty="0"/>
        </a:p>
      </dsp:txBody>
      <dsp:txXfrm>
        <a:off x="863" y="1826001"/>
        <a:ext cx="3495972" cy="2517100"/>
      </dsp:txXfrm>
    </dsp:sp>
    <dsp:sp modelId="{A5F1FD63-81DE-45C8-9A07-78454B74908E}">
      <dsp:nvSpPr>
        <dsp:cNvPr id="0" name=""/>
        <dsp:cNvSpPr/>
      </dsp:nvSpPr>
      <dsp:spPr>
        <a:xfrm>
          <a:off x="863" y="147934"/>
          <a:ext cx="3495972" cy="1678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5324" tIns="165100" rIns="34532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63" y="147934"/>
        <a:ext cx="3495972" cy="1678066"/>
      </dsp:txXfrm>
    </dsp:sp>
    <dsp:sp modelId="{C0BB56D7-FEA4-4916-8083-E0D938E7B812}">
      <dsp:nvSpPr>
        <dsp:cNvPr id="0" name=""/>
        <dsp:cNvSpPr/>
      </dsp:nvSpPr>
      <dsp:spPr>
        <a:xfrm>
          <a:off x="3776513" y="147934"/>
          <a:ext cx="3495972" cy="41951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5324" tIns="0" rIns="345324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Two types: data parallel, task parallel</a:t>
          </a:r>
        </a:p>
      </dsp:txBody>
      <dsp:txXfrm>
        <a:off x="3776513" y="1826001"/>
        <a:ext cx="3495972" cy="2517100"/>
      </dsp:txXfrm>
    </dsp:sp>
    <dsp:sp modelId="{36033CCA-0A21-4A19-8450-5995BDF73E3E}">
      <dsp:nvSpPr>
        <dsp:cNvPr id="0" name=""/>
        <dsp:cNvSpPr/>
      </dsp:nvSpPr>
      <dsp:spPr>
        <a:xfrm>
          <a:off x="3776513" y="147934"/>
          <a:ext cx="3495972" cy="1678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5324" tIns="165100" rIns="34532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76513" y="147934"/>
        <a:ext cx="3495972" cy="1678066"/>
      </dsp:txXfrm>
    </dsp:sp>
    <dsp:sp modelId="{5052ECD4-9A1A-43DE-8B59-A442821D255F}">
      <dsp:nvSpPr>
        <dsp:cNvPr id="0" name=""/>
        <dsp:cNvSpPr/>
      </dsp:nvSpPr>
      <dsp:spPr>
        <a:xfrm>
          <a:off x="7552164" y="147934"/>
          <a:ext cx="3495972" cy="41951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5324" tIns="0" rIns="345324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Arial" panose="020B0604020202020204"/>
            </a:rPr>
            <a:t>Synchronization is needed to get result</a:t>
          </a:r>
        </a:p>
      </dsp:txBody>
      <dsp:txXfrm>
        <a:off x="7552164" y="1826001"/>
        <a:ext cx="3495972" cy="2517100"/>
      </dsp:txXfrm>
    </dsp:sp>
    <dsp:sp modelId="{01C02EA6-7846-4A73-A6FD-B85F85C78D90}">
      <dsp:nvSpPr>
        <dsp:cNvPr id="0" name=""/>
        <dsp:cNvSpPr/>
      </dsp:nvSpPr>
      <dsp:spPr>
        <a:xfrm>
          <a:off x="7552164" y="147934"/>
          <a:ext cx="3495972" cy="16780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5324" tIns="165100" rIns="34532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552164" y="147934"/>
        <a:ext cx="3495972" cy="1678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4A3ED06A-E3B9-0047-8050-B794EA99C6AE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FCFDF244-9769-4A4F-8A52-7801F8D12E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6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DF244-9769-4A4F-8A52-7801F8D12EA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6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 descr="you must type your ada compliant description here.">
            <a:extLst>
              <a:ext uri="{FF2B5EF4-FFF2-40B4-BE49-F238E27FC236}">
                <a16:creationId xmlns:a16="http://schemas.microsoft.com/office/drawing/2014/main" id="{4FE3EE1A-FE2A-D841-84E7-BEC666CBB2F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803275" y="0"/>
            <a:ext cx="6248908" cy="6874625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6858000 w 6858000"/>
              <a:gd name="connsiteY2" fmla="*/ 6858000 h 6858000"/>
              <a:gd name="connsiteX3" fmla="*/ 0 w 6858000"/>
              <a:gd name="connsiteY3" fmla="*/ 6858000 h 6858000"/>
              <a:gd name="connsiteX4" fmla="*/ 0 w 6858000"/>
              <a:gd name="connsiteY4" fmla="*/ 0 h 6858000"/>
              <a:gd name="connsiteX0" fmla="*/ 0 w 6858000"/>
              <a:gd name="connsiteY0" fmla="*/ 0 h 6858000"/>
              <a:gd name="connsiteX1" fmla="*/ 4862945 w 6858000"/>
              <a:gd name="connsiteY1" fmla="*/ 0 h 6858000"/>
              <a:gd name="connsiteX2" fmla="*/ 6858000 w 6858000"/>
              <a:gd name="connsiteY2" fmla="*/ 6858000 h 6858000"/>
              <a:gd name="connsiteX3" fmla="*/ 0 w 6858000"/>
              <a:gd name="connsiteY3" fmla="*/ 6858000 h 6858000"/>
              <a:gd name="connsiteX4" fmla="*/ 0 w 6858000"/>
              <a:gd name="connsiteY4" fmla="*/ 0 h 6858000"/>
              <a:gd name="connsiteX0" fmla="*/ 0 w 4862945"/>
              <a:gd name="connsiteY0" fmla="*/ 0 h 6874625"/>
              <a:gd name="connsiteX1" fmla="*/ 4862945 w 4862945"/>
              <a:gd name="connsiteY1" fmla="*/ 0 h 6874625"/>
              <a:gd name="connsiteX2" fmla="*/ 4846320 w 4862945"/>
              <a:gd name="connsiteY2" fmla="*/ 6874625 h 6874625"/>
              <a:gd name="connsiteX3" fmla="*/ 0 w 4862945"/>
              <a:gd name="connsiteY3" fmla="*/ 6858000 h 6874625"/>
              <a:gd name="connsiteX4" fmla="*/ 0 w 4862945"/>
              <a:gd name="connsiteY4" fmla="*/ 0 h 6874625"/>
              <a:gd name="connsiteX0" fmla="*/ 0 w 6130182"/>
              <a:gd name="connsiteY0" fmla="*/ 0 h 6874625"/>
              <a:gd name="connsiteX1" fmla="*/ 4862945 w 6130182"/>
              <a:gd name="connsiteY1" fmla="*/ 0 h 6874625"/>
              <a:gd name="connsiteX2" fmla="*/ 4846320 w 6130182"/>
              <a:gd name="connsiteY2" fmla="*/ 6874625 h 6874625"/>
              <a:gd name="connsiteX3" fmla="*/ 0 w 6130182"/>
              <a:gd name="connsiteY3" fmla="*/ 6858000 h 6874625"/>
              <a:gd name="connsiteX4" fmla="*/ 0 w 6130182"/>
              <a:gd name="connsiteY4" fmla="*/ 0 h 6874625"/>
              <a:gd name="connsiteX0" fmla="*/ 0 w 6248908"/>
              <a:gd name="connsiteY0" fmla="*/ 0 h 6874625"/>
              <a:gd name="connsiteX1" fmla="*/ 4862945 w 6248908"/>
              <a:gd name="connsiteY1" fmla="*/ 0 h 6874625"/>
              <a:gd name="connsiteX2" fmla="*/ 4846320 w 6248908"/>
              <a:gd name="connsiteY2" fmla="*/ 6874625 h 6874625"/>
              <a:gd name="connsiteX3" fmla="*/ 0 w 6248908"/>
              <a:gd name="connsiteY3" fmla="*/ 6858000 h 6874625"/>
              <a:gd name="connsiteX4" fmla="*/ 0 w 6248908"/>
              <a:gd name="connsiteY4" fmla="*/ 0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8908" h="6874625">
                <a:moveTo>
                  <a:pt x="0" y="0"/>
                </a:moveTo>
                <a:lnTo>
                  <a:pt x="4862945" y="0"/>
                </a:lnTo>
                <a:cubicBezTo>
                  <a:pt x="5356167" y="479368"/>
                  <a:pt x="7728066" y="3552305"/>
                  <a:pt x="4846320" y="6874625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3BE6E7-8A11-8F4B-B8D2-E622A7A189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05008" y="2205037"/>
            <a:ext cx="4920343" cy="165576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 b="1">
                <a:solidFill>
                  <a:srgbClr val="001E6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Your presentation title goes here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7644AD0-57F7-094F-A3A4-D5E46E4E56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05008" y="4099548"/>
            <a:ext cx="4920344" cy="60757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name(s)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05423-983C-0F42-AD62-09CC5937E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300680"/>
            <a:ext cx="3152330" cy="607572"/>
          </a:xfrm>
          <a:prstGeom prst="rect">
            <a:avLst/>
          </a:prstGeom>
        </p:spPr>
      </p:pic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81A75D-6185-754B-94A9-530861CEF5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05008" y="1611477"/>
            <a:ext cx="2902358" cy="2952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 b="1" cap="all" spc="400" baseline="0">
                <a:solidFill>
                  <a:srgbClr val="D500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400" b="1" spc="300">
                <a:solidFill>
                  <a:srgbClr val="D500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9" name="Picture 8" descr="color UIC logo">
            <a:extLst>
              <a:ext uri="{FF2B5EF4-FFF2-40B4-BE49-F238E27FC236}">
                <a16:creationId xmlns:a16="http://schemas.microsoft.com/office/drawing/2014/main" id="{CFA93E4F-6F26-3F4A-B98C-D14E3F97D5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0" y="5300680"/>
            <a:ext cx="3152330" cy="6075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66D111-EABD-934E-9606-C1FAEE903FAC}"/>
              </a:ext>
            </a:extLst>
          </p:cNvPr>
          <p:cNvSpPr txBox="1"/>
          <p:nvPr userDrawn="1"/>
        </p:nvSpPr>
        <p:spPr>
          <a:xfrm>
            <a:off x="2514600" y="-444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112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709CDF7-6D7C-E843-B704-0D26734AE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5897" r="80192"/>
          <a:stretch/>
        </p:blipFill>
        <p:spPr>
          <a:xfrm>
            <a:off x="9097108" y="3791960"/>
            <a:ext cx="2414954" cy="2338753"/>
          </a:xfrm>
          <a:prstGeom prst="rect">
            <a:avLst/>
          </a:prstGeom>
        </p:spPr>
      </p:pic>
      <p:sp>
        <p:nvSpPr>
          <p:cNvPr id="9" name="Picture Placeholder 8" descr=" you must type your ADA compliant description here.">
            <a:extLst>
              <a:ext uri="{FF2B5EF4-FFF2-40B4-BE49-F238E27FC236}">
                <a16:creationId xmlns:a16="http://schemas.microsoft.com/office/drawing/2014/main" id="{821B9663-D2FB-0A47-B820-68385720A8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62702" y="1437125"/>
            <a:ext cx="4679887" cy="4218683"/>
          </a:xfrm>
          <a:prstGeom prst="rect">
            <a:avLst/>
          </a:prstGeom>
          <a:pattFill prst="pct20">
            <a:fgClr>
              <a:srgbClr val="D5003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2CF2F6AE-C3BD-8C44-BCE8-28FA6E40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427475"/>
            <a:ext cx="11048999" cy="8110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12" name="Tex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DA79375B-0A10-644E-AB71-8BC27B044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37126"/>
            <a:ext cx="5524500" cy="449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339FA9-D484-2141-9711-92A12FFD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0805149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D96AAD-EBAE-3C45-9A74-FE321ADD86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6" t="88158" r="80191" b="1"/>
          <a:stretch/>
        </p:blipFill>
        <p:spPr>
          <a:xfrm rot="5400000">
            <a:off x="11507447" y="2192742"/>
            <a:ext cx="613620" cy="812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1B2469-2EB4-F84E-A129-5FBD41497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6" t="88158" r="80191" b="1"/>
          <a:stretch/>
        </p:blipFill>
        <p:spPr>
          <a:xfrm rot="5400000">
            <a:off x="117451" y="2192743"/>
            <a:ext cx="613620" cy="81204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3063953-EAE8-4743-B6C7-C20C322B3A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579" y="430105"/>
            <a:ext cx="11035861" cy="766989"/>
          </a:xfrm>
          <a:prstGeom prst="rect">
            <a:avLst/>
          </a:prstGeom>
        </p:spPr>
        <p:txBody>
          <a:bodyPr lIns="0" tIns="0" rIns="0" bIns="0" anchor="t"/>
          <a:lstStyle>
            <a:lvl1pPr algn="ctr"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A3B2DB-E136-9F42-8824-29B39C9C739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70106" y="4108974"/>
            <a:ext cx="2608263" cy="43815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en-US" b="1">
                <a:solidFill>
                  <a:srgbClr val="001E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Caption goes here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7F8106A-D2FC-2D47-99D6-D88B0EE4E5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1932" y="4108974"/>
            <a:ext cx="2608263" cy="4381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b="1">
                <a:solidFill>
                  <a:srgbClr val="001E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Caption goes here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B39890F-DEC5-6E46-8FE0-5701F842F9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5986" y="4108974"/>
            <a:ext cx="2608263" cy="43815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accent2"/>
                </a:solidFill>
              </a:defRPr>
            </a:lvl1pPr>
          </a:lstStyle>
          <a:p>
            <a:pPr algn="ctr"/>
            <a:r>
              <a:rPr lang="en-US" b="1">
                <a:solidFill>
                  <a:srgbClr val="001E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Caption goes here</a:t>
            </a:r>
          </a:p>
        </p:txBody>
      </p:sp>
      <p:sp>
        <p:nvSpPr>
          <p:cNvPr id="20" name="Picture Placeholder 4" descr=" you must type your ADA compliant description here.">
            <a:extLst>
              <a:ext uri="{FF2B5EF4-FFF2-40B4-BE49-F238E27FC236}">
                <a16:creationId xmlns:a16="http://schemas.microsoft.com/office/drawing/2014/main" id="{0DA7729A-D4ED-284D-9571-BE3BCD72FD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94112" y="1294401"/>
            <a:ext cx="2629795" cy="2608727"/>
          </a:xfrm>
          <a:custGeom>
            <a:avLst/>
            <a:gdLst>
              <a:gd name="connsiteX0" fmla="*/ 2686415 w 5372830"/>
              <a:gd name="connsiteY0" fmla="*/ 0 h 5372830"/>
              <a:gd name="connsiteX1" fmla="*/ 5372830 w 5372830"/>
              <a:gd name="connsiteY1" fmla="*/ 2686415 h 5372830"/>
              <a:gd name="connsiteX2" fmla="*/ 2686415 w 5372830"/>
              <a:gd name="connsiteY2" fmla="*/ 5372830 h 5372830"/>
              <a:gd name="connsiteX3" fmla="*/ 0 w 5372830"/>
              <a:gd name="connsiteY3" fmla="*/ 2686415 h 5372830"/>
              <a:gd name="connsiteX4" fmla="*/ 2686415 w 5372830"/>
              <a:gd name="connsiteY4" fmla="*/ 0 h 537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830" h="5372830">
                <a:moveTo>
                  <a:pt x="2686415" y="0"/>
                </a:moveTo>
                <a:cubicBezTo>
                  <a:pt x="4170081" y="0"/>
                  <a:pt x="5372830" y="1202749"/>
                  <a:pt x="5372830" y="2686415"/>
                </a:cubicBezTo>
                <a:cubicBezTo>
                  <a:pt x="5372830" y="4170081"/>
                  <a:pt x="4170081" y="5372830"/>
                  <a:pt x="2686415" y="5372830"/>
                </a:cubicBezTo>
                <a:cubicBezTo>
                  <a:pt x="1202749" y="5372830"/>
                  <a:pt x="0" y="4170081"/>
                  <a:pt x="0" y="2686415"/>
                </a:cubicBezTo>
                <a:cubicBezTo>
                  <a:pt x="0" y="1202749"/>
                  <a:pt x="1202749" y="0"/>
                  <a:pt x="2686415" y="0"/>
                </a:cubicBezTo>
                <a:close/>
              </a:path>
            </a:pathLst>
          </a:custGeom>
          <a:pattFill prst="pct20">
            <a:fgClr>
              <a:srgbClr val="D50032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id-ID" err="1"/>
              <a:t>Click</a:t>
            </a:r>
            <a:r>
              <a:rPr lang="id-ID"/>
              <a:t> </a:t>
            </a:r>
            <a:r>
              <a:rPr lang="id-ID" err="1"/>
              <a:t>to</a:t>
            </a:r>
            <a:r>
              <a:rPr lang="id-ID"/>
              <a:t> </a:t>
            </a:r>
            <a:r>
              <a:rPr lang="id-ID" err="1"/>
              <a:t>add</a:t>
            </a:r>
            <a:r>
              <a:rPr lang="id-ID"/>
              <a:t> </a:t>
            </a:r>
            <a:r>
              <a:rPr lang="id-ID" err="1"/>
              <a:t>photo</a:t>
            </a:r>
            <a:endParaRPr lang="id-ID"/>
          </a:p>
        </p:txBody>
      </p:sp>
      <p:sp>
        <p:nvSpPr>
          <p:cNvPr id="21" name="Picture Placeholder 4" descr="you must type your ADA compliant description here.">
            <a:extLst>
              <a:ext uri="{FF2B5EF4-FFF2-40B4-BE49-F238E27FC236}">
                <a16:creationId xmlns:a16="http://schemas.microsoft.com/office/drawing/2014/main" id="{AC3DB5E5-FC54-CA41-88A0-0AA6CAECA36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468093" y="1294401"/>
            <a:ext cx="2629795" cy="2608727"/>
          </a:xfrm>
          <a:custGeom>
            <a:avLst/>
            <a:gdLst>
              <a:gd name="connsiteX0" fmla="*/ 2686415 w 5372830"/>
              <a:gd name="connsiteY0" fmla="*/ 0 h 5372830"/>
              <a:gd name="connsiteX1" fmla="*/ 5372830 w 5372830"/>
              <a:gd name="connsiteY1" fmla="*/ 2686415 h 5372830"/>
              <a:gd name="connsiteX2" fmla="*/ 2686415 w 5372830"/>
              <a:gd name="connsiteY2" fmla="*/ 5372830 h 5372830"/>
              <a:gd name="connsiteX3" fmla="*/ 0 w 5372830"/>
              <a:gd name="connsiteY3" fmla="*/ 2686415 h 5372830"/>
              <a:gd name="connsiteX4" fmla="*/ 2686415 w 5372830"/>
              <a:gd name="connsiteY4" fmla="*/ 0 h 537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830" h="5372830">
                <a:moveTo>
                  <a:pt x="2686415" y="0"/>
                </a:moveTo>
                <a:cubicBezTo>
                  <a:pt x="4170081" y="0"/>
                  <a:pt x="5372830" y="1202749"/>
                  <a:pt x="5372830" y="2686415"/>
                </a:cubicBezTo>
                <a:cubicBezTo>
                  <a:pt x="5372830" y="4170081"/>
                  <a:pt x="4170081" y="5372830"/>
                  <a:pt x="2686415" y="5372830"/>
                </a:cubicBezTo>
                <a:cubicBezTo>
                  <a:pt x="1202749" y="5372830"/>
                  <a:pt x="0" y="4170081"/>
                  <a:pt x="0" y="2686415"/>
                </a:cubicBezTo>
                <a:cubicBezTo>
                  <a:pt x="0" y="1202749"/>
                  <a:pt x="1202749" y="0"/>
                  <a:pt x="2686415" y="0"/>
                </a:cubicBezTo>
                <a:close/>
              </a:path>
            </a:pathLst>
          </a:custGeom>
          <a:pattFill prst="pct20">
            <a:fgClr>
              <a:srgbClr val="D50032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id-ID" err="1"/>
              <a:t>Click</a:t>
            </a:r>
            <a:r>
              <a:rPr lang="id-ID"/>
              <a:t> </a:t>
            </a:r>
            <a:r>
              <a:rPr lang="id-ID" err="1"/>
              <a:t>to</a:t>
            </a:r>
            <a:r>
              <a:rPr lang="id-ID"/>
              <a:t> </a:t>
            </a:r>
            <a:r>
              <a:rPr lang="id-ID" err="1"/>
              <a:t>add</a:t>
            </a:r>
            <a:r>
              <a:rPr lang="id-ID"/>
              <a:t> </a:t>
            </a:r>
            <a:r>
              <a:rPr lang="id-ID" err="1"/>
              <a:t>photo</a:t>
            </a:r>
            <a:endParaRPr lang="id-ID"/>
          </a:p>
        </p:txBody>
      </p:sp>
      <p:sp>
        <p:nvSpPr>
          <p:cNvPr id="22" name="Picture Placeholder 4" descr=" you must type your ADA compliant description here.">
            <a:extLst>
              <a:ext uri="{FF2B5EF4-FFF2-40B4-BE49-F238E27FC236}">
                <a16:creationId xmlns:a16="http://schemas.microsoft.com/office/drawing/2014/main" id="{8731F2BB-6641-754F-8594-AC40F886ED3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760678" y="1294401"/>
            <a:ext cx="2629795" cy="2608727"/>
          </a:xfrm>
          <a:custGeom>
            <a:avLst/>
            <a:gdLst>
              <a:gd name="connsiteX0" fmla="*/ 2686415 w 5372830"/>
              <a:gd name="connsiteY0" fmla="*/ 0 h 5372830"/>
              <a:gd name="connsiteX1" fmla="*/ 5372830 w 5372830"/>
              <a:gd name="connsiteY1" fmla="*/ 2686415 h 5372830"/>
              <a:gd name="connsiteX2" fmla="*/ 2686415 w 5372830"/>
              <a:gd name="connsiteY2" fmla="*/ 5372830 h 5372830"/>
              <a:gd name="connsiteX3" fmla="*/ 0 w 5372830"/>
              <a:gd name="connsiteY3" fmla="*/ 2686415 h 5372830"/>
              <a:gd name="connsiteX4" fmla="*/ 2686415 w 5372830"/>
              <a:gd name="connsiteY4" fmla="*/ 0 h 537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830" h="5372830">
                <a:moveTo>
                  <a:pt x="2686415" y="0"/>
                </a:moveTo>
                <a:cubicBezTo>
                  <a:pt x="4170081" y="0"/>
                  <a:pt x="5372830" y="1202749"/>
                  <a:pt x="5372830" y="2686415"/>
                </a:cubicBezTo>
                <a:cubicBezTo>
                  <a:pt x="5372830" y="4170081"/>
                  <a:pt x="4170081" y="5372830"/>
                  <a:pt x="2686415" y="5372830"/>
                </a:cubicBezTo>
                <a:cubicBezTo>
                  <a:pt x="1202749" y="5372830"/>
                  <a:pt x="0" y="4170081"/>
                  <a:pt x="0" y="2686415"/>
                </a:cubicBezTo>
                <a:cubicBezTo>
                  <a:pt x="0" y="1202749"/>
                  <a:pt x="1202749" y="0"/>
                  <a:pt x="2686415" y="0"/>
                </a:cubicBezTo>
                <a:close/>
              </a:path>
            </a:pathLst>
          </a:custGeom>
          <a:pattFill prst="pct20">
            <a:fgClr>
              <a:srgbClr val="D50032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id-ID" err="1"/>
              <a:t>Click</a:t>
            </a:r>
            <a:r>
              <a:rPr lang="id-ID"/>
              <a:t> </a:t>
            </a:r>
            <a:r>
              <a:rPr lang="id-ID" err="1"/>
              <a:t>to</a:t>
            </a:r>
            <a:r>
              <a:rPr lang="id-ID"/>
              <a:t> </a:t>
            </a:r>
            <a:r>
              <a:rPr lang="id-ID" err="1"/>
              <a:t>add</a:t>
            </a:r>
            <a:r>
              <a:rPr lang="id-ID"/>
              <a:t> </a:t>
            </a:r>
            <a:r>
              <a:rPr lang="id-ID" err="1"/>
              <a:t>photo</a:t>
            </a:r>
            <a:endParaRPr lang="id-ID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49B61A-EC0D-074E-9EC9-5BF7523BC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776" t="88158" r="80191" b="1"/>
          <a:stretch/>
        </p:blipFill>
        <p:spPr>
          <a:xfrm rot="5400000">
            <a:off x="11507447" y="2192742"/>
            <a:ext cx="613620" cy="8120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C460373-17B6-0F45-9FB4-204627AF6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776" t="88158" r="80191" b="1"/>
          <a:stretch/>
        </p:blipFill>
        <p:spPr>
          <a:xfrm rot="5400000">
            <a:off x="117451" y="2192743"/>
            <a:ext cx="613620" cy="812045"/>
          </a:xfrm>
          <a:prstGeom prst="rect">
            <a:avLst/>
          </a:prstGeom>
        </p:spPr>
      </p:pic>
      <p:sp>
        <p:nvSpPr>
          <p:cNvPr id="24" name="Conten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75FFE1F8-E876-AF49-AF89-78C4F144D4F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644" y="4752970"/>
            <a:ext cx="2626658" cy="17145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lnSpc>
                <a:spcPct val="100000"/>
              </a:lnSpc>
              <a:defRPr lang="en-US" sz="1600" b="0" i="0" smtClean="0">
                <a:effectLst/>
                <a:latin typeface="Arial" panose="020B0604020202020204" pitchFamily="34" charset="0"/>
              </a:defRPr>
            </a:lvl1pPr>
            <a:lvl2pPr>
              <a:lnSpc>
                <a:spcPct val="100000"/>
              </a:lnSpc>
              <a:buClr>
                <a:srgbClr val="001E62"/>
              </a:buClr>
              <a:defRPr/>
            </a:lvl2pPr>
            <a:lvl3pPr marL="1030288" indent="-115888">
              <a:lnSpc>
                <a:spcPct val="100000"/>
              </a:lnSpc>
              <a:buClr>
                <a:srgbClr val="001E62"/>
              </a:buClr>
              <a:tabLst/>
              <a:defRPr/>
            </a:lvl3pPr>
            <a:lvl4pPr marL="1485900" indent="-114300">
              <a:lnSpc>
                <a:spcPct val="100000"/>
              </a:lnSpc>
              <a:buClr>
                <a:srgbClr val="001E62"/>
              </a:buClr>
              <a:tabLst/>
              <a:defRPr sz="1200">
                <a:solidFill>
                  <a:schemeClr val="tx1"/>
                </a:solidFill>
              </a:defRPr>
            </a:lvl4pPr>
            <a:lvl5pPr marL="1952625" indent="-123825">
              <a:lnSpc>
                <a:spcPct val="100000"/>
              </a:lnSpc>
              <a:buClr>
                <a:srgbClr val="001E62"/>
              </a:buClr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</a:t>
            </a:r>
            <a:endParaRPr lang="en-US"/>
          </a:p>
        </p:txBody>
      </p:sp>
      <p:sp>
        <p:nvSpPr>
          <p:cNvPr id="25" name="Conten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5DF30A05-AE50-F741-836C-FF7CA9FE4CD9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4760544" y="4752970"/>
            <a:ext cx="2626658" cy="17145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lnSpc>
                <a:spcPct val="100000"/>
              </a:lnSpc>
              <a:defRPr lang="en-US" sz="1600" b="0" i="0" smtClean="0">
                <a:effectLst/>
                <a:latin typeface="Arial" panose="020B0604020202020204" pitchFamily="34" charset="0"/>
              </a:defRPr>
            </a:lvl1pPr>
            <a:lvl2pPr>
              <a:lnSpc>
                <a:spcPct val="100000"/>
              </a:lnSpc>
              <a:buClr>
                <a:srgbClr val="001E62"/>
              </a:buClr>
              <a:defRPr/>
            </a:lvl2pPr>
            <a:lvl3pPr marL="1030288" indent="-115888">
              <a:lnSpc>
                <a:spcPct val="100000"/>
              </a:lnSpc>
              <a:buClr>
                <a:srgbClr val="001E62"/>
              </a:buClr>
              <a:tabLst/>
              <a:defRPr/>
            </a:lvl3pPr>
            <a:lvl4pPr marL="1485900" indent="-114300">
              <a:lnSpc>
                <a:spcPct val="100000"/>
              </a:lnSpc>
              <a:buClr>
                <a:srgbClr val="001E62"/>
              </a:buClr>
              <a:tabLst/>
              <a:defRPr sz="1200">
                <a:solidFill>
                  <a:schemeClr val="tx1"/>
                </a:solidFill>
              </a:defRPr>
            </a:lvl4pPr>
            <a:lvl5pPr marL="1952625" indent="-123825">
              <a:lnSpc>
                <a:spcPct val="100000"/>
              </a:lnSpc>
              <a:buClr>
                <a:srgbClr val="001E62"/>
              </a:buClr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</a:t>
            </a:r>
            <a:endParaRPr lang="en-US"/>
          </a:p>
        </p:txBody>
      </p:sp>
      <p:sp>
        <p:nvSpPr>
          <p:cNvPr id="26" name="Conten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8C8A6EEC-8002-B04B-AFBA-7676415749B9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8456244" y="4752970"/>
            <a:ext cx="2626658" cy="17145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lnSpc>
                <a:spcPct val="100000"/>
              </a:lnSpc>
              <a:defRPr lang="en-US" sz="1600" b="0" i="0" smtClean="0">
                <a:effectLst/>
                <a:latin typeface="Arial" panose="020B0604020202020204" pitchFamily="34" charset="0"/>
              </a:defRPr>
            </a:lvl1pPr>
            <a:lvl2pPr>
              <a:lnSpc>
                <a:spcPct val="100000"/>
              </a:lnSpc>
              <a:buClr>
                <a:srgbClr val="001E62"/>
              </a:buClr>
              <a:defRPr/>
            </a:lvl2pPr>
            <a:lvl3pPr marL="1030288" indent="-115888">
              <a:lnSpc>
                <a:spcPct val="100000"/>
              </a:lnSpc>
              <a:buClr>
                <a:srgbClr val="001E62"/>
              </a:buClr>
              <a:tabLst/>
              <a:defRPr/>
            </a:lvl3pPr>
            <a:lvl4pPr marL="1485900" indent="-114300">
              <a:lnSpc>
                <a:spcPct val="100000"/>
              </a:lnSpc>
              <a:buClr>
                <a:srgbClr val="001E62"/>
              </a:buClr>
              <a:tabLst/>
              <a:defRPr sz="1200">
                <a:solidFill>
                  <a:schemeClr val="tx1"/>
                </a:solidFill>
              </a:defRPr>
            </a:lvl4pPr>
            <a:lvl5pPr marL="1952625" indent="-123825">
              <a:lnSpc>
                <a:spcPct val="100000"/>
              </a:lnSpc>
              <a:buClr>
                <a:srgbClr val="001E62"/>
              </a:buClr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</a:t>
            </a: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E77721-8DDD-CD44-88F4-DABDABC2E01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1305318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you must type your ADA compliant description here.">
            <a:extLst>
              <a:ext uri="{FF2B5EF4-FFF2-40B4-BE49-F238E27FC236}">
                <a16:creationId xmlns:a16="http://schemas.microsoft.com/office/drawing/2014/main" id="{D59D45DC-DD11-2B43-BCCA-0080D714F9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437126"/>
            <a:ext cx="5524500" cy="4050861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to add picture</a:t>
            </a:r>
          </a:p>
        </p:txBody>
      </p:sp>
      <p:sp>
        <p:nvSpPr>
          <p:cNvPr id="13" name="Tex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C9E570CE-B5C1-B148-9C81-45F137959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37126"/>
            <a:ext cx="5054600" cy="449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81760B-E6B6-E948-9991-95ED7BC8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851C9981-623A-2D46-88F7-7E89F2C9A5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71499" y="6419410"/>
            <a:ext cx="4114800" cy="365125"/>
          </a:xfrm>
        </p:spPr>
        <p:txBody>
          <a:bodyPr/>
          <a:lstStyle/>
          <a:p>
            <a:r>
              <a:rPr lang="en-US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0016855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 descr="you must type your ADA compliant description here.">
            <a:extLst>
              <a:ext uri="{FF2B5EF4-FFF2-40B4-BE49-F238E27FC236}">
                <a16:creationId xmlns:a16="http://schemas.microsoft.com/office/drawing/2014/main" id="{A54390B8-F5A6-DC4C-95B7-DC0760C0D9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27950" y="427475"/>
            <a:ext cx="3892550" cy="2566047"/>
          </a:xfrm>
          <a:prstGeom prst="rect">
            <a:avLst/>
          </a:prstGeom>
          <a:pattFill prst="pct20">
            <a:fgClr>
              <a:srgbClr val="D5003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1" descr="if picture or chart ADA compliant description here.">
            <a:extLst>
              <a:ext uri="{FF2B5EF4-FFF2-40B4-BE49-F238E27FC236}">
                <a16:creationId xmlns:a16="http://schemas.microsoft.com/office/drawing/2014/main" id="{B8FF2F8D-D4EF-6049-A031-899F44F0E3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27950" y="3293224"/>
            <a:ext cx="3892550" cy="2566047"/>
          </a:xfrm>
          <a:prstGeom prst="rect">
            <a:avLst/>
          </a:prstGeom>
          <a:pattFill prst="pct20">
            <a:fgClr>
              <a:srgbClr val="D5003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A2A977-0915-D942-8D9B-557EB78D81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427475"/>
            <a:ext cx="6642100" cy="8110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16" name="Tex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0EF65F6D-A292-1047-808C-B11F4A287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37126"/>
            <a:ext cx="6642100" cy="449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CE80CA-7BF4-554F-846B-768483360B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8475061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 descr="you must type your ADA compliant description here.">
            <a:extLst>
              <a:ext uri="{FF2B5EF4-FFF2-40B4-BE49-F238E27FC236}">
                <a16:creationId xmlns:a16="http://schemas.microsoft.com/office/drawing/2014/main" id="{45AF2651-3E17-AA4E-9587-82202DB57A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1500" y="1196599"/>
            <a:ext cx="11049000" cy="3157474"/>
          </a:xfrm>
          <a:prstGeom prst="rect">
            <a:avLst/>
          </a:prstGeom>
          <a:pattFill prst="pct20">
            <a:fgClr>
              <a:srgbClr val="D5003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70F768-77C3-C24C-A38F-BE1E1E8A4E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500" y="429610"/>
            <a:ext cx="5980129" cy="766989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/>
              <a:t>Slide Title</a:t>
            </a:r>
          </a:p>
        </p:txBody>
      </p:sp>
      <p:sp>
        <p:nvSpPr>
          <p:cNvPr id="12" name="Conten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43387113-3CA6-3242-ACA0-2304DF785AF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1500" y="4654550"/>
            <a:ext cx="6196944" cy="160655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en-US" b="0" i="0" smtClean="0">
                <a:effectLst/>
                <a:latin typeface="Arial" panose="020B0604020202020204" pitchFamily="34" charset="0"/>
              </a:defRPr>
            </a:lvl1pPr>
            <a:lvl2pPr>
              <a:lnSpc>
                <a:spcPct val="100000"/>
              </a:lnSpc>
              <a:buClr>
                <a:srgbClr val="001E62"/>
              </a:buClr>
              <a:defRPr/>
            </a:lvl2pPr>
            <a:lvl3pPr marL="1030288" indent="-115888">
              <a:lnSpc>
                <a:spcPct val="100000"/>
              </a:lnSpc>
              <a:buClr>
                <a:srgbClr val="001E62"/>
              </a:buClr>
              <a:tabLst/>
              <a:defRPr/>
            </a:lvl3pPr>
            <a:lvl4pPr marL="1485900" indent="-114300">
              <a:lnSpc>
                <a:spcPct val="100000"/>
              </a:lnSpc>
              <a:buClr>
                <a:srgbClr val="001E62"/>
              </a:buClr>
              <a:tabLst/>
              <a:defRPr sz="1200">
                <a:solidFill>
                  <a:schemeClr val="tx1"/>
                </a:solidFill>
              </a:defRPr>
            </a:lvl4pPr>
            <a:lvl5pPr marL="1952625" indent="-123825">
              <a:lnSpc>
                <a:spcPct val="100000"/>
              </a:lnSpc>
              <a:buClr>
                <a:srgbClr val="001E62"/>
              </a:buClr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 dolor sit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sed do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eiusmod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tempor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incididunt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labore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et dolore magna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Ut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ad minim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veniam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quis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nostrud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exercitation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ullamco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laboris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nisi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aliquip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commodo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consequat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7F7ABE-10AB-4E4D-AC47-355D922C8F7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931861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585415-ECAB-7749-9438-98667466F0EE}"/>
              </a:ext>
            </a:extLst>
          </p:cNvPr>
          <p:cNvSpPr/>
          <p:nvPr/>
        </p:nvSpPr>
        <p:spPr>
          <a:xfrm>
            <a:off x="-1" y="0"/>
            <a:ext cx="4249271" cy="6858000"/>
          </a:xfrm>
          <a:prstGeom prst="rect">
            <a:avLst/>
          </a:prstGeom>
          <a:solidFill>
            <a:srgbClr val="001E6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001E62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5B460D-E86D-3A4C-92BA-4EDF763DF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4249271" cy="6858000"/>
          </a:xfrm>
          <a:prstGeom prst="rect">
            <a:avLst/>
          </a:prstGeom>
          <a:solidFill>
            <a:srgbClr val="001E6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3367FE-A03A-0D4B-8464-6EA90E8DA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62" t="77592" r="78736"/>
          <a:stretch/>
        </p:blipFill>
        <p:spPr>
          <a:xfrm rot="10800000">
            <a:off x="571500" y="-737549"/>
            <a:ext cx="500083" cy="1536790"/>
          </a:xfrm>
          <a:prstGeom prst="rect">
            <a:avLst/>
          </a:prstGeom>
        </p:spPr>
      </p:pic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A239BCF8-7759-3A41-A514-3A4A72C6F9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9420" y="3622452"/>
            <a:ext cx="3239719" cy="270686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b="0" i="0" baseline="0">
                <a:solidFill>
                  <a:schemeClr val="bg1"/>
                </a:solidFill>
              </a:defRPr>
            </a:lvl1pPr>
          </a:lstStyle>
          <a:p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lorem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ipsum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sit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con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tetur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al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adipiscinge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 </a:t>
            </a:r>
            <a:r>
              <a:rPr lang="en-US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sahanis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nib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u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eget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justo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ne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sed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gravida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est</a:t>
            </a:r>
            <a:r>
              <a:rPr lang="en-US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asa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lorem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ipsum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dolor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sit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id-ID" sz="2000" err="1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amet</a:t>
            </a:r>
            <a:r>
              <a:rPr lang="id-ID" sz="200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E3A340C-ED98-6C4F-A999-F28C9BE643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1499" y="1222362"/>
            <a:ext cx="3257639" cy="4619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="1" i="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sz="2000" b="1" spc="300">
                <a:ln w="19050">
                  <a:noFill/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 HERE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607F020-7CB7-FA45-8230-53C05BB43E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500" y="1866900"/>
            <a:ext cx="3225800" cy="15621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Headline Goes Here and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9D2A7B-D949-D84A-B563-9285D56DA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162" t="77592" r="78736"/>
          <a:stretch/>
        </p:blipFill>
        <p:spPr>
          <a:xfrm rot="10800000">
            <a:off x="571500" y="-737549"/>
            <a:ext cx="500083" cy="1536790"/>
          </a:xfrm>
          <a:prstGeom prst="rect">
            <a:avLst/>
          </a:prstGeom>
        </p:spPr>
      </p:pic>
      <p:sp>
        <p:nvSpPr>
          <p:cNvPr id="17" name="Conten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A4D5C75C-330E-FF43-B40F-90030894A7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805665" y="1222362"/>
            <a:ext cx="6796915" cy="4840508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1" cap="all" spc="300" baseline="0">
                <a:solidFill>
                  <a:schemeClr val="accent1"/>
                </a:solidFill>
              </a:defRPr>
            </a:lvl1pPr>
            <a:lvl2pPr marL="12700" indent="0">
              <a:buClr>
                <a:srgbClr val="001E62"/>
              </a:buClr>
              <a:buFontTx/>
              <a:buNone/>
              <a:tabLst/>
              <a:defRPr/>
            </a:lvl2pPr>
            <a:lvl3pPr marL="641350" indent="-171450">
              <a:buClr>
                <a:srgbClr val="001E62"/>
              </a:buClr>
              <a:buFont typeface="Arial" panose="020B0604020202020204" pitchFamily="34" charset="0"/>
              <a:buChar char="•"/>
              <a:tabLst/>
              <a:defRPr/>
            </a:lvl3pPr>
            <a:lvl4pPr marL="1485900" indent="-114300">
              <a:buClr>
                <a:srgbClr val="001E62"/>
              </a:buClr>
              <a:tabLst/>
              <a:defRPr sz="1200">
                <a:solidFill>
                  <a:schemeClr val="tx1"/>
                </a:solidFill>
              </a:defRPr>
            </a:lvl4pPr>
            <a:lvl5pPr marL="1952625" indent="-123825">
              <a:buClr>
                <a:srgbClr val="001E62"/>
              </a:buClr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DFFB21-BBD8-584B-AD40-5FF15F1975E2}"/>
              </a:ext>
            </a:extLst>
          </p:cNvPr>
          <p:cNvSpPr txBox="1"/>
          <p:nvPr userDrawn="1"/>
        </p:nvSpPr>
        <p:spPr>
          <a:xfrm>
            <a:off x="125425" y="6439768"/>
            <a:ext cx="60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165C24F-D5A7-7547-9DA1-2768CBD8B2AD}" type="slidenum">
              <a:rPr lang="en-US" sz="14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9A3847-D44C-1045-9746-270828EEC7A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805665" y="6419410"/>
            <a:ext cx="4114800" cy="365125"/>
          </a:xfrm>
        </p:spPr>
        <p:txBody>
          <a:bodyPr/>
          <a:lstStyle/>
          <a:p>
            <a:r>
              <a:rPr lang="en-US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056754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3A040F-DDFD-4E49-B911-5258CAF2D3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1111" b="7037"/>
          <a:stretch/>
        </p:blipFill>
        <p:spPr>
          <a:xfrm>
            <a:off x="0" y="2331188"/>
            <a:ext cx="12192000" cy="2184400"/>
          </a:xfrm>
          <a:prstGeom prst="rect">
            <a:avLst/>
          </a:prstGeom>
        </p:spPr>
      </p:pic>
      <p:sp>
        <p:nvSpPr>
          <p:cNvPr id="5" name="Rectangle 4" descr="you must type your ADA compliant description here.">
            <a:extLst>
              <a:ext uri="{FF2B5EF4-FFF2-40B4-BE49-F238E27FC236}">
                <a16:creationId xmlns:a16="http://schemas.microsoft.com/office/drawing/2014/main" id="{048638E0-CDBC-DC4F-8BB3-C27A3270B4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-1" y="2340565"/>
            <a:ext cx="12192000" cy="2184400"/>
          </a:xfrm>
          <a:prstGeom prst="rect">
            <a:avLst/>
          </a:prstGeom>
          <a:solidFill>
            <a:srgbClr val="001E6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0" i="0">
              <a:latin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58EDC3A-B0ED-8A4D-8488-7A4C581CF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068" y="3156054"/>
            <a:ext cx="11035861" cy="76698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Divider Slide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781056-D049-3547-BEAF-CEE287C4E4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15618628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6736B9-CC46-8040-9B10-88C725D12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85786" r="3" b="1251"/>
          <a:stretch/>
        </p:blipFill>
        <p:spPr>
          <a:xfrm>
            <a:off x="0" y="6007100"/>
            <a:ext cx="12192000" cy="889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BE2AD0-F3DD-C74E-AD44-71463A9CACDB}"/>
              </a:ext>
            </a:extLst>
          </p:cNvPr>
          <p:cNvSpPr/>
          <p:nvPr userDrawn="1"/>
        </p:nvSpPr>
        <p:spPr>
          <a:xfrm>
            <a:off x="196645" y="6409044"/>
            <a:ext cx="30480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58EDC3A-B0ED-8A4D-8488-7A4C581CF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069" y="2793176"/>
            <a:ext cx="11035861" cy="766989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Divider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AA68CF-ED20-AF4E-B696-23793AE24597}"/>
              </a:ext>
            </a:extLst>
          </p:cNvPr>
          <p:cNvSpPr txBox="1"/>
          <p:nvPr userDrawn="1"/>
        </p:nvSpPr>
        <p:spPr>
          <a:xfrm>
            <a:off x="157317" y="6369355"/>
            <a:ext cx="60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165C24F-D5A7-7547-9DA1-2768CBD8B2AD}" type="slidenum">
              <a:rPr lang="en-US" sz="1400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6303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466824-B371-3F4A-BBC7-17B5B0E28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751" y="2295148"/>
            <a:ext cx="2326497" cy="2267704"/>
          </a:xfrm>
          <a:prstGeom prst="rect">
            <a:avLst/>
          </a:prstGeom>
        </p:spPr>
      </p:pic>
      <p:pic>
        <p:nvPicPr>
          <p:cNvPr id="3" name="Picture 2" descr="Large white UIC circle mark">
            <a:extLst>
              <a:ext uri="{FF2B5EF4-FFF2-40B4-BE49-F238E27FC236}">
                <a16:creationId xmlns:a16="http://schemas.microsoft.com/office/drawing/2014/main" id="{19AE039C-5A95-5E48-B5F3-0DE41F24E2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2751" y="2295148"/>
            <a:ext cx="2326497" cy="226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8786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4016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F84B8C-FA91-C54A-BD6B-A1BC753E5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7D8984-ADB0-3045-B90A-B42AE6A3D17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E6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0" i="0"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D5E7C4-AA3A-714B-AB65-881F761FB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D1C8BA7-EEFD-584D-BDC5-F7B7AAD50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E6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0" i="0"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1D9BB0-FDB4-1643-A5BC-76B17B0E9E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15271" y="2289120"/>
            <a:ext cx="6402301" cy="165576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ct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Your presentation title goes here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145D1793-C324-2F44-822B-E01A274F16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5242" y="1611477"/>
            <a:ext cx="2902358" cy="2952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FontTx/>
              <a:buNone/>
              <a:defRPr sz="1800" b="1" cap="all" spc="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400" b="1" spc="300">
                <a:solidFill>
                  <a:srgbClr val="D500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2BC1185-857F-BF4F-A097-153EFBDA80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35828" y="4195872"/>
            <a:ext cx="4920344" cy="607572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name(s)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D443CC-0BC6-3D4A-A896-85EAC5F85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50" y="5246523"/>
            <a:ext cx="876300" cy="876300"/>
          </a:xfrm>
          <a:prstGeom prst="rect">
            <a:avLst/>
          </a:prstGeom>
        </p:spPr>
      </p:pic>
      <p:pic>
        <p:nvPicPr>
          <p:cNvPr id="12" name="Picture 11" descr="Red UIC circle mark">
            <a:extLst>
              <a:ext uri="{FF2B5EF4-FFF2-40B4-BE49-F238E27FC236}">
                <a16:creationId xmlns:a16="http://schemas.microsoft.com/office/drawing/2014/main" id="{F19FAC25-A7F3-C24E-B4E9-8EC49C30E52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57850" y="5246523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0057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AFCE-8EC7-084D-BB9A-53CC57977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61" y="1645669"/>
            <a:ext cx="4979776" cy="4532881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b="0" i="0">
                <a:latin typeface="Proxima Nova Rg" panose="02000506030000020004" pitchFamily="2" charset="0"/>
              </a:defRPr>
            </a:lvl1pPr>
            <a:lvl2pPr marL="800078" indent="-342900">
              <a:lnSpc>
                <a:spcPct val="100000"/>
              </a:lnSpc>
              <a:buFont typeface="Arial" panose="020B0604020202020204" pitchFamily="34" charset="0"/>
              <a:buChar char="•"/>
              <a:defRPr b="0" i="0">
                <a:latin typeface="Proxima Nova Rg" panose="02000506030000020004" pitchFamily="2" charset="0"/>
              </a:defRPr>
            </a:lvl2pPr>
            <a:lvl3pPr marL="1200104" indent="-285750">
              <a:lnSpc>
                <a:spcPct val="100000"/>
              </a:lnSpc>
              <a:buFont typeface="Arial" panose="020B0604020202020204" pitchFamily="34" charset="0"/>
              <a:buChar char="•"/>
              <a:defRPr b="0" i="0">
                <a:latin typeface="Proxima Nova Rg" panose="02000506030000020004" pitchFamily="2" charset="0"/>
              </a:defRPr>
            </a:lvl3pPr>
            <a:lvl4pPr marL="1657282" indent="-285750">
              <a:lnSpc>
                <a:spcPct val="100000"/>
              </a:lnSpc>
              <a:buFont typeface="Arial" panose="020B0604020202020204" pitchFamily="34" charset="0"/>
              <a:buChar char="•"/>
              <a:defRPr b="0" i="0">
                <a:latin typeface="Proxima Nova Rg" panose="02000506030000020004" pitchFamily="2" charset="0"/>
              </a:defRPr>
            </a:lvl4pPr>
            <a:lvl5pPr marL="2114459" indent="-285750">
              <a:lnSpc>
                <a:spcPct val="100000"/>
              </a:lnSpc>
              <a:buFont typeface="Arial" panose="020B0604020202020204" pitchFamily="34" charset="0"/>
              <a:buChar char="•"/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4979776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Text with Picture right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10E64717-DA8A-9C47-B2BD-3971595353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6"/>
            <a:ext cx="6096000" cy="6392979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 userDrawn="1"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 userDrawn="1"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20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GB"/>
              <a:t>Department of Computer Science – Ahmedur Rahman Shovon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B6356D3-CE0A-4748-8BAC-B8CD9197E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r>
              <a:rPr lang="en-US"/>
              <a:t>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34A81B-555A-5245-87EB-C17138CDA6F9}"/>
              </a:ext>
            </a:extLst>
          </p:cNvPr>
          <p:cNvCxnSpPr>
            <a:cxnSpLocks/>
          </p:cNvCxnSpPr>
          <p:nvPr userDrawn="1"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088128"/>
      </p:ext>
    </p:extLst>
  </p:cSld>
  <p:clrMapOvr>
    <a:masterClrMapping/>
  </p:clrMapOvr>
  <p:transition spd="slow">
    <p:push dir="u"/>
  </p:transition>
  <p:hf hd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432">
          <p15:clr>
            <a:srgbClr val="FBAE40"/>
          </p15:clr>
        </p15:guide>
        <p15:guide id="3" orient="horz" pos="1033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339">
          <p15:clr>
            <a:srgbClr val="FBAE40"/>
          </p15:clr>
        </p15:guide>
        <p15:guide id="6" pos="3473">
          <p15:clr>
            <a:srgbClr val="FBAE40"/>
          </p15:clr>
        </p15:guide>
        <p15:guide id="7" pos="7159">
          <p15:clr>
            <a:srgbClr val="FBAE40"/>
          </p15:clr>
        </p15:guide>
        <p15:guide id="8" orient="horz" pos="425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acts - 3 Rel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542929" y="1665288"/>
            <a:ext cx="5631649" cy="2052000"/>
            <a:chOff x="542925" y="1665288"/>
            <a:chExt cx="5758291" cy="2170112"/>
          </a:xfrm>
        </p:grpSpPr>
        <p:sp>
          <p:nvSpPr>
            <p:cNvPr id="4" name="Rectangle 3"/>
            <p:cNvSpPr/>
            <p:nvPr/>
          </p:nvSpPr>
          <p:spPr>
            <a:xfrm>
              <a:off x="542925" y="1665288"/>
              <a:ext cx="5553075" cy="21701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7" name="Triangle 26"/>
            <p:cNvSpPr/>
            <p:nvPr userDrawn="1"/>
          </p:nvSpPr>
          <p:spPr>
            <a:xfrm rot="5400000">
              <a:off x="6059966" y="3318348"/>
              <a:ext cx="266505" cy="21599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6227653" y="1665288"/>
            <a:ext cx="5430947" cy="2247806"/>
            <a:chOff x="6227654" y="1665288"/>
            <a:chExt cx="5430946" cy="2369060"/>
          </a:xfrm>
        </p:grpSpPr>
        <p:sp>
          <p:nvSpPr>
            <p:cNvPr id="7" name="Rectangle 6"/>
            <p:cNvSpPr/>
            <p:nvPr/>
          </p:nvSpPr>
          <p:spPr>
            <a:xfrm>
              <a:off x="6227654" y="1665288"/>
              <a:ext cx="5430946" cy="21701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8" name="Triangle 7"/>
            <p:cNvSpPr/>
            <p:nvPr/>
          </p:nvSpPr>
          <p:spPr>
            <a:xfrm rot="10800000">
              <a:off x="6481437" y="3818354"/>
              <a:ext cx="250553" cy="21599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</p:grpSp>
      <p:sp>
        <p:nvSpPr>
          <p:cNvPr id="13" name="Rectangle 12"/>
          <p:cNvSpPr/>
          <p:nvPr/>
        </p:nvSpPr>
        <p:spPr>
          <a:xfrm rot="10800000">
            <a:off x="3465029" y="3985545"/>
            <a:ext cx="5430947" cy="20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5" name="Title 1"/>
          <p:cNvSpPr>
            <a:spLocks noGrp="1"/>
          </p:cNvSpPr>
          <p:nvPr userDrawn="1">
            <p:ph type="title"/>
          </p:nvPr>
        </p:nvSpPr>
        <p:spPr>
          <a:xfrm>
            <a:off x="536364" y="476722"/>
            <a:ext cx="10636465" cy="768545"/>
          </a:xfrm>
        </p:spPr>
        <p:txBody>
          <a:bodyPr/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24"/>
          <p:cNvSpPr>
            <a:spLocks noGrp="1"/>
          </p:cNvSpPr>
          <p:nvPr userDrawn="1">
            <p:ph type="body" sz="quarter" idx="13"/>
          </p:nvPr>
        </p:nvSpPr>
        <p:spPr>
          <a:xfrm>
            <a:off x="982281" y="2024621"/>
            <a:ext cx="4552235" cy="1333334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 sz="1800">
                <a:solidFill>
                  <a:schemeClr val="bg1"/>
                </a:solidFill>
              </a:defRPr>
            </a:lvl2pPr>
            <a:lvl3pPr marL="914354" indent="0">
              <a:buNone/>
              <a:defRPr sz="1800">
                <a:solidFill>
                  <a:schemeClr val="bg1"/>
                </a:solidFill>
              </a:defRPr>
            </a:lvl3pPr>
            <a:lvl4pPr marL="1371532" indent="0">
              <a:buNone/>
              <a:defRPr sz="1800">
                <a:solidFill>
                  <a:schemeClr val="bg1"/>
                </a:solidFill>
              </a:defRPr>
            </a:lvl4pPr>
            <a:lvl5pPr marL="182870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4"/>
          <p:cNvSpPr>
            <a:spLocks noGrp="1"/>
          </p:cNvSpPr>
          <p:nvPr userDrawn="1">
            <p:ph type="body" sz="quarter" idx="14"/>
          </p:nvPr>
        </p:nvSpPr>
        <p:spPr>
          <a:xfrm>
            <a:off x="6667009" y="2024621"/>
            <a:ext cx="4552235" cy="1333334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 sz="1800">
                <a:solidFill>
                  <a:schemeClr val="bg1"/>
                </a:solidFill>
              </a:defRPr>
            </a:lvl2pPr>
            <a:lvl3pPr marL="914354" indent="0">
              <a:buNone/>
              <a:defRPr sz="1800">
                <a:solidFill>
                  <a:schemeClr val="bg1"/>
                </a:solidFill>
              </a:defRPr>
            </a:lvl3pPr>
            <a:lvl4pPr marL="1371532" indent="0">
              <a:buNone/>
              <a:defRPr sz="1800">
                <a:solidFill>
                  <a:schemeClr val="bg1"/>
                </a:solidFill>
              </a:defRPr>
            </a:lvl4pPr>
            <a:lvl5pPr marL="182870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4"/>
          <p:cNvSpPr>
            <a:spLocks noGrp="1"/>
          </p:cNvSpPr>
          <p:nvPr userDrawn="1">
            <p:ph type="body" sz="quarter" idx="16"/>
          </p:nvPr>
        </p:nvSpPr>
        <p:spPr>
          <a:xfrm>
            <a:off x="3904385" y="4344878"/>
            <a:ext cx="4552235" cy="1333334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  <a:lvl2pPr marL="457178" indent="0">
              <a:buNone/>
              <a:defRPr sz="1800">
                <a:solidFill>
                  <a:schemeClr val="bg1"/>
                </a:solidFill>
              </a:defRPr>
            </a:lvl2pPr>
            <a:lvl3pPr marL="914354" indent="0">
              <a:buNone/>
              <a:defRPr sz="1800">
                <a:solidFill>
                  <a:schemeClr val="bg1"/>
                </a:solidFill>
              </a:defRPr>
            </a:lvl3pPr>
            <a:lvl4pPr marL="1371532" indent="0">
              <a:buNone/>
              <a:defRPr sz="1800">
                <a:solidFill>
                  <a:schemeClr val="bg1"/>
                </a:solidFill>
              </a:defRPr>
            </a:lvl4pPr>
            <a:lvl5pPr marL="1828709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 userDrawn="1"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riangle 27"/>
          <p:cNvSpPr/>
          <p:nvPr userDrawn="1"/>
        </p:nvSpPr>
        <p:spPr>
          <a:xfrm>
            <a:off x="5459331" y="3779737"/>
            <a:ext cx="252000" cy="21124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 userDrawn="1"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 userDrawn="1"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31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/>
              <a:t>Department of Computer Science – Ahmedur Rahman Shovon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12211"/>
      </p:ext>
    </p:extLst>
  </p:cSld>
  <p:clrMapOvr>
    <a:masterClrMapping/>
  </p:clrMapOvr>
  <p:transition spd="slow">
    <p:push dir="u"/>
  </p:transition>
  <p:hf hdr="0" dt="0"/>
  <p:extLst>
    <p:ext uri="{DCECCB84-F9BA-43D5-87BE-67443E8EF086}">
      <p15:sldGuideLst xmlns:p15="http://schemas.microsoft.com/office/powerpoint/2012/main">
        <p15:guide id="1" pos="339">
          <p15:clr>
            <a:srgbClr val="FBAE40"/>
          </p15:clr>
        </p15:guide>
        <p15:guide id="2" orient="horz" pos="4252">
          <p15:clr>
            <a:srgbClr val="FBAE40"/>
          </p15:clr>
        </p15:guide>
        <p15:guide id="3" orient="horz" pos="3795">
          <p15:clr>
            <a:srgbClr val="FBAE40"/>
          </p15:clr>
        </p15:guide>
        <p15:guide id="4" orient="horz" pos="2507">
          <p15:clr>
            <a:srgbClr val="FBAE40"/>
          </p15:clr>
        </p15:guide>
        <p15:guide id="5" orient="horz" pos="2338">
          <p15:clr>
            <a:srgbClr val="FBAE40"/>
          </p15:clr>
        </p15:guide>
        <p15:guide id="6" orient="horz" pos="1050">
          <p15:clr>
            <a:srgbClr val="FBAE40"/>
          </p15:clr>
        </p15:guide>
        <p15:guide id="7" pos="3752">
          <p15:clr>
            <a:srgbClr val="FBAE40"/>
          </p15:clr>
        </p15:guide>
        <p15:guide id="8" pos="3923">
          <p15:clr>
            <a:srgbClr val="FBAE40"/>
          </p15:clr>
        </p15:guide>
        <p15:guide id="9" pos="7159">
          <p15:clr>
            <a:srgbClr val="FBAE40"/>
          </p15:clr>
        </p15:guide>
        <p15:guide id="10" pos="7039">
          <p15:clr>
            <a:srgbClr val="FBAE40"/>
          </p15:clr>
        </p15:guide>
        <p15:guide id="11" pos="7344">
          <p15:clr>
            <a:srgbClr val="FBAE40"/>
          </p15:clr>
        </p15:guide>
        <p15:guide id="12" orient="horz" pos="43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AFCE-8EC7-084D-BB9A-53CC57977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4" y="476722"/>
            <a:ext cx="10636465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Title and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2C1565-79B8-074A-A1EC-EB2AEDA7B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3CF229-07A4-0A48-B37A-224A953F232A}"/>
              </a:ext>
            </a:extLst>
          </p:cNvPr>
          <p:cNvCxnSpPr>
            <a:cxnSpLocks/>
          </p:cNvCxnSpPr>
          <p:nvPr userDrawn="1"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 userDrawn="1"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 userDrawn="1"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GB"/>
              <a:t>Department of Computer Science – Ahmedur Rahman Shovon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37626"/>
      </p:ext>
    </p:extLst>
  </p:cSld>
  <p:clrMapOvr>
    <a:masterClrMapping/>
  </p:clrMapOvr>
  <p:transition spd="slow">
    <p:push dir="u"/>
  </p:transition>
  <p:hf hdr="0" dt="0"/>
  <p:extLst>
    <p:ext uri="{DCECCB84-F9BA-43D5-87BE-67443E8EF086}">
      <p15:sldGuideLst xmlns:p15="http://schemas.microsoft.com/office/powerpoint/2012/main">
        <p15:guide id="1" pos="7159">
          <p15:clr>
            <a:srgbClr val="FBAE40"/>
          </p15:clr>
        </p15:guide>
        <p15:guide id="2" orient="horz" pos="436">
          <p15:clr>
            <a:srgbClr val="FBAE40"/>
          </p15:clr>
        </p15:guide>
        <p15:guide id="3" pos="339">
          <p15:clr>
            <a:srgbClr val="FBAE40"/>
          </p15:clr>
        </p15:guide>
        <p15:guide id="5" pos="7344">
          <p15:clr>
            <a:srgbClr val="FBAE40"/>
          </p15:clr>
        </p15:guide>
        <p15:guide id="6" orient="horz" pos="1033">
          <p15:clr>
            <a:srgbClr val="FBAE40"/>
          </p15:clr>
        </p15:guide>
        <p15:guide id="7" orient="horz" pos="3778">
          <p15:clr>
            <a:srgbClr val="FBAE40"/>
          </p15:clr>
        </p15:guide>
        <p15:guide id="8" orient="horz" pos="4252">
          <p15:clr>
            <a:srgbClr val="FBAE40"/>
          </p15:clr>
        </p15:guide>
        <p15:guide id="9" pos="703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364" y="476722"/>
            <a:ext cx="10636465" cy="768545"/>
          </a:xfrm>
        </p:spPr>
        <p:txBody>
          <a:bodyPr/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 userDrawn="1"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1842"/>
      </p:ext>
    </p:extLst>
  </p:cSld>
  <p:clrMapOvr>
    <a:masterClrMapping/>
  </p:clrMapOvr>
  <p:transition spd="slow">
    <p:push dir="u"/>
  </p:transition>
  <p:hf hdr="0" dt="0"/>
  <p:extLst>
    <p:ext uri="{DCECCB84-F9BA-43D5-87BE-67443E8EF086}">
      <p15:sldGuideLst xmlns:p15="http://schemas.microsoft.com/office/powerpoint/2012/main">
        <p15:guide id="1" pos="339">
          <p15:clr>
            <a:srgbClr val="FBAE40"/>
          </p15:clr>
        </p15:guide>
        <p15:guide id="2" orient="horz" pos="432">
          <p15:clr>
            <a:srgbClr val="FBAE40"/>
          </p15:clr>
        </p15:guide>
        <p15:guide id="3" pos="7159">
          <p15:clr>
            <a:srgbClr val="FBAE40"/>
          </p15:clr>
        </p15:guide>
        <p15:guide id="4" pos="7039">
          <p15:clr>
            <a:srgbClr val="FBAE40"/>
          </p15:clr>
        </p15:guide>
        <p15:guide id="5" pos="73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Tabl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1E18BAE-9E2F-A544-8C18-ABE725352C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61" y="476722"/>
            <a:ext cx="10636464" cy="76854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Text and Table – Option 2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70CB3332-03E0-A04A-BAC4-A603576BA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81" y="570009"/>
            <a:ext cx="304131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 b="0" i="0">
                <a:solidFill>
                  <a:schemeClr val="accent6"/>
                </a:solidFill>
                <a:latin typeface="Proxima Nova Rg" panose="02000506030000020004" pitchFamily="2" charset="0"/>
              </a:defRPr>
            </a:lvl1pPr>
          </a:lstStyle>
          <a:p>
            <a:fld id="{54797FC3-DC33-DA47-95F6-F7EB925D69E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E253E1-8640-8F4A-A0B0-47F028DC03C6}"/>
              </a:ext>
            </a:extLst>
          </p:cNvPr>
          <p:cNvCxnSpPr>
            <a:cxnSpLocks/>
          </p:cNvCxnSpPr>
          <p:nvPr userDrawn="1"/>
        </p:nvCxnSpPr>
        <p:spPr>
          <a:xfrm>
            <a:off x="11358347" y="625959"/>
            <a:ext cx="0" cy="23232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BF1EF8E-DA0B-704D-8521-ABAD7DBCCC9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54077" y="1645670"/>
            <a:ext cx="6868771" cy="4351336"/>
          </a:xfrm>
        </p:spPr>
        <p:txBody>
          <a:bodyPr/>
          <a:lstStyle>
            <a:lvl1pPr marL="0" indent="0" algn="ctr">
              <a:buNone/>
              <a:defRPr b="0" i="0">
                <a:latin typeface="Proxima Nova Rg" panose="02000506030000020004" pitchFamily="2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66175A9-EBE4-6C48-969F-5E952C8769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32581" y="1645670"/>
            <a:ext cx="3867331" cy="4351338"/>
          </a:xfrm>
        </p:spPr>
        <p:txBody>
          <a:bodyPr wrap="square" lIns="0" tIns="0" rIns="0" anchor="t" anchorCtr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 i="0">
                <a:latin typeface="Proxima Nova Rg" panose="02000506030000020004" pitchFamily="2" charset="0"/>
              </a:defRPr>
            </a:lvl1pPr>
            <a:lvl2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2pPr>
            <a:lvl3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3pPr>
            <a:lvl4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4pPr>
            <a:lvl5pPr>
              <a:lnSpc>
                <a:spcPct val="100000"/>
              </a:lnSpc>
              <a:defRPr b="0" i="0">
                <a:latin typeface="Proxima Nova Rg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2175C7-9CB8-2448-9B05-69F01779E8F9}"/>
              </a:ext>
            </a:extLst>
          </p:cNvPr>
          <p:cNvSpPr/>
          <p:nvPr userDrawn="1"/>
        </p:nvSpPr>
        <p:spPr>
          <a:xfrm>
            <a:off x="0" y="6392985"/>
            <a:ext cx="12192000" cy="465015"/>
          </a:xfrm>
          <a:prstGeom prst="rect">
            <a:avLst/>
          </a:prstGeom>
          <a:solidFill>
            <a:srgbClr val="006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663B76-15CB-434D-8715-085FAB65AA38}"/>
              </a:ext>
            </a:extLst>
          </p:cNvPr>
          <p:cNvSpPr txBox="1"/>
          <p:nvPr userDrawn="1"/>
        </p:nvSpPr>
        <p:spPr>
          <a:xfrm>
            <a:off x="10557584" y="6593168"/>
            <a:ext cx="109805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700">
                <a:solidFill>
                  <a:schemeClr val="bg1"/>
                </a:solidFill>
                <a:latin typeface="Proxima Nova Rg" panose="02000506030000020004" pitchFamily="50" charset="0"/>
                <a:cs typeface="Arial" panose="020B0604020202020204" pitchFamily="34" charset="0"/>
              </a:rPr>
              <a:t>© UAB. All Rights Reserved.</a:t>
            </a:r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3751383" y="6502713"/>
            <a:ext cx="6471140" cy="208250"/>
          </a:xfrm>
        </p:spPr>
        <p:txBody>
          <a:bodyPr lIns="0" tIns="0" rIns="0" bIns="0" anchor="b"/>
          <a:lstStyle>
            <a:lvl1pPr algn="l">
              <a:defRPr sz="1000" b="0" i="0">
                <a:solidFill>
                  <a:schemeClr val="bg1"/>
                </a:solidFill>
                <a:latin typeface="Proxima Nova Rg" panose="02000506030000020004" pitchFamily="2" charset="0"/>
              </a:defRPr>
            </a:lvl1pPr>
          </a:lstStyle>
          <a:p>
            <a:r>
              <a:rPr lang="en-GB"/>
              <a:t>Department of Computer Science – Ahmedur Rahman Shovon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61" y="6548817"/>
            <a:ext cx="1763517" cy="1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8120"/>
      </p:ext>
    </p:extLst>
  </p:cSld>
  <p:clrMapOvr>
    <a:masterClrMapping/>
  </p:clrMapOvr>
  <p:transition spd="slow">
    <p:push dir="u"/>
  </p:transition>
  <p:hf hdr="0" dt="0"/>
  <p:extLst>
    <p:ext uri="{DCECCB84-F9BA-43D5-87BE-67443E8EF086}">
      <p15:sldGuideLst xmlns:p15="http://schemas.microsoft.com/office/powerpoint/2012/main">
        <p15:guide id="1" orient="horz" pos="1033">
          <p15:clr>
            <a:srgbClr val="FBAE40"/>
          </p15:clr>
        </p15:guide>
        <p15:guide id="2" pos="7159">
          <p15:clr>
            <a:srgbClr val="FBAE40"/>
          </p15:clr>
        </p15:guide>
        <p15:guide id="3" orient="horz" pos="4252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778">
          <p15:clr>
            <a:srgbClr val="FBAE40"/>
          </p15:clr>
        </p15:guide>
        <p15:guide id="6" pos="339">
          <p15:clr>
            <a:srgbClr val="FBAE40"/>
          </p15:clr>
        </p15:guide>
        <p15:guide id="7" pos="2771">
          <p15:clr>
            <a:srgbClr val="FBAE40"/>
          </p15:clr>
        </p15:guide>
        <p15:guide id="8" pos="2999">
          <p15:clr>
            <a:srgbClr val="FBAE40"/>
          </p15:clr>
        </p15:guide>
        <p15:guide id="9" pos="7039">
          <p15:clr>
            <a:srgbClr val="FBAE40"/>
          </p15:clr>
        </p15:guide>
        <p15:guide id="10" pos="731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3">
    <p:bg>
      <p:bgPr>
        <a:solidFill>
          <a:srgbClr val="D5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5D4C-E2BA-FC41-B781-35F9710CC0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32705" y="2205037"/>
            <a:ext cx="5876785" cy="165576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Your presentation title goes here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4086E-82B4-ED47-AD55-AB40607C04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2705" y="4099548"/>
            <a:ext cx="5876784" cy="60757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name(s) here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0A15A9D-096D-4642-BCED-084CA3DB77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32705" y="4945868"/>
            <a:ext cx="2902358" cy="2952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 b="1" cap="all" spc="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1400" b="1" spc="300">
                <a:solidFill>
                  <a:srgbClr val="D500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3A904-EC83-5743-9E0B-7E8D3EF472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34" t="1686" r="76195" b="71329"/>
          <a:stretch/>
        </p:blipFill>
        <p:spPr>
          <a:xfrm>
            <a:off x="1650124" y="115614"/>
            <a:ext cx="1252234" cy="1850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278586-14BC-D246-91E3-D3363FB09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469" y="5865392"/>
            <a:ext cx="3091621" cy="5958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8457E-57CF-E648-BAF2-42E9BED8C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534" t="1686" r="76195" b="71329"/>
          <a:stretch/>
        </p:blipFill>
        <p:spPr>
          <a:xfrm>
            <a:off x="1650124" y="115614"/>
            <a:ext cx="1252234" cy="1850675"/>
          </a:xfrm>
          <a:prstGeom prst="rect">
            <a:avLst/>
          </a:prstGeom>
        </p:spPr>
      </p:pic>
      <p:pic>
        <p:nvPicPr>
          <p:cNvPr id="9" name="Picture 8" descr="UIC logo">
            <a:extLst>
              <a:ext uri="{FF2B5EF4-FFF2-40B4-BE49-F238E27FC236}">
                <a16:creationId xmlns:a16="http://schemas.microsoft.com/office/drawing/2014/main" id="{46EDB8EA-EADE-B64F-8B29-2877668CCB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77469" y="5865392"/>
            <a:ext cx="3091621" cy="5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5715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AE95BB1C-7367-174E-86AC-B5EAD9C7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427475"/>
            <a:ext cx="11048999" cy="8110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12" name="Tex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13923FF0-91A2-FC4E-B343-37CB42E67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37126"/>
            <a:ext cx="11049000" cy="449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16DF5-01AC-754C-98B2-5EA64B833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96094832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3" orient="horz" pos="264">
          <p15:clr>
            <a:srgbClr val="FBAE40"/>
          </p15:clr>
        </p15:guide>
        <p15:guide id="4" pos="3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8F257AB-AF45-934E-BFF1-AE4DC3D9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427475"/>
            <a:ext cx="11048999" cy="8110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15" name="Tex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4F372C3B-4935-CC40-AD8B-F5A0EA68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37126"/>
            <a:ext cx="5257800" cy="449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9959763C-470E-8D47-8354-F06F0B2376C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88100" y="1437126"/>
            <a:ext cx="5257800" cy="449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E7EF66-5690-E042-9372-0EEDCB01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70007793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F6C8-2EBB-C945-9D96-59D1AC7D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 descr="if picture or chart you must type your ADA compliant description here.">
            <a:extLst>
              <a:ext uri="{FF2B5EF4-FFF2-40B4-BE49-F238E27FC236}">
                <a16:creationId xmlns:a16="http://schemas.microsoft.com/office/drawing/2014/main" id="{CBEFCDC9-0012-9940-B483-68070FCFA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37126"/>
            <a:ext cx="11049000" cy="449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52CA9-3359-964B-B846-8B297BC676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035397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FD562A-841F-164A-BD9C-341DA56A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3D1445-9D6D-964A-AC7A-DE437353B5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2709358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70E8F9-5D9E-104F-82AD-62803F277A1F}"/>
              </a:ext>
            </a:extLst>
          </p:cNvPr>
          <p:cNvCxnSpPr/>
          <p:nvPr/>
        </p:nvCxnSpPr>
        <p:spPr>
          <a:xfrm>
            <a:off x="6096000" y="1030014"/>
            <a:ext cx="0" cy="4750676"/>
          </a:xfrm>
          <a:prstGeom prst="line">
            <a:avLst/>
          </a:prstGeom>
          <a:ln>
            <a:solidFill>
              <a:srgbClr val="D5003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152CFAA-0912-6041-857E-9E2DB17FF3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6811" y="1439648"/>
            <a:ext cx="4350773" cy="1228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001E62"/>
                </a:solidFill>
              </a:defRPr>
            </a:lvl1pPr>
          </a:lstStyle>
          <a:p>
            <a:pPr lvl="0"/>
            <a:r>
              <a:rPr lang="en-US"/>
              <a:t>Headline goes here and here</a:t>
            </a:r>
          </a:p>
        </p:txBody>
      </p:sp>
      <p:sp>
        <p:nvSpPr>
          <p:cNvPr id="8" name="Content Placeholder 11" descr="if picture or chart you must type your ADA compliant description here.">
            <a:extLst>
              <a:ext uri="{FF2B5EF4-FFF2-40B4-BE49-F238E27FC236}">
                <a16:creationId xmlns:a16="http://schemas.microsoft.com/office/drawing/2014/main" id="{4534FDD0-98EB-0E4B-BA13-8EFEC697F5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26262" y="2759720"/>
            <a:ext cx="4351333" cy="29114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Picture Placeholder 4" descr=" you must type your ADA compliant description here.">
            <a:extLst>
              <a:ext uri="{FF2B5EF4-FFF2-40B4-BE49-F238E27FC236}">
                <a16:creationId xmlns:a16="http://schemas.microsoft.com/office/drawing/2014/main" id="{2AE6B37B-7A9E-AC4A-8603-521DF936A0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996585"/>
            <a:ext cx="4838700" cy="4864830"/>
          </a:xfrm>
          <a:custGeom>
            <a:avLst/>
            <a:gdLst>
              <a:gd name="connsiteX0" fmla="*/ 2686415 w 5372830"/>
              <a:gd name="connsiteY0" fmla="*/ 0 h 5372830"/>
              <a:gd name="connsiteX1" fmla="*/ 5372830 w 5372830"/>
              <a:gd name="connsiteY1" fmla="*/ 2686415 h 5372830"/>
              <a:gd name="connsiteX2" fmla="*/ 2686415 w 5372830"/>
              <a:gd name="connsiteY2" fmla="*/ 5372830 h 5372830"/>
              <a:gd name="connsiteX3" fmla="*/ 0 w 5372830"/>
              <a:gd name="connsiteY3" fmla="*/ 2686415 h 5372830"/>
              <a:gd name="connsiteX4" fmla="*/ 2686415 w 5372830"/>
              <a:gd name="connsiteY4" fmla="*/ 0 h 537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830" h="5372830">
                <a:moveTo>
                  <a:pt x="2686415" y="0"/>
                </a:moveTo>
                <a:cubicBezTo>
                  <a:pt x="4170081" y="0"/>
                  <a:pt x="5372830" y="1202749"/>
                  <a:pt x="5372830" y="2686415"/>
                </a:cubicBezTo>
                <a:cubicBezTo>
                  <a:pt x="5372830" y="4170081"/>
                  <a:pt x="4170081" y="5372830"/>
                  <a:pt x="2686415" y="5372830"/>
                </a:cubicBezTo>
                <a:cubicBezTo>
                  <a:pt x="1202749" y="5372830"/>
                  <a:pt x="0" y="4170081"/>
                  <a:pt x="0" y="2686415"/>
                </a:cubicBezTo>
                <a:cubicBezTo>
                  <a:pt x="0" y="1202749"/>
                  <a:pt x="1202749" y="0"/>
                  <a:pt x="2686415" y="0"/>
                </a:cubicBezTo>
                <a:close/>
              </a:path>
            </a:pathLst>
          </a:custGeom>
          <a:pattFill prst="pct20">
            <a:fgClr>
              <a:srgbClr val="D50032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03B19A-E5F1-7849-87E8-BC837A98B735}"/>
              </a:ext>
            </a:extLst>
          </p:cNvPr>
          <p:cNvCxnSpPr/>
          <p:nvPr userDrawn="1"/>
        </p:nvCxnSpPr>
        <p:spPr>
          <a:xfrm>
            <a:off x="6096000" y="1030014"/>
            <a:ext cx="0" cy="4750676"/>
          </a:xfrm>
          <a:prstGeom prst="line">
            <a:avLst/>
          </a:prstGeom>
          <a:ln>
            <a:solidFill>
              <a:srgbClr val="D5003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AA305B-15BF-6C42-8F96-6626A688DEA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2074834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68475C8-B220-2F40-8250-A8DABF108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" r="80192" b="1"/>
          <a:stretch/>
        </p:blipFill>
        <p:spPr>
          <a:xfrm>
            <a:off x="0" y="1"/>
            <a:ext cx="2414954" cy="68579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E3E459-9CC3-0140-8DAD-816081458959}"/>
              </a:ext>
            </a:extLst>
          </p:cNvPr>
          <p:cNvSpPr/>
          <p:nvPr userDrawn="1"/>
        </p:nvSpPr>
        <p:spPr>
          <a:xfrm>
            <a:off x="196645" y="6439768"/>
            <a:ext cx="30480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14035-00BE-DA4B-8DEA-5CF7088969E9}"/>
              </a:ext>
            </a:extLst>
          </p:cNvPr>
          <p:cNvSpPr txBox="1"/>
          <p:nvPr userDrawn="1"/>
        </p:nvSpPr>
        <p:spPr>
          <a:xfrm>
            <a:off x="157317" y="6409911"/>
            <a:ext cx="60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165C24F-D5A7-7547-9DA1-2768CBD8B2AD}" type="slidenum">
              <a:rPr lang="en-US" sz="1400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D3743E-57E4-804E-B8B7-FE965FD080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7229" y="1439648"/>
            <a:ext cx="5948313" cy="1228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001E62"/>
                </a:solidFill>
              </a:defRPr>
            </a:lvl1pPr>
          </a:lstStyle>
          <a:p>
            <a:pPr lvl="0"/>
            <a:r>
              <a:rPr lang="en-US"/>
              <a:t>Headline goes here and here</a:t>
            </a:r>
          </a:p>
        </p:txBody>
      </p:sp>
      <p:sp>
        <p:nvSpPr>
          <p:cNvPr id="11" name="Content Placeholder 11" descr="if picture or chart you must type your ADA compliant description here.">
            <a:extLst>
              <a:ext uri="{FF2B5EF4-FFF2-40B4-BE49-F238E27FC236}">
                <a16:creationId xmlns:a16="http://schemas.microsoft.com/office/drawing/2014/main" id="{8CD0619C-95A7-664C-8775-F34BF89EE6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37230" y="2759720"/>
            <a:ext cx="5948312" cy="316974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9" descr="you must type your ADA compliant description here.">
            <a:extLst>
              <a:ext uri="{FF2B5EF4-FFF2-40B4-BE49-F238E27FC236}">
                <a16:creationId xmlns:a16="http://schemas.microsoft.com/office/drawing/2014/main" id="{F74CC7FA-159A-A245-AC24-50F9BEA2431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9435" y="1439648"/>
            <a:ext cx="3859565" cy="3970552"/>
          </a:xfrm>
          <a:custGeom>
            <a:avLst/>
            <a:gdLst>
              <a:gd name="connsiteX0" fmla="*/ 0 w 3181350"/>
              <a:gd name="connsiteY0" fmla="*/ 0 h 3181350"/>
              <a:gd name="connsiteX1" fmla="*/ 3181350 w 3181350"/>
              <a:gd name="connsiteY1" fmla="*/ 0 h 3181350"/>
              <a:gd name="connsiteX2" fmla="*/ 3181350 w 3181350"/>
              <a:gd name="connsiteY2" fmla="*/ 3181350 h 3181350"/>
              <a:gd name="connsiteX3" fmla="*/ 0 w 3181350"/>
              <a:gd name="connsiteY3" fmla="*/ 3181350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1350" h="3181350">
                <a:moveTo>
                  <a:pt x="0" y="0"/>
                </a:moveTo>
                <a:lnTo>
                  <a:pt x="3181350" y="0"/>
                </a:lnTo>
                <a:lnTo>
                  <a:pt x="3181350" y="3181350"/>
                </a:lnTo>
                <a:lnTo>
                  <a:pt x="0" y="318135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20A646-7949-4A45-83F2-C982BA4466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637229" y="6419410"/>
            <a:ext cx="4114800" cy="365125"/>
          </a:xfrm>
        </p:spPr>
        <p:txBody>
          <a:bodyPr/>
          <a:lstStyle/>
          <a:p>
            <a:r>
              <a:rPr lang="en-US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1542342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218E8F-10A9-6445-A422-50AED2FB7719}"/>
              </a:ext>
            </a:extLst>
          </p:cNvPr>
          <p:cNvSpPr txBox="1"/>
          <p:nvPr userDrawn="1"/>
        </p:nvSpPr>
        <p:spPr>
          <a:xfrm>
            <a:off x="125425" y="6439768"/>
            <a:ext cx="60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165C24F-D5A7-7547-9DA1-2768CBD8B2AD}" type="slidenum">
              <a:rPr lang="en-US" sz="1400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BB5935-E507-3B44-AD51-1D3B1F0405E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462017" y="6126480"/>
            <a:ext cx="604558" cy="589280"/>
          </a:xfrm>
          <a:prstGeom prst="rect">
            <a:avLst/>
          </a:prstGeom>
        </p:spPr>
      </p:pic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BA86899-E688-504E-A570-178B715E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427475"/>
            <a:ext cx="11048999" cy="8110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05117A9-42CA-BD41-9D8D-547D5CDB2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437126"/>
            <a:ext cx="11049000" cy="44907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8" name="Picture 7" descr="red UIC circle mark">
            <a:extLst>
              <a:ext uri="{FF2B5EF4-FFF2-40B4-BE49-F238E27FC236}">
                <a16:creationId xmlns:a16="http://schemas.microsoft.com/office/drawing/2014/main" id="{51353ED9-6758-5C4A-B0DC-BD4F58B26932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11462017" y="6126480"/>
            <a:ext cx="604558" cy="58928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EA0ADE-DED0-334D-AE1C-0EBE7C7C1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499" y="64194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30517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21" r:id="rId6"/>
    <p:sldLayoutId id="2147483715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6" r:id="rId16"/>
    <p:sldLayoutId id="2147483718" r:id="rId17"/>
    <p:sldLayoutId id="2147483719" r:id="rId18"/>
    <p:sldLayoutId id="2147483720" r:id="rId19"/>
    <p:sldLayoutId id="2147483722" r:id="rId20"/>
    <p:sldLayoutId id="2147483723" r:id="rId21"/>
    <p:sldLayoutId id="2147483724" r:id="rId22"/>
    <p:sldLayoutId id="2147483725" r:id="rId23"/>
    <p:sldLayoutId id="2147483726" r:id="rId2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rgbClr val="001E6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35000" indent="-177800" algn="l" defTabSz="914400" rtl="0" eaLnBrk="1" latinLnBrk="0" hangingPunct="1">
        <a:lnSpc>
          <a:spcPct val="100000"/>
        </a:lnSpc>
        <a:spcBef>
          <a:spcPts val="500"/>
        </a:spcBef>
        <a:buClr>
          <a:srgbClr val="001E62"/>
        </a:buClr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098550" indent="-184150" algn="l" defTabSz="914400" rtl="0" eaLnBrk="1" latinLnBrk="0" hangingPunct="1">
        <a:lnSpc>
          <a:spcPct val="100000"/>
        </a:lnSpc>
        <a:spcBef>
          <a:spcPts val="500"/>
        </a:spcBef>
        <a:buClr>
          <a:srgbClr val="001E62"/>
        </a:buClr>
        <a:buFont typeface="System Font Regular"/>
        <a:buChar char="–"/>
        <a:tabLst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4">
          <p15:clr>
            <a:srgbClr val="F26B43"/>
          </p15:clr>
        </p15:guide>
        <p15:guide id="4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shov@uic.edu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shovon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D8CEBF6-E272-40D5-F419-32F6266EE06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24435" r="24435"/>
          <a:stretch/>
        </p:blipFill>
        <p:spPr>
          <a:xfrm>
            <a:off x="-803275" y="0"/>
            <a:ext cx="6248908" cy="68746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65CAB02-2979-F743-BCBE-6123B6247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39" y="1179268"/>
            <a:ext cx="4920343" cy="1655763"/>
          </a:xfrm>
        </p:spPr>
        <p:txBody>
          <a:bodyPr/>
          <a:lstStyle/>
          <a:p>
            <a:r>
              <a:rPr lang="en-US" b="0" dirty="0">
                <a:latin typeface="Arial"/>
                <a:cs typeface="Arial"/>
              </a:rPr>
              <a:t>Parallel Computing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C3D5BC-402D-A04F-BB9A-D625ED167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239" y="2946779"/>
            <a:ext cx="4920344" cy="1838494"/>
          </a:xfrm>
        </p:spPr>
        <p:txBody>
          <a:bodyPr vert="horz" lIns="0" tIns="0" rIns="0" bIns="0" rtlCol="0" anchor="t">
            <a:normAutofit fontScale="85000" lnSpcReduction="20000"/>
          </a:bodyPr>
          <a:lstStyle/>
          <a:p>
            <a:r>
              <a:rPr lang="en-US">
                <a:latin typeface="Arial"/>
                <a:cs typeface="Arial"/>
              </a:rPr>
              <a:t>Ahmedur Rahman Shovon</a:t>
            </a:r>
          </a:p>
          <a:p>
            <a:r>
              <a:rPr lang="en-US">
                <a:latin typeface="Arial"/>
                <a:cs typeface="Arial"/>
              </a:rPr>
              <a:t>PhD student</a:t>
            </a:r>
          </a:p>
          <a:p>
            <a:r>
              <a:rPr lang="en-US">
                <a:latin typeface="Arial"/>
                <a:cs typeface="Arial"/>
              </a:rPr>
              <a:t>Department of Computer Science</a:t>
            </a:r>
            <a:endParaRPr lang="en-US"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Email: </a:t>
            </a:r>
            <a:r>
              <a:rPr lang="en-US">
                <a:latin typeface="Arial"/>
                <a:cs typeface="Arial"/>
                <a:hlinkClick r:id="rId3"/>
              </a:rPr>
              <a:t>ashov@uic.edu</a:t>
            </a:r>
            <a:endParaRPr lang="en-US"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Website: </a:t>
            </a:r>
            <a:r>
              <a:rPr lang="en-US">
                <a:latin typeface="Arial"/>
                <a:cs typeface="Arial"/>
                <a:hlinkClick r:id="rId4"/>
              </a:rPr>
              <a:t>arshovon.com</a:t>
            </a:r>
            <a:endParaRPr lang="en-US"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D0CAF-757B-8D44-A9F8-107B346FC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5239" y="429400"/>
            <a:ext cx="2902358" cy="29527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11/27/2023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71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3E3E-AFE2-779B-D65E-1B86BE15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Quiz 1: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81BF-E82E-C582-BCD6-8592ED66E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Parallel computing can solve large problems faster than sequential computing because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Arial"/>
                <a:cs typeface="Arial"/>
              </a:rPr>
              <a:t>It divides a large problem into independent smaller subproblems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Arial"/>
                <a:cs typeface="Arial"/>
              </a:rPr>
              <a:t>Subproblems are solved simultaneously using multiple resources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Arial"/>
                <a:cs typeface="Arial"/>
              </a:rPr>
              <a:t>Resources can work on different subproblems concurrently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Arial"/>
                <a:cs typeface="Arial"/>
              </a:rPr>
              <a:t>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300449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3E3E-AFE2-779B-D65E-1B86BE15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Quiz 1 (Solution):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81BF-E82E-C582-BCD6-8592ED66E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Parallel computing can solve large problems faster than sequential computing because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Arial"/>
                <a:cs typeface="Arial"/>
              </a:rPr>
              <a:t>It divides a large problem into independent smaller subproblems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Arial"/>
                <a:cs typeface="Arial"/>
              </a:rPr>
              <a:t>Subproblems are solved simultaneously using multiple resources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Arial"/>
                <a:cs typeface="Arial"/>
              </a:rPr>
              <a:t>Resources can work on different subproblems concurrently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Arial"/>
                <a:cs typeface="Arial"/>
              </a:rPr>
              <a:t>All of the above</a:t>
            </a: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BCCD0976-DC4F-961A-603B-E58A118BF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47" y="3529584"/>
            <a:ext cx="351951" cy="35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79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3E3E-AFE2-779B-D65E-1B86BE15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Quiz 2: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81BF-E82E-C582-BCD6-8592ED66E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Synchronization between resources is required to combine the partial results into the final output.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Arial"/>
                <a:cs typeface="Arial"/>
              </a:rPr>
              <a:t>True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Arial"/>
                <a:cs typeface="Arial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850112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3E3E-AFE2-779B-D65E-1B86BE15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Quiz 2 (Solution):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81BF-E82E-C582-BCD6-8592ED66E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Synchronization between resources is required to combine the partial results into the final output.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Arial"/>
                <a:cs typeface="Arial"/>
              </a:rPr>
              <a:t>True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Arial"/>
                <a:cs typeface="Arial"/>
              </a:rPr>
              <a:t>False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A47C0FFF-534D-8555-5E2F-E671DE8BF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185" y="2223299"/>
            <a:ext cx="351951" cy="35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79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3E3E-AFE2-779B-D65E-1B86BE15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Quiz 3: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81BF-E82E-C582-BCD6-8592ED66E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Which approach involves splitting up data across multiple processors?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Arial"/>
                <a:cs typeface="Arial"/>
              </a:rPr>
              <a:t>Task parallelism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Arial"/>
                <a:cs typeface="Arial"/>
              </a:rPr>
              <a:t>Data parallelism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Arial"/>
                <a:cs typeface="Arial"/>
              </a:rPr>
              <a:t>Instruction parallelism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Arial"/>
                <a:cs typeface="Arial"/>
              </a:rPr>
              <a:t>Thread parallelism</a:t>
            </a:r>
          </a:p>
        </p:txBody>
      </p:sp>
    </p:spTree>
    <p:extLst>
      <p:ext uri="{BB962C8B-B14F-4D97-AF65-F5344CB8AC3E}">
        <p14:creationId xmlns:p14="http://schemas.microsoft.com/office/powerpoint/2010/main" val="1835390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3E3E-AFE2-779B-D65E-1B86BE15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Quiz 3 (Solution):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81BF-E82E-C582-BCD6-8592ED66E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Which approach involves splitting up data across multiple processors?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Arial"/>
                <a:cs typeface="Arial"/>
              </a:rPr>
              <a:t>Task parallelism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Arial"/>
                <a:cs typeface="Arial"/>
              </a:rPr>
              <a:t>Data parallelism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Arial"/>
                <a:cs typeface="Arial"/>
              </a:rPr>
              <a:t>Instruction parallelism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latin typeface="Arial"/>
                <a:cs typeface="Arial"/>
              </a:rPr>
              <a:t>Thread parallelism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F72919EE-4888-5604-BE1B-E33CF8430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03" y="2660904"/>
            <a:ext cx="351951" cy="35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7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7062-601F-937C-8E47-A2AA9B90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CEDFB-B78A-DFDC-F514-A2CAE3DB1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Analogy to Sequential Computing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Analogy to Parallel Computing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Parallel Computing</a:t>
            </a:r>
            <a:endParaRPr lang="en-US" dirty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Types of Parallel Computing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Summary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Quiz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9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3A1F-FF5E-D896-2BB8-62730DEC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 to Sequential Computing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78EE5B-AC61-AB72-7D92-FE278AC148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044767"/>
              </p:ext>
            </p:extLst>
          </p:nvPr>
        </p:nvGraphicFramePr>
        <p:xfrm>
          <a:off x="3270098" y="1177194"/>
          <a:ext cx="4621176" cy="43616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13464">
                  <a:extLst>
                    <a:ext uri="{9D8B030D-6E8A-4147-A177-3AD203B41FA5}">
                      <a16:colId xmlns:a16="http://schemas.microsoft.com/office/drawing/2014/main" val="2122495709"/>
                    </a:ext>
                  </a:extLst>
                </a:gridCol>
                <a:gridCol w="513464">
                  <a:extLst>
                    <a:ext uri="{9D8B030D-6E8A-4147-A177-3AD203B41FA5}">
                      <a16:colId xmlns:a16="http://schemas.microsoft.com/office/drawing/2014/main" val="4110481289"/>
                    </a:ext>
                  </a:extLst>
                </a:gridCol>
                <a:gridCol w="513464">
                  <a:extLst>
                    <a:ext uri="{9D8B030D-6E8A-4147-A177-3AD203B41FA5}">
                      <a16:colId xmlns:a16="http://schemas.microsoft.com/office/drawing/2014/main" val="3110818857"/>
                    </a:ext>
                  </a:extLst>
                </a:gridCol>
                <a:gridCol w="513464">
                  <a:extLst>
                    <a:ext uri="{9D8B030D-6E8A-4147-A177-3AD203B41FA5}">
                      <a16:colId xmlns:a16="http://schemas.microsoft.com/office/drawing/2014/main" val="869976858"/>
                    </a:ext>
                  </a:extLst>
                </a:gridCol>
                <a:gridCol w="513464">
                  <a:extLst>
                    <a:ext uri="{9D8B030D-6E8A-4147-A177-3AD203B41FA5}">
                      <a16:colId xmlns:a16="http://schemas.microsoft.com/office/drawing/2014/main" val="25704943"/>
                    </a:ext>
                  </a:extLst>
                </a:gridCol>
                <a:gridCol w="513464">
                  <a:extLst>
                    <a:ext uri="{9D8B030D-6E8A-4147-A177-3AD203B41FA5}">
                      <a16:colId xmlns:a16="http://schemas.microsoft.com/office/drawing/2014/main" val="2403630409"/>
                    </a:ext>
                  </a:extLst>
                </a:gridCol>
                <a:gridCol w="513464">
                  <a:extLst>
                    <a:ext uri="{9D8B030D-6E8A-4147-A177-3AD203B41FA5}">
                      <a16:colId xmlns:a16="http://schemas.microsoft.com/office/drawing/2014/main" val="144926069"/>
                    </a:ext>
                  </a:extLst>
                </a:gridCol>
                <a:gridCol w="513464">
                  <a:extLst>
                    <a:ext uri="{9D8B030D-6E8A-4147-A177-3AD203B41FA5}">
                      <a16:colId xmlns:a16="http://schemas.microsoft.com/office/drawing/2014/main" val="1142292404"/>
                    </a:ext>
                  </a:extLst>
                </a:gridCol>
                <a:gridCol w="513464">
                  <a:extLst>
                    <a:ext uri="{9D8B030D-6E8A-4147-A177-3AD203B41FA5}">
                      <a16:colId xmlns:a16="http://schemas.microsoft.com/office/drawing/2014/main" val="4255596509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099656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94922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584224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222892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8485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282129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081976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981534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15629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EE2F342-2581-7312-2E53-09B2875D384B}"/>
              </a:ext>
            </a:extLst>
          </p:cNvPr>
          <p:cNvSpPr txBox="1"/>
          <p:nvPr/>
        </p:nvSpPr>
        <p:spPr>
          <a:xfrm>
            <a:off x="3112262" y="5778158"/>
            <a:ext cx="59674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Arial"/>
              </a:rPr>
              <a:t>How many </a:t>
            </a:r>
            <a:r>
              <a:rPr lang="en-US" b="1" dirty="0">
                <a:solidFill>
                  <a:srgbClr val="00B050"/>
                </a:solidFill>
                <a:cs typeface="Arial"/>
              </a:rPr>
              <a:t>green, </a:t>
            </a:r>
            <a:r>
              <a:rPr lang="en-US" b="1" dirty="0">
                <a:solidFill>
                  <a:srgbClr val="FF0000"/>
                </a:solidFill>
                <a:cs typeface="Arial"/>
              </a:rPr>
              <a:t>red</a:t>
            </a:r>
            <a:r>
              <a:rPr lang="en-US" b="1" dirty="0">
                <a:cs typeface="Arial"/>
              </a:rPr>
              <a:t>, and </a:t>
            </a:r>
            <a:r>
              <a:rPr lang="en-US" b="1" dirty="0">
                <a:solidFill>
                  <a:srgbClr val="001E62"/>
                </a:solidFill>
                <a:cs typeface="Arial"/>
              </a:rPr>
              <a:t>blue</a:t>
            </a:r>
            <a:r>
              <a:rPr lang="en-US" b="1" dirty="0">
                <a:cs typeface="Arial"/>
              </a:rPr>
              <a:t> boxes are there?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6097AC-05FF-D9D2-C56C-196A93859224}"/>
              </a:ext>
            </a:extLst>
          </p:cNvPr>
          <p:cNvSpPr txBox="1"/>
          <p:nvPr/>
        </p:nvSpPr>
        <p:spPr>
          <a:xfrm>
            <a:off x="3112265" y="6288601"/>
            <a:ext cx="59674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cs typeface="Arial"/>
              </a:rPr>
              <a:t>How can we improve the timing?</a:t>
            </a:r>
          </a:p>
        </p:txBody>
      </p:sp>
      <p:pic>
        <p:nvPicPr>
          <p:cNvPr id="3" name="Graphic 2" descr="Processor with solid fill">
            <a:extLst>
              <a:ext uri="{FF2B5EF4-FFF2-40B4-BE49-F238E27FC236}">
                <a16:creationId xmlns:a16="http://schemas.microsoft.com/office/drawing/2014/main" id="{BBF75583-987E-1FD8-FDEC-0194FADB9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88277" y="2939117"/>
            <a:ext cx="914400" cy="914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853516-D619-CE35-82B6-8F7CA531D096}"/>
              </a:ext>
            </a:extLst>
          </p:cNvPr>
          <p:cNvCxnSpPr>
            <a:cxnSpLocks/>
          </p:cNvCxnSpPr>
          <p:nvPr/>
        </p:nvCxnSpPr>
        <p:spPr>
          <a:xfrm flipV="1">
            <a:off x="1902677" y="2417090"/>
            <a:ext cx="1367421" cy="979227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8860DE-000D-0EF8-073F-EB745A96508A}"/>
              </a:ext>
            </a:extLst>
          </p:cNvPr>
          <p:cNvCxnSpPr>
            <a:cxnSpLocks/>
          </p:cNvCxnSpPr>
          <p:nvPr/>
        </p:nvCxnSpPr>
        <p:spPr>
          <a:xfrm>
            <a:off x="1902677" y="3396317"/>
            <a:ext cx="1367421" cy="17937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0C7006-69D6-9B8D-0764-B8B11F7BC6E1}"/>
              </a:ext>
            </a:extLst>
          </p:cNvPr>
          <p:cNvCxnSpPr>
            <a:cxnSpLocks/>
          </p:cNvCxnSpPr>
          <p:nvPr/>
        </p:nvCxnSpPr>
        <p:spPr>
          <a:xfrm>
            <a:off x="1902677" y="3396317"/>
            <a:ext cx="1367421" cy="963953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DF8921-F934-A159-EB5D-5D8C2C234A39}"/>
              </a:ext>
            </a:extLst>
          </p:cNvPr>
          <p:cNvSpPr txBox="1"/>
          <p:nvPr/>
        </p:nvSpPr>
        <p:spPr>
          <a:xfrm>
            <a:off x="859419" y="370259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4AC2AE-974E-726C-41A4-D40541AD25DC}"/>
              </a:ext>
            </a:extLst>
          </p:cNvPr>
          <p:cNvCxnSpPr>
            <a:cxnSpLocks/>
          </p:cNvCxnSpPr>
          <p:nvPr/>
        </p:nvCxnSpPr>
        <p:spPr>
          <a:xfrm flipV="1">
            <a:off x="1902677" y="1379591"/>
            <a:ext cx="1367421" cy="2034663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830328-A032-26C4-53A8-529C28C45483}"/>
              </a:ext>
            </a:extLst>
          </p:cNvPr>
          <p:cNvCxnSpPr>
            <a:cxnSpLocks/>
          </p:cNvCxnSpPr>
          <p:nvPr/>
        </p:nvCxnSpPr>
        <p:spPr>
          <a:xfrm flipV="1">
            <a:off x="1902677" y="1889372"/>
            <a:ext cx="1367421" cy="1524882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8E57E4-46E8-5E78-C3B6-A0A54BE7B3F3}"/>
              </a:ext>
            </a:extLst>
          </p:cNvPr>
          <p:cNvCxnSpPr>
            <a:cxnSpLocks/>
          </p:cNvCxnSpPr>
          <p:nvPr/>
        </p:nvCxnSpPr>
        <p:spPr>
          <a:xfrm flipV="1">
            <a:off x="1902677" y="2897735"/>
            <a:ext cx="1367421" cy="498582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9E85A8-E49E-EA08-18ED-2777A4C2C7C5}"/>
              </a:ext>
            </a:extLst>
          </p:cNvPr>
          <p:cNvCxnSpPr>
            <a:cxnSpLocks/>
          </p:cNvCxnSpPr>
          <p:nvPr/>
        </p:nvCxnSpPr>
        <p:spPr>
          <a:xfrm>
            <a:off x="1902677" y="3405285"/>
            <a:ext cx="1367421" cy="439264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194385-4589-7643-5F93-50D6F406E47C}"/>
              </a:ext>
            </a:extLst>
          </p:cNvPr>
          <p:cNvCxnSpPr>
            <a:cxnSpLocks/>
          </p:cNvCxnSpPr>
          <p:nvPr/>
        </p:nvCxnSpPr>
        <p:spPr>
          <a:xfrm>
            <a:off x="1902677" y="3396316"/>
            <a:ext cx="1367421" cy="1446143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697810-08B1-5BF5-7D29-3EEA6B52B9C6}"/>
              </a:ext>
            </a:extLst>
          </p:cNvPr>
          <p:cNvCxnSpPr>
            <a:cxnSpLocks/>
          </p:cNvCxnSpPr>
          <p:nvPr/>
        </p:nvCxnSpPr>
        <p:spPr>
          <a:xfrm>
            <a:off x="1902677" y="3393069"/>
            <a:ext cx="1367421" cy="1937883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216DEA3-C9E3-5615-DA13-8776B7329931}"/>
              </a:ext>
            </a:extLst>
          </p:cNvPr>
          <p:cNvSpPr txBox="1"/>
          <p:nvPr/>
        </p:nvSpPr>
        <p:spPr>
          <a:xfrm>
            <a:off x="7817859" y="1162466"/>
            <a:ext cx="6677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cs typeface="Arial"/>
              </a:rPr>
              <a:t>3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C70D99-D9E4-FF5A-B4B1-B51A5F5B4821}"/>
              </a:ext>
            </a:extLst>
          </p:cNvPr>
          <p:cNvSpPr txBox="1"/>
          <p:nvPr/>
        </p:nvSpPr>
        <p:spPr>
          <a:xfrm>
            <a:off x="7817859" y="2644067"/>
            <a:ext cx="6677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cs typeface="Arial"/>
              </a:rPr>
              <a:t>3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7DBFAC-04B1-BF4B-17E0-B68996072B24}"/>
              </a:ext>
            </a:extLst>
          </p:cNvPr>
          <p:cNvSpPr txBox="1"/>
          <p:nvPr/>
        </p:nvSpPr>
        <p:spPr>
          <a:xfrm>
            <a:off x="7817859" y="4044915"/>
            <a:ext cx="6677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cs typeface="Arial"/>
              </a:rPr>
              <a:t>5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290CAA-1E0D-EECE-B844-8429B3BC106D}"/>
              </a:ext>
            </a:extLst>
          </p:cNvPr>
          <p:cNvSpPr txBox="1"/>
          <p:nvPr/>
        </p:nvSpPr>
        <p:spPr>
          <a:xfrm>
            <a:off x="7817859" y="1624529"/>
            <a:ext cx="6677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cs typeface="Arial"/>
              </a:rPr>
              <a:t>3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FE7D9B-E596-1ED5-6F46-A7AA3EB6A5DA}"/>
              </a:ext>
            </a:extLst>
          </p:cNvPr>
          <p:cNvSpPr txBox="1"/>
          <p:nvPr/>
        </p:nvSpPr>
        <p:spPr>
          <a:xfrm>
            <a:off x="7817859" y="3105737"/>
            <a:ext cx="6677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cs typeface="Arial"/>
              </a:rPr>
              <a:t>4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009797-CAD1-03F7-DC97-8638225236FC}"/>
              </a:ext>
            </a:extLst>
          </p:cNvPr>
          <p:cNvSpPr txBox="1"/>
          <p:nvPr/>
        </p:nvSpPr>
        <p:spPr>
          <a:xfrm>
            <a:off x="7817859" y="4526777"/>
            <a:ext cx="6677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cs typeface="Arial"/>
              </a:rPr>
              <a:t>4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C715F9-4B03-5A3C-03F1-0398D61AEB30}"/>
              </a:ext>
            </a:extLst>
          </p:cNvPr>
          <p:cNvSpPr txBox="1"/>
          <p:nvPr/>
        </p:nvSpPr>
        <p:spPr>
          <a:xfrm>
            <a:off x="7817859" y="3580816"/>
            <a:ext cx="6677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cs typeface="Arial"/>
              </a:rPr>
              <a:t>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0DC548-CAC9-876B-C1E8-44EBAC706B14}"/>
              </a:ext>
            </a:extLst>
          </p:cNvPr>
          <p:cNvSpPr txBox="1"/>
          <p:nvPr/>
        </p:nvSpPr>
        <p:spPr>
          <a:xfrm>
            <a:off x="7817859" y="2132863"/>
            <a:ext cx="6677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cs typeface="Arial"/>
              </a:rPr>
              <a:t>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137BAB-6B2D-A5B6-4DBB-2FB63EF4E7C5}"/>
              </a:ext>
            </a:extLst>
          </p:cNvPr>
          <p:cNvSpPr txBox="1"/>
          <p:nvPr/>
        </p:nvSpPr>
        <p:spPr>
          <a:xfrm>
            <a:off x="7817859" y="5027663"/>
            <a:ext cx="6677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cs typeface="Arial"/>
              </a:rPr>
              <a:t>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FAF54-2EB5-58C6-813F-A64DF2043A9B}"/>
              </a:ext>
            </a:extLst>
          </p:cNvPr>
          <p:cNvSpPr txBox="1"/>
          <p:nvPr/>
        </p:nvSpPr>
        <p:spPr>
          <a:xfrm>
            <a:off x="1058159" y="5778158"/>
            <a:ext cx="77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CD24E95-49B9-6824-F4BF-319D6F780D26}"/>
              </a:ext>
            </a:extLst>
          </p:cNvPr>
          <p:cNvCxnSpPr>
            <a:cxnSpLocks/>
            <a:stCxn id="37" idx="3"/>
            <a:endCxn id="15" idx="1"/>
          </p:cNvCxnSpPr>
          <p:nvPr/>
        </p:nvCxnSpPr>
        <p:spPr>
          <a:xfrm>
            <a:off x="1832795" y="5962824"/>
            <a:ext cx="1279467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50F84DF-4B33-60D8-7234-7EF8F4388CF7}"/>
              </a:ext>
            </a:extLst>
          </p:cNvPr>
          <p:cNvSpPr txBox="1"/>
          <p:nvPr/>
        </p:nvSpPr>
        <p:spPr>
          <a:xfrm>
            <a:off x="9534952" y="3193847"/>
            <a:ext cx="23126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cs typeface="Arial"/>
              </a:rPr>
              <a:t>3 + 4 + 4 = 11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CA63A6-4290-E9BC-4CEE-65DF3E29F485}"/>
              </a:ext>
            </a:extLst>
          </p:cNvPr>
          <p:cNvSpPr txBox="1"/>
          <p:nvPr/>
        </p:nvSpPr>
        <p:spPr>
          <a:xfrm>
            <a:off x="9534952" y="2652991"/>
            <a:ext cx="23126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cs typeface="Arial"/>
              </a:rPr>
              <a:t>3 + 3 + 5 = 11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338C66-C427-D008-EBDC-DE5B5E3DD5E3}"/>
              </a:ext>
            </a:extLst>
          </p:cNvPr>
          <p:cNvSpPr txBox="1"/>
          <p:nvPr/>
        </p:nvSpPr>
        <p:spPr>
          <a:xfrm>
            <a:off x="9534952" y="3734704"/>
            <a:ext cx="23126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1E62"/>
                </a:solidFill>
                <a:cs typeface="Arial"/>
              </a:rPr>
              <a:t>4 + 2 + 4 =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2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41" grpId="0"/>
      <p:bldP spid="42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3A1F-FF5E-D896-2BB8-62730DEC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 to Parallel Computing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78EE5B-AC61-AB72-7D92-FE278AC148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70098" y="1177194"/>
          <a:ext cx="4621176" cy="43616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13464">
                  <a:extLst>
                    <a:ext uri="{9D8B030D-6E8A-4147-A177-3AD203B41FA5}">
                      <a16:colId xmlns:a16="http://schemas.microsoft.com/office/drawing/2014/main" val="2122495709"/>
                    </a:ext>
                  </a:extLst>
                </a:gridCol>
                <a:gridCol w="513464">
                  <a:extLst>
                    <a:ext uri="{9D8B030D-6E8A-4147-A177-3AD203B41FA5}">
                      <a16:colId xmlns:a16="http://schemas.microsoft.com/office/drawing/2014/main" val="4110481289"/>
                    </a:ext>
                  </a:extLst>
                </a:gridCol>
                <a:gridCol w="513464">
                  <a:extLst>
                    <a:ext uri="{9D8B030D-6E8A-4147-A177-3AD203B41FA5}">
                      <a16:colId xmlns:a16="http://schemas.microsoft.com/office/drawing/2014/main" val="3110818857"/>
                    </a:ext>
                  </a:extLst>
                </a:gridCol>
                <a:gridCol w="513464">
                  <a:extLst>
                    <a:ext uri="{9D8B030D-6E8A-4147-A177-3AD203B41FA5}">
                      <a16:colId xmlns:a16="http://schemas.microsoft.com/office/drawing/2014/main" val="869976858"/>
                    </a:ext>
                  </a:extLst>
                </a:gridCol>
                <a:gridCol w="513464">
                  <a:extLst>
                    <a:ext uri="{9D8B030D-6E8A-4147-A177-3AD203B41FA5}">
                      <a16:colId xmlns:a16="http://schemas.microsoft.com/office/drawing/2014/main" val="25704943"/>
                    </a:ext>
                  </a:extLst>
                </a:gridCol>
                <a:gridCol w="513464">
                  <a:extLst>
                    <a:ext uri="{9D8B030D-6E8A-4147-A177-3AD203B41FA5}">
                      <a16:colId xmlns:a16="http://schemas.microsoft.com/office/drawing/2014/main" val="2403630409"/>
                    </a:ext>
                  </a:extLst>
                </a:gridCol>
                <a:gridCol w="513464">
                  <a:extLst>
                    <a:ext uri="{9D8B030D-6E8A-4147-A177-3AD203B41FA5}">
                      <a16:colId xmlns:a16="http://schemas.microsoft.com/office/drawing/2014/main" val="144926069"/>
                    </a:ext>
                  </a:extLst>
                </a:gridCol>
                <a:gridCol w="513464">
                  <a:extLst>
                    <a:ext uri="{9D8B030D-6E8A-4147-A177-3AD203B41FA5}">
                      <a16:colId xmlns:a16="http://schemas.microsoft.com/office/drawing/2014/main" val="1142292404"/>
                    </a:ext>
                  </a:extLst>
                </a:gridCol>
                <a:gridCol w="513464">
                  <a:extLst>
                    <a:ext uri="{9D8B030D-6E8A-4147-A177-3AD203B41FA5}">
                      <a16:colId xmlns:a16="http://schemas.microsoft.com/office/drawing/2014/main" val="4255596509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099656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94922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584224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222892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8485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282129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081976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981534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15629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EE2F342-2581-7312-2E53-09B2875D384B}"/>
              </a:ext>
            </a:extLst>
          </p:cNvPr>
          <p:cNvSpPr txBox="1"/>
          <p:nvPr/>
        </p:nvSpPr>
        <p:spPr>
          <a:xfrm>
            <a:off x="3112262" y="5778158"/>
            <a:ext cx="59674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Arial"/>
              </a:rPr>
              <a:t>Divide the data among resources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6097AC-05FF-D9D2-C56C-196A93859224}"/>
              </a:ext>
            </a:extLst>
          </p:cNvPr>
          <p:cNvSpPr txBox="1"/>
          <p:nvPr/>
        </p:nvSpPr>
        <p:spPr>
          <a:xfrm>
            <a:off x="3112265" y="6288601"/>
            <a:ext cx="59674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cs typeface="Arial"/>
              </a:rPr>
              <a:t>Is there any other way to divide the resources?</a:t>
            </a:r>
          </a:p>
        </p:txBody>
      </p:sp>
      <p:pic>
        <p:nvPicPr>
          <p:cNvPr id="3" name="Graphic 2" descr="Processor with solid fill">
            <a:extLst>
              <a:ext uri="{FF2B5EF4-FFF2-40B4-BE49-F238E27FC236}">
                <a16:creationId xmlns:a16="http://schemas.microsoft.com/office/drawing/2014/main" id="{BBF75583-987E-1FD8-FDEC-0194FADB9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88277" y="2939117"/>
            <a:ext cx="914400" cy="914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853516-D619-CE35-82B6-8F7CA531D096}"/>
              </a:ext>
            </a:extLst>
          </p:cNvPr>
          <p:cNvCxnSpPr>
            <a:cxnSpLocks/>
          </p:cNvCxnSpPr>
          <p:nvPr/>
        </p:nvCxnSpPr>
        <p:spPr>
          <a:xfrm>
            <a:off x="1902677" y="1772989"/>
            <a:ext cx="1367421" cy="644101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8860DE-000D-0EF8-073F-EB745A96508A}"/>
              </a:ext>
            </a:extLst>
          </p:cNvPr>
          <p:cNvCxnSpPr>
            <a:cxnSpLocks/>
          </p:cNvCxnSpPr>
          <p:nvPr/>
        </p:nvCxnSpPr>
        <p:spPr>
          <a:xfrm>
            <a:off x="1902677" y="3396317"/>
            <a:ext cx="1367421" cy="17937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0C7006-69D6-9B8D-0764-B8B11F7BC6E1}"/>
              </a:ext>
            </a:extLst>
          </p:cNvPr>
          <p:cNvCxnSpPr>
            <a:cxnSpLocks/>
          </p:cNvCxnSpPr>
          <p:nvPr/>
        </p:nvCxnSpPr>
        <p:spPr>
          <a:xfrm flipV="1">
            <a:off x="1902677" y="4360270"/>
            <a:ext cx="1367421" cy="554274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DF8921-F934-A159-EB5D-5D8C2C234A39}"/>
              </a:ext>
            </a:extLst>
          </p:cNvPr>
          <p:cNvSpPr txBox="1"/>
          <p:nvPr/>
        </p:nvSpPr>
        <p:spPr>
          <a:xfrm>
            <a:off x="859419" y="370259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4AC2AE-974E-726C-41A4-D40541AD25DC}"/>
              </a:ext>
            </a:extLst>
          </p:cNvPr>
          <p:cNvCxnSpPr>
            <a:cxnSpLocks/>
          </p:cNvCxnSpPr>
          <p:nvPr/>
        </p:nvCxnSpPr>
        <p:spPr>
          <a:xfrm flipV="1">
            <a:off x="1902677" y="1379591"/>
            <a:ext cx="1367421" cy="404187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830328-A032-26C4-53A8-529C28C45483}"/>
              </a:ext>
            </a:extLst>
          </p:cNvPr>
          <p:cNvCxnSpPr>
            <a:cxnSpLocks/>
          </p:cNvCxnSpPr>
          <p:nvPr/>
        </p:nvCxnSpPr>
        <p:spPr>
          <a:xfrm>
            <a:off x="1902677" y="1783447"/>
            <a:ext cx="1367421" cy="105925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8E57E4-46E8-5E78-C3B6-A0A54BE7B3F3}"/>
              </a:ext>
            </a:extLst>
          </p:cNvPr>
          <p:cNvCxnSpPr>
            <a:cxnSpLocks/>
          </p:cNvCxnSpPr>
          <p:nvPr/>
        </p:nvCxnSpPr>
        <p:spPr>
          <a:xfrm flipV="1">
            <a:off x="1902677" y="2897735"/>
            <a:ext cx="1367421" cy="498582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9E85A8-E49E-EA08-18ED-2777A4C2C7C5}"/>
              </a:ext>
            </a:extLst>
          </p:cNvPr>
          <p:cNvCxnSpPr>
            <a:cxnSpLocks/>
          </p:cNvCxnSpPr>
          <p:nvPr/>
        </p:nvCxnSpPr>
        <p:spPr>
          <a:xfrm>
            <a:off x="1902677" y="3405285"/>
            <a:ext cx="1367421" cy="439264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194385-4589-7643-5F93-50D6F406E47C}"/>
              </a:ext>
            </a:extLst>
          </p:cNvPr>
          <p:cNvCxnSpPr>
            <a:cxnSpLocks/>
          </p:cNvCxnSpPr>
          <p:nvPr/>
        </p:nvCxnSpPr>
        <p:spPr>
          <a:xfrm flipV="1">
            <a:off x="1934891" y="4842459"/>
            <a:ext cx="1335207" cy="71233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697810-08B1-5BF5-7D29-3EEA6B52B9C6}"/>
              </a:ext>
            </a:extLst>
          </p:cNvPr>
          <p:cNvCxnSpPr>
            <a:cxnSpLocks/>
          </p:cNvCxnSpPr>
          <p:nvPr/>
        </p:nvCxnSpPr>
        <p:spPr>
          <a:xfrm>
            <a:off x="1902677" y="4929837"/>
            <a:ext cx="1367421" cy="401115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Processor with solid fill">
            <a:extLst>
              <a:ext uri="{FF2B5EF4-FFF2-40B4-BE49-F238E27FC236}">
                <a16:creationId xmlns:a16="http://schemas.microsoft.com/office/drawing/2014/main" id="{EFBAC477-6AD2-AE7A-5D1F-6E61598A4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88277" y="1329663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44CD27-9C18-3150-02C1-8583502820B4}"/>
              </a:ext>
            </a:extLst>
          </p:cNvPr>
          <p:cNvSpPr txBox="1"/>
          <p:nvPr/>
        </p:nvSpPr>
        <p:spPr>
          <a:xfrm>
            <a:off x="859419" y="209314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</a:t>
            </a:r>
          </a:p>
        </p:txBody>
      </p:sp>
      <p:pic>
        <p:nvPicPr>
          <p:cNvPr id="13" name="Graphic 12" descr="Processor with solid fill">
            <a:extLst>
              <a:ext uri="{FF2B5EF4-FFF2-40B4-BE49-F238E27FC236}">
                <a16:creationId xmlns:a16="http://schemas.microsoft.com/office/drawing/2014/main" id="{0CE3696B-3E2A-953A-1D29-55FC03F51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82216" y="4468048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13E583-8B8F-D168-CBCD-864BC3229A71}"/>
              </a:ext>
            </a:extLst>
          </p:cNvPr>
          <p:cNvSpPr txBox="1"/>
          <p:nvPr/>
        </p:nvSpPr>
        <p:spPr>
          <a:xfrm>
            <a:off x="853358" y="523152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1CB984-FAC2-12BC-095B-9FF87D56930E}"/>
              </a:ext>
            </a:extLst>
          </p:cNvPr>
          <p:cNvSpPr txBox="1"/>
          <p:nvPr/>
        </p:nvSpPr>
        <p:spPr>
          <a:xfrm>
            <a:off x="7817859" y="1162466"/>
            <a:ext cx="6677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cs typeface="Arial"/>
              </a:rPr>
              <a:t>3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EB3F35-8191-0E41-6C1B-08BEF2C412CB}"/>
              </a:ext>
            </a:extLst>
          </p:cNvPr>
          <p:cNvSpPr txBox="1"/>
          <p:nvPr/>
        </p:nvSpPr>
        <p:spPr>
          <a:xfrm>
            <a:off x="7817859" y="2644067"/>
            <a:ext cx="6677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cs typeface="Arial"/>
              </a:rPr>
              <a:t>3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0ADFE9-7668-D6F7-8A7C-3463689B749B}"/>
              </a:ext>
            </a:extLst>
          </p:cNvPr>
          <p:cNvSpPr txBox="1"/>
          <p:nvPr/>
        </p:nvSpPr>
        <p:spPr>
          <a:xfrm>
            <a:off x="7817859" y="4044915"/>
            <a:ext cx="6677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cs typeface="Arial"/>
              </a:rPr>
              <a:t>5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6F72E4-7D4D-4DEF-FC30-EB44B9F1E922}"/>
              </a:ext>
            </a:extLst>
          </p:cNvPr>
          <p:cNvSpPr txBox="1"/>
          <p:nvPr/>
        </p:nvSpPr>
        <p:spPr>
          <a:xfrm>
            <a:off x="7817859" y="1624529"/>
            <a:ext cx="6677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cs typeface="Arial"/>
              </a:rPr>
              <a:t>3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909CB9-B632-7FFA-D2C0-3A8BB9020293}"/>
              </a:ext>
            </a:extLst>
          </p:cNvPr>
          <p:cNvSpPr txBox="1"/>
          <p:nvPr/>
        </p:nvSpPr>
        <p:spPr>
          <a:xfrm>
            <a:off x="7817859" y="3105737"/>
            <a:ext cx="6677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cs typeface="Arial"/>
              </a:rPr>
              <a:t>4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8DA4BF-75E6-FC87-67AD-26B14EFAF825}"/>
              </a:ext>
            </a:extLst>
          </p:cNvPr>
          <p:cNvSpPr txBox="1"/>
          <p:nvPr/>
        </p:nvSpPr>
        <p:spPr>
          <a:xfrm>
            <a:off x="7817859" y="4526777"/>
            <a:ext cx="6677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cs typeface="Arial"/>
              </a:rPr>
              <a:t>4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A46B0E-B66E-367F-0180-FE6B4A9D8576}"/>
              </a:ext>
            </a:extLst>
          </p:cNvPr>
          <p:cNvSpPr txBox="1"/>
          <p:nvPr/>
        </p:nvSpPr>
        <p:spPr>
          <a:xfrm>
            <a:off x="7817859" y="3580816"/>
            <a:ext cx="6677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cs typeface="Arial"/>
              </a:rPr>
              <a:t>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BB2636-2AE4-A7FF-9F0B-01245DACEA7E}"/>
              </a:ext>
            </a:extLst>
          </p:cNvPr>
          <p:cNvSpPr txBox="1"/>
          <p:nvPr/>
        </p:nvSpPr>
        <p:spPr>
          <a:xfrm>
            <a:off x="7817859" y="2132863"/>
            <a:ext cx="6677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cs typeface="Arial"/>
              </a:rPr>
              <a:t>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02DBB-D7FA-50FE-15F6-93F926DB47C9}"/>
              </a:ext>
            </a:extLst>
          </p:cNvPr>
          <p:cNvSpPr txBox="1"/>
          <p:nvPr/>
        </p:nvSpPr>
        <p:spPr>
          <a:xfrm>
            <a:off x="7817859" y="5027663"/>
            <a:ext cx="6677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cs typeface="Arial"/>
              </a:rPr>
              <a:t>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B43B09-5DB0-F7F3-2AB0-F9F88E298CDF}"/>
              </a:ext>
            </a:extLst>
          </p:cNvPr>
          <p:cNvSpPr txBox="1"/>
          <p:nvPr/>
        </p:nvSpPr>
        <p:spPr>
          <a:xfrm>
            <a:off x="9534952" y="3193847"/>
            <a:ext cx="23126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cs typeface="Arial"/>
              </a:rPr>
              <a:t>3 + 4 + 4 = 11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D0DD02-BB1B-942F-A3CB-CD3FD3D7E25B}"/>
              </a:ext>
            </a:extLst>
          </p:cNvPr>
          <p:cNvSpPr txBox="1"/>
          <p:nvPr/>
        </p:nvSpPr>
        <p:spPr>
          <a:xfrm>
            <a:off x="9534952" y="2652991"/>
            <a:ext cx="23126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cs typeface="Arial"/>
              </a:rPr>
              <a:t>3 + 3 + 5 = 11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F09A8A-A4E5-DE7D-9EF2-9446E155752E}"/>
              </a:ext>
            </a:extLst>
          </p:cNvPr>
          <p:cNvSpPr txBox="1"/>
          <p:nvPr/>
        </p:nvSpPr>
        <p:spPr>
          <a:xfrm>
            <a:off x="9534952" y="3734704"/>
            <a:ext cx="23126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1E62"/>
                </a:solidFill>
                <a:cs typeface="Arial"/>
              </a:rPr>
              <a:t>4 + 2 + 4 =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9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7" grpId="0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3A1F-FF5E-D896-2BB8-62730DEC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 to Parallel Computing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78EE5B-AC61-AB72-7D92-FE278AC148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70098" y="1177194"/>
          <a:ext cx="4621176" cy="43616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13464">
                  <a:extLst>
                    <a:ext uri="{9D8B030D-6E8A-4147-A177-3AD203B41FA5}">
                      <a16:colId xmlns:a16="http://schemas.microsoft.com/office/drawing/2014/main" val="2122495709"/>
                    </a:ext>
                  </a:extLst>
                </a:gridCol>
                <a:gridCol w="513464">
                  <a:extLst>
                    <a:ext uri="{9D8B030D-6E8A-4147-A177-3AD203B41FA5}">
                      <a16:colId xmlns:a16="http://schemas.microsoft.com/office/drawing/2014/main" val="4110481289"/>
                    </a:ext>
                  </a:extLst>
                </a:gridCol>
                <a:gridCol w="513464">
                  <a:extLst>
                    <a:ext uri="{9D8B030D-6E8A-4147-A177-3AD203B41FA5}">
                      <a16:colId xmlns:a16="http://schemas.microsoft.com/office/drawing/2014/main" val="3110818857"/>
                    </a:ext>
                  </a:extLst>
                </a:gridCol>
                <a:gridCol w="513464">
                  <a:extLst>
                    <a:ext uri="{9D8B030D-6E8A-4147-A177-3AD203B41FA5}">
                      <a16:colId xmlns:a16="http://schemas.microsoft.com/office/drawing/2014/main" val="869976858"/>
                    </a:ext>
                  </a:extLst>
                </a:gridCol>
                <a:gridCol w="513464">
                  <a:extLst>
                    <a:ext uri="{9D8B030D-6E8A-4147-A177-3AD203B41FA5}">
                      <a16:colId xmlns:a16="http://schemas.microsoft.com/office/drawing/2014/main" val="25704943"/>
                    </a:ext>
                  </a:extLst>
                </a:gridCol>
                <a:gridCol w="513464">
                  <a:extLst>
                    <a:ext uri="{9D8B030D-6E8A-4147-A177-3AD203B41FA5}">
                      <a16:colId xmlns:a16="http://schemas.microsoft.com/office/drawing/2014/main" val="2403630409"/>
                    </a:ext>
                  </a:extLst>
                </a:gridCol>
                <a:gridCol w="513464">
                  <a:extLst>
                    <a:ext uri="{9D8B030D-6E8A-4147-A177-3AD203B41FA5}">
                      <a16:colId xmlns:a16="http://schemas.microsoft.com/office/drawing/2014/main" val="144926069"/>
                    </a:ext>
                  </a:extLst>
                </a:gridCol>
                <a:gridCol w="513464">
                  <a:extLst>
                    <a:ext uri="{9D8B030D-6E8A-4147-A177-3AD203B41FA5}">
                      <a16:colId xmlns:a16="http://schemas.microsoft.com/office/drawing/2014/main" val="1142292404"/>
                    </a:ext>
                  </a:extLst>
                </a:gridCol>
                <a:gridCol w="513464">
                  <a:extLst>
                    <a:ext uri="{9D8B030D-6E8A-4147-A177-3AD203B41FA5}">
                      <a16:colId xmlns:a16="http://schemas.microsoft.com/office/drawing/2014/main" val="4255596509"/>
                    </a:ext>
                  </a:extLst>
                </a:gridCol>
              </a:tblGrid>
              <a:tr h="48463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099656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94922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584224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222892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8485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282129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081976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981534"/>
                  </a:ext>
                </a:extLst>
              </a:tr>
              <a:tr h="484632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15629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EE2F342-2581-7312-2E53-09B2875D384B}"/>
              </a:ext>
            </a:extLst>
          </p:cNvPr>
          <p:cNvSpPr txBox="1"/>
          <p:nvPr/>
        </p:nvSpPr>
        <p:spPr>
          <a:xfrm>
            <a:off x="3112263" y="5778158"/>
            <a:ext cx="46211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Arial"/>
              </a:rPr>
              <a:t>Divide the tasks among resources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853516-D619-CE35-82B6-8F7CA531D096}"/>
              </a:ext>
            </a:extLst>
          </p:cNvPr>
          <p:cNvCxnSpPr>
            <a:cxnSpLocks/>
          </p:cNvCxnSpPr>
          <p:nvPr/>
        </p:nvCxnSpPr>
        <p:spPr>
          <a:xfrm>
            <a:off x="1902677" y="1772989"/>
            <a:ext cx="1367421" cy="26225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8860DE-000D-0EF8-073F-EB745A96508A}"/>
              </a:ext>
            </a:extLst>
          </p:cNvPr>
          <p:cNvCxnSpPr>
            <a:cxnSpLocks/>
          </p:cNvCxnSpPr>
          <p:nvPr/>
        </p:nvCxnSpPr>
        <p:spPr>
          <a:xfrm>
            <a:off x="1902677" y="3396317"/>
            <a:ext cx="1367421" cy="179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0C7006-69D6-9B8D-0764-B8B11F7BC6E1}"/>
              </a:ext>
            </a:extLst>
          </p:cNvPr>
          <p:cNvCxnSpPr>
            <a:cxnSpLocks/>
          </p:cNvCxnSpPr>
          <p:nvPr/>
        </p:nvCxnSpPr>
        <p:spPr>
          <a:xfrm flipV="1">
            <a:off x="1902677" y="2377440"/>
            <a:ext cx="1367421" cy="253710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4AC2AE-974E-726C-41A4-D40541AD25DC}"/>
              </a:ext>
            </a:extLst>
          </p:cNvPr>
          <p:cNvCxnSpPr>
            <a:cxnSpLocks/>
          </p:cNvCxnSpPr>
          <p:nvPr/>
        </p:nvCxnSpPr>
        <p:spPr>
          <a:xfrm flipV="1">
            <a:off x="1902677" y="1379591"/>
            <a:ext cx="1367421" cy="4041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830328-A032-26C4-53A8-529C28C45483}"/>
              </a:ext>
            </a:extLst>
          </p:cNvPr>
          <p:cNvCxnSpPr>
            <a:cxnSpLocks/>
          </p:cNvCxnSpPr>
          <p:nvPr/>
        </p:nvCxnSpPr>
        <p:spPr>
          <a:xfrm>
            <a:off x="1902677" y="1772989"/>
            <a:ext cx="1367421" cy="112474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8E57E4-46E8-5E78-C3B6-A0A54BE7B3F3}"/>
              </a:ext>
            </a:extLst>
          </p:cNvPr>
          <p:cNvCxnSpPr>
            <a:cxnSpLocks/>
          </p:cNvCxnSpPr>
          <p:nvPr/>
        </p:nvCxnSpPr>
        <p:spPr>
          <a:xfrm flipV="1">
            <a:off x="1902677" y="1865376"/>
            <a:ext cx="1367421" cy="15309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9E85A8-E49E-EA08-18ED-2777A4C2C7C5}"/>
              </a:ext>
            </a:extLst>
          </p:cNvPr>
          <p:cNvCxnSpPr>
            <a:cxnSpLocks/>
          </p:cNvCxnSpPr>
          <p:nvPr/>
        </p:nvCxnSpPr>
        <p:spPr>
          <a:xfrm>
            <a:off x="1902677" y="3405285"/>
            <a:ext cx="1367421" cy="1437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194385-4589-7643-5F93-50D6F406E47C}"/>
              </a:ext>
            </a:extLst>
          </p:cNvPr>
          <p:cNvCxnSpPr>
            <a:cxnSpLocks/>
          </p:cNvCxnSpPr>
          <p:nvPr/>
        </p:nvCxnSpPr>
        <p:spPr>
          <a:xfrm flipV="1">
            <a:off x="1934891" y="3853517"/>
            <a:ext cx="1335207" cy="10601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697810-08B1-5BF5-7D29-3EEA6B52B9C6}"/>
              </a:ext>
            </a:extLst>
          </p:cNvPr>
          <p:cNvCxnSpPr>
            <a:cxnSpLocks/>
          </p:cNvCxnSpPr>
          <p:nvPr/>
        </p:nvCxnSpPr>
        <p:spPr>
          <a:xfrm>
            <a:off x="1902677" y="4929837"/>
            <a:ext cx="1367421" cy="40111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C1CB984-FAC2-12BC-095B-9FF87D56930E}"/>
              </a:ext>
            </a:extLst>
          </p:cNvPr>
          <p:cNvSpPr txBox="1"/>
          <p:nvPr/>
        </p:nvSpPr>
        <p:spPr>
          <a:xfrm>
            <a:off x="7817859" y="1162466"/>
            <a:ext cx="6677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cs typeface="Arial"/>
              </a:rPr>
              <a:t>3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EB3F35-8191-0E41-6C1B-08BEF2C412CB}"/>
              </a:ext>
            </a:extLst>
          </p:cNvPr>
          <p:cNvSpPr txBox="1"/>
          <p:nvPr/>
        </p:nvSpPr>
        <p:spPr>
          <a:xfrm>
            <a:off x="7817859" y="2644067"/>
            <a:ext cx="6677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cs typeface="Arial"/>
              </a:rPr>
              <a:t>3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0ADFE9-7668-D6F7-8A7C-3463689B749B}"/>
              </a:ext>
            </a:extLst>
          </p:cNvPr>
          <p:cNvSpPr txBox="1"/>
          <p:nvPr/>
        </p:nvSpPr>
        <p:spPr>
          <a:xfrm>
            <a:off x="7817859" y="4044915"/>
            <a:ext cx="6677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cs typeface="Arial"/>
              </a:rPr>
              <a:t>5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6F72E4-7D4D-4DEF-FC30-EB44B9F1E922}"/>
              </a:ext>
            </a:extLst>
          </p:cNvPr>
          <p:cNvSpPr txBox="1"/>
          <p:nvPr/>
        </p:nvSpPr>
        <p:spPr>
          <a:xfrm>
            <a:off x="7817859" y="1624529"/>
            <a:ext cx="6677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cs typeface="Arial"/>
              </a:rPr>
              <a:t>3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909CB9-B632-7FFA-D2C0-3A8BB9020293}"/>
              </a:ext>
            </a:extLst>
          </p:cNvPr>
          <p:cNvSpPr txBox="1"/>
          <p:nvPr/>
        </p:nvSpPr>
        <p:spPr>
          <a:xfrm>
            <a:off x="7817859" y="3105737"/>
            <a:ext cx="6677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cs typeface="Arial"/>
              </a:rPr>
              <a:t>4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8DA4BF-75E6-FC87-67AD-26B14EFAF825}"/>
              </a:ext>
            </a:extLst>
          </p:cNvPr>
          <p:cNvSpPr txBox="1"/>
          <p:nvPr/>
        </p:nvSpPr>
        <p:spPr>
          <a:xfrm>
            <a:off x="7817859" y="4526777"/>
            <a:ext cx="6677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cs typeface="Arial"/>
              </a:rPr>
              <a:t>4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A46B0E-B66E-367F-0180-FE6B4A9D8576}"/>
              </a:ext>
            </a:extLst>
          </p:cNvPr>
          <p:cNvSpPr txBox="1"/>
          <p:nvPr/>
        </p:nvSpPr>
        <p:spPr>
          <a:xfrm>
            <a:off x="7817859" y="3580816"/>
            <a:ext cx="6677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cs typeface="Arial"/>
              </a:rPr>
              <a:t>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BB2636-2AE4-A7FF-9F0B-01245DACEA7E}"/>
              </a:ext>
            </a:extLst>
          </p:cNvPr>
          <p:cNvSpPr txBox="1"/>
          <p:nvPr/>
        </p:nvSpPr>
        <p:spPr>
          <a:xfrm>
            <a:off x="7817859" y="2132863"/>
            <a:ext cx="6677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cs typeface="Arial"/>
              </a:rPr>
              <a:t>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02DBB-D7FA-50FE-15F6-93F926DB47C9}"/>
              </a:ext>
            </a:extLst>
          </p:cNvPr>
          <p:cNvSpPr txBox="1"/>
          <p:nvPr/>
        </p:nvSpPr>
        <p:spPr>
          <a:xfrm>
            <a:off x="7817859" y="5027663"/>
            <a:ext cx="6677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cs typeface="Arial"/>
              </a:rPr>
              <a:t>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72EBD8-9CF2-80B5-B7F4-6E4382C33E50}"/>
              </a:ext>
            </a:extLst>
          </p:cNvPr>
          <p:cNvSpPr txBox="1"/>
          <p:nvPr/>
        </p:nvSpPr>
        <p:spPr>
          <a:xfrm>
            <a:off x="9534952" y="3193847"/>
            <a:ext cx="23126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cs typeface="Arial"/>
              </a:rPr>
              <a:t>3 + 4 + 4 = 11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AA00E5-A227-3F1B-E485-E33E7A86BC64}"/>
              </a:ext>
            </a:extLst>
          </p:cNvPr>
          <p:cNvSpPr txBox="1"/>
          <p:nvPr/>
        </p:nvSpPr>
        <p:spPr>
          <a:xfrm>
            <a:off x="9534952" y="2652991"/>
            <a:ext cx="23126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cs typeface="Arial"/>
              </a:rPr>
              <a:t>3 + 3 + 5 = 11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C05CCC-D579-ECCD-C3D9-82A22BBAB808}"/>
              </a:ext>
            </a:extLst>
          </p:cNvPr>
          <p:cNvSpPr txBox="1"/>
          <p:nvPr/>
        </p:nvSpPr>
        <p:spPr>
          <a:xfrm>
            <a:off x="9534952" y="3734704"/>
            <a:ext cx="23126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1E62"/>
                </a:solidFill>
                <a:cs typeface="Arial"/>
              </a:rPr>
              <a:t>4 + 2 + 4 = 10</a:t>
            </a:r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BF8DAB3-EE16-59BA-B95B-6CAF1935902D}"/>
              </a:ext>
            </a:extLst>
          </p:cNvPr>
          <p:cNvGrpSpPr/>
          <p:nvPr/>
        </p:nvGrpSpPr>
        <p:grpSpPr>
          <a:xfrm>
            <a:off x="828214" y="2940101"/>
            <a:ext cx="1172116" cy="1136227"/>
            <a:chOff x="189339" y="2757072"/>
            <a:chExt cx="1172116" cy="113622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A2640A-7E48-04AC-282D-FF8D00DAD944}"/>
                </a:ext>
              </a:extLst>
            </p:cNvPr>
            <p:cNvSpPr txBox="1"/>
            <p:nvPr/>
          </p:nvSpPr>
          <p:spPr>
            <a:xfrm>
              <a:off x="189339" y="3523967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</a:t>
              </a:r>
            </a:p>
          </p:txBody>
        </p:sp>
        <p:pic>
          <p:nvPicPr>
            <p:cNvPr id="50" name="Graphic 49" descr="Processor with solid fill">
              <a:extLst>
                <a:ext uri="{FF2B5EF4-FFF2-40B4-BE49-F238E27FC236}">
                  <a16:creationId xmlns:a16="http://schemas.microsoft.com/office/drawing/2014/main" id="{D83C00C1-EA93-E92B-8807-F5E4E20A5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8197" y="2757072"/>
              <a:ext cx="914400" cy="9144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0113726-2E5D-00E0-FCF8-624024651D7B}"/>
              </a:ext>
            </a:extLst>
          </p:cNvPr>
          <p:cNvGrpSpPr/>
          <p:nvPr/>
        </p:nvGrpSpPr>
        <p:grpSpPr>
          <a:xfrm>
            <a:off x="828214" y="4457344"/>
            <a:ext cx="1172116" cy="1136227"/>
            <a:chOff x="189339" y="2757072"/>
            <a:chExt cx="1172116" cy="113622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58A6C77-50CE-EDBA-B9EA-23CD74A90EF9}"/>
                </a:ext>
              </a:extLst>
            </p:cNvPr>
            <p:cNvSpPr txBox="1"/>
            <p:nvPr/>
          </p:nvSpPr>
          <p:spPr>
            <a:xfrm>
              <a:off x="189339" y="3523967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</a:t>
              </a:r>
            </a:p>
          </p:txBody>
        </p:sp>
        <p:pic>
          <p:nvPicPr>
            <p:cNvPr id="54" name="Graphic 53" descr="Processor with solid fill">
              <a:extLst>
                <a:ext uri="{FF2B5EF4-FFF2-40B4-BE49-F238E27FC236}">
                  <a16:creationId xmlns:a16="http://schemas.microsoft.com/office/drawing/2014/main" id="{302B0286-D809-9BE2-A286-79CD9220B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8197" y="2757072"/>
              <a:ext cx="914400" cy="9144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1014423-8807-8195-6282-1F8594567030}"/>
              </a:ext>
            </a:extLst>
          </p:cNvPr>
          <p:cNvGrpSpPr/>
          <p:nvPr/>
        </p:nvGrpSpPr>
        <p:grpSpPr>
          <a:xfrm>
            <a:off x="828214" y="1297360"/>
            <a:ext cx="1172116" cy="1136227"/>
            <a:chOff x="189339" y="2757072"/>
            <a:chExt cx="1172116" cy="113622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5A50EF7-C3AE-26C3-A13A-1AFAA518C5C5}"/>
                </a:ext>
              </a:extLst>
            </p:cNvPr>
            <p:cNvSpPr txBox="1"/>
            <p:nvPr/>
          </p:nvSpPr>
          <p:spPr>
            <a:xfrm>
              <a:off x="189339" y="3523967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</a:t>
              </a:r>
            </a:p>
          </p:txBody>
        </p:sp>
        <p:pic>
          <p:nvPicPr>
            <p:cNvPr id="57" name="Graphic 56" descr="Processor with solid fill">
              <a:extLst>
                <a:ext uri="{FF2B5EF4-FFF2-40B4-BE49-F238E27FC236}">
                  <a16:creationId xmlns:a16="http://schemas.microsoft.com/office/drawing/2014/main" id="{1A9924DB-260F-DCF4-7B9A-1814F15CD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8197" y="275707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940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4D30-D82F-98C6-952F-ECEFF5FD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EA25-197A-9C4E-A8B6-7562FCD87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37126"/>
            <a:ext cx="11049000" cy="13041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Divide larger problem into smaller and independent subproblems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Resources solve the subproblems in parallel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Synchronization is needed to get result</a:t>
            </a:r>
          </a:p>
        </p:txBody>
      </p:sp>
      <p:graphicFrame>
        <p:nvGraphicFramePr>
          <p:cNvPr id="62" name="Content Placeholder 3">
            <a:extLst>
              <a:ext uri="{FF2B5EF4-FFF2-40B4-BE49-F238E27FC236}">
                <a16:creationId xmlns:a16="http://schemas.microsoft.com/office/drawing/2014/main" id="{51CDA6E7-69C4-A198-996D-EE1B673160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487184"/>
              </p:ext>
            </p:extLst>
          </p:nvPr>
        </p:nvGraphicFramePr>
        <p:xfrm>
          <a:off x="5821274" y="2943353"/>
          <a:ext cx="3130704" cy="3291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47856">
                  <a:extLst>
                    <a:ext uri="{9D8B030D-6E8A-4147-A177-3AD203B41FA5}">
                      <a16:colId xmlns:a16="http://schemas.microsoft.com/office/drawing/2014/main" val="2122495709"/>
                    </a:ext>
                  </a:extLst>
                </a:gridCol>
                <a:gridCol w="347856">
                  <a:extLst>
                    <a:ext uri="{9D8B030D-6E8A-4147-A177-3AD203B41FA5}">
                      <a16:colId xmlns:a16="http://schemas.microsoft.com/office/drawing/2014/main" val="4110481289"/>
                    </a:ext>
                  </a:extLst>
                </a:gridCol>
                <a:gridCol w="347856">
                  <a:extLst>
                    <a:ext uri="{9D8B030D-6E8A-4147-A177-3AD203B41FA5}">
                      <a16:colId xmlns:a16="http://schemas.microsoft.com/office/drawing/2014/main" val="3110818857"/>
                    </a:ext>
                  </a:extLst>
                </a:gridCol>
                <a:gridCol w="347856">
                  <a:extLst>
                    <a:ext uri="{9D8B030D-6E8A-4147-A177-3AD203B41FA5}">
                      <a16:colId xmlns:a16="http://schemas.microsoft.com/office/drawing/2014/main" val="869976858"/>
                    </a:ext>
                  </a:extLst>
                </a:gridCol>
                <a:gridCol w="347856">
                  <a:extLst>
                    <a:ext uri="{9D8B030D-6E8A-4147-A177-3AD203B41FA5}">
                      <a16:colId xmlns:a16="http://schemas.microsoft.com/office/drawing/2014/main" val="25704943"/>
                    </a:ext>
                  </a:extLst>
                </a:gridCol>
                <a:gridCol w="347856">
                  <a:extLst>
                    <a:ext uri="{9D8B030D-6E8A-4147-A177-3AD203B41FA5}">
                      <a16:colId xmlns:a16="http://schemas.microsoft.com/office/drawing/2014/main" val="2403630409"/>
                    </a:ext>
                  </a:extLst>
                </a:gridCol>
                <a:gridCol w="347856">
                  <a:extLst>
                    <a:ext uri="{9D8B030D-6E8A-4147-A177-3AD203B41FA5}">
                      <a16:colId xmlns:a16="http://schemas.microsoft.com/office/drawing/2014/main" val="144926069"/>
                    </a:ext>
                  </a:extLst>
                </a:gridCol>
                <a:gridCol w="347856">
                  <a:extLst>
                    <a:ext uri="{9D8B030D-6E8A-4147-A177-3AD203B41FA5}">
                      <a16:colId xmlns:a16="http://schemas.microsoft.com/office/drawing/2014/main" val="1142292404"/>
                    </a:ext>
                  </a:extLst>
                </a:gridCol>
                <a:gridCol w="347856">
                  <a:extLst>
                    <a:ext uri="{9D8B030D-6E8A-4147-A177-3AD203B41FA5}">
                      <a16:colId xmlns:a16="http://schemas.microsoft.com/office/drawing/2014/main" val="4255596509"/>
                    </a:ext>
                  </a:extLst>
                </a:gridCol>
              </a:tblGrid>
              <a:tr h="187209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099656"/>
                  </a:ext>
                </a:extLst>
              </a:tr>
              <a:tr h="187209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94922"/>
                  </a:ext>
                </a:extLst>
              </a:tr>
              <a:tr h="187209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584224"/>
                  </a:ext>
                </a:extLst>
              </a:tr>
              <a:tr h="187209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222892"/>
                  </a:ext>
                </a:extLst>
              </a:tr>
              <a:tr h="187209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8485"/>
                  </a:ext>
                </a:extLst>
              </a:tr>
              <a:tr h="187209"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282129"/>
                  </a:ext>
                </a:extLst>
              </a:tr>
              <a:tr h="187209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081976"/>
                  </a:ext>
                </a:extLst>
              </a:tr>
              <a:tr h="187209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981534"/>
                  </a:ext>
                </a:extLst>
              </a:tr>
              <a:tr h="187209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156295"/>
                  </a:ext>
                </a:extLst>
              </a:tr>
            </a:tbl>
          </a:graphicData>
        </a:graphic>
      </p:graphicFrame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0D192E4-8A17-0B68-895A-44BF0406C036}"/>
              </a:ext>
            </a:extLst>
          </p:cNvPr>
          <p:cNvCxnSpPr>
            <a:cxnSpLocks/>
          </p:cNvCxnSpPr>
          <p:nvPr/>
        </p:nvCxnSpPr>
        <p:spPr>
          <a:xfrm>
            <a:off x="4453853" y="3386679"/>
            <a:ext cx="1367421" cy="466594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54FBE35-528D-B4D4-2A1D-9223914F247A}"/>
              </a:ext>
            </a:extLst>
          </p:cNvPr>
          <p:cNvCxnSpPr>
            <a:cxnSpLocks/>
          </p:cNvCxnSpPr>
          <p:nvPr/>
        </p:nvCxnSpPr>
        <p:spPr>
          <a:xfrm flipV="1">
            <a:off x="4453853" y="3121291"/>
            <a:ext cx="1367421" cy="276177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75880C8-8B2E-4552-727B-757052CA4BD5}"/>
              </a:ext>
            </a:extLst>
          </p:cNvPr>
          <p:cNvCxnSpPr>
            <a:cxnSpLocks/>
          </p:cNvCxnSpPr>
          <p:nvPr/>
        </p:nvCxnSpPr>
        <p:spPr>
          <a:xfrm>
            <a:off x="4453853" y="3397137"/>
            <a:ext cx="1367421" cy="96656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506440E-9914-417D-8A21-AF2E44BB1B13}"/>
              </a:ext>
            </a:extLst>
          </p:cNvPr>
          <p:cNvSpPr txBox="1"/>
          <p:nvPr/>
        </p:nvSpPr>
        <p:spPr>
          <a:xfrm>
            <a:off x="3410595" y="370683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</a:t>
            </a:r>
          </a:p>
        </p:txBody>
      </p:sp>
      <p:pic>
        <p:nvPicPr>
          <p:cNvPr id="85" name="Graphic 84" descr="Processor with solid fill">
            <a:extLst>
              <a:ext uri="{FF2B5EF4-FFF2-40B4-BE49-F238E27FC236}">
                <a16:creationId xmlns:a16="http://schemas.microsoft.com/office/drawing/2014/main" id="{8595B193-8E26-0DF7-0AF6-27B98FBF4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9453" y="2939937"/>
            <a:ext cx="914400" cy="914400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E8CB3FB-5B6E-FC4B-3705-FA18507F72DF}"/>
              </a:ext>
            </a:extLst>
          </p:cNvPr>
          <p:cNvCxnSpPr>
            <a:cxnSpLocks/>
          </p:cNvCxnSpPr>
          <p:nvPr/>
        </p:nvCxnSpPr>
        <p:spPr>
          <a:xfrm>
            <a:off x="4453853" y="4512639"/>
            <a:ext cx="1367421" cy="466594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80B7FC1-ACD9-0567-B11D-115C0D090A8F}"/>
              </a:ext>
            </a:extLst>
          </p:cNvPr>
          <p:cNvCxnSpPr>
            <a:cxnSpLocks/>
          </p:cNvCxnSpPr>
          <p:nvPr/>
        </p:nvCxnSpPr>
        <p:spPr>
          <a:xfrm flipV="1">
            <a:off x="4453853" y="4247251"/>
            <a:ext cx="1367421" cy="276177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D89AF78-CBE6-323F-3DF5-A118F95CDE9C}"/>
              </a:ext>
            </a:extLst>
          </p:cNvPr>
          <p:cNvCxnSpPr>
            <a:cxnSpLocks/>
          </p:cNvCxnSpPr>
          <p:nvPr/>
        </p:nvCxnSpPr>
        <p:spPr>
          <a:xfrm>
            <a:off x="4453853" y="4523097"/>
            <a:ext cx="1367421" cy="96656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C68D749-908E-2EFA-D17C-4B4FC24E103F}"/>
              </a:ext>
            </a:extLst>
          </p:cNvPr>
          <p:cNvSpPr txBox="1"/>
          <p:nvPr/>
        </p:nvSpPr>
        <p:spPr>
          <a:xfrm>
            <a:off x="3410595" y="483279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</a:t>
            </a:r>
          </a:p>
        </p:txBody>
      </p:sp>
      <p:pic>
        <p:nvPicPr>
          <p:cNvPr id="94" name="Graphic 93" descr="Processor with solid fill">
            <a:extLst>
              <a:ext uri="{FF2B5EF4-FFF2-40B4-BE49-F238E27FC236}">
                <a16:creationId xmlns:a16="http://schemas.microsoft.com/office/drawing/2014/main" id="{16A100E4-737C-AEE6-BED3-70A314246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9453" y="4065897"/>
            <a:ext cx="914400" cy="91440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0C5D1A4-BC9E-1381-362C-9DE4B784E385}"/>
              </a:ext>
            </a:extLst>
          </p:cNvPr>
          <p:cNvCxnSpPr>
            <a:cxnSpLocks/>
          </p:cNvCxnSpPr>
          <p:nvPr/>
        </p:nvCxnSpPr>
        <p:spPr>
          <a:xfrm>
            <a:off x="4453853" y="5614973"/>
            <a:ext cx="1367421" cy="466594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0D380FA-E1D2-FE18-A18D-B0777AE6DAA0}"/>
              </a:ext>
            </a:extLst>
          </p:cNvPr>
          <p:cNvCxnSpPr>
            <a:cxnSpLocks/>
          </p:cNvCxnSpPr>
          <p:nvPr/>
        </p:nvCxnSpPr>
        <p:spPr>
          <a:xfrm flipV="1">
            <a:off x="4453853" y="5349585"/>
            <a:ext cx="1367421" cy="276177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789B421-7D7B-2056-E018-2858EFA36E6A}"/>
              </a:ext>
            </a:extLst>
          </p:cNvPr>
          <p:cNvCxnSpPr>
            <a:cxnSpLocks/>
          </p:cNvCxnSpPr>
          <p:nvPr/>
        </p:nvCxnSpPr>
        <p:spPr>
          <a:xfrm>
            <a:off x="4453853" y="5625431"/>
            <a:ext cx="1367421" cy="96656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C476A3A-926D-AC68-721C-B924751B3102}"/>
              </a:ext>
            </a:extLst>
          </p:cNvPr>
          <p:cNvSpPr txBox="1"/>
          <p:nvPr/>
        </p:nvSpPr>
        <p:spPr>
          <a:xfrm>
            <a:off x="3410595" y="593512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</a:t>
            </a:r>
          </a:p>
        </p:txBody>
      </p:sp>
      <p:pic>
        <p:nvPicPr>
          <p:cNvPr id="99" name="Graphic 98" descr="Processor with solid fill">
            <a:extLst>
              <a:ext uri="{FF2B5EF4-FFF2-40B4-BE49-F238E27FC236}">
                <a16:creationId xmlns:a16="http://schemas.microsoft.com/office/drawing/2014/main" id="{8644E543-3BC7-0561-D8A4-5CAE52DE7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9453" y="5168231"/>
            <a:ext cx="914400" cy="914400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80208B31-EA68-A0D4-CE45-97FD42168F89}"/>
              </a:ext>
            </a:extLst>
          </p:cNvPr>
          <p:cNvSpPr txBox="1"/>
          <p:nvPr/>
        </p:nvSpPr>
        <p:spPr>
          <a:xfrm>
            <a:off x="9589816" y="4247688"/>
            <a:ext cx="23126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cs typeface="Arial"/>
              </a:rPr>
              <a:t>3 + 4 + 4 = 11</a:t>
            </a:r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C7F0143-589D-4C1C-492B-3BDF2AA7CEBA}"/>
              </a:ext>
            </a:extLst>
          </p:cNvPr>
          <p:cNvSpPr txBox="1"/>
          <p:nvPr/>
        </p:nvSpPr>
        <p:spPr>
          <a:xfrm>
            <a:off x="9589816" y="3706832"/>
            <a:ext cx="23126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cs typeface="Arial"/>
              </a:rPr>
              <a:t>3 + 3 + 5 = 11</a:t>
            </a:r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C25867E-7B2C-AF90-0F44-DDB5256ED67D}"/>
              </a:ext>
            </a:extLst>
          </p:cNvPr>
          <p:cNvSpPr txBox="1"/>
          <p:nvPr/>
        </p:nvSpPr>
        <p:spPr>
          <a:xfrm>
            <a:off x="9589816" y="4788545"/>
            <a:ext cx="23126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1E62"/>
                </a:solidFill>
                <a:cs typeface="Arial"/>
              </a:rPr>
              <a:t>4 + 2 + 4 =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0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4D30-D82F-98C6-952F-ECEFF5FD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Parallel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EA25-197A-9C4E-A8B6-7562FCD87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37126"/>
            <a:ext cx="11049000" cy="13041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parallelism: divide data among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Task parallelism: divide tasks among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combined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F5F402-3312-5C1A-E5CC-9ABC0AB7DC66}"/>
              </a:ext>
            </a:extLst>
          </p:cNvPr>
          <p:cNvGrpSpPr/>
          <p:nvPr/>
        </p:nvGrpSpPr>
        <p:grpSpPr>
          <a:xfrm>
            <a:off x="189339" y="2757072"/>
            <a:ext cx="5541383" cy="3364521"/>
            <a:chOff x="210195" y="3135269"/>
            <a:chExt cx="5541383" cy="3364521"/>
          </a:xfrm>
        </p:grpSpPr>
        <p:graphicFrame>
          <p:nvGraphicFramePr>
            <p:cNvPr id="62" name="Content Placeholder 3">
              <a:extLst>
                <a:ext uri="{FF2B5EF4-FFF2-40B4-BE49-F238E27FC236}">
                  <a16:creationId xmlns:a16="http://schemas.microsoft.com/office/drawing/2014/main" id="{51CDA6E7-69C4-A198-996D-EE1B6731600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1775590"/>
                </p:ext>
              </p:extLst>
            </p:nvPr>
          </p:nvGraphicFramePr>
          <p:xfrm>
            <a:off x="2620874" y="3138685"/>
            <a:ext cx="3130704" cy="3291840"/>
          </p:xfrm>
          <a:graphic>
            <a:graphicData uri="http://schemas.openxmlformats.org/drawingml/2006/table">
              <a:tbl>
                <a:tblPr>
                  <a:tableStyleId>{2D5ABB26-0587-4C30-8999-92F81FD0307C}</a:tableStyleId>
                </a:tblPr>
                <a:tblGrid>
                  <a:gridCol w="347856">
                    <a:extLst>
                      <a:ext uri="{9D8B030D-6E8A-4147-A177-3AD203B41FA5}">
                        <a16:colId xmlns:a16="http://schemas.microsoft.com/office/drawing/2014/main" val="2122495709"/>
                      </a:ext>
                    </a:extLst>
                  </a:gridCol>
                  <a:gridCol w="347856">
                    <a:extLst>
                      <a:ext uri="{9D8B030D-6E8A-4147-A177-3AD203B41FA5}">
                        <a16:colId xmlns:a16="http://schemas.microsoft.com/office/drawing/2014/main" val="4110481289"/>
                      </a:ext>
                    </a:extLst>
                  </a:gridCol>
                  <a:gridCol w="347856">
                    <a:extLst>
                      <a:ext uri="{9D8B030D-6E8A-4147-A177-3AD203B41FA5}">
                        <a16:colId xmlns:a16="http://schemas.microsoft.com/office/drawing/2014/main" val="3110818857"/>
                      </a:ext>
                    </a:extLst>
                  </a:gridCol>
                  <a:gridCol w="347856">
                    <a:extLst>
                      <a:ext uri="{9D8B030D-6E8A-4147-A177-3AD203B41FA5}">
                        <a16:colId xmlns:a16="http://schemas.microsoft.com/office/drawing/2014/main" val="869976858"/>
                      </a:ext>
                    </a:extLst>
                  </a:gridCol>
                  <a:gridCol w="347856">
                    <a:extLst>
                      <a:ext uri="{9D8B030D-6E8A-4147-A177-3AD203B41FA5}">
                        <a16:colId xmlns:a16="http://schemas.microsoft.com/office/drawing/2014/main" val="25704943"/>
                      </a:ext>
                    </a:extLst>
                  </a:gridCol>
                  <a:gridCol w="347856">
                    <a:extLst>
                      <a:ext uri="{9D8B030D-6E8A-4147-A177-3AD203B41FA5}">
                        <a16:colId xmlns:a16="http://schemas.microsoft.com/office/drawing/2014/main" val="2403630409"/>
                      </a:ext>
                    </a:extLst>
                  </a:gridCol>
                  <a:gridCol w="347856">
                    <a:extLst>
                      <a:ext uri="{9D8B030D-6E8A-4147-A177-3AD203B41FA5}">
                        <a16:colId xmlns:a16="http://schemas.microsoft.com/office/drawing/2014/main" val="144926069"/>
                      </a:ext>
                    </a:extLst>
                  </a:gridCol>
                  <a:gridCol w="347856">
                    <a:extLst>
                      <a:ext uri="{9D8B030D-6E8A-4147-A177-3AD203B41FA5}">
                        <a16:colId xmlns:a16="http://schemas.microsoft.com/office/drawing/2014/main" val="1142292404"/>
                      </a:ext>
                    </a:extLst>
                  </a:gridCol>
                  <a:gridCol w="347856">
                    <a:extLst>
                      <a:ext uri="{9D8B030D-6E8A-4147-A177-3AD203B41FA5}">
                        <a16:colId xmlns:a16="http://schemas.microsoft.com/office/drawing/2014/main" val="4255596509"/>
                      </a:ext>
                    </a:extLst>
                  </a:gridCol>
                </a:tblGrid>
                <a:tr h="187209"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B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B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B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487099656"/>
                    </a:ext>
                  </a:extLst>
                </a:tr>
                <a:tr h="187209"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51394922"/>
                    </a:ext>
                  </a:extLst>
                </a:tr>
                <a:tr h="187209"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68584224"/>
                    </a:ext>
                  </a:extLst>
                </a:tr>
                <a:tr h="187209"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B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B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B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910222892"/>
                    </a:ext>
                  </a:extLst>
                </a:tr>
                <a:tr h="187209">
                  <a:tc>
                    <a:txBody>
                      <a:bodyPr/>
                      <a:lstStyle/>
                      <a:p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00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0358485"/>
                    </a:ext>
                  </a:extLst>
                </a:tr>
                <a:tr h="187209">
                  <a:tc>
                    <a:txBody>
                      <a:bodyPr/>
                      <a:lstStyle/>
                      <a:p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95282129"/>
                    </a:ext>
                  </a:extLst>
                </a:tr>
                <a:tr h="187209"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B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B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B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B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00B05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13081976"/>
                    </a:ext>
                  </a:extLst>
                </a:tr>
                <a:tr h="187209"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854981534"/>
                    </a:ext>
                  </a:extLst>
                </a:tr>
                <a:tr h="187209"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</a:endParaRPr>
                      </a:p>
                    </a:txBody>
                    <a:tcPr>
                      <a:lnL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62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632156295"/>
                    </a:ext>
                  </a:extLst>
                </a:tr>
              </a:tbl>
            </a:graphicData>
          </a:graphic>
        </p:graphicFrame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0D192E4-8A17-0B68-895A-44BF0406C036}"/>
                </a:ext>
              </a:extLst>
            </p:cNvPr>
            <p:cNvCxnSpPr>
              <a:cxnSpLocks/>
            </p:cNvCxnSpPr>
            <p:nvPr/>
          </p:nvCxnSpPr>
          <p:spPr>
            <a:xfrm>
              <a:off x="1253453" y="3582011"/>
              <a:ext cx="1367421" cy="466594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54FBE35-528D-B4D4-2A1D-9223914F24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3453" y="3316623"/>
              <a:ext cx="1367421" cy="276177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75880C8-8B2E-4552-727B-757052CA4BD5}"/>
                </a:ext>
              </a:extLst>
            </p:cNvPr>
            <p:cNvCxnSpPr>
              <a:cxnSpLocks/>
            </p:cNvCxnSpPr>
            <p:nvPr/>
          </p:nvCxnSpPr>
          <p:spPr>
            <a:xfrm>
              <a:off x="1253453" y="3592469"/>
              <a:ext cx="1367421" cy="96656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506440E-9914-417D-8A21-AF2E44BB1B13}"/>
                </a:ext>
              </a:extLst>
            </p:cNvPr>
            <p:cNvSpPr txBox="1"/>
            <p:nvPr/>
          </p:nvSpPr>
          <p:spPr>
            <a:xfrm>
              <a:off x="210195" y="3902164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</a:t>
              </a:r>
            </a:p>
          </p:txBody>
        </p:sp>
        <p:pic>
          <p:nvPicPr>
            <p:cNvPr id="85" name="Graphic 84" descr="Processor with solid fill">
              <a:extLst>
                <a:ext uri="{FF2B5EF4-FFF2-40B4-BE49-F238E27FC236}">
                  <a16:creationId xmlns:a16="http://schemas.microsoft.com/office/drawing/2014/main" id="{8595B193-8E26-0DF7-0AF6-27B98FBF4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9053" y="3135269"/>
              <a:ext cx="914400" cy="914400"/>
            </a:xfrm>
            <a:prstGeom prst="rect">
              <a:avLst/>
            </a:prstGeom>
          </p:spPr>
        </p:pic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E8CB3FB-5B6E-FC4B-3705-FA18507F72DF}"/>
                </a:ext>
              </a:extLst>
            </p:cNvPr>
            <p:cNvCxnSpPr>
              <a:cxnSpLocks/>
            </p:cNvCxnSpPr>
            <p:nvPr/>
          </p:nvCxnSpPr>
          <p:spPr>
            <a:xfrm>
              <a:off x="1253453" y="4707971"/>
              <a:ext cx="1367421" cy="466594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A80B7FC1-ACD9-0567-B11D-115C0D090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3453" y="4442583"/>
              <a:ext cx="1367421" cy="276177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D89AF78-CBE6-323F-3DF5-A118F95CDE9C}"/>
                </a:ext>
              </a:extLst>
            </p:cNvPr>
            <p:cNvCxnSpPr>
              <a:cxnSpLocks/>
            </p:cNvCxnSpPr>
            <p:nvPr/>
          </p:nvCxnSpPr>
          <p:spPr>
            <a:xfrm>
              <a:off x="1253453" y="4718429"/>
              <a:ext cx="1367421" cy="96656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C68D749-908E-2EFA-D17C-4B4FC24E103F}"/>
                </a:ext>
              </a:extLst>
            </p:cNvPr>
            <p:cNvSpPr txBox="1"/>
            <p:nvPr/>
          </p:nvSpPr>
          <p:spPr>
            <a:xfrm>
              <a:off x="210195" y="5028124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</a:t>
              </a:r>
            </a:p>
          </p:txBody>
        </p:sp>
        <p:pic>
          <p:nvPicPr>
            <p:cNvPr id="94" name="Graphic 93" descr="Processor with solid fill">
              <a:extLst>
                <a:ext uri="{FF2B5EF4-FFF2-40B4-BE49-F238E27FC236}">
                  <a16:creationId xmlns:a16="http://schemas.microsoft.com/office/drawing/2014/main" id="{16A100E4-737C-AEE6-BED3-70A314246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9053" y="4261229"/>
              <a:ext cx="914400" cy="914400"/>
            </a:xfrm>
            <a:prstGeom prst="rect">
              <a:avLst/>
            </a:prstGeom>
          </p:spPr>
        </p:pic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0C5D1A4-BC9E-1381-362C-9DE4B784E385}"/>
                </a:ext>
              </a:extLst>
            </p:cNvPr>
            <p:cNvCxnSpPr>
              <a:cxnSpLocks/>
            </p:cNvCxnSpPr>
            <p:nvPr/>
          </p:nvCxnSpPr>
          <p:spPr>
            <a:xfrm>
              <a:off x="1253453" y="5810305"/>
              <a:ext cx="1367421" cy="466594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0D380FA-E1D2-FE18-A18D-B0777AE6D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3453" y="5544917"/>
              <a:ext cx="1367421" cy="276177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789B421-7D7B-2056-E018-2858EFA36E6A}"/>
                </a:ext>
              </a:extLst>
            </p:cNvPr>
            <p:cNvCxnSpPr>
              <a:cxnSpLocks/>
            </p:cNvCxnSpPr>
            <p:nvPr/>
          </p:nvCxnSpPr>
          <p:spPr>
            <a:xfrm>
              <a:off x="1253453" y="5820763"/>
              <a:ext cx="1367421" cy="96656"/>
            </a:xfrm>
            <a:prstGeom prst="straightConnector1">
              <a:avLst/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C476A3A-926D-AC68-721C-B924751B3102}"/>
                </a:ext>
              </a:extLst>
            </p:cNvPr>
            <p:cNvSpPr txBox="1"/>
            <p:nvPr/>
          </p:nvSpPr>
          <p:spPr>
            <a:xfrm>
              <a:off x="210195" y="6130458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</a:t>
              </a:r>
            </a:p>
          </p:txBody>
        </p:sp>
        <p:pic>
          <p:nvPicPr>
            <p:cNvPr id="99" name="Graphic 98" descr="Processor with solid fill">
              <a:extLst>
                <a:ext uri="{FF2B5EF4-FFF2-40B4-BE49-F238E27FC236}">
                  <a16:creationId xmlns:a16="http://schemas.microsoft.com/office/drawing/2014/main" id="{8644E543-3BC7-0561-D8A4-5CAE52DE7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9053" y="5363563"/>
              <a:ext cx="914400" cy="9144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84D411-D8AF-A9E9-853A-7F6944E0C160}"/>
              </a:ext>
            </a:extLst>
          </p:cNvPr>
          <p:cNvGrpSpPr/>
          <p:nvPr/>
        </p:nvGrpSpPr>
        <p:grpSpPr>
          <a:xfrm>
            <a:off x="6278155" y="2741291"/>
            <a:ext cx="5574792" cy="3352183"/>
            <a:chOff x="5751578" y="3137149"/>
            <a:chExt cx="5574792" cy="3352183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A53FCC6-4406-220E-501B-FBBA5A8B1558}"/>
                </a:ext>
              </a:extLst>
            </p:cNvPr>
            <p:cNvSpPr txBox="1"/>
            <p:nvPr/>
          </p:nvSpPr>
          <p:spPr>
            <a:xfrm>
              <a:off x="5751578" y="3904044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F857B03-D3DD-4743-3D0A-BBA13BE8A900}"/>
                </a:ext>
              </a:extLst>
            </p:cNvPr>
            <p:cNvSpPr txBox="1"/>
            <p:nvPr/>
          </p:nvSpPr>
          <p:spPr>
            <a:xfrm>
              <a:off x="5766416" y="504140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9B8ADB-BE48-BA53-324D-075F16DE006D}"/>
                </a:ext>
              </a:extLst>
            </p:cNvPr>
            <p:cNvSpPr txBox="1"/>
            <p:nvPr/>
          </p:nvSpPr>
          <p:spPr>
            <a:xfrm>
              <a:off x="5775702" y="612000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2279755-CC6F-E130-AF65-DABC141F510B}"/>
                </a:ext>
              </a:extLst>
            </p:cNvPr>
            <p:cNvGrpSpPr/>
            <p:nvPr/>
          </p:nvGrpSpPr>
          <p:grpSpPr>
            <a:xfrm>
              <a:off x="5880436" y="3137149"/>
              <a:ext cx="5445934" cy="3293376"/>
              <a:chOff x="5880436" y="3137149"/>
              <a:chExt cx="5445934" cy="3293376"/>
            </a:xfrm>
          </p:grpSpPr>
          <p:graphicFrame>
            <p:nvGraphicFramePr>
              <p:cNvPr id="63" name="Content Placeholder 3">
                <a:extLst>
                  <a:ext uri="{FF2B5EF4-FFF2-40B4-BE49-F238E27FC236}">
                    <a16:creationId xmlns:a16="http://schemas.microsoft.com/office/drawing/2014/main" id="{91CCE56B-D70E-52F3-F535-5EB34967FE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11402887"/>
                  </p:ext>
                </p:extLst>
              </p:nvPr>
            </p:nvGraphicFramePr>
            <p:xfrm>
              <a:off x="8195666" y="3138685"/>
              <a:ext cx="3130704" cy="329184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347856">
                      <a:extLst>
                        <a:ext uri="{9D8B030D-6E8A-4147-A177-3AD203B41FA5}">
                          <a16:colId xmlns:a16="http://schemas.microsoft.com/office/drawing/2014/main" val="2122495709"/>
                        </a:ext>
                      </a:extLst>
                    </a:gridCol>
                    <a:gridCol w="347856">
                      <a:extLst>
                        <a:ext uri="{9D8B030D-6E8A-4147-A177-3AD203B41FA5}">
                          <a16:colId xmlns:a16="http://schemas.microsoft.com/office/drawing/2014/main" val="4110481289"/>
                        </a:ext>
                      </a:extLst>
                    </a:gridCol>
                    <a:gridCol w="347856">
                      <a:extLst>
                        <a:ext uri="{9D8B030D-6E8A-4147-A177-3AD203B41FA5}">
                          <a16:colId xmlns:a16="http://schemas.microsoft.com/office/drawing/2014/main" val="3110818857"/>
                        </a:ext>
                      </a:extLst>
                    </a:gridCol>
                    <a:gridCol w="347856">
                      <a:extLst>
                        <a:ext uri="{9D8B030D-6E8A-4147-A177-3AD203B41FA5}">
                          <a16:colId xmlns:a16="http://schemas.microsoft.com/office/drawing/2014/main" val="869976858"/>
                        </a:ext>
                      </a:extLst>
                    </a:gridCol>
                    <a:gridCol w="347856">
                      <a:extLst>
                        <a:ext uri="{9D8B030D-6E8A-4147-A177-3AD203B41FA5}">
                          <a16:colId xmlns:a16="http://schemas.microsoft.com/office/drawing/2014/main" val="25704943"/>
                        </a:ext>
                      </a:extLst>
                    </a:gridCol>
                    <a:gridCol w="347856">
                      <a:extLst>
                        <a:ext uri="{9D8B030D-6E8A-4147-A177-3AD203B41FA5}">
                          <a16:colId xmlns:a16="http://schemas.microsoft.com/office/drawing/2014/main" val="2403630409"/>
                        </a:ext>
                      </a:extLst>
                    </a:gridCol>
                    <a:gridCol w="347856">
                      <a:extLst>
                        <a:ext uri="{9D8B030D-6E8A-4147-A177-3AD203B41FA5}">
                          <a16:colId xmlns:a16="http://schemas.microsoft.com/office/drawing/2014/main" val="144926069"/>
                        </a:ext>
                      </a:extLst>
                    </a:gridCol>
                    <a:gridCol w="347856">
                      <a:extLst>
                        <a:ext uri="{9D8B030D-6E8A-4147-A177-3AD203B41FA5}">
                          <a16:colId xmlns:a16="http://schemas.microsoft.com/office/drawing/2014/main" val="1142292404"/>
                        </a:ext>
                      </a:extLst>
                    </a:gridCol>
                    <a:gridCol w="347856">
                      <a:extLst>
                        <a:ext uri="{9D8B030D-6E8A-4147-A177-3AD203B41FA5}">
                          <a16:colId xmlns:a16="http://schemas.microsoft.com/office/drawing/2014/main" val="4255596509"/>
                        </a:ext>
                      </a:extLst>
                    </a:gridCol>
                  </a:tblGrid>
                  <a:tr h="187209"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7099656"/>
                      </a:ext>
                    </a:extLst>
                  </a:tr>
                  <a:tr h="187209"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1394922"/>
                      </a:ext>
                    </a:extLst>
                  </a:tr>
                  <a:tr h="187209"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8584224"/>
                      </a:ext>
                    </a:extLst>
                  </a:tr>
                  <a:tr h="187209"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0222892"/>
                      </a:ext>
                    </a:extLst>
                  </a:tr>
                  <a:tr h="187209">
                    <a:tc>
                      <a:txBody>
                        <a:bodyPr/>
                        <a:lstStyle/>
                        <a:p>
                          <a:endParaRPr lang="en-US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358485"/>
                      </a:ext>
                    </a:extLst>
                  </a:tr>
                  <a:tr h="187209">
                    <a:tc>
                      <a:txBody>
                        <a:bodyPr/>
                        <a:lstStyle/>
                        <a:p>
                          <a:endParaRPr lang="en-US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5282129"/>
                      </a:ext>
                    </a:extLst>
                  </a:tr>
                  <a:tr h="187209"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3081976"/>
                      </a:ext>
                    </a:extLst>
                  </a:tr>
                  <a:tr h="187209"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4981534"/>
                      </a:ext>
                    </a:extLst>
                  </a:tr>
                  <a:tr h="187209"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2156295"/>
                      </a:ext>
                    </a:extLst>
                  </a:tr>
                </a:tbl>
              </a:graphicData>
            </a:graphic>
          </p:graphicFrame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C7D3F7CD-7D14-D23F-83FA-0338BE531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4836" y="3583891"/>
                <a:ext cx="1376706" cy="199104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9E4B1215-C63A-C40A-0F6A-5DDAED5E57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94836" y="3318503"/>
                <a:ext cx="1367421" cy="276177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749BC466-14C9-749F-A184-B659F420AB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4836" y="3594349"/>
                <a:ext cx="1367421" cy="843221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4" name="Graphic 103" descr="Processor with solid fill">
                <a:extLst>
                  <a:ext uri="{FF2B5EF4-FFF2-40B4-BE49-F238E27FC236}">
                    <a16:creationId xmlns:a16="http://schemas.microsoft.com/office/drawing/2014/main" id="{D4689113-C9A6-857D-1543-84679263F4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80436" y="313714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B17208BA-1C97-6593-B1CB-F589D10BE2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9674" y="4721253"/>
                <a:ext cx="1361868" cy="119616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A6D4E788-D525-C7E6-18D5-ADC5B91EC2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09674" y="3666633"/>
                <a:ext cx="1352583" cy="106540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F302202D-898C-D835-8079-BBD3DE0E3A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9674" y="4731711"/>
                <a:ext cx="1367421" cy="9665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9" name="Graphic 108" descr="Processor with solid fill">
                <a:extLst>
                  <a:ext uri="{FF2B5EF4-FFF2-40B4-BE49-F238E27FC236}">
                    <a16:creationId xmlns:a16="http://schemas.microsoft.com/office/drawing/2014/main" id="{DC784501-4FAE-0C91-CAD2-BF7823D79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95274" y="4274511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99D32F81-1ACD-BE7F-9C10-717CF823C3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960" y="5799847"/>
                <a:ext cx="1367421" cy="466594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98116267-CAE3-155F-7C6C-9F8EECB45B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18960" y="4048605"/>
                <a:ext cx="1343297" cy="176203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A2ADB339-1FA6-B432-C6C6-8E4953A46D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18960" y="5148520"/>
                <a:ext cx="1358135" cy="661785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4" name="Graphic 113" descr="Processor with solid fill">
                <a:extLst>
                  <a:ext uri="{FF2B5EF4-FFF2-40B4-BE49-F238E27FC236}">
                    <a16:creationId xmlns:a16="http://schemas.microsoft.com/office/drawing/2014/main" id="{6B62AB70-D42F-5D30-718D-16905BF75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4560" y="5353105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49B6B25-AE68-DB0D-A7F1-252F32B200E7}"/>
              </a:ext>
            </a:extLst>
          </p:cNvPr>
          <p:cNvSpPr txBox="1"/>
          <p:nvPr/>
        </p:nvSpPr>
        <p:spPr>
          <a:xfrm>
            <a:off x="869515" y="6272224"/>
            <a:ext cx="34610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Arial"/>
              </a:rPr>
              <a:t>Data parallelism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EBF48-7833-54A3-1564-B60EF5119BE2}"/>
              </a:ext>
            </a:extLst>
          </p:cNvPr>
          <p:cNvSpPr txBox="1"/>
          <p:nvPr/>
        </p:nvSpPr>
        <p:spPr>
          <a:xfrm>
            <a:off x="6991740" y="6269171"/>
            <a:ext cx="34610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Arial"/>
              </a:rPr>
              <a:t>Task parallelism</a:t>
            </a:r>
          </a:p>
        </p:txBody>
      </p:sp>
    </p:spTree>
    <p:extLst>
      <p:ext uri="{BB962C8B-B14F-4D97-AF65-F5344CB8AC3E}">
        <p14:creationId xmlns:p14="http://schemas.microsoft.com/office/powerpoint/2010/main" val="413091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AD64-0861-5969-306D-25005451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427475"/>
            <a:ext cx="11048999" cy="811005"/>
          </a:xfrm>
        </p:spPr>
        <p:txBody>
          <a:bodyPr anchor="t">
            <a:normAutofit/>
          </a:bodyPr>
          <a:lstStyle/>
          <a:p>
            <a:r>
              <a:rPr lang="en-US"/>
              <a:t>Summary</a:t>
            </a:r>
          </a:p>
        </p:txBody>
      </p:sp>
      <p:sp>
        <p:nvSpPr>
          <p:cNvPr id="9" name="Slide Number Placeholder 3" hidden="1">
            <a:extLst>
              <a:ext uri="{FF2B5EF4-FFF2-40B4-BE49-F238E27FC236}">
                <a16:creationId xmlns:a16="http://schemas.microsoft.com/office/drawing/2014/main" id="{DEE3AB3D-560B-9770-1711-6C35EE66863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88788" y="569913"/>
            <a:ext cx="303212" cy="365125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54797FC3-DC33-DA47-95F6-F7EB925D69E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50DCEF-12CA-C736-6F75-D84D1399D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739441"/>
              </p:ext>
            </p:extLst>
          </p:nvPr>
        </p:nvGraphicFramePr>
        <p:xfrm>
          <a:off x="571500" y="1436688"/>
          <a:ext cx="11049000" cy="4491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28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1916-A3B9-C643-89B2-4671F057E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271" y="2289120"/>
            <a:ext cx="6402301" cy="1655763"/>
          </a:xfrm>
        </p:spPr>
        <p:txBody>
          <a:bodyPr anchor="t"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1163C697-28DF-6ED5-4721-9FD731E21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5828" y="4195872"/>
            <a:ext cx="4920344" cy="60757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ashov@uic.edu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01238"/>
      </p:ext>
    </p:extLst>
  </p:cSld>
  <p:clrMapOvr>
    <a:masterClrMapping/>
  </p:clrMapOvr>
</p:sld>
</file>

<file path=ppt/theme/theme1.xml><?xml version="1.0" encoding="utf-8"?>
<a:theme xmlns:a="http://schemas.openxmlformats.org/drawingml/2006/main" name="1_UIC">
  <a:themeElements>
    <a:clrScheme name="UIC">
      <a:dk1>
        <a:srgbClr val="575757"/>
      </a:dk1>
      <a:lt1>
        <a:srgbClr val="FFFFFF"/>
      </a:lt1>
      <a:dk2>
        <a:srgbClr val="001D69"/>
      </a:dk2>
      <a:lt2>
        <a:srgbClr val="F2F7EB"/>
      </a:lt2>
      <a:accent1>
        <a:srgbClr val="D40032"/>
      </a:accent1>
      <a:accent2>
        <a:srgbClr val="001E61"/>
      </a:accent2>
      <a:accent3>
        <a:srgbClr val="41B6E5"/>
      </a:accent3>
      <a:accent4>
        <a:srgbClr val="FFBE3E"/>
      </a:accent4>
      <a:accent5>
        <a:srgbClr val="0085AD"/>
      </a:accent5>
      <a:accent6>
        <a:srgbClr val="D0D2CF"/>
      </a:accent6>
      <a:hlink>
        <a:srgbClr val="41B6E6"/>
      </a:hlink>
      <a:folHlink>
        <a:srgbClr val="001E6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IC" id="{B82EF8CA-CF45-B347-9F86-BDCB680E2AB6}" vid="{5E8F787F-D014-A040-8B66-4854019F9F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</TotalTime>
  <Words>469</Words>
  <Application>Microsoft Office PowerPoint</Application>
  <PresentationFormat>Widescreen</PresentationFormat>
  <Paragraphs>135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1_UIC</vt:lpstr>
      <vt:lpstr>Parallel Computing</vt:lpstr>
      <vt:lpstr>Roadmap</vt:lpstr>
      <vt:lpstr>Analogy to Sequential Computing</vt:lpstr>
      <vt:lpstr>Analogy to Parallel Computing</vt:lpstr>
      <vt:lpstr>Analogy to Parallel Computing</vt:lpstr>
      <vt:lpstr>Parallel Computing</vt:lpstr>
      <vt:lpstr>Types of Parallel Computing</vt:lpstr>
      <vt:lpstr>Summary</vt:lpstr>
      <vt:lpstr>Thank You</vt:lpstr>
      <vt:lpstr>Quiz 1: </vt:lpstr>
      <vt:lpstr>Quiz 1 (Solution): </vt:lpstr>
      <vt:lpstr>Quiz 2: </vt:lpstr>
      <vt:lpstr>Quiz 2 (Solution): </vt:lpstr>
      <vt:lpstr>Quiz 3: </vt:lpstr>
      <vt:lpstr>Quiz 3 (Solution):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Campbell</dc:creator>
  <cp:lastModifiedBy>Shovon, Ahmedur Rahman</cp:lastModifiedBy>
  <cp:revision>410</cp:revision>
  <dcterms:created xsi:type="dcterms:W3CDTF">2020-05-04T17:53:51Z</dcterms:created>
  <dcterms:modified xsi:type="dcterms:W3CDTF">2023-11-27T02:37:26Z</dcterms:modified>
</cp:coreProperties>
</file>