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51"/>
  </p:notesMasterIdLst>
  <p:sldIdLst>
    <p:sldId id="324" r:id="rId2"/>
    <p:sldId id="1072" r:id="rId3"/>
    <p:sldId id="1068" r:id="rId4"/>
    <p:sldId id="706" r:id="rId5"/>
    <p:sldId id="1053" r:id="rId6"/>
    <p:sldId id="708" r:id="rId7"/>
    <p:sldId id="441" r:id="rId8"/>
    <p:sldId id="1050" r:id="rId9"/>
    <p:sldId id="715" r:id="rId10"/>
    <p:sldId id="1051" r:id="rId11"/>
    <p:sldId id="1052" r:id="rId12"/>
    <p:sldId id="719" r:id="rId13"/>
    <p:sldId id="720" r:id="rId14"/>
    <p:sldId id="717" r:id="rId15"/>
    <p:sldId id="446" r:id="rId16"/>
    <p:sldId id="445" r:id="rId17"/>
    <p:sldId id="444" r:id="rId18"/>
    <p:sldId id="712" r:id="rId19"/>
    <p:sldId id="711" r:id="rId20"/>
    <p:sldId id="710" r:id="rId21"/>
    <p:sldId id="1048" r:id="rId22"/>
    <p:sldId id="1057" r:id="rId23"/>
    <p:sldId id="1069" r:id="rId24"/>
    <p:sldId id="1055" r:id="rId25"/>
    <p:sldId id="1056" r:id="rId26"/>
    <p:sldId id="1058" r:id="rId27"/>
    <p:sldId id="456" r:id="rId28"/>
    <p:sldId id="918" r:id="rId29"/>
    <p:sldId id="1059" r:id="rId30"/>
    <p:sldId id="654" r:id="rId31"/>
    <p:sldId id="628" r:id="rId32"/>
    <p:sldId id="632" r:id="rId33"/>
    <p:sldId id="631" r:id="rId34"/>
    <p:sldId id="1060" r:id="rId35"/>
    <p:sldId id="1011" r:id="rId36"/>
    <p:sldId id="908" r:id="rId37"/>
    <p:sldId id="909" r:id="rId38"/>
    <p:sldId id="910" r:id="rId39"/>
    <p:sldId id="911" r:id="rId40"/>
    <p:sldId id="1061" r:id="rId41"/>
    <p:sldId id="1070" r:id="rId42"/>
    <p:sldId id="1062" r:id="rId43"/>
    <p:sldId id="1063" r:id="rId44"/>
    <p:sldId id="1064" r:id="rId45"/>
    <p:sldId id="1065" r:id="rId46"/>
    <p:sldId id="1066" r:id="rId47"/>
    <p:sldId id="1071" r:id="rId48"/>
    <p:sldId id="1067" r:id="rId49"/>
    <p:sldId id="321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130FF3B-05EB-449C-8354-4845094E74DF}">
          <p14:sldIdLst>
            <p14:sldId id="324"/>
            <p14:sldId id="1072"/>
          </p14:sldIdLst>
        </p14:section>
        <p14:section name="Introduction" id="{A533E9AA-63B1-4075-B658-5A6EA5316B3D}">
          <p14:sldIdLst>
            <p14:sldId id="1068"/>
            <p14:sldId id="706"/>
            <p14:sldId id="1053"/>
            <p14:sldId id="708"/>
            <p14:sldId id="441"/>
            <p14:sldId id="1050"/>
            <p14:sldId id="715"/>
            <p14:sldId id="1051"/>
            <p14:sldId id="1052"/>
            <p14:sldId id="719"/>
            <p14:sldId id="720"/>
            <p14:sldId id="717"/>
            <p14:sldId id="446"/>
            <p14:sldId id="445"/>
            <p14:sldId id="444"/>
            <p14:sldId id="712"/>
            <p14:sldId id="711"/>
            <p14:sldId id="710"/>
            <p14:sldId id="1048"/>
            <p14:sldId id="1057"/>
          </p14:sldIdLst>
        </p14:section>
        <p14:section name="Implementation" id="{5967A4F8-7E05-4199-A4DD-ED017F9FD851}">
          <p14:sldIdLst>
            <p14:sldId id="1069"/>
            <p14:sldId id="1055"/>
            <p14:sldId id="1056"/>
            <p14:sldId id="1058"/>
            <p14:sldId id="456"/>
            <p14:sldId id="918"/>
            <p14:sldId id="1059"/>
            <p14:sldId id="654"/>
            <p14:sldId id="628"/>
            <p14:sldId id="632"/>
            <p14:sldId id="631"/>
            <p14:sldId id="1060"/>
            <p14:sldId id="1011"/>
            <p14:sldId id="908"/>
            <p14:sldId id="909"/>
            <p14:sldId id="910"/>
            <p14:sldId id="911"/>
            <p14:sldId id="1061"/>
          </p14:sldIdLst>
        </p14:section>
        <p14:section name="Evaluation" id="{3EB77AA7-3878-4443-BF29-25F86595FD78}">
          <p14:sldIdLst>
            <p14:sldId id="1070"/>
            <p14:sldId id="1062"/>
            <p14:sldId id="1063"/>
            <p14:sldId id="1064"/>
            <p14:sldId id="1065"/>
            <p14:sldId id="1066"/>
          </p14:sldIdLst>
        </p14:section>
        <p14:section name="Conclusion" id="{F4DA771B-8F20-432D-810E-BE302E9BC969}">
          <p14:sldIdLst>
            <p14:sldId id="1071"/>
            <p14:sldId id="1067"/>
            <p14:sldId id="32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becca ruhlman" initials="rr" lastIdx="1" clrIdx="0">
    <p:extLst>
      <p:ext uri="{19B8F6BF-5375-455C-9EA6-DF929625EA0E}">
        <p15:presenceInfo xmlns:p15="http://schemas.microsoft.com/office/powerpoint/2012/main" userId="d5b2232316ecf4c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E62"/>
    <a:srgbClr val="FFFFFF"/>
    <a:srgbClr val="D50032"/>
    <a:srgbClr val="F4F3E8"/>
    <a:srgbClr val="0080A9"/>
    <a:srgbClr val="FEBB37"/>
    <a:srgbClr val="51BFE7"/>
    <a:srgbClr val="333333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A57C8E-13FD-BE67-1698-8B999F2138A7}" v="6" dt="2024-12-01T15:08:54.804"/>
    <p1510:client id="{2FA682D6-36F1-1C83-6618-674BDF23A99F}" v="1061" dt="2024-12-01T20:22:00.750"/>
    <p1510:client id="{38E10094-231E-1A2C-30A3-98CB3F58915D}" v="98" dt="2024-11-30T22:55:07.423"/>
    <p1510:client id="{4BD79B09-243E-B1E1-D9FE-4602B5FADB13}" v="98" dt="2024-11-30T08:26:18.175"/>
    <p1510:client id="{546BC3F5-AD89-45C8-549B-FF2B5A2F02E9}" v="685" dt="2024-11-30T10:16:51.730"/>
    <p1510:client id="{58087641-F37D-55D9-C52E-9A7D70980110}" v="177" dt="2024-11-30T14:14:49.820"/>
    <p1510:client id="{5D51C940-43E5-1296-1E8D-0385B3D5F719}" v="43" dt="2024-12-01T01:48:26.563"/>
    <p1510:client id="{624ED046-2C32-79F7-0704-CB34ECE7E3F2}" v="12" dt="2024-12-01T06:17:52.057"/>
    <p1510:client id="{64B53B63-9C09-560D-D5CE-D9B56B84400D}" v="136" dt="2024-12-01T15:36:35.349"/>
    <p1510:client id="{6641C7BD-D90F-4A3C-D6F8-22F4F63329BD}" v="412" dt="2024-11-30T16:52:09.087"/>
    <p1510:client id="{7B550CDB-4354-21E6-C459-665715DB13AA}" v="20" dt="2024-11-30T18:16:42.533"/>
    <p1510:client id="{7EF7434E-B836-631E-EAE1-DA6EE14E1ED9}" v="65" dt="2024-12-01T06:14:25.210"/>
    <p1510:client id="{84FBF131-647D-BF51-CC15-EC9480B31373}" v="668" dt="2024-11-30T06:09:19.441"/>
    <p1510:client id="{B87112F5-E0FE-9F7E-14EB-8E2D1DD99F52}" v="13" dt="2024-12-01T21:31:09.097"/>
    <p1510:client id="{E0D9F0C6-BD06-90F9-89BC-BA328D2B668E}" v="6" dt="2024-12-02T03:16:19.648"/>
    <p1510:client id="{E60FBC1F-4FAB-E75D-AF6C-4C08F57853A2}" v="90" dt="2024-12-01T14:02:31.6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52" autoAdjust="0"/>
    <p:restoredTop sz="88620" autoAdjust="0"/>
  </p:normalViewPr>
  <p:slideViewPr>
    <p:cSldViewPr snapToGrid="0">
      <p:cViewPr varScale="1">
        <p:scale>
          <a:sx n="84" d="100"/>
          <a:sy n="84" d="100"/>
        </p:scale>
        <p:origin x="917" y="8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7C03AE-A151-443A-A341-BE40A1EC9BAE}" type="doc">
      <dgm:prSet loTypeId="urn:microsoft.com/office/officeart/2008/layout/HorizontalMultiLevelHierarchy" loCatId="hierarchy" qsTypeId="urn:microsoft.com/office/officeart/2005/8/quickstyle/simple4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7D2C13CD-E560-4E1B-BBAB-500E17176103}">
      <dgm:prSet/>
      <dgm:spPr/>
      <dgm:t>
        <a:bodyPr/>
        <a:lstStyle/>
        <a:p>
          <a:r>
            <a:rPr lang="en-US" b="0" i="0"/>
            <a:t>Applications</a:t>
          </a:r>
          <a:endParaRPr lang="en-US"/>
        </a:p>
      </dgm:t>
    </dgm:pt>
    <dgm:pt modelId="{7A3A65E7-0132-4244-9439-FD68C4FC6EF9}" type="parTrans" cxnId="{AC297104-85D2-4DD2-B6CA-0EAAFD710B39}">
      <dgm:prSet/>
      <dgm:spPr/>
      <dgm:t>
        <a:bodyPr/>
        <a:lstStyle/>
        <a:p>
          <a:endParaRPr lang="en-US"/>
        </a:p>
      </dgm:t>
    </dgm:pt>
    <dgm:pt modelId="{847EA80E-70A6-4BE5-82DE-54529F366BB2}" type="sibTrans" cxnId="{AC297104-85D2-4DD2-B6CA-0EAAFD710B39}">
      <dgm:prSet/>
      <dgm:spPr/>
      <dgm:t>
        <a:bodyPr/>
        <a:lstStyle/>
        <a:p>
          <a:endParaRPr lang="en-US"/>
        </a:p>
      </dgm:t>
    </dgm:pt>
    <dgm:pt modelId="{3A46977E-110F-4ABF-AE63-4C4A93AA5E65}">
      <dgm:prSet/>
      <dgm:spPr/>
      <dgm:t>
        <a:bodyPr/>
        <a:lstStyle/>
        <a:p>
          <a:r>
            <a:rPr lang="en-US" b="0" i="0"/>
            <a:t>Transitive closure</a:t>
          </a:r>
          <a:endParaRPr lang="en-US"/>
        </a:p>
      </dgm:t>
    </dgm:pt>
    <dgm:pt modelId="{70DC02D4-857B-4C3D-8B5D-AF3708EF773E}" type="parTrans" cxnId="{CDF2A1A2-4EE8-491C-94A1-0AE72BEB0C74}">
      <dgm:prSet/>
      <dgm:spPr/>
      <dgm:t>
        <a:bodyPr/>
        <a:lstStyle/>
        <a:p>
          <a:endParaRPr lang="en-US"/>
        </a:p>
      </dgm:t>
    </dgm:pt>
    <dgm:pt modelId="{140C74AF-03C0-454C-99EB-1DAF51672E23}" type="sibTrans" cxnId="{CDF2A1A2-4EE8-491C-94A1-0AE72BEB0C74}">
      <dgm:prSet/>
      <dgm:spPr/>
      <dgm:t>
        <a:bodyPr/>
        <a:lstStyle/>
        <a:p>
          <a:endParaRPr lang="en-US"/>
        </a:p>
      </dgm:t>
    </dgm:pt>
    <dgm:pt modelId="{6E759A1E-C61E-42B5-B9B7-F5A00754F83F}">
      <dgm:prSet/>
      <dgm:spPr/>
      <dgm:t>
        <a:bodyPr/>
        <a:lstStyle/>
        <a:p>
          <a:r>
            <a:rPr lang="en-US"/>
            <a:t>Connected components</a:t>
          </a:r>
        </a:p>
      </dgm:t>
    </dgm:pt>
    <dgm:pt modelId="{F7F8FAD6-D0C3-4DAB-8C7C-1CBC5752D675}" type="parTrans" cxnId="{558A6F52-4E39-4873-B53B-A5D774C50FED}">
      <dgm:prSet/>
      <dgm:spPr/>
      <dgm:t>
        <a:bodyPr/>
        <a:lstStyle/>
        <a:p>
          <a:endParaRPr lang="en-US"/>
        </a:p>
      </dgm:t>
    </dgm:pt>
    <dgm:pt modelId="{AA48C616-AE70-4232-8F44-06DAEAEB6118}" type="sibTrans" cxnId="{558A6F52-4E39-4873-B53B-A5D774C50FED}">
      <dgm:prSet/>
      <dgm:spPr/>
      <dgm:t>
        <a:bodyPr/>
        <a:lstStyle/>
        <a:p>
          <a:endParaRPr lang="en-US"/>
        </a:p>
      </dgm:t>
    </dgm:pt>
    <dgm:pt modelId="{41F8E3CC-C33A-426F-BFD2-C5C22F8A27AD}">
      <dgm:prSet/>
      <dgm:spPr/>
      <dgm:t>
        <a:bodyPr/>
        <a:lstStyle/>
        <a:p>
          <a:r>
            <a:rPr lang="en-US"/>
            <a:t>Same generation</a:t>
          </a:r>
        </a:p>
      </dgm:t>
    </dgm:pt>
    <dgm:pt modelId="{25B396A7-87AA-4DFA-897A-AB4E21C5A5DB}" type="parTrans" cxnId="{98546ECE-248B-4B46-9791-9AB2F623BD73}">
      <dgm:prSet/>
      <dgm:spPr/>
      <dgm:t>
        <a:bodyPr/>
        <a:lstStyle/>
        <a:p>
          <a:endParaRPr lang="en-US"/>
        </a:p>
      </dgm:t>
    </dgm:pt>
    <dgm:pt modelId="{AF5AE224-8E70-4183-BEA8-E5AD60DE7E8A}" type="sibTrans" cxnId="{98546ECE-248B-4B46-9791-9AB2F623BD73}">
      <dgm:prSet/>
      <dgm:spPr/>
      <dgm:t>
        <a:bodyPr/>
        <a:lstStyle/>
        <a:p>
          <a:endParaRPr lang="en-US"/>
        </a:p>
      </dgm:t>
    </dgm:pt>
    <dgm:pt modelId="{38757007-C160-4166-90BD-639BE46AE936}">
      <dgm:prSet/>
      <dgm:spPr/>
      <dgm:t>
        <a:bodyPr/>
        <a:lstStyle/>
        <a:p>
          <a:r>
            <a:rPr lang="en-US"/>
            <a:t>Triangle counting</a:t>
          </a:r>
        </a:p>
      </dgm:t>
    </dgm:pt>
    <dgm:pt modelId="{2229AB71-E30B-42FE-97BA-DAFDA8E8B3A6}" type="parTrans" cxnId="{471B199E-C93B-46BC-920A-9C6C973E087A}">
      <dgm:prSet/>
      <dgm:spPr/>
      <dgm:t>
        <a:bodyPr/>
        <a:lstStyle/>
        <a:p>
          <a:endParaRPr lang="en-US"/>
        </a:p>
      </dgm:t>
    </dgm:pt>
    <dgm:pt modelId="{B68006B5-1AB7-48D0-ACA8-564906D3A3A8}" type="sibTrans" cxnId="{471B199E-C93B-46BC-920A-9C6C973E087A}">
      <dgm:prSet/>
      <dgm:spPr/>
      <dgm:t>
        <a:bodyPr/>
        <a:lstStyle/>
        <a:p>
          <a:endParaRPr lang="en-US"/>
        </a:p>
      </dgm:t>
    </dgm:pt>
    <dgm:pt modelId="{5BD03766-AD3F-4FC4-8AC3-0C357023D9F2}" type="pres">
      <dgm:prSet presAssocID="{DB7C03AE-A151-443A-A341-BE40A1EC9BAE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3A05F2F-0E12-4142-A65C-682705F009C7}" type="pres">
      <dgm:prSet presAssocID="{7D2C13CD-E560-4E1B-BBAB-500E17176103}" presName="root1" presStyleCnt="0"/>
      <dgm:spPr/>
    </dgm:pt>
    <dgm:pt modelId="{8115945C-4122-4891-BDCA-4800A692E1D9}" type="pres">
      <dgm:prSet presAssocID="{7D2C13CD-E560-4E1B-BBAB-500E17176103}" presName="LevelOneTextNode" presStyleLbl="node0" presStyleIdx="0" presStyleCnt="1">
        <dgm:presLayoutVars>
          <dgm:chPref val="3"/>
        </dgm:presLayoutVars>
      </dgm:prSet>
      <dgm:spPr/>
    </dgm:pt>
    <dgm:pt modelId="{9B9B15D8-5661-47BE-B870-C2F16A653C29}" type="pres">
      <dgm:prSet presAssocID="{7D2C13CD-E560-4E1B-BBAB-500E17176103}" presName="level2hierChild" presStyleCnt="0"/>
      <dgm:spPr/>
    </dgm:pt>
    <dgm:pt modelId="{0621F7A8-5A5C-49FC-81FF-0138DC7D87D3}" type="pres">
      <dgm:prSet presAssocID="{70DC02D4-857B-4C3D-8B5D-AF3708EF773E}" presName="conn2-1" presStyleLbl="parChTrans1D2" presStyleIdx="0" presStyleCnt="4"/>
      <dgm:spPr/>
    </dgm:pt>
    <dgm:pt modelId="{E06BFBEB-3348-4821-BF5F-EE6EF69A2CEA}" type="pres">
      <dgm:prSet presAssocID="{70DC02D4-857B-4C3D-8B5D-AF3708EF773E}" presName="connTx" presStyleLbl="parChTrans1D2" presStyleIdx="0" presStyleCnt="4"/>
      <dgm:spPr/>
    </dgm:pt>
    <dgm:pt modelId="{2C8A715B-DD64-4A1C-A590-4679503CC237}" type="pres">
      <dgm:prSet presAssocID="{3A46977E-110F-4ABF-AE63-4C4A93AA5E65}" presName="root2" presStyleCnt="0"/>
      <dgm:spPr/>
    </dgm:pt>
    <dgm:pt modelId="{049F6536-B4F9-4630-BD92-15D7A104BA5F}" type="pres">
      <dgm:prSet presAssocID="{3A46977E-110F-4ABF-AE63-4C4A93AA5E65}" presName="LevelTwoTextNode" presStyleLbl="node2" presStyleIdx="0" presStyleCnt="4">
        <dgm:presLayoutVars>
          <dgm:chPref val="3"/>
        </dgm:presLayoutVars>
      </dgm:prSet>
      <dgm:spPr/>
    </dgm:pt>
    <dgm:pt modelId="{47961426-440E-4FF5-A28C-9D98717A41B0}" type="pres">
      <dgm:prSet presAssocID="{3A46977E-110F-4ABF-AE63-4C4A93AA5E65}" presName="level3hierChild" presStyleCnt="0"/>
      <dgm:spPr/>
    </dgm:pt>
    <dgm:pt modelId="{ED7980F8-79E6-4C88-BA6E-EEFA03FC0369}" type="pres">
      <dgm:prSet presAssocID="{2229AB71-E30B-42FE-97BA-DAFDA8E8B3A6}" presName="conn2-1" presStyleLbl="parChTrans1D2" presStyleIdx="1" presStyleCnt="4"/>
      <dgm:spPr/>
    </dgm:pt>
    <dgm:pt modelId="{225D77E9-F82D-451D-B8C4-EC97265DB6FD}" type="pres">
      <dgm:prSet presAssocID="{2229AB71-E30B-42FE-97BA-DAFDA8E8B3A6}" presName="connTx" presStyleLbl="parChTrans1D2" presStyleIdx="1" presStyleCnt="4"/>
      <dgm:spPr/>
    </dgm:pt>
    <dgm:pt modelId="{CBCF6FD7-327B-49E1-87D2-4622BD6F78A1}" type="pres">
      <dgm:prSet presAssocID="{38757007-C160-4166-90BD-639BE46AE936}" presName="root2" presStyleCnt="0"/>
      <dgm:spPr/>
    </dgm:pt>
    <dgm:pt modelId="{A8F8D7F1-A70D-4FF7-872E-46EE772FE632}" type="pres">
      <dgm:prSet presAssocID="{38757007-C160-4166-90BD-639BE46AE936}" presName="LevelTwoTextNode" presStyleLbl="node2" presStyleIdx="1" presStyleCnt="4">
        <dgm:presLayoutVars>
          <dgm:chPref val="3"/>
        </dgm:presLayoutVars>
      </dgm:prSet>
      <dgm:spPr/>
    </dgm:pt>
    <dgm:pt modelId="{1F4FDCAF-F19A-4FC1-93D7-B3DEDBE17C7D}" type="pres">
      <dgm:prSet presAssocID="{38757007-C160-4166-90BD-639BE46AE936}" presName="level3hierChild" presStyleCnt="0"/>
      <dgm:spPr/>
    </dgm:pt>
    <dgm:pt modelId="{D38D6935-D3EF-498C-AD14-4AB314040246}" type="pres">
      <dgm:prSet presAssocID="{F7F8FAD6-D0C3-4DAB-8C7C-1CBC5752D675}" presName="conn2-1" presStyleLbl="parChTrans1D2" presStyleIdx="2" presStyleCnt="4"/>
      <dgm:spPr/>
    </dgm:pt>
    <dgm:pt modelId="{159A984D-97BC-4ACB-97CE-7182D2586189}" type="pres">
      <dgm:prSet presAssocID="{F7F8FAD6-D0C3-4DAB-8C7C-1CBC5752D675}" presName="connTx" presStyleLbl="parChTrans1D2" presStyleIdx="2" presStyleCnt="4"/>
      <dgm:spPr/>
    </dgm:pt>
    <dgm:pt modelId="{A9DCFCDC-809A-4D72-94B4-B1FE48295CEC}" type="pres">
      <dgm:prSet presAssocID="{6E759A1E-C61E-42B5-B9B7-F5A00754F83F}" presName="root2" presStyleCnt="0"/>
      <dgm:spPr/>
    </dgm:pt>
    <dgm:pt modelId="{0BAE29E8-B619-4472-9EE3-24E3C4C22D78}" type="pres">
      <dgm:prSet presAssocID="{6E759A1E-C61E-42B5-B9B7-F5A00754F83F}" presName="LevelTwoTextNode" presStyleLbl="node2" presStyleIdx="2" presStyleCnt="4">
        <dgm:presLayoutVars>
          <dgm:chPref val="3"/>
        </dgm:presLayoutVars>
      </dgm:prSet>
      <dgm:spPr/>
    </dgm:pt>
    <dgm:pt modelId="{723089DE-A801-4A1C-AD4A-C8EE01143B0D}" type="pres">
      <dgm:prSet presAssocID="{6E759A1E-C61E-42B5-B9B7-F5A00754F83F}" presName="level3hierChild" presStyleCnt="0"/>
      <dgm:spPr/>
    </dgm:pt>
    <dgm:pt modelId="{FB5EC251-CD00-4A02-A318-7E89E47D7242}" type="pres">
      <dgm:prSet presAssocID="{25B396A7-87AA-4DFA-897A-AB4E21C5A5DB}" presName="conn2-1" presStyleLbl="parChTrans1D2" presStyleIdx="3" presStyleCnt="4"/>
      <dgm:spPr/>
    </dgm:pt>
    <dgm:pt modelId="{EBA661BC-323E-48CC-BD82-9E10EF2B05E2}" type="pres">
      <dgm:prSet presAssocID="{25B396A7-87AA-4DFA-897A-AB4E21C5A5DB}" presName="connTx" presStyleLbl="parChTrans1D2" presStyleIdx="3" presStyleCnt="4"/>
      <dgm:spPr/>
    </dgm:pt>
    <dgm:pt modelId="{DB88E278-12AC-4084-B669-356CDD7183B9}" type="pres">
      <dgm:prSet presAssocID="{41F8E3CC-C33A-426F-BFD2-C5C22F8A27AD}" presName="root2" presStyleCnt="0"/>
      <dgm:spPr/>
    </dgm:pt>
    <dgm:pt modelId="{2683D858-D9F9-411C-8E3C-C4B5CF979DE2}" type="pres">
      <dgm:prSet presAssocID="{41F8E3CC-C33A-426F-BFD2-C5C22F8A27AD}" presName="LevelTwoTextNode" presStyleLbl="node2" presStyleIdx="3" presStyleCnt="4">
        <dgm:presLayoutVars>
          <dgm:chPref val="3"/>
        </dgm:presLayoutVars>
      </dgm:prSet>
      <dgm:spPr/>
    </dgm:pt>
    <dgm:pt modelId="{B66DD1B9-5E67-4114-9445-8B76A7857384}" type="pres">
      <dgm:prSet presAssocID="{41F8E3CC-C33A-426F-BFD2-C5C22F8A27AD}" presName="level3hierChild" presStyleCnt="0"/>
      <dgm:spPr/>
    </dgm:pt>
  </dgm:ptLst>
  <dgm:cxnLst>
    <dgm:cxn modelId="{AC297104-85D2-4DD2-B6CA-0EAAFD710B39}" srcId="{DB7C03AE-A151-443A-A341-BE40A1EC9BAE}" destId="{7D2C13CD-E560-4E1B-BBAB-500E17176103}" srcOrd="0" destOrd="0" parTransId="{7A3A65E7-0132-4244-9439-FD68C4FC6EF9}" sibTransId="{847EA80E-70A6-4BE5-82DE-54529F366BB2}"/>
    <dgm:cxn modelId="{0144CD04-5F79-4323-9D84-557ED2AE8786}" type="presOf" srcId="{41F8E3CC-C33A-426F-BFD2-C5C22F8A27AD}" destId="{2683D858-D9F9-411C-8E3C-C4B5CF979DE2}" srcOrd="0" destOrd="0" presId="urn:microsoft.com/office/officeart/2008/layout/HorizontalMultiLevelHierarchy"/>
    <dgm:cxn modelId="{92F53717-B77D-4D31-A40C-F956EDB781D6}" type="presOf" srcId="{70DC02D4-857B-4C3D-8B5D-AF3708EF773E}" destId="{0621F7A8-5A5C-49FC-81FF-0138DC7D87D3}" srcOrd="0" destOrd="0" presId="urn:microsoft.com/office/officeart/2008/layout/HorizontalMultiLevelHierarchy"/>
    <dgm:cxn modelId="{0E914D2D-7E16-426C-AAFC-EE3BA0808A47}" type="presOf" srcId="{F7F8FAD6-D0C3-4DAB-8C7C-1CBC5752D675}" destId="{159A984D-97BC-4ACB-97CE-7182D2586189}" srcOrd="1" destOrd="0" presId="urn:microsoft.com/office/officeart/2008/layout/HorizontalMultiLevelHierarchy"/>
    <dgm:cxn modelId="{F75C542D-DE73-425B-A79B-CB199C4AAEA5}" type="presOf" srcId="{3A46977E-110F-4ABF-AE63-4C4A93AA5E65}" destId="{049F6536-B4F9-4630-BD92-15D7A104BA5F}" srcOrd="0" destOrd="0" presId="urn:microsoft.com/office/officeart/2008/layout/HorizontalMultiLevelHierarchy"/>
    <dgm:cxn modelId="{84FDFE3B-4EEB-4093-8838-1BB6FB611F3C}" type="presOf" srcId="{2229AB71-E30B-42FE-97BA-DAFDA8E8B3A6}" destId="{ED7980F8-79E6-4C88-BA6E-EEFA03FC0369}" srcOrd="0" destOrd="0" presId="urn:microsoft.com/office/officeart/2008/layout/HorizontalMultiLevelHierarchy"/>
    <dgm:cxn modelId="{A58E7041-6B4E-4469-8EDC-2694C6C9329B}" type="presOf" srcId="{DB7C03AE-A151-443A-A341-BE40A1EC9BAE}" destId="{5BD03766-AD3F-4FC4-8AC3-0C357023D9F2}" srcOrd="0" destOrd="0" presId="urn:microsoft.com/office/officeart/2008/layout/HorizontalMultiLevelHierarchy"/>
    <dgm:cxn modelId="{03709251-E25D-45A3-BF0F-0EB5C79DD0B9}" type="presOf" srcId="{F7F8FAD6-D0C3-4DAB-8C7C-1CBC5752D675}" destId="{D38D6935-D3EF-498C-AD14-4AB314040246}" srcOrd="0" destOrd="0" presId="urn:microsoft.com/office/officeart/2008/layout/HorizontalMultiLevelHierarchy"/>
    <dgm:cxn modelId="{558A6F52-4E39-4873-B53B-A5D774C50FED}" srcId="{7D2C13CD-E560-4E1B-BBAB-500E17176103}" destId="{6E759A1E-C61E-42B5-B9B7-F5A00754F83F}" srcOrd="2" destOrd="0" parTransId="{F7F8FAD6-D0C3-4DAB-8C7C-1CBC5752D675}" sibTransId="{AA48C616-AE70-4232-8F44-06DAEAEB6118}"/>
    <dgm:cxn modelId="{D7B81580-CE2E-46A8-8F87-914D4616195D}" type="presOf" srcId="{25B396A7-87AA-4DFA-897A-AB4E21C5A5DB}" destId="{EBA661BC-323E-48CC-BD82-9E10EF2B05E2}" srcOrd="1" destOrd="0" presId="urn:microsoft.com/office/officeart/2008/layout/HorizontalMultiLevelHierarchy"/>
    <dgm:cxn modelId="{471B199E-C93B-46BC-920A-9C6C973E087A}" srcId="{7D2C13CD-E560-4E1B-BBAB-500E17176103}" destId="{38757007-C160-4166-90BD-639BE46AE936}" srcOrd="1" destOrd="0" parTransId="{2229AB71-E30B-42FE-97BA-DAFDA8E8B3A6}" sibTransId="{B68006B5-1AB7-48D0-ACA8-564906D3A3A8}"/>
    <dgm:cxn modelId="{CDF2A1A2-4EE8-491C-94A1-0AE72BEB0C74}" srcId="{7D2C13CD-E560-4E1B-BBAB-500E17176103}" destId="{3A46977E-110F-4ABF-AE63-4C4A93AA5E65}" srcOrd="0" destOrd="0" parTransId="{70DC02D4-857B-4C3D-8B5D-AF3708EF773E}" sibTransId="{140C74AF-03C0-454C-99EB-1DAF51672E23}"/>
    <dgm:cxn modelId="{BDCBF5A2-6851-45BE-93CD-BF93A175BAA2}" type="presOf" srcId="{70DC02D4-857B-4C3D-8B5D-AF3708EF773E}" destId="{E06BFBEB-3348-4821-BF5F-EE6EF69A2CEA}" srcOrd="1" destOrd="0" presId="urn:microsoft.com/office/officeart/2008/layout/HorizontalMultiLevelHierarchy"/>
    <dgm:cxn modelId="{E9184EBC-F7DE-421C-B34C-7BBA964F79B8}" type="presOf" srcId="{38757007-C160-4166-90BD-639BE46AE936}" destId="{A8F8D7F1-A70D-4FF7-872E-46EE772FE632}" srcOrd="0" destOrd="0" presId="urn:microsoft.com/office/officeart/2008/layout/HorizontalMultiLevelHierarchy"/>
    <dgm:cxn modelId="{167E2DC5-8028-4837-B95B-7B1E38265E56}" type="presOf" srcId="{6E759A1E-C61E-42B5-B9B7-F5A00754F83F}" destId="{0BAE29E8-B619-4472-9EE3-24E3C4C22D78}" srcOrd="0" destOrd="0" presId="urn:microsoft.com/office/officeart/2008/layout/HorizontalMultiLevelHierarchy"/>
    <dgm:cxn modelId="{98546ECE-248B-4B46-9791-9AB2F623BD73}" srcId="{7D2C13CD-E560-4E1B-BBAB-500E17176103}" destId="{41F8E3CC-C33A-426F-BFD2-C5C22F8A27AD}" srcOrd="3" destOrd="0" parTransId="{25B396A7-87AA-4DFA-897A-AB4E21C5A5DB}" sibTransId="{AF5AE224-8E70-4183-BEA8-E5AD60DE7E8A}"/>
    <dgm:cxn modelId="{044E82D0-260D-4CB5-BC30-85F9984B2CEE}" type="presOf" srcId="{7D2C13CD-E560-4E1B-BBAB-500E17176103}" destId="{8115945C-4122-4891-BDCA-4800A692E1D9}" srcOrd="0" destOrd="0" presId="urn:microsoft.com/office/officeart/2008/layout/HorizontalMultiLevelHierarchy"/>
    <dgm:cxn modelId="{AE141DE6-4B34-443C-BCBE-736B2904418C}" type="presOf" srcId="{25B396A7-87AA-4DFA-897A-AB4E21C5A5DB}" destId="{FB5EC251-CD00-4A02-A318-7E89E47D7242}" srcOrd="0" destOrd="0" presId="urn:microsoft.com/office/officeart/2008/layout/HorizontalMultiLevelHierarchy"/>
    <dgm:cxn modelId="{2D091BF0-EF84-481C-8C5F-24509C800D8A}" type="presOf" srcId="{2229AB71-E30B-42FE-97BA-DAFDA8E8B3A6}" destId="{225D77E9-F82D-451D-B8C4-EC97265DB6FD}" srcOrd="1" destOrd="0" presId="urn:microsoft.com/office/officeart/2008/layout/HorizontalMultiLevelHierarchy"/>
    <dgm:cxn modelId="{03EE7136-8A97-49DF-93D4-239D9C0131AF}" type="presParOf" srcId="{5BD03766-AD3F-4FC4-8AC3-0C357023D9F2}" destId="{63A05F2F-0E12-4142-A65C-682705F009C7}" srcOrd="0" destOrd="0" presId="urn:microsoft.com/office/officeart/2008/layout/HorizontalMultiLevelHierarchy"/>
    <dgm:cxn modelId="{AB7F71C2-4ABD-4136-AB4B-A1969BD1B496}" type="presParOf" srcId="{63A05F2F-0E12-4142-A65C-682705F009C7}" destId="{8115945C-4122-4891-BDCA-4800A692E1D9}" srcOrd="0" destOrd="0" presId="urn:microsoft.com/office/officeart/2008/layout/HorizontalMultiLevelHierarchy"/>
    <dgm:cxn modelId="{3963980F-AD4C-4167-ACA0-0F45F9C9DFD2}" type="presParOf" srcId="{63A05F2F-0E12-4142-A65C-682705F009C7}" destId="{9B9B15D8-5661-47BE-B870-C2F16A653C29}" srcOrd="1" destOrd="0" presId="urn:microsoft.com/office/officeart/2008/layout/HorizontalMultiLevelHierarchy"/>
    <dgm:cxn modelId="{6D8B9977-7883-49A3-9634-DFD3BE35B28E}" type="presParOf" srcId="{9B9B15D8-5661-47BE-B870-C2F16A653C29}" destId="{0621F7A8-5A5C-49FC-81FF-0138DC7D87D3}" srcOrd="0" destOrd="0" presId="urn:microsoft.com/office/officeart/2008/layout/HorizontalMultiLevelHierarchy"/>
    <dgm:cxn modelId="{2D0F77B8-A3EE-4C5B-A0EC-630B0645175A}" type="presParOf" srcId="{0621F7A8-5A5C-49FC-81FF-0138DC7D87D3}" destId="{E06BFBEB-3348-4821-BF5F-EE6EF69A2CEA}" srcOrd="0" destOrd="0" presId="urn:microsoft.com/office/officeart/2008/layout/HorizontalMultiLevelHierarchy"/>
    <dgm:cxn modelId="{7F1A9545-E58F-409B-9366-C7121BDBA0EB}" type="presParOf" srcId="{9B9B15D8-5661-47BE-B870-C2F16A653C29}" destId="{2C8A715B-DD64-4A1C-A590-4679503CC237}" srcOrd="1" destOrd="0" presId="urn:microsoft.com/office/officeart/2008/layout/HorizontalMultiLevelHierarchy"/>
    <dgm:cxn modelId="{BD92049D-3D0B-4FD6-B466-7AF61D8AD0A0}" type="presParOf" srcId="{2C8A715B-DD64-4A1C-A590-4679503CC237}" destId="{049F6536-B4F9-4630-BD92-15D7A104BA5F}" srcOrd="0" destOrd="0" presId="urn:microsoft.com/office/officeart/2008/layout/HorizontalMultiLevelHierarchy"/>
    <dgm:cxn modelId="{237DEFDD-A959-4D9E-8F80-E0C85F5D2606}" type="presParOf" srcId="{2C8A715B-DD64-4A1C-A590-4679503CC237}" destId="{47961426-440E-4FF5-A28C-9D98717A41B0}" srcOrd="1" destOrd="0" presId="urn:microsoft.com/office/officeart/2008/layout/HorizontalMultiLevelHierarchy"/>
    <dgm:cxn modelId="{65EA5D69-7D1E-4BEC-99C1-4C59D76FAA34}" type="presParOf" srcId="{9B9B15D8-5661-47BE-B870-C2F16A653C29}" destId="{ED7980F8-79E6-4C88-BA6E-EEFA03FC0369}" srcOrd="2" destOrd="0" presId="urn:microsoft.com/office/officeart/2008/layout/HorizontalMultiLevelHierarchy"/>
    <dgm:cxn modelId="{C579ED71-4877-4F9E-8511-821D10BAF67D}" type="presParOf" srcId="{ED7980F8-79E6-4C88-BA6E-EEFA03FC0369}" destId="{225D77E9-F82D-451D-B8C4-EC97265DB6FD}" srcOrd="0" destOrd="0" presId="urn:microsoft.com/office/officeart/2008/layout/HorizontalMultiLevelHierarchy"/>
    <dgm:cxn modelId="{E984ACF1-4A48-461C-973F-F8A8F1B383D6}" type="presParOf" srcId="{9B9B15D8-5661-47BE-B870-C2F16A653C29}" destId="{CBCF6FD7-327B-49E1-87D2-4622BD6F78A1}" srcOrd="3" destOrd="0" presId="urn:microsoft.com/office/officeart/2008/layout/HorizontalMultiLevelHierarchy"/>
    <dgm:cxn modelId="{0CE8D1FA-9536-4E06-B9B4-21B6DDF824A4}" type="presParOf" srcId="{CBCF6FD7-327B-49E1-87D2-4622BD6F78A1}" destId="{A8F8D7F1-A70D-4FF7-872E-46EE772FE632}" srcOrd="0" destOrd="0" presId="urn:microsoft.com/office/officeart/2008/layout/HorizontalMultiLevelHierarchy"/>
    <dgm:cxn modelId="{F3AD7F7E-5F6D-49B5-99F2-A265A76E69B1}" type="presParOf" srcId="{CBCF6FD7-327B-49E1-87D2-4622BD6F78A1}" destId="{1F4FDCAF-F19A-4FC1-93D7-B3DEDBE17C7D}" srcOrd="1" destOrd="0" presId="urn:microsoft.com/office/officeart/2008/layout/HorizontalMultiLevelHierarchy"/>
    <dgm:cxn modelId="{9DADC779-40C6-4489-AF35-F3E3B97F46EC}" type="presParOf" srcId="{9B9B15D8-5661-47BE-B870-C2F16A653C29}" destId="{D38D6935-D3EF-498C-AD14-4AB314040246}" srcOrd="4" destOrd="0" presId="urn:microsoft.com/office/officeart/2008/layout/HorizontalMultiLevelHierarchy"/>
    <dgm:cxn modelId="{96D0F3E2-D2F1-4CEE-866A-CFC6997CBA38}" type="presParOf" srcId="{D38D6935-D3EF-498C-AD14-4AB314040246}" destId="{159A984D-97BC-4ACB-97CE-7182D2586189}" srcOrd="0" destOrd="0" presId="urn:microsoft.com/office/officeart/2008/layout/HorizontalMultiLevelHierarchy"/>
    <dgm:cxn modelId="{4C447F74-3BBD-4A78-AB7E-77F0CA448DC6}" type="presParOf" srcId="{9B9B15D8-5661-47BE-B870-C2F16A653C29}" destId="{A9DCFCDC-809A-4D72-94B4-B1FE48295CEC}" srcOrd="5" destOrd="0" presId="urn:microsoft.com/office/officeart/2008/layout/HorizontalMultiLevelHierarchy"/>
    <dgm:cxn modelId="{8EC44F54-4673-4BA5-9BB1-DC6BE07F7813}" type="presParOf" srcId="{A9DCFCDC-809A-4D72-94B4-B1FE48295CEC}" destId="{0BAE29E8-B619-4472-9EE3-24E3C4C22D78}" srcOrd="0" destOrd="0" presId="urn:microsoft.com/office/officeart/2008/layout/HorizontalMultiLevelHierarchy"/>
    <dgm:cxn modelId="{AD358BE1-5F20-40DF-B5F3-4D66F8B6946D}" type="presParOf" srcId="{A9DCFCDC-809A-4D72-94B4-B1FE48295CEC}" destId="{723089DE-A801-4A1C-AD4A-C8EE01143B0D}" srcOrd="1" destOrd="0" presId="urn:microsoft.com/office/officeart/2008/layout/HorizontalMultiLevelHierarchy"/>
    <dgm:cxn modelId="{832F83FF-6914-46A5-B6AE-F99B14503F2F}" type="presParOf" srcId="{9B9B15D8-5661-47BE-B870-C2F16A653C29}" destId="{FB5EC251-CD00-4A02-A318-7E89E47D7242}" srcOrd="6" destOrd="0" presId="urn:microsoft.com/office/officeart/2008/layout/HorizontalMultiLevelHierarchy"/>
    <dgm:cxn modelId="{ED031B7D-14DD-42DB-95FB-D2ABF249A240}" type="presParOf" srcId="{FB5EC251-CD00-4A02-A318-7E89E47D7242}" destId="{EBA661BC-323E-48CC-BD82-9E10EF2B05E2}" srcOrd="0" destOrd="0" presId="urn:microsoft.com/office/officeart/2008/layout/HorizontalMultiLevelHierarchy"/>
    <dgm:cxn modelId="{F62E2D46-A70F-4DA2-867E-FD133E86C83D}" type="presParOf" srcId="{9B9B15D8-5661-47BE-B870-C2F16A653C29}" destId="{DB88E278-12AC-4084-B669-356CDD7183B9}" srcOrd="7" destOrd="0" presId="urn:microsoft.com/office/officeart/2008/layout/HorizontalMultiLevelHierarchy"/>
    <dgm:cxn modelId="{189E0953-9C31-465F-BF1B-16EEC9BA3859}" type="presParOf" srcId="{DB88E278-12AC-4084-B669-356CDD7183B9}" destId="{2683D858-D9F9-411C-8E3C-C4B5CF979DE2}" srcOrd="0" destOrd="0" presId="urn:microsoft.com/office/officeart/2008/layout/HorizontalMultiLevelHierarchy"/>
    <dgm:cxn modelId="{697F62F3-27F5-4AAE-B6A6-B16CCE61C0D0}" type="presParOf" srcId="{DB88E278-12AC-4084-B669-356CDD7183B9}" destId="{B66DD1B9-5E67-4114-9445-8B76A785738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5EC251-CD00-4A02-A318-7E89E47D7242}">
      <dsp:nvSpPr>
        <dsp:cNvPr id="0" name=""/>
        <dsp:cNvSpPr/>
      </dsp:nvSpPr>
      <dsp:spPr>
        <a:xfrm>
          <a:off x="729999" y="2175669"/>
          <a:ext cx="478264" cy="13669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9132" y="0"/>
              </a:lnTo>
              <a:lnTo>
                <a:pt x="239132" y="1366990"/>
              </a:lnTo>
              <a:lnTo>
                <a:pt x="478264" y="1366990"/>
              </a:lnTo>
            </a:path>
          </a:pathLst>
        </a:custGeom>
        <a:noFill/>
        <a:ln w="63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932925" y="2822958"/>
        <a:ext cx="72412" cy="72412"/>
      </dsp:txXfrm>
    </dsp:sp>
    <dsp:sp modelId="{D38D6935-D3EF-498C-AD14-4AB314040246}">
      <dsp:nvSpPr>
        <dsp:cNvPr id="0" name=""/>
        <dsp:cNvSpPr/>
      </dsp:nvSpPr>
      <dsp:spPr>
        <a:xfrm>
          <a:off x="729999" y="2175669"/>
          <a:ext cx="478264" cy="4556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9132" y="0"/>
              </a:lnTo>
              <a:lnTo>
                <a:pt x="239132" y="455663"/>
              </a:lnTo>
              <a:lnTo>
                <a:pt x="478264" y="455663"/>
              </a:lnTo>
            </a:path>
          </a:pathLst>
        </a:custGeom>
        <a:noFill/>
        <a:ln w="63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952617" y="2386986"/>
        <a:ext cx="33029" cy="33029"/>
      </dsp:txXfrm>
    </dsp:sp>
    <dsp:sp modelId="{ED7980F8-79E6-4C88-BA6E-EEFA03FC0369}">
      <dsp:nvSpPr>
        <dsp:cNvPr id="0" name=""/>
        <dsp:cNvSpPr/>
      </dsp:nvSpPr>
      <dsp:spPr>
        <a:xfrm>
          <a:off x="729999" y="1720005"/>
          <a:ext cx="478264" cy="455663"/>
        </a:xfrm>
        <a:custGeom>
          <a:avLst/>
          <a:gdLst/>
          <a:ahLst/>
          <a:cxnLst/>
          <a:rect l="0" t="0" r="0" b="0"/>
          <a:pathLst>
            <a:path>
              <a:moveTo>
                <a:pt x="0" y="455663"/>
              </a:moveTo>
              <a:lnTo>
                <a:pt x="239132" y="455663"/>
              </a:lnTo>
              <a:lnTo>
                <a:pt x="239132" y="0"/>
              </a:lnTo>
              <a:lnTo>
                <a:pt x="478264" y="0"/>
              </a:lnTo>
            </a:path>
          </a:pathLst>
        </a:custGeom>
        <a:noFill/>
        <a:ln w="63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952617" y="1931322"/>
        <a:ext cx="33029" cy="33029"/>
      </dsp:txXfrm>
    </dsp:sp>
    <dsp:sp modelId="{0621F7A8-5A5C-49FC-81FF-0138DC7D87D3}">
      <dsp:nvSpPr>
        <dsp:cNvPr id="0" name=""/>
        <dsp:cNvSpPr/>
      </dsp:nvSpPr>
      <dsp:spPr>
        <a:xfrm>
          <a:off x="729999" y="808678"/>
          <a:ext cx="478264" cy="1366990"/>
        </a:xfrm>
        <a:custGeom>
          <a:avLst/>
          <a:gdLst/>
          <a:ahLst/>
          <a:cxnLst/>
          <a:rect l="0" t="0" r="0" b="0"/>
          <a:pathLst>
            <a:path>
              <a:moveTo>
                <a:pt x="0" y="1366990"/>
              </a:moveTo>
              <a:lnTo>
                <a:pt x="239132" y="1366990"/>
              </a:lnTo>
              <a:lnTo>
                <a:pt x="239132" y="0"/>
              </a:lnTo>
              <a:lnTo>
                <a:pt x="478264" y="0"/>
              </a:lnTo>
            </a:path>
          </a:pathLst>
        </a:custGeom>
        <a:noFill/>
        <a:ln w="63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932925" y="1455967"/>
        <a:ext cx="72412" cy="72412"/>
      </dsp:txXfrm>
    </dsp:sp>
    <dsp:sp modelId="{8115945C-4122-4891-BDCA-4800A692E1D9}">
      <dsp:nvSpPr>
        <dsp:cNvPr id="0" name=""/>
        <dsp:cNvSpPr/>
      </dsp:nvSpPr>
      <dsp:spPr>
        <a:xfrm rot="16200000">
          <a:off x="-1553114" y="1811138"/>
          <a:ext cx="3837166" cy="72906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b="0" i="0" kern="1200"/>
            <a:t>Applications</a:t>
          </a:r>
          <a:endParaRPr lang="en-US" sz="5000" kern="1200"/>
        </a:p>
      </dsp:txBody>
      <dsp:txXfrm>
        <a:off x="-1553114" y="1811138"/>
        <a:ext cx="3837166" cy="729061"/>
      </dsp:txXfrm>
    </dsp:sp>
    <dsp:sp modelId="{049F6536-B4F9-4630-BD92-15D7A104BA5F}">
      <dsp:nvSpPr>
        <dsp:cNvPr id="0" name=""/>
        <dsp:cNvSpPr/>
      </dsp:nvSpPr>
      <dsp:spPr>
        <a:xfrm>
          <a:off x="1208263" y="444147"/>
          <a:ext cx="2391321" cy="72906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/>
            <a:t>Transitive closure</a:t>
          </a:r>
          <a:endParaRPr lang="en-US" sz="2600" kern="1200"/>
        </a:p>
      </dsp:txBody>
      <dsp:txXfrm>
        <a:off x="1208263" y="444147"/>
        <a:ext cx="2391321" cy="729061"/>
      </dsp:txXfrm>
    </dsp:sp>
    <dsp:sp modelId="{A8F8D7F1-A70D-4FF7-872E-46EE772FE632}">
      <dsp:nvSpPr>
        <dsp:cNvPr id="0" name=""/>
        <dsp:cNvSpPr/>
      </dsp:nvSpPr>
      <dsp:spPr>
        <a:xfrm>
          <a:off x="1208263" y="1355474"/>
          <a:ext cx="2391321" cy="72906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Triangle counting</a:t>
          </a:r>
        </a:p>
      </dsp:txBody>
      <dsp:txXfrm>
        <a:off x="1208263" y="1355474"/>
        <a:ext cx="2391321" cy="729061"/>
      </dsp:txXfrm>
    </dsp:sp>
    <dsp:sp modelId="{0BAE29E8-B619-4472-9EE3-24E3C4C22D78}">
      <dsp:nvSpPr>
        <dsp:cNvPr id="0" name=""/>
        <dsp:cNvSpPr/>
      </dsp:nvSpPr>
      <dsp:spPr>
        <a:xfrm>
          <a:off x="1208263" y="2266801"/>
          <a:ext cx="2391321" cy="72906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Connected components</a:t>
          </a:r>
        </a:p>
      </dsp:txBody>
      <dsp:txXfrm>
        <a:off x="1208263" y="2266801"/>
        <a:ext cx="2391321" cy="729061"/>
      </dsp:txXfrm>
    </dsp:sp>
    <dsp:sp modelId="{2683D858-D9F9-411C-8E3C-C4B5CF979DE2}">
      <dsp:nvSpPr>
        <dsp:cNvPr id="0" name=""/>
        <dsp:cNvSpPr/>
      </dsp:nvSpPr>
      <dsp:spPr>
        <a:xfrm>
          <a:off x="1208263" y="3178128"/>
          <a:ext cx="2391321" cy="72906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Same generation</a:t>
          </a:r>
        </a:p>
      </dsp:txBody>
      <dsp:txXfrm>
        <a:off x="1208263" y="3178128"/>
        <a:ext cx="2391321" cy="7290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4A3ED06A-E3B9-0047-8050-B794EA99C6AE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FCFDF244-9769-4A4F-8A52-7801F8D12E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65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DF244-9769-4A4F-8A52-7801F8D12EA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791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/>
              <a:t>In a join, it is necessary to iterate over all tuples where particular columns match a value or values taken from the ﬁrst operand of join—in which case the variable being matched should come ﬁrst and be a key in the outermost B-tree. The relation is thus explicitly indexed on this column.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2CDFCA-667A-4FCC-996E-BEE3F15A123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05430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/>
              <a:t>In a join, it is necessary to iterate over all tuples where particular columns match a value or values taken from the ﬁrst operand of join—in which case the variable being matched should come ﬁrst and be a key in the outermost B-tree. The relation is thus explicitly indexed on this column.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2CDFCA-667A-4FCC-996E-BEE3F15A123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12305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BD2202-6F61-292A-CE2E-98541CD25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6585DE-FDEB-FE6E-A164-53350C5BA8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E7D35C-BE06-2AA3-5A13-90D675233C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27AFC1-4C32-65E5-C41A-403049933D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DF244-9769-4A4F-8A52-7801F8D12EA0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474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DF244-9769-4A4F-8A52-7801F8D12EA0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961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300D9-025D-78E5-9276-A670FCBD2F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A061D9-5755-A80E-DE93-DCD5159E37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0704A7-1507-E5E9-113D-1A4ADE6308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689FB-1F48-17BB-D249-A7EB10084F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DF244-9769-4A4F-8A52-7801F8D12EA0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8686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DF244-9769-4A4F-8A52-7801F8D12EA0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05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Declarative analytics enables users to focus on </a:t>
            </a:r>
            <a:r>
              <a:rPr lang="en-US" b="1" dirty="0">
                <a:latin typeface="Arial"/>
                <a:cs typeface="Arial"/>
              </a:rPr>
              <a:t>what</a:t>
            </a:r>
            <a:r>
              <a:rPr lang="en-US" dirty="0">
                <a:latin typeface="Arial"/>
                <a:cs typeface="Arial"/>
              </a:rPr>
              <a:t> they want to achieve with the data, rather than worrying about </a:t>
            </a:r>
            <a:r>
              <a:rPr lang="en-US" b="1" dirty="0">
                <a:latin typeface="Arial"/>
                <a:cs typeface="Arial"/>
              </a:rPr>
              <a:t>how</a:t>
            </a:r>
            <a:r>
              <a:rPr lang="en-US" dirty="0">
                <a:latin typeface="Arial"/>
                <a:cs typeface="Arial"/>
              </a:rPr>
              <a:t> it is computed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DF244-9769-4A4F-8A52-7801F8D12EA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60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C2DDC7-4A65-7E6D-0E10-DD31BCB08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C62485-3A02-55EA-BE91-DFB324E696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163932-B5CC-5CF2-0A31-8D1A455ABA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E2FE-CF80-8DEE-D160-9CA2593C94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DF244-9769-4A4F-8A52-7801F8D12EA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67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DF244-9769-4A4F-8A52-7801F8D12EA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94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DF244-9769-4A4F-8A52-7801F8D12EA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79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latin typeface="Arial"/>
                <a:cs typeface="Arial"/>
              </a:rPr>
              <a:t>Graph Mining</a:t>
            </a:r>
            <a:r>
              <a:rPr lang="en-US">
                <a:latin typeface="Arial"/>
                <a:cs typeface="Arial"/>
              </a:rPr>
              <a:t> for community detection</a:t>
            </a:r>
            <a:endParaRPr lang="en-US"/>
          </a:p>
          <a:p>
            <a:r>
              <a:rPr lang="en-US" b="1">
                <a:latin typeface="Arial"/>
                <a:cs typeface="Arial"/>
              </a:rPr>
              <a:t>Static Analysis</a:t>
            </a:r>
            <a:r>
              <a:rPr lang="en-US">
                <a:latin typeface="Arial"/>
                <a:cs typeface="Arial"/>
              </a:rPr>
              <a:t> analyzing program behavior, such as identifying bugs, verifying security properties, or performing dependency analysis</a:t>
            </a:r>
          </a:p>
          <a:p>
            <a:r>
              <a:rPr lang="en-US" b="1">
                <a:latin typeface="Arial"/>
                <a:cs typeface="Arial"/>
              </a:rPr>
              <a:t>Deductive Databases</a:t>
            </a:r>
            <a:r>
              <a:rPr lang="en-US">
                <a:latin typeface="Arial"/>
                <a:cs typeface="Arial"/>
              </a:rPr>
              <a:t> for complex recursive queries</a:t>
            </a:r>
            <a:endParaRPr lang="en-US">
              <a:cs typeface="Arial"/>
            </a:endParaRPr>
          </a:p>
          <a:p>
            <a:r>
              <a:rPr lang="en-US" b="1">
                <a:latin typeface="Arial"/>
                <a:cs typeface="Arial"/>
              </a:rPr>
              <a:t>Machine Learning</a:t>
            </a:r>
            <a:r>
              <a:rPr lang="en-US">
                <a:latin typeface="Arial"/>
                <a:cs typeface="Arial"/>
              </a:rPr>
              <a:t> for explainable AI</a:t>
            </a:r>
            <a:endParaRPr lang="en-US">
              <a:cs typeface="Arial"/>
            </a:endParaRPr>
          </a:p>
          <a:p>
            <a:r>
              <a:rPr lang="en-US">
                <a:latin typeface="Arial"/>
                <a:cs typeface="Arial"/>
              </a:rPr>
              <a:t>Its declarative nature makes it ideal for scaling these tasks on heterogeneous exascale systems</a:t>
            </a:r>
            <a:endParaRPr lang="en-US"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DF244-9769-4A4F-8A52-7801F8D12EA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062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b="1" dirty="0">
                <a:latin typeface="Arial"/>
                <a:cs typeface="Arial"/>
              </a:rPr>
              <a:t>Multi-threaded</a:t>
            </a:r>
            <a:r>
              <a:rPr lang="en-US" dirty="0">
                <a:latin typeface="Arial"/>
                <a:cs typeface="Arial"/>
              </a:rPr>
              <a:t>: Limited scalability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latin typeface="Arial"/>
                <a:cs typeface="Arial"/>
              </a:rPr>
              <a:t>Distributed</a:t>
            </a:r>
            <a:r>
              <a:rPr lang="en-US" dirty="0">
                <a:latin typeface="Arial"/>
                <a:cs typeface="Arial"/>
              </a:rPr>
              <a:t>: High overhead for introduced by Spark framework recursive queries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latin typeface="Arial"/>
                <a:cs typeface="Arial"/>
              </a:rPr>
              <a:t>Multi-node Multi-threaded</a:t>
            </a:r>
            <a:r>
              <a:rPr lang="en-US" dirty="0">
                <a:latin typeface="Arial"/>
                <a:cs typeface="Arial"/>
              </a:rPr>
              <a:t>: Lacks GPU acceleration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latin typeface="Arial"/>
                <a:cs typeface="Arial"/>
              </a:rPr>
              <a:t>Single-GPU</a:t>
            </a:r>
            <a:r>
              <a:rPr lang="en-US" dirty="0">
                <a:latin typeface="Arial"/>
                <a:cs typeface="Arial"/>
              </a:rPr>
              <a:t>: Bound by single GPU limitations</a:t>
            </a:r>
          </a:p>
          <a:p>
            <a:endParaRPr lang="en-US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DF244-9769-4A4F-8A52-7801F8D12EA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477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queries on a very high level language that runs on a supercomputer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DF244-9769-4A4F-8A52-7801F8D12EA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57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DF244-9769-4A4F-8A52-7801F8D12EA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09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 descr="you must type your ada compliant description here.">
            <a:extLst>
              <a:ext uri="{FF2B5EF4-FFF2-40B4-BE49-F238E27FC236}">
                <a16:creationId xmlns:a16="http://schemas.microsoft.com/office/drawing/2014/main" id="{4FE3EE1A-FE2A-D841-84E7-BEC666CBB2F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803275" y="0"/>
            <a:ext cx="6248908" cy="6874625"/>
          </a:xfrm>
          <a:custGeom>
            <a:avLst/>
            <a:gdLst>
              <a:gd name="connsiteX0" fmla="*/ 0 w 6858000"/>
              <a:gd name="connsiteY0" fmla="*/ 0 h 6858000"/>
              <a:gd name="connsiteX1" fmla="*/ 6858000 w 6858000"/>
              <a:gd name="connsiteY1" fmla="*/ 0 h 6858000"/>
              <a:gd name="connsiteX2" fmla="*/ 6858000 w 6858000"/>
              <a:gd name="connsiteY2" fmla="*/ 6858000 h 6858000"/>
              <a:gd name="connsiteX3" fmla="*/ 0 w 6858000"/>
              <a:gd name="connsiteY3" fmla="*/ 6858000 h 6858000"/>
              <a:gd name="connsiteX4" fmla="*/ 0 w 6858000"/>
              <a:gd name="connsiteY4" fmla="*/ 0 h 6858000"/>
              <a:gd name="connsiteX0" fmla="*/ 0 w 6858000"/>
              <a:gd name="connsiteY0" fmla="*/ 0 h 6858000"/>
              <a:gd name="connsiteX1" fmla="*/ 4862945 w 6858000"/>
              <a:gd name="connsiteY1" fmla="*/ 0 h 6858000"/>
              <a:gd name="connsiteX2" fmla="*/ 6858000 w 6858000"/>
              <a:gd name="connsiteY2" fmla="*/ 6858000 h 6858000"/>
              <a:gd name="connsiteX3" fmla="*/ 0 w 6858000"/>
              <a:gd name="connsiteY3" fmla="*/ 6858000 h 6858000"/>
              <a:gd name="connsiteX4" fmla="*/ 0 w 6858000"/>
              <a:gd name="connsiteY4" fmla="*/ 0 h 6858000"/>
              <a:gd name="connsiteX0" fmla="*/ 0 w 4862945"/>
              <a:gd name="connsiteY0" fmla="*/ 0 h 6874625"/>
              <a:gd name="connsiteX1" fmla="*/ 4862945 w 4862945"/>
              <a:gd name="connsiteY1" fmla="*/ 0 h 6874625"/>
              <a:gd name="connsiteX2" fmla="*/ 4846320 w 4862945"/>
              <a:gd name="connsiteY2" fmla="*/ 6874625 h 6874625"/>
              <a:gd name="connsiteX3" fmla="*/ 0 w 4862945"/>
              <a:gd name="connsiteY3" fmla="*/ 6858000 h 6874625"/>
              <a:gd name="connsiteX4" fmla="*/ 0 w 4862945"/>
              <a:gd name="connsiteY4" fmla="*/ 0 h 6874625"/>
              <a:gd name="connsiteX0" fmla="*/ 0 w 6130182"/>
              <a:gd name="connsiteY0" fmla="*/ 0 h 6874625"/>
              <a:gd name="connsiteX1" fmla="*/ 4862945 w 6130182"/>
              <a:gd name="connsiteY1" fmla="*/ 0 h 6874625"/>
              <a:gd name="connsiteX2" fmla="*/ 4846320 w 6130182"/>
              <a:gd name="connsiteY2" fmla="*/ 6874625 h 6874625"/>
              <a:gd name="connsiteX3" fmla="*/ 0 w 6130182"/>
              <a:gd name="connsiteY3" fmla="*/ 6858000 h 6874625"/>
              <a:gd name="connsiteX4" fmla="*/ 0 w 6130182"/>
              <a:gd name="connsiteY4" fmla="*/ 0 h 6874625"/>
              <a:gd name="connsiteX0" fmla="*/ 0 w 6248908"/>
              <a:gd name="connsiteY0" fmla="*/ 0 h 6874625"/>
              <a:gd name="connsiteX1" fmla="*/ 4862945 w 6248908"/>
              <a:gd name="connsiteY1" fmla="*/ 0 h 6874625"/>
              <a:gd name="connsiteX2" fmla="*/ 4846320 w 6248908"/>
              <a:gd name="connsiteY2" fmla="*/ 6874625 h 6874625"/>
              <a:gd name="connsiteX3" fmla="*/ 0 w 6248908"/>
              <a:gd name="connsiteY3" fmla="*/ 6858000 h 6874625"/>
              <a:gd name="connsiteX4" fmla="*/ 0 w 6248908"/>
              <a:gd name="connsiteY4" fmla="*/ 0 h 687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48908" h="6874625">
                <a:moveTo>
                  <a:pt x="0" y="0"/>
                </a:moveTo>
                <a:lnTo>
                  <a:pt x="4862945" y="0"/>
                </a:lnTo>
                <a:cubicBezTo>
                  <a:pt x="5356167" y="479368"/>
                  <a:pt x="7728066" y="3552305"/>
                  <a:pt x="4846320" y="6874625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C3BE6E7-8A11-8F4B-B8D2-E622A7A1895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05008" y="2205037"/>
            <a:ext cx="4920343" cy="1655763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600" b="1">
                <a:solidFill>
                  <a:srgbClr val="001E6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Your presentation title goes here</a:t>
            </a: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7644AD0-57F7-094F-A3A4-D5E46E4E56D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05008" y="4099548"/>
            <a:ext cx="4920344" cy="60757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Presenter name(s)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F05423-983C-0F42-AD62-09CC5937E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300680"/>
            <a:ext cx="3152330" cy="607572"/>
          </a:xfrm>
          <a:prstGeom prst="rect">
            <a:avLst/>
          </a:prstGeom>
        </p:spPr>
      </p:pic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1B81A75D-6185-754B-94A9-530861CEF5E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05008" y="1611477"/>
            <a:ext cx="2902358" cy="29527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400" b="1" cap="all" spc="400" baseline="0">
                <a:solidFill>
                  <a:srgbClr val="D500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1400" b="1" spc="300">
                <a:solidFill>
                  <a:srgbClr val="D500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9" name="Picture 8" descr="color UIC logo">
            <a:extLst>
              <a:ext uri="{FF2B5EF4-FFF2-40B4-BE49-F238E27FC236}">
                <a16:creationId xmlns:a16="http://schemas.microsoft.com/office/drawing/2014/main" id="{CFA93E4F-6F26-3F4A-B98C-D14E3F97D5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6000" y="5300680"/>
            <a:ext cx="3152330" cy="60757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766D111-EABD-934E-9606-C1FAEE903FAC}"/>
              </a:ext>
            </a:extLst>
          </p:cNvPr>
          <p:cNvSpPr txBox="1"/>
          <p:nvPr userDrawn="1"/>
        </p:nvSpPr>
        <p:spPr>
          <a:xfrm>
            <a:off x="2514600" y="-4445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0" i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11125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709CDF7-6D7C-E843-B704-0D26734AE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65897" r="80192"/>
          <a:stretch/>
        </p:blipFill>
        <p:spPr>
          <a:xfrm>
            <a:off x="9097108" y="3791960"/>
            <a:ext cx="2414954" cy="2338753"/>
          </a:xfrm>
          <a:prstGeom prst="rect">
            <a:avLst/>
          </a:prstGeom>
        </p:spPr>
      </p:pic>
      <p:sp>
        <p:nvSpPr>
          <p:cNvPr id="9" name="Picture Placeholder 8" descr=" you must type your ADA compliant description here.">
            <a:extLst>
              <a:ext uri="{FF2B5EF4-FFF2-40B4-BE49-F238E27FC236}">
                <a16:creationId xmlns:a16="http://schemas.microsoft.com/office/drawing/2014/main" id="{821B9663-D2FB-0A47-B820-68385720A80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62702" y="1437125"/>
            <a:ext cx="4679887" cy="4218683"/>
          </a:xfrm>
          <a:prstGeom prst="rect">
            <a:avLst/>
          </a:prstGeom>
          <a:pattFill prst="pct20">
            <a:fgClr>
              <a:srgbClr val="D50032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2CF2F6AE-C3BD-8C44-BCE8-28FA6E402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427475"/>
            <a:ext cx="11048999" cy="81100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12" name="Text Placeholder 2" descr="if picture or chart you must type your ADA compliant description here.">
            <a:extLst>
              <a:ext uri="{FF2B5EF4-FFF2-40B4-BE49-F238E27FC236}">
                <a16:creationId xmlns:a16="http://schemas.microsoft.com/office/drawing/2014/main" id="{DA79375B-0A10-644E-AB71-8BC27B044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437126"/>
            <a:ext cx="5524500" cy="449070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339FA9-D484-2141-9711-92A12FFDC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108051494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DD96AAD-EBAE-3C45-9A74-FE321ADD86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76" t="88158" r="80191" b="1"/>
          <a:stretch/>
        </p:blipFill>
        <p:spPr>
          <a:xfrm rot="5400000">
            <a:off x="11507447" y="2192742"/>
            <a:ext cx="613620" cy="8120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1B2469-2EB4-F84E-A129-5FBD41497F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76" t="88158" r="80191" b="1"/>
          <a:stretch/>
        </p:blipFill>
        <p:spPr>
          <a:xfrm rot="5400000">
            <a:off x="117451" y="2192743"/>
            <a:ext cx="613620" cy="81204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3063953-EAE8-4743-B6C7-C20C322B3A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579" y="430105"/>
            <a:ext cx="11035861" cy="766989"/>
          </a:xfrm>
          <a:prstGeom prst="rect">
            <a:avLst/>
          </a:prstGeom>
        </p:spPr>
        <p:txBody>
          <a:bodyPr lIns="0" tIns="0" rIns="0" bIns="0" anchor="t"/>
          <a:lstStyle>
            <a:lvl1pPr algn="ctr"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A3B2DB-E136-9F42-8824-29B39C9C739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70106" y="4108974"/>
            <a:ext cx="2608263" cy="438150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baseline="0">
                <a:solidFill>
                  <a:schemeClr val="accent2"/>
                </a:solidFill>
              </a:defRPr>
            </a:lvl1pPr>
          </a:lstStyle>
          <a:p>
            <a:pPr algn="ctr"/>
            <a:r>
              <a:rPr lang="en-US" b="1">
                <a:solidFill>
                  <a:srgbClr val="001E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Caption goes here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17F8106A-D2FC-2D47-99D6-D88B0EE4E5A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21932" y="4108974"/>
            <a:ext cx="2608263" cy="43815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b="1">
                <a:solidFill>
                  <a:srgbClr val="001E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Caption goes here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AB39890F-DEC5-6E46-8FE0-5701F842F9B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5986" y="4108974"/>
            <a:ext cx="2608263" cy="438150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baseline="0">
                <a:solidFill>
                  <a:schemeClr val="accent2"/>
                </a:solidFill>
              </a:defRPr>
            </a:lvl1pPr>
          </a:lstStyle>
          <a:p>
            <a:pPr algn="ctr"/>
            <a:r>
              <a:rPr lang="en-US" b="1">
                <a:solidFill>
                  <a:srgbClr val="001E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Caption goes here</a:t>
            </a:r>
          </a:p>
        </p:txBody>
      </p:sp>
      <p:sp>
        <p:nvSpPr>
          <p:cNvPr id="20" name="Picture Placeholder 4" descr=" you must type your ADA compliant description here.">
            <a:extLst>
              <a:ext uri="{FF2B5EF4-FFF2-40B4-BE49-F238E27FC236}">
                <a16:creationId xmlns:a16="http://schemas.microsoft.com/office/drawing/2014/main" id="{0DA7729A-D4ED-284D-9571-BE3BCD72FD3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094112" y="1294401"/>
            <a:ext cx="2629795" cy="2608727"/>
          </a:xfrm>
          <a:custGeom>
            <a:avLst/>
            <a:gdLst>
              <a:gd name="connsiteX0" fmla="*/ 2686415 w 5372830"/>
              <a:gd name="connsiteY0" fmla="*/ 0 h 5372830"/>
              <a:gd name="connsiteX1" fmla="*/ 5372830 w 5372830"/>
              <a:gd name="connsiteY1" fmla="*/ 2686415 h 5372830"/>
              <a:gd name="connsiteX2" fmla="*/ 2686415 w 5372830"/>
              <a:gd name="connsiteY2" fmla="*/ 5372830 h 5372830"/>
              <a:gd name="connsiteX3" fmla="*/ 0 w 5372830"/>
              <a:gd name="connsiteY3" fmla="*/ 2686415 h 5372830"/>
              <a:gd name="connsiteX4" fmla="*/ 2686415 w 5372830"/>
              <a:gd name="connsiteY4" fmla="*/ 0 h 537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2830" h="5372830">
                <a:moveTo>
                  <a:pt x="2686415" y="0"/>
                </a:moveTo>
                <a:cubicBezTo>
                  <a:pt x="4170081" y="0"/>
                  <a:pt x="5372830" y="1202749"/>
                  <a:pt x="5372830" y="2686415"/>
                </a:cubicBezTo>
                <a:cubicBezTo>
                  <a:pt x="5372830" y="4170081"/>
                  <a:pt x="4170081" y="5372830"/>
                  <a:pt x="2686415" y="5372830"/>
                </a:cubicBezTo>
                <a:cubicBezTo>
                  <a:pt x="1202749" y="5372830"/>
                  <a:pt x="0" y="4170081"/>
                  <a:pt x="0" y="2686415"/>
                </a:cubicBezTo>
                <a:cubicBezTo>
                  <a:pt x="0" y="1202749"/>
                  <a:pt x="1202749" y="0"/>
                  <a:pt x="2686415" y="0"/>
                </a:cubicBezTo>
                <a:close/>
              </a:path>
            </a:pathLst>
          </a:custGeom>
          <a:pattFill prst="pct20">
            <a:fgClr>
              <a:srgbClr val="D50032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id-ID" err="1"/>
              <a:t>Click</a:t>
            </a:r>
            <a:r>
              <a:rPr lang="id-ID"/>
              <a:t> </a:t>
            </a:r>
            <a:r>
              <a:rPr lang="id-ID" err="1"/>
              <a:t>to</a:t>
            </a:r>
            <a:r>
              <a:rPr lang="id-ID"/>
              <a:t> </a:t>
            </a:r>
            <a:r>
              <a:rPr lang="id-ID" err="1"/>
              <a:t>add</a:t>
            </a:r>
            <a:r>
              <a:rPr lang="id-ID"/>
              <a:t> </a:t>
            </a:r>
            <a:r>
              <a:rPr lang="id-ID" err="1"/>
              <a:t>photo</a:t>
            </a:r>
            <a:endParaRPr lang="id-ID"/>
          </a:p>
        </p:txBody>
      </p:sp>
      <p:sp>
        <p:nvSpPr>
          <p:cNvPr id="21" name="Picture Placeholder 4" descr="you must type your ADA compliant description here.">
            <a:extLst>
              <a:ext uri="{FF2B5EF4-FFF2-40B4-BE49-F238E27FC236}">
                <a16:creationId xmlns:a16="http://schemas.microsoft.com/office/drawing/2014/main" id="{AC3DB5E5-FC54-CA41-88A0-0AA6CAECA36F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468093" y="1294401"/>
            <a:ext cx="2629795" cy="2608727"/>
          </a:xfrm>
          <a:custGeom>
            <a:avLst/>
            <a:gdLst>
              <a:gd name="connsiteX0" fmla="*/ 2686415 w 5372830"/>
              <a:gd name="connsiteY0" fmla="*/ 0 h 5372830"/>
              <a:gd name="connsiteX1" fmla="*/ 5372830 w 5372830"/>
              <a:gd name="connsiteY1" fmla="*/ 2686415 h 5372830"/>
              <a:gd name="connsiteX2" fmla="*/ 2686415 w 5372830"/>
              <a:gd name="connsiteY2" fmla="*/ 5372830 h 5372830"/>
              <a:gd name="connsiteX3" fmla="*/ 0 w 5372830"/>
              <a:gd name="connsiteY3" fmla="*/ 2686415 h 5372830"/>
              <a:gd name="connsiteX4" fmla="*/ 2686415 w 5372830"/>
              <a:gd name="connsiteY4" fmla="*/ 0 h 537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2830" h="5372830">
                <a:moveTo>
                  <a:pt x="2686415" y="0"/>
                </a:moveTo>
                <a:cubicBezTo>
                  <a:pt x="4170081" y="0"/>
                  <a:pt x="5372830" y="1202749"/>
                  <a:pt x="5372830" y="2686415"/>
                </a:cubicBezTo>
                <a:cubicBezTo>
                  <a:pt x="5372830" y="4170081"/>
                  <a:pt x="4170081" y="5372830"/>
                  <a:pt x="2686415" y="5372830"/>
                </a:cubicBezTo>
                <a:cubicBezTo>
                  <a:pt x="1202749" y="5372830"/>
                  <a:pt x="0" y="4170081"/>
                  <a:pt x="0" y="2686415"/>
                </a:cubicBezTo>
                <a:cubicBezTo>
                  <a:pt x="0" y="1202749"/>
                  <a:pt x="1202749" y="0"/>
                  <a:pt x="2686415" y="0"/>
                </a:cubicBezTo>
                <a:close/>
              </a:path>
            </a:pathLst>
          </a:custGeom>
          <a:pattFill prst="pct20">
            <a:fgClr>
              <a:srgbClr val="D50032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id-ID" err="1"/>
              <a:t>Click</a:t>
            </a:r>
            <a:r>
              <a:rPr lang="id-ID"/>
              <a:t> </a:t>
            </a:r>
            <a:r>
              <a:rPr lang="id-ID" err="1"/>
              <a:t>to</a:t>
            </a:r>
            <a:r>
              <a:rPr lang="id-ID"/>
              <a:t> </a:t>
            </a:r>
            <a:r>
              <a:rPr lang="id-ID" err="1"/>
              <a:t>add</a:t>
            </a:r>
            <a:r>
              <a:rPr lang="id-ID"/>
              <a:t> </a:t>
            </a:r>
            <a:r>
              <a:rPr lang="id-ID" err="1"/>
              <a:t>photo</a:t>
            </a:r>
            <a:endParaRPr lang="id-ID"/>
          </a:p>
        </p:txBody>
      </p:sp>
      <p:sp>
        <p:nvSpPr>
          <p:cNvPr id="22" name="Picture Placeholder 4" descr=" you must type your ADA compliant description here.">
            <a:extLst>
              <a:ext uri="{FF2B5EF4-FFF2-40B4-BE49-F238E27FC236}">
                <a16:creationId xmlns:a16="http://schemas.microsoft.com/office/drawing/2014/main" id="{8731F2BB-6641-754F-8594-AC40F886ED3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760678" y="1294401"/>
            <a:ext cx="2629795" cy="2608727"/>
          </a:xfrm>
          <a:custGeom>
            <a:avLst/>
            <a:gdLst>
              <a:gd name="connsiteX0" fmla="*/ 2686415 w 5372830"/>
              <a:gd name="connsiteY0" fmla="*/ 0 h 5372830"/>
              <a:gd name="connsiteX1" fmla="*/ 5372830 w 5372830"/>
              <a:gd name="connsiteY1" fmla="*/ 2686415 h 5372830"/>
              <a:gd name="connsiteX2" fmla="*/ 2686415 w 5372830"/>
              <a:gd name="connsiteY2" fmla="*/ 5372830 h 5372830"/>
              <a:gd name="connsiteX3" fmla="*/ 0 w 5372830"/>
              <a:gd name="connsiteY3" fmla="*/ 2686415 h 5372830"/>
              <a:gd name="connsiteX4" fmla="*/ 2686415 w 5372830"/>
              <a:gd name="connsiteY4" fmla="*/ 0 h 537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2830" h="5372830">
                <a:moveTo>
                  <a:pt x="2686415" y="0"/>
                </a:moveTo>
                <a:cubicBezTo>
                  <a:pt x="4170081" y="0"/>
                  <a:pt x="5372830" y="1202749"/>
                  <a:pt x="5372830" y="2686415"/>
                </a:cubicBezTo>
                <a:cubicBezTo>
                  <a:pt x="5372830" y="4170081"/>
                  <a:pt x="4170081" y="5372830"/>
                  <a:pt x="2686415" y="5372830"/>
                </a:cubicBezTo>
                <a:cubicBezTo>
                  <a:pt x="1202749" y="5372830"/>
                  <a:pt x="0" y="4170081"/>
                  <a:pt x="0" y="2686415"/>
                </a:cubicBezTo>
                <a:cubicBezTo>
                  <a:pt x="0" y="1202749"/>
                  <a:pt x="1202749" y="0"/>
                  <a:pt x="2686415" y="0"/>
                </a:cubicBezTo>
                <a:close/>
              </a:path>
            </a:pathLst>
          </a:custGeom>
          <a:pattFill prst="pct20">
            <a:fgClr>
              <a:srgbClr val="D50032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id-ID" err="1"/>
              <a:t>Click</a:t>
            </a:r>
            <a:r>
              <a:rPr lang="id-ID"/>
              <a:t> </a:t>
            </a:r>
            <a:r>
              <a:rPr lang="id-ID" err="1"/>
              <a:t>to</a:t>
            </a:r>
            <a:r>
              <a:rPr lang="id-ID"/>
              <a:t> </a:t>
            </a:r>
            <a:r>
              <a:rPr lang="id-ID" err="1"/>
              <a:t>add</a:t>
            </a:r>
            <a:r>
              <a:rPr lang="id-ID"/>
              <a:t> </a:t>
            </a:r>
            <a:r>
              <a:rPr lang="id-ID" err="1"/>
              <a:t>photo</a:t>
            </a:r>
            <a:endParaRPr lang="id-ID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249B61A-EC0D-074E-9EC9-5BF7523BCE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4776" t="88158" r="80191" b="1"/>
          <a:stretch/>
        </p:blipFill>
        <p:spPr>
          <a:xfrm rot="5400000">
            <a:off x="11507447" y="2192742"/>
            <a:ext cx="613620" cy="81204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C460373-17B6-0F45-9FB4-204627AF6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4776" t="88158" r="80191" b="1"/>
          <a:stretch/>
        </p:blipFill>
        <p:spPr>
          <a:xfrm rot="5400000">
            <a:off x="117451" y="2192743"/>
            <a:ext cx="613620" cy="812045"/>
          </a:xfrm>
          <a:prstGeom prst="rect">
            <a:avLst/>
          </a:prstGeom>
        </p:spPr>
      </p:pic>
      <p:sp>
        <p:nvSpPr>
          <p:cNvPr id="24" name="Content Placeholder 2" descr="if picture or chart you must type your ADA compliant description here.">
            <a:extLst>
              <a:ext uri="{FF2B5EF4-FFF2-40B4-BE49-F238E27FC236}">
                <a16:creationId xmlns:a16="http://schemas.microsoft.com/office/drawing/2014/main" id="{75FFE1F8-E876-AF49-AF89-78C4F144D4F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15644" y="4752970"/>
            <a:ext cx="2626658" cy="17145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ctr">
              <a:lnSpc>
                <a:spcPct val="100000"/>
              </a:lnSpc>
              <a:defRPr lang="en-US" sz="1600" b="0" i="0" smtClean="0">
                <a:effectLst/>
                <a:latin typeface="Arial" panose="020B0604020202020204" pitchFamily="34" charset="0"/>
              </a:defRPr>
            </a:lvl1pPr>
            <a:lvl2pPr>
              <a:lnSpc>
                <a:spcPct val="100000"/>
              </a:lnSpc>
              <a:buClr>
                <a:srgbClr val="001E62"/>
              </a:buClr>
              <a:defRPr/>
            </a:lvl2pPr>
            <a:lvl3pPr marL="1030288" indent="-115888">
              <a:lnSpc>
                <a:spcPct val="100000"/>
              </a:lnSpc>
              <a:buClr>
                <a:srgbClr val="001E62"/>
              </a:buClr>
              <a:tabLst/>
              <a:defRPr/>
            </a:lvl3pPr>
            <a:lvl4pPr marL="1485900" indent="-114300">
              <a:lnSpc>
                <a:spcPct val="100000"/>
              </a:lnSpc>
              <a:buClr>
                <a:srgbClr val="001E62"/>
              </a:buClr>
              <a:tabLst/>
              <a:defRPr sz="1200">
                <a:solidFill>
                  <a:schemeClr val="tx1"/>
                </a:solidFill>
              </a:defRPr>
            </a:lvl4pPr>
            <a:lvl5pPr marL="1952625" indent="-123825">
              <a:lnSpc>
                <a:spcPct val="100000"/>
              </a:lnSpc>
              <a:buClr>
                <a:srgbClr val="001E62"/>
              </a:buClr>
              <a:tabLst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dolor sit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sed do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eiusmod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tempor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incididunt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labore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et</a:t>
            </a:r>
            <a:endParaRPr lang="en-US"/>
          </a:p>
        </p:txBody>
      </p:sp>
      <p:sp>
        <p:nvSpPr>
          <p:cNvPr id="25" name="Content Placeholder 2" descr="if picture or chart you must type your ADA compliant description here.">
            <a:extLst>
              <a:ext uri="{FF2B5EF4-FFF2-40B4-BE49-F238E27FC236}">
                <a16:creationId xmlns:a16="http://schemas.microsoft.com/office/drawing/2014/main" id="{5DF30A05-AE50-F741-836C-FF7CA9FE4CD9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4760544" y="4752970"/>
            <a:ext cx="2626658" cy="17145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ctr">
              <a:lnSpc>
                <a:spcPct val="100000"/>
              </a:lnSpc>
              <a:defRPr lang="en-US" sz="1600" b="0" i="0" smtClean="0">
                <a:effectLst/>
                <a:latin typeface="Arial" panose="020B0604020202020204" pitchFamily="34" charset="0"/>
              </a:defRPr>
            </a:lvl1pPr>
            <a:lvl2pPr>
              <a:lnSpc>
                <a:spcPct val="100000"/>
              </a:lnSpc>
              <a:buClr>
                <a:srgbClr val="001E62"/>
              </a:buClr>
              <a:defRPr/>
            </a:lvl2pPr>
            <a:lvl3pPr marL="1030288" indent="-115888">
              <a:lnSpc>
                <a:spcPct val="100000"/>
              </a:lnSpc>
              <a:buClr>
                <a:srgbClr val="001E62"/>
              </a:buClr>
              <a:tabLst/>
              <a:defRPr/>
            </a:lvl3pPr>
            <a:lvl4pPr marL="1485900" indent="-114300">
              <a:lnSpc>
                <a:spcPct val="100000"/>
              </a:lnSpc>
              <a:buClr>
                <a:srgbClr val="001E62"/>
              </a:buClr>
              <a:tabLst/>
              <a:defRPr sz="1200">
                <a:solidFill>
                  <a:schemeClr val="tx1"/>
                </a:solidFill>
              </a:defRPr>
            </a:lvl4pPr>
            <a:lvl5pPr marL="1952625" indent="-123825">
              <a:lnSpc>
                <a:spcPct val="100000"/>
              </a:lnSpc>
              <a:buClr>
                <a:srgbClr val="001E62"/>
              </a:buClr>
              <a:tabLst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dolor sit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sed do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eiusmod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tempor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incididunt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labore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et</a:t>
            </a:r>
            <a:endParaRPr lang="en-US"/>
          </a:p>
        </p:txBody>
      </p:sp>
      <p:sp>
        <p:nvSpPr>
          <p:cNvPr id="26" name="Content Placeholder 2" descr="if picture or chart you must type your ADA compliant description here.">
            <a:extLst>
              <a:ext uri="{FF2B5EF4-FFF2-40B4-BE49-F238E27FC236}">
                <a16:creationId xmlns:a16="http://schemas.microsoft.com/office/drawing/2014/main" id="{8C8A6EEC-8002-B04B-AFBA-7676415749B9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8456244" y="4752970"/>
            <a:ext cx="2626658" cy="17145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ctr">
              <a:lnSpc>
                <a:spcPct val="100000"/>
              </a:lnSpc>
              <a:defRPr lang="en-US" sz="1600" b="0" i="0" smtClean="0">
                <a:effectLst/>
                <a:latin typeface="Arial" panose="020B0604020202020204" pitchFamily="34" charset="0"/>
              </a:defRPr>
            </a:lvl1pPr>
            <a:lvl2pPr>
              <a:lnSpc>
                <a:spcPct val="100000"/>
              </a:lnSpc>
              <a:buClr>
                <a:srgbClr val="001E62"/>
              </a:buClr>
              <a:defRPr/>
            </a:lvl2pPr>
            <a:lvl3pPr marL="1030288" indent="-115888">
              <a:lnSpc>
                <a:spcPct val="100000"/>
              </a:lnSpc>
              <a:buClr>
                <a:srgbClr val="001E62"/>
              </a:buClr>
              <a:tabLst/>
              <a:defRPr/>
            </a:lvl3pPr>
            <a:lvl4pPr marL="1485900" indent="-114300">
              <a:lnSpc>
                <a:spcPct val="100000"/>
              </a:lnSpc>
              <a:buClr>
                <a:srgbClr val="001E62"/>
              </a:buClr>
              <a:tabLst/>
              <a:defRPr sz="1200">
                <a:solidFill>
                  <a:schemeClr val="tx1"/>
                </a:solidFill>
              </a:defRPr>
            </a:lvl4pPr>
            <a:lvl5pPr marL="1952625" indent="-123825">
              <a:lnSpc>
                <a:spcPct val="100000"/>
              </a:lnSpc>
              <a:buClr>
                <a:srgbClr val="001E62"/>
              </a:buClr>
              <a:tabLst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dolor sit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sed do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eiusmod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tempor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incididunt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labore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et</a:t>
            </a:r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FE77721-8DDD-CD44-88F4-DABDABC2E014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/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13053185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 descr="you must type your ADA compliant description here.">
            <a:extLst>
              <a:ext uri="{FF2B5EF4-FFF2-40B4-BE49-F238E27FC236}">
                <a16:creationId xmlns:a16="http://schemas.microsoft.com/office/drawing/2014/main" id="{D59D45DC-DD11-2B43-BCCA-0080D714F98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1437126"/>
            <a:ext cx="5524500" cy="4050861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to add picture</a:t>
            </a:r>
          </a:p>
        </p:txBody>
      </p:sp>
      <p:sp>
        <p:nvSpPr>
          <p:cNvPr id="13" name="Text Placeholder 2" descr="if picture or chart you must type your ADA compliant description here.">
            <a:extLst>
              <a:ext uri="{FF2B5EF4-FFF2-40B4-BE49-F238E27FC236}">
                <a16:creationId xmlns:a16="http://schemas.microsoft.com/office/drawing/2014/main" id="{C9E570CE-B5C1-B148-9C81-45F137959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437126"/>
            <a:ext cx="5054600" cy="449070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81760B-E6B6-E948-9991-95ED7BC8E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851C9981-623A-2D46-88F7-7E89F2C9A50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71499" y="6419410"/>
            <a:ext cx="4114800" cy="365125"/>
          </a:xfrm>
        </p:spPr>
        <p:txBody>
          <a:bodyPr/>
          <a:lstStyle/>
          <a:p>
            <a:r>
              <a:rPr lang="en-US"/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00168555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 descr="you must type your ADA compliant description here.">
            <a:extLst>
              <a:ext uri="{FF2B5EF4-FFF2-40B4-BE49-F238E27FC236}">
                <a16:creationId xmlns:a16="http://schemas.microsoft.com/office/drawing/2014/main" id="{A54390B8-F5A6-DC4C-95B7-DC0760C0D9E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27950" y="427475"/>
            <a:ext cx="3892550" cy="2566047"/>
          </a:xfrm>
          <a:prstGeom prst="rect">
            <a:avLst/>
          </a:prstGeom>
          <a:pattFill prst="pct20">
            <a:fgClr>
              <a:srgbClr val="D50032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Picture Placeholder 11" descr="if picture or chart ADA compliant description here.">
            <a:extLst>
              <a:ext uri="{FF2B5EF4-FFF2-40B4-BE49-F238E27FC236}">
                <a16:creationId xmlns:a16="http://schemas.microsoft.com/office/drawing/2014/main" id="{B8FF2F8D-D4EF-6049-A031-899F44F0E3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727950" y="3293224"/>
            <a:ext cx="3892550" cy="2566047"/>
          </a:xfrm>
          <a:prstGeom prst="rect">
            <a:avLst/>
          </a:prstGeom>
          <a:pattFill prst="pct20">
            <a:fgClr>
              <a:srgbClr val="D50032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A2A977-0915-D942-8D9B-557EB78D81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499" y="427475"/>
            <a:ext cx="6642100" cy="81100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Slide Title</a:t>
            </a:r>
          </a:p>
        </p:txBody>
      </p:sp>
      <p:sp>
        <p:nvSpPr>
          <p:cNvPr id="16" name="Text Placeholder 2" descr="if picture or chart you must type your ADA compliant description here.">
            <a:extLst>
              <a:ext uri="{FF2B5EF4-FFF2-40B4-BE49-F238E27FC236}">
                <a16:creationId xmlns:a16="http://schemas.microsoft.com/office/drawing/2014/main" id="{0EF65F6D-A292-1047-808C-B11F4A287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437126"/>
            <a:ext cx="6642100" cy="449070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CE80CA-7BF4-554F-846B-768483360BC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84750613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 descr="you must type your ADA compliant description here.">
            <a:extLst>
              <a:ext uri="{FF2B5EF4-FFF2-40B4-BE49-F238E27FC236}">
                <a16:creationId xmlns:a16="http://schemas.microsoft.com/office/drawing/2014/main" id="{45AF2651-3E17-AA4E-9587-82202DB57A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1500" y="1196599"/>
            <a:ext cx="11049000" cy="3157474"/>
          </a:xfrm>
          <a:prstGeom prst="rect">
            <a:avLst/>
          </a:prstGeom>
          <a:pattFill prst="pct20">
            <a:fgClr>
              <a:srgbClr val="D50032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E70F768-77C3-C24C-A38F-BE1E1E8A4E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500" y="429610"/>
            <a:ext cx="5980129" cy="766989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n-US"/>
              <a:t>Slide Title</a:t>
            </a:r>
          </a:p>
        </p:txBody>
      </p:sp>
      <p:sp>
        <p:nvSpPr>
          <p:cNvPr id="12" name="Content Placeholder 2" descr="if picture or chart you must type your ADA compliant description here.">
            <a:extLst>
              <a:ext uri="{FF2B5EF4-FFF2-40B4-BE49-F238E27FC236}">
                <a16:creationId xmlns:a16="http://schemas.microsoft.com/office/drawing/2014/main" id="{43387113-3CA6-3242-ACA0-2304DF785AF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1500" y="4654550"/>
            <a:ext cx="6196944" cy="160655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lang="en-US" b="0" i="0" smtClean="0">
                <a:effectLst/>
                <a:latin typeface="Arial" panose="020B0604020202020204" pitchFamily="34" charset="0"/>
              </a:defRPr>
            </a:lvl1pPr>
            <a:lvl2pPr>
              <a:lnSpc>
                <a:spcPct val="100000"/>
              </a:lnSpc>
              <a:buClr>
                <a:srgbClr val="001E62"/>
              </a:buClr>
              <a:defRPr/>
            </a:lvl2pPr>
            <a:lvl3pPr marL="1030288" indent="-115888">
              <a:lnSpc>
                <a:spcPct val="100000"/>
              </a:lnSpc>
              <a:buClr>
                <a:srgbClr val="001E62"/>
              </a:buClr>
              <a:tabLst/>
              <a:defRPr/>
            </a:lvl3pPr>
            <a:lvl4pPr marL="1485900" indent="-114300">
              <a:lnSpc>
                <a:spcPct val="100000"/>
              </a:lnSpc>
              <a:buClr>
                <a:srgbClr val="001E62"/>
              </a:buClr>
              <a:tabLst/>
              <a:defRPr sz="1200">
                <a:solidFill>
                  <a:schemeClr val="tx1"/>
                </a:solidFill>
              </a:defRPr>
            </a:lvl4pPr>
            <a:lvl5pPr marL="1952625" indent="-123825">
              <a:lnSpc>
                <a:spcPct val="100000"/>
              </a:lnSpc>
              <a:buClr>
                <a:srgbClr val="001E62"/>
              </a:buClr>
              <a:tabLst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dolor sit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sed do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eiusmod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tempor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incididunt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labore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et dolore magna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aliqua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Ut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enim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ad minim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veniam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quis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nostrud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exercitation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ullamco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laboris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nisi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aliquip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ea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commodo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consequat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47F7ABE-10AB-4E4D-AC47-355D922C8F7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49318616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585415-ECAB-7749-9438-98667466F0EE}"/>
              </a:ext>
            </a:extLst>
          </p:cNvPr>
          <p:cNvSpPr/>
          <p:nvPr/>
        </p:nvSpPr>
        <p:spPr>
          <a:xfrm>
            <a:off x="-1" y="0"/>
            <a:ext cx="4249271" cy="6858000"/>
          </a:xfrm>
          <a:prstGeom prst="rect">
            <a:avLst/>
          </a:prstGeom>
          <a:solidFill>
            <a:srgbClr val="001E62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001E62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5B460D-E86D-3A4C-92BA-4EDF763DF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4249271" cy="6858000"/>
          </a:xfrm>
          <a:prstGeom prst="rect">
            <a:avLst/>
          </a:prstGeom>
          <a:solidFill>
            <a:srgbClr val="001E62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3367FE-A03A-0D4B-8464-6EA90E8DA4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62" t="77592" r="78736"/>
          <a:stretch/>
        </p:blipFill>
        <p:spPr>
          <a:xfrm rot="10800000">
            <a:off x="571500" y="-737549"/>
            <a:ext cx="500083" cy="1536790"/>
          </a:xfrm>
          <a:prstGeom prst="rect">
            <a:avLst/>
          </a:prstGeom>
        </p:spPr>
      </p:pic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A239BCF8-7759-3A41-A514-3A4A72C6F9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9420" y="3622452"/>
            <a:ext cx="3239719" cy="270686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b="0" i="0" baseline="0">
                <a:solidFill>
                  <a:schemeClr val="bg1"/>
                </a:solidFill>
              </a:defRPr>
            </a:lvl1pPr>
          </a:lstStyle>
          <a:p>
            <a:r>
              <a:rPr lang="id-ID" sz="200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lorem</a:t>
            </a:r>
            <a:r>
              <a:rPr lang="id-ID" sz="200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id-ID" sz="200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ipsum</a:t>
            </a:r>
            <a:r>
              <a:rPr lang="id-ID" sz="200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id-ID" sz="200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dolor</a:t>
            </a:r>
            <a:r>
              <a:rPr lang="id-ID" sz="200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sit</a:t>
            </a: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</a:t>
            </a:r>
            <a:r>
              <a:rPr lang="id-ID" sz="200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id-ID" sz="200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amet</a:t>
            </a:r>
            <a:r>
              <a:rPr lang="id-ID" sz="200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id-ID" sz="200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con</a:t>
            </a: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id-ID" sz="200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tetur</a:t>
            </a: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al</a:t>
            </a:r>
            <a:r>
              <a:rPr lang="id-ID" sz="200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id-ID" sz="200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adipiscinge</a:t>
            </a: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l </a:t>
            </a:r>
            <a:r>
              <a:rPr lang="en-US" sz="200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sahanis</a:t>
            </a:r>
            <a:r>
              <a:rPr lang="id-ID" sz="200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id-ID" sz="200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nib</a:t>
            </a: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u</a:t>
            </a:r>
            <a:r>
              <a:rPr lang="id-ID" sz="200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h</a:t>
            </a:r>
            <a:r>
              <a:rPr lang="id-ID" sz="200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id-ID" sz="200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eget</a:t>
            </a:r>
            <a:r>
              <a:rPr lang="id-ID" sz="200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id-ID" sz="200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justo</a:t>
            </a: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ne</a:t>
            </a:r>
            <a:r>
              <a:rPr lang="id-ID" sz="200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id-ID" sz="200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sed</a:t>
            </a:r>
            <a:r>
              <a:rPr lang="id-ID" sz="200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id-ID" sz="200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gravida</a:t>
            </a:r>
            <a:r>
              <a:rPr lang="id-ID" sz="200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id-ID" sz="200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est</a:t>
            </a:r>
            <a:r>
              <a:rPr lang="en-US" sz="200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asa</a:t>
            </a: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id-ID" sz="200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lorem</a:t>
            </a:r>
            <a:r>
              <a:rPr lang="id-ID" sz="200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id-ID" sz="200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ipsum</a:t>
            </a:r>
            <a:r>
              <a:rPr lang="id-ID" sz="200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id-ID" sz="200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dolor</a:t>
            </a:r>
            <a:r>
              <a:rPr lang="id-ID" sz="200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sit</a:t>
            </a: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</a:t>
            </a:r>
            <a:r>
              <a:rPr lang="id-ID" sz="200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id-ID" sz="200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amet</a:t>
            </a:r>
            <a:r>
              <a:rPr lang="id-ID" sz="200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endParaRPr lang="en-US" sz="2000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E3A340C-ED98-6C4F-A999-F28C9BE643E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1499" y="1222362"/>
            <a:ext cx="3257639" cy="46196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 b="1" i="0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sz="2000" b="1" spc="300">
                <a:ln w="19050"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SECTION HERE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607F020-7CB7-FA45-8230-53C05BB43EA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1500" y="1866900"/>
            <a:ext cx="3225800" cy="15621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Headline Goes Here and Here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19D2A7B-D949-D84A-B563-9285D56DA7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7162" t="77592" r="78736"/>
          <a:stretch/>
        </p:blipFill>
        <p:spPr>
          <a:xfrm rot="10800000">
            <a:off x="571500" y="-737549"/>
            <a:ext cx="500083" cy="1536790"/>
          </a:xfrm>
          <a:prstGeom prst="rect">
            <a:avLst/>
          </a:prstGeom>
        </p:spPr>
      </p:pic>
      <p:sp>
        <p:nvSpPr>
          <p:cNvPr id="17" name="Content Placeholder 2" descr="if picture or chart you must type your ADA compliant description here.">
            <a:extLst>
              <a:ext uri="{FF2B5EF4-FFF2-40B4-BE49-F238E27FC236}">
                <a16:creationId xmlns:a16="http://schemas.microsoft.com/office/drawing/2014/main" id="{A4D5C75C-330E-FF43-B40F-90030894A767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805665" y="1222362"/>
            <a:ext cx="6796915" cy="4840508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 b="1" cap="all" spc="300" baseline="0">
                <a:solidFill>
                  <a:schemeClr val="accent1"/>
                </a:solidFill>
              </a:defRPr>
            </a:lvl1pPr>
            <a:lvl2pPr marL="12700" indent="0">
              <a:buClr>
                <a:srgbClr val="001E62"/>
              </a:buClr>
              <a:buFontTx/>
              <a:buNone/>
              <a:tabLst/>
              <a:defRPr/>
            </a:lvl2pPr>
            <a:lvl3pPr marL="641350" indent="-171450">
              <a:buClr>
                <a:srgbClr val="001E62"/>
              </a:buClr>
              <a:buFont typeface="Arial" panose="020B0604020202020204" pitchFamily="34" charset="0"/>
              <a:buChar char="•"/>
              <a:tabLst/>
              <a:defRPr/>
            </a:lvl3pPr>
            <a:lvl4pPr marL="1485900" indent="-114300">
              <a:buClr>
                <a:srgbClr val="001E62"/>
              </a:buClr>
              <a:tabLst/>
              <a:defRPr sz="1200">
                <a:solidFill>
                  <a:schemeClr val="tx1"/>
                </a:solidFill>
              </a:defRPr>
            </a:lvl4pPr>
            <a:lvl5pPr marL="1952625" indent="-123825">
              <a:buClr>
                <a:srgbClr val="001E62"/>
              </a:buClr>
              <a:tabLst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DFFB21-BBD8-584B-AD40-5FF15F1975E2}"/>
              </a:ext>
            </a:extLst>
          </p:cNvPr>
          <p:cNvSpPr txBox="1"/>
          <p:nvPr userDrawn="1"/>
        </p:nvSpPr>
        <p:spPr>
          <a:xfrm>
            <a:off x="125425" y="6439768"/>
            <a:ext cx="601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165C24F-D5A7-7547-9DA1-2768CBD8B2AD}" type="slidenum">
              <a:rPr lang="en-US" sz="14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F9A3847-D44C-1045-9746-270828EEC7AD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4805665" y="6419410"/>
            <a:ext cx="4114800" cy="365125"/>
          </a:xfrm>
        </p:spPr>
        <p:txBody>
          <a:bodyPr/>
          <a:lstStyle/>
          <a:p>
            <a:r>
              <a:rPr lang="en-US"/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40567542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3A040F-DDFD-4E49-B911-5258CAF2D3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61111" b="7037"/>
          <a:stretch/>
        </p:blipFill>
        <p:spPr>
          <a:xfrm>
            <a:off x="0" y="2331188"/>
            <a:ext cx="12192000" cy="2184400"/>
          </a:xfrm>
          <a:prstGeom prst="rect">
            <a:avLst/>
          </a:prstGeom>
        </p:spPr>
      </p:pic>
      <p:sp>
        <p:nvSpPr>
          <p:cNvPr id="5" name="Rectangle 4" descr="you must type your ADA compliant description here.">
            <a:extLst>
              <a:ext uri="{FF2B5EF4-FFF2-40B4-BE49-F238E27FC236}">
                <a16:creationId xmlns:a16="http://schemas.microsoft.com/office/drawing/2014/main" id="{048638E0-CDBC-DC4F-8BB3-C27A3270B4E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 userDrawn="1"/>
        </p:nvSpPr>
        <p:spPr>
          <a:xfrm>
            <a:off x="-1" y="2340565"/>
            <a:ext cx="12192000" cy="2184400"/>
          </a:xfrm>
          <a:prstGeom prst="rect">
            <a:avLst/>
          </a:prstGeom>
          <a:solidFill>
            <a:srgbClr val="001E6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0" i="0">
              <a:latin typeface="Arial" panose="020B0604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58EDC3A-B0ED-8A4D-8488-7A4C581CFD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8068" y="3156054"/>
            <a:ext cx="11035861" cy="766989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Divider Slide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4781056-D049-3547-BEAF-CEE287C4E4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15618628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C6736B9-CC46-8040-9B10-88C725D12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" t="85786" r="3" b="1251"/>
          <a:stretch/>
        </p:blipFill>
        <p:spPr>
          <a:xfrm>
            <a:off x="0" y="6007100"/>
            <a:ext cx="12192000" cy="889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7BE2AD0-F3DD-C74E-AD44-71463A9CACDB}"/>
              </a:ext>
            </a:extLst>
          </p:cNvPr>
          <p:cNvSpPr/>
          <p:nvPr userDrawn="1"/>
        </p:nvSpPr>
        <p:spPr>
          <a:xfrm>
            <a:off x="196645" y="6409044"/>
            <a:ext cx="304800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Arial" panose="020B0604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58EDC3A-B0ED-8A4D-8488-7A4C581CFD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8069" y="2793176"/>
            <a:ext cx="11035861" cy="766989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Divider Slide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AA68CF-ED20-AF4E-B696-23793AE24597}"/>
              </a:ext>
            </a:extLst>
          </p:cNvPr>
          <p:cNvSpPr txBox="1"/>
          <p:nvPr userDrawn="1"/>
        </p:nvSpPr>
        <p:spPr>
          <a:xfrm>
            <a:off x="157317" y="6369355"/>
            <a:ext cx="601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165C24F-D5A7-7547-9DA1-2768CBD8B2AD}" type="slidenum">
              <a:rPr lang="en-US" sz="1400" b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b="1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063036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4466824-B371-3F4A-BBC7-17B5B0E28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751" y="2295148"/>
            <a:ext cx="2326497" cy="2267704"/>
          </a:xfrm>
          <a:prstGeom prst="rect">
            <a:avLst/>
          </a:prstGeom>
        </p:spPr>
      </p:pic>
      <p:pic>
        <p:nvPicPr>
          <p:cNvPr id="3" name="Picture 2" descr="Large white UIC circle mark">
            <a:extLst>
              <a:ext uri="{FF2B5EF4-FFF2-40B4-BE49-F238E27FC236}">
                <a16:creationId xmlns:a16="http://schemas.microsoft.com/office/drawing/2014/main" id="{19AE039C-5A95-5E48-B5F3-0DE41F24E2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32751" y="2295148"/>
            <a:ext cx="2326497" cy="226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787863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240161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DF84B8C-FA91-C54A-BD6B-A1BC753E5B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67D8984-ADB0-3045-B90A-B42AE6A3D17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1E6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0" i="0"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D5E7C4-AA3A-714B-AB65-881F761FB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D1C8BA7-EEFD-584D-BDC5-F7B7AAD50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1E6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0" i="0">
              <a:latin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81D9BB0-FDB4-1643-A5BC-76B17B0E9E7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15271" y="2289120"/>
            <a:ext cx="6402301" cy="1655763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ctr">
              <a:defRPr sz="5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Your presentation title goes here</a:t>
            </a: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145D1793-C324-2F44-822B-E01A274F16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65242" y="1611477"/>
            <a:ext cx="2902358" cy="29527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FontTx/>
              <a:buNone/>
              <a:defRPr sz="1800" b="1" cap="all" spc="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1400" b="1" spc="300">
                <a:solidFill>
                  <a:srgbClr val="D500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12BC1185-857F-BF4F-A097-153EFBDA80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35828" y="4195872"/>
            <a:ext cx="4920344" cy="607572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Presenter name(s)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D443CC-0BC6-3D4A-A896-85EAC5F85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850" y="5246523"/>
            <a:ext cx="876300" cy="876300"/>
          </a:xfrm>
          <a:prstGeom prst="rect">
            <a:avLst/>
          </a:prstGeom>
        </p:spPr>
      </p:pic>
      <p:pic>
        <p:nvPicPr>
          <p:cNvPr id="12" name="Picture 11" descr="Red UIC circle mark">
            <a:extLst>
              <a:ext uri="{FF2B5EF4-FFF2-40B4-BE49-F238E27FC236}">
                <a16:creationId xmlns:a16="http://schemas.microsoft.com/office/drawing/2014/main" id="{F19FAC25-A7F3-C24E-B4E9-8EC49C30E52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57850" y="5246523"/>
            <a:ext cx="8763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900574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with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CAFCE-8EC7-084D-BB9A-53CC57977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361" y="1645669"/>
            <a:ext cx="4979776" cy="4532881"/>
          </a:xfrm>
        </p:spPr>
        <p:txBody>
          <a:bodyPr/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b="0" i="0">
                <a:latin typeface="Proxima Nova Rg" panose="02000506030000020004" pitchFamily="2" charset="0"/>
              </a:defRPr>
            </a:lvl1pPr>
            <a:lvl2pPr marL="800078" indent="-342900">
              <a:lnSpc>
                <a:spcPct val="100000"/>
              </a:lnSpc>
              <a:buFont typeface="Arial" panose="020B0604020202020204" pitchFamily="34" charset="0"/>
              <a:buChar char="•"/>
              <a:defRPr b="0" i="0">
                <a:latin typeface="Proxima Nova Rg" panose="02000506030000020004" pitchFamily="2" charset="0"/>
              </a:defRPr>
            </a:lvl2pPr>
            <a:lvl3pPr marL="1200104" indent="-285750">
              <a:lnSpc>
                <a:spcPct val="100000"/>
              </a:lnSpc>
              <a:buFont typeface="Arial" panose="020B0604020202020204" pitchFamily="34" charset="0"/>
              <a:buChar char="•"/>
              <a:defRPr b="0" i="0">
                <a:latin typeface="Proxima Nova Rg" panose="02000506030000020004" pitchFamily="2" charset="0"/>
              </a:defRPr>
            </a:lvl3pPr>
            <a:lvl4pPr marL="1657282" indent="-285750">
              <a:lnSpc>
                <a:spcPct val="100000"/>
              </a:lnSpc>
              <a:buFont typeface="Arial" panose="020B0604020202020204" pitchFamily="34" charset="0"/>
              <a:buChar char="•"/>
              <a:defRPr b="0" i="0">
                <a:latin typeface="Proxima Nova Rg" panose="02000506030000020004" pitchFamily="2" charset="0"/>
              </a:defRPr>
            </a:lvl4pPr>
            <a:lvl5pPr marL="2114459" indent="-285750">
              <a:lnSpc>
                <a:spcPct val="100000"/>
              </a:lnSpc>
              <a:buFont typeface="Arial" panose="020B0604020202020204" pitchFamily="34" charset="0"/>
              <a:buChar char="•"/>
              <a:defRPr b="0" i="0">
                <a:latin typeface="Proxima Nova Rg" panose="0200050603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C1E18BAE-9E2F-A544-8C18-ABE725352C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6361" y="476722"/>
            <a:ext cx="4979776" cy="76854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b="1" i="0">
                <a:latin typeface="Proxima Nova Rg" panose="02000506030000020004" pitchFamily="2" charset="0"/>
              </a:defRPr>
            </a:lvl1pPr>
          </a:lstStyle>
          <a:p>
            <a:r>
              <a:rPr lang="en-US"/>
              <a:t>Text with Picture right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10E64717-DA8A-9C47-B2BD-3971595353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6"/>
            <a:ext cx="6096000" cy="6392979"/>
          </a:xfrm>
        </p:spPr>
        <p:txBody>
          <a:bodyPr/>
          <a:lstStyle>
            <a:lvl1pPr marL="0" indent="0" algn="ctr">
              <a:buNone/>
              <a:defRPr b="0" i="0">
                <a:latin typeface="Proxima Nova Rg" panose="02000506030000020004" pitchFamily="2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2175C7-9CB8-2448-9B05-69F01779E8F9}"/>
              </a:ext>
            </a:extLst>
          </p:cNvPr>
          <p:cNvSpPr/>
          <p:nvPr userDrawn="1"/>
        </p:nvSpPr>
        <p:spPr>
          <a:xfrm>
            <a:off x="0" y="6392985"/>
            <a:ext cx="12192000" cy="465015"/>
          </a:xfrm>
          <a:prstGeom prst="rect">
            <a:avLst/>
          </a:prstGeom>
          <a:solidFill>
            <a:srgbClr val="006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663B76-15CB-434D-8715-085FAB65AA38}"/>
              </a:ext>
            </a:extLst>
          </p:cNvPr>
          <p:cNvSpPr txBox="1"/>
          <p:nvPr userDrawn="1"/>
        </p:nvSpPr>
        <p:spPr>
          <a:xfrm>
            <a:off x="10557584" y="6593168"/>
            <a:ext cx="109805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700">
                <a:solidFill>
                  <a:schemeClr val="bg1"/>
                </a:solidFill>
                <a:latin typeface="Proxima Nova Rg" panose="02000506030000020004" pitchFamily="50" charset="0"/>
                <a:cs typeface="Arial" panose="020B0604020202020204" pitchFamily="34" charset="0"/>
              </a:rPr>
              <a:t>© UAB. All Rights Reserved.</a:t>
            </a:r>
          </a:p>
        </p:txBody>
      </p:sp>
      <p:sp>
        <p:nvSpPr>
          <p:cNvPr id="20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751383" y="6502713"/>
            <a:ext cx="6471140" cy="208250"/>
          </a:xfrm>
        </p:spPr>
        <p:txBody>
          <a:bodyPr lIns="0" tIns="0" rIns="0" bIns="0" anchor="b"/>
          <a:lstStyle>
            <a:lvl1pPr algn="l">
              <a:defRPr sz="1000" b="0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</a:lstStyle>
          <a:p>
            <a:r>
              <a:rPr lang="en-GB"/>
              <a:t>Department of Computer Science – Ahmedur Rahman Shovon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361" y="6548817"/>
            <a:ext cx="1763517" cy="153349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B6356D3-CE0A-4748-8BAC-B8CD9197E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70781" y="570009"/>
            <a:ext cx="304131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000" b="0" i="0">
                <a:solidFill>
                  <a:schemeClr val="accent6"/>
                </a:solidFill>
                <a:latin typeface="Proxima Nova Rg" panose="02000506030000020004" pitchFamily="2" charset="0"/>
              </a:defRPr>
            </a:lvl1pPr>
          </a:lstStyle>
          <a:p>
            <a:fld id="{54797FC3-DC33-DA47-95F6-F7EB925D69E8}" type="slidenum">
              <a:rPr lang="en-US" smtClean="0"/>
              <a:pPr/>
              <a:t>‹#›</a:t>
            </a:fld>
            <a:r>
              <a:rPr lang="en-US"/>
              <a:t>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34A81B-555A-5245-87EB-C17138CDA6F9}"/>
              </a:ext>
            </a:extLst>
          </p:cNvPr>
          <p:cNvCxnSpPr>
            <a:cxnSpLocks/>
          </p:cNvCxnSpPr>
          <p:nvPr userDrawn="1"/>
        </p:nvCxnSpPr>
        <p:spPr>
          <a:xfrm>
            <a:off x="11358347" y="625959"/>
            <a:ext cx="0" cy="23232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088128"/>
      </p:ext>
    </p:extLst>
  </p:cSld>
  <p:clrMapOvr>
    <a:masterClrMapping/>
  </p:clrMapOvr>
  <p:transition spd="slow">
    <p:push dir="u"/>
  </p:transition>
  <p:hf hdr="0" dt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432">
          <p15:clr>
            <a:srgbClr val="FBAE40"/>
          </p15:clr>
        </p15:guide>
        <p15:guide id="3" orient="horz" pos="1033">
          <p15:clr>
            <a:srgbClr val="FBAE40"/>
          </p15:clr>
        </p15:guide>
        <p15:guide id="4" orient="horz" pos="4020">
          <p15:clr>
            <a:srgbClr val="FBAE40"/>
          </p15:clr>
        </p15:guide>
        <p15:guide id="5" pos="339">
          <p15:clr>
            <a:srgbClr val="FBAE40"/>
          </p15:clr>
        </p15:guide>
        <p15:guide id="6" pos="3473">
          <p15:clr>
            <a:srgbClr val="FBAE40"/>
          </p15:clr>
        </p15:guide>
        <p15:guide id="7" pos="7159">
          <p15:clr>
            <a:srgbClr val="FBAE40"/>
          </p15:clr>
        </p15:guide>
        <p15:guide id="8" orient="horz" pos="4252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acts - 3 Rela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542929" y="1665288"/>
            <a:ext cx="5631649" cy="2052000"/>
            <a:chOff x="542925" y="1665288"/>
            <a:chExt cx="5758291" cy="2170112"/>
          </a:xfrm>
        </p:grpSpPr>
        <p:sp>
          <p:nvSpPr>
            <p:cNvPr id="4" name="Rectangle 3"/>
            <p:cNvSpPr/>
            <p:nvPr/>
          </p:nvSpPr>
          <p:spPr>
            <a:xfrm>
              <a:off x="542925" y="1665288"/>
              <a:ext cx="5553075" cy="21701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27" name="Triangle 26"/>
            <p:cNvSpPr/>
            <p:nvPr userDrawn="1"/>
          </p:nvSpPr>
          <p:spPr>
            <a:xfrm rot="5400000">
              <a:off x="6059966" y="3318348"/>
              <a:ext cx="266505" cy="215994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6227653" y="1665288"/>
            <a:ext cx="5430947" cy="2247806"/>
            <a:chOff x="6227654" y="1665288"/>
            <a:chExt cx="5430946" cy="2369060"/>
          </a:xfrm>
        </p:grpSpPr>
        <p:sp>
          <p:nvSpPr>
            <p:cNvPr id="7" name="Rectangle 6"/>
            <p:cNvSpPr/>
            <p:nvPr/>
          </p:nvSpPr>
          <p:spPr>
            <a:xfrm>
              <a:off x="6227654" y="1665288"/>
              <a:ext cx="5430946" cy="21701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8" name="Triangle 7"/>
            <p:cNvSpPr/>
            <p:nvPr/>
          </p:nvSpPr>
          <p:spPr>
            <a:xfrm rot="10800000">
              <a:off x="6481437" y="3818354"/>
              <a:ext cx="250553" cy="215994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</p:grpSp>
      <p:sp>
        <p:nvSpPr>
          <p:cNvPr id="13" name="Rectangle 12"/>
          <p:cNvSpPr/>
          <p:nvPr/>
        </p:nvSpPr>
        <p:spPr>
          <a:xfrm rot="10800000">
            <a:off x="3465029" y="3985545"/>
            <a:ext cx="5430947" cy="205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5" name="Title 1"/>
          <p:cNvSpPr>
            <a:spLocks noGrp="1"/>
          </p:cNvSpPr>
          <p:nvPr userDrawn="1">
            <p:ph type="title"/>
          </p:nvPr>
        </p:nvSpPr>
        <p:spPr>
          <a:xfrm>
            <a:off x="536364" y="476722"/>
            <a:ext cx="10636465" cy="768545"/>
          </a:xfrm>
        </p:spPr>
        <p:txBody>
          <a:bodyPr/>
          <a:lstStyle>
            <a:lvl1pPr>
              <a:defRPr b="1" i="0">
                <a:latin typeface="Proxima Nova Rg" panose="0200050603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24"/>
          <p:cNvSpPr>
            <a:spLocks noGrp="1"/>
          </p:cNvSpPr>
          <p:nvPr userDrawn="1">
            <p:ph type="body" sz="quarter" idx="13"/>
          </p:nvPr>
        </p:nvSpPr>
        <p:spPr>
          <a:xfrm>
            <a:off x="982281" y="2024621"/>
            <a:ext cx="4552235" cy="1333334"/>
          </a:xfrm>
        </p:spPr>
        <p:txBody>
          <a:bodyPr anchor="ctr">
            <a:normAutofit/>
          </a:bodyPr>
          <a:lstStyle>
            <a:lvl1pPr marL="0" indent="0">
              <a:buNone/>
              <a:defRPr sz="1800" b="1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  <a:lvl2pPr marL="457178" indent="0">
              <a:buNone/>
              <a:defRPr sz="1800">
                <a:solidFill>
                  <a:schemeClr val="bg1"/>
                </a:solidFill>
              </a:defRPr>
            </a:lvl2pPr>
            <a:lvl3pPr marL="914354" indent="0">
              <a:buNone/>
              <a:defRPr sz="1800">
                <a:solidFill>
                  <a:schemeClr val="bg1"/>
                </a:solidFill>
              </a:defRPr>
            </a:lvl3pPr>
            <a:lvl4pPr marL="1371532" indent="0">
              <a:buNone/>
              <a:defRPr sz="1800">
                <a:solidFill>
                  <a:schemeClr val="bg1"/>
                </a:solidFill>
              </a:defRPr>
            </a:lvl4pPr>
            <a:lvl5pPr marL="1828709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24"/>
          <p:cNvSpPr>
            <a:spLocks noGrp="1"/>
          </p:cNvSpPr>
          <p:nvPr userDrawn="1">
            <p:ph type="body" sz="quarter" idx="14"/>
          </p:nvPr>
        </p:nvSpPr>
        <p:spPr>
          <a:xfrm>
            <a:off x="6667009" y="2024621"/>
            <a:ext cx="4552235" cy="1333334"/>
          </a:xfrm>
        </p:spPr>
        <p:txBody>
          <a:bodyPr anchor="ctr">
            <a:normAutofit/>
          </a:bodyPr>
          <a:lstStyle>
            <a:lvl1pPr marL="0" indent="0">
              <a:buNone/>
              <a:defRPr sz="1800" b="1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  <a:lvl2pPr marL="457178" indent="0">
              <a:buNone/>
              <a:defRPr sz="1800">
                <a:solidFill>
                  <a:schemeClr val="bg1"/>
                </a:solidFill>
              </a:defRPr>
            </a:lvl2pPr>
            <a:lvl3pPr marL="914354" indent="0">
              <a:buNone/>
              <a:defRPr sz="1800">
                <a:solidFill>
                  <a:schemeClr val="bg1"/>
                </a:solidFill>
              </a:defRPr>
            </a:lvl3pPr>
            <a:lvl4pPr marL="1371532" indent="0">
              <a:buNone/>
              <a:defRPr sz="1800">
                <a:solidFill>
                  <a:schemeClr val="bg1"/>
                </a:solidFill>
              </a:defRPr>
            </a:lvl4pPr>
            <a:lvl5pPr marL="1828709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4"/>
          <p:cNvSpPr>
            <a:spLocks noGrp="1"/>
          </p:cNvSpPr>
          <p:nvPr userDrawn="1">
            <p:ph type="body" sz="quarter" idx="16"/>
          </p:nvPr>
        </p:nvSpPr>
        <p:spPr>
          <a:xfrm>
            <a:off x="3904385" y="4344878"/>
            <a:ext cx="4552235" cy="1333334"/>
          </a:xfrm>
        </p:spPr>
        <p:txBody>
          <a:bodyPr anchor="ctr">
            <a:normAutofit/>
          </a:bodyPr>
          <a:lstStyle>
            <a:lvl1pPr marL="0" indent="0">
              <a:buNone/>
              <a:defRPr sz="1800" b="1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  <a:lvl2pPr marL="457178" indent="0">
              <a:buNone/>
              <a:defRPr sz="1800">
                <a:solidFill>
                  <a:schemeClr val="bg1"/>
                </a:solidFill>
              </a:defRPr>
            </a:lvl2pPr>
            <a:lvl3pPr marL="914354" indent="0">
              <a:buNone/>
              <a:defRPr sz="1800">
                <a:solidFill>
                  <a:schemeClr val="bg1"/>
                </a:solidFill>
              </a:defRPr>
            </a:lvl3pPr>
            <a:lvl4pPr marL="1371532" indent="0">
              <a:buNone/>
              <a:defRPr sz="1800">
                <a:solidFill>
                  <a:schemeClr val="bg1"/>
                </a:solidFill>
              </a:defRPr>
            </a:lvl4pPr>
            <a:lvl5pPr marL="1828709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70CB3332-03E0-A04A-BAC4-A603576BAAB3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470781" y="570009"/>
            <a:ext cx="304131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000" b="0" i="0">
                <a:solidFill>
                  <a:schemeClr val="accent6"/>
                </a:solidFill>
                <a:latin typeface="Proxima Nova Rg" panose="02000506030000020004" pitchFamily="2" charset="0"/>
              </a:defRPr>
            </a:lvl1pPr>
          </a:lstStyle>
          <a:p>
            <a:fld id="{54797FC3-DC33-DA47-95F6-F7EB925D69E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E253E1-8640-8F4A-A0B0-47F028DC03C6}"/>
              </a:ext>
            </a:extLst>
          </p:cNvPr>
          <p:cNvCxnSpPr>
            <a:cxnSpLocks/>
          </p:cNvCxnSpPr>
          <p:nvPr userDrawn="1"/>
        </p:nvCxnSpPr>
        <p:spPr>
          <a:xfrm>
            <a:off x="11358347" y="625959"/>
            <a:ext cx="0" cy="23232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riangle 27"/>
          <p:cNvSpPr/>
          <p:nvPr userDrawn="1"/>
        </p:nvSpPr>
        <p:spPr>
          <a:xfrm>
            <a:off x="5459331" y="3779737"/>
            <a:ext cx="252000" cy="21124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E2175C7-9CB8-2448-9B05-69F01779E8F9}"/>
              </a:ext>
            </a:extLst>
          </p:cNvPr>
          <p:cNvSpPr/>
          <p:nvPr userDrawn="1"/>
        </p:nvSpPr>
        <p:spPr>
          <a:xfrm>
            <a:off x="0" y="6392985"/>
            <a:ext cx="12192000" cy="465015"/>
          </a:xfrm>
          <a:prstGeom prst="rect">
            <a:avLst/>
          </a:prstGeom>
          <a:solidFill>
            <a:srgbClr val="006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663B76-15CB-434D-8715-085FAB65AA38}"/>
              </a:ext>
            </a:extLst>
          </p:cNvPr>
          <p:cNvSpPr txBox="1"/>
          <p:nvPr userDrawn="1"/>
        </p:nvSpPr>
        <p:spPr>
          <a:xfrm>
            <a:off x="10557584" y="6593168"/>
            <a:ext cx="109805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700">
                <a:solidFill>
                  <a:schemeClr val="bg1"/>
                </a:solidFill>
                <a:latin typeface="Proxima Nova Rg" panose="02000506030000020004" pitchFamily="50" charset="0"/>
                <a:cs typeface="Arial" panose="020B0604020202020204" pitchFamily="34" charset="0"/>
              </a:rPr>
              <a:t>© UAB. All Rights Reserved.</a:t>
            </a:r>
          </a:p>
        </p:txBody>
      </p:sp>
      <p:sp>
        <p:nvSpPr>
          <p:cNvPr id="31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751383" y="6502713"/>
            <a:ext cx="6471140" cy="208250"/>
          </a:xfrm>
        </p:spPr>
        <p:txBody>
          <a:bodyPr lIns="0" tIns="0" rIns="0" bIns="0" anchor="b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GB"/>
              <a:t>Department of Computer Science – Ahmedur Rahman Shovon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361" y="6548817"/>
            <a:ext cx="1763517" cy="15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112211"/>
      </p:ext>
    </p:extLst>
  </p:cSld>
  <p:clrMapOvr>
    <a:masterClrMapping/>
  </p:clrMapOvr>
  <p:transition spd="slow">
    <p:push dir="u"/>
  </p:transition>
  <p:hf hdr="0" dt="0"/>
  <p:extLst>
    <p:ext uri="{DCECCB84-F9BA-43D5-87BE-67443E8EF086}">
      <p15:sldGuideLst xmlns:p15="http://schemas.microsoft.com/office/powerpoint/2012/main">
        <p15:guide id="1" pos="339">
          <p15:clr>
            <a:srgbClr val="FBAE40"/>
          </p15:clr>
        </p15:guide>
        <p15:guide id="2" orient="horz" pos="4252">
          <p15:clr>
            <a:srgbClr val="FBAE40"/>
          </p15:clr>
        </p15:guide>
        <p15:guide id="3" orient="horz" pos="3795">
          <p15:clr>
            <a:srgbClr val="FBAE40"/>
          </p15:clr>
        </p15:guide>
        <p15:guide id="4" orient="horz" pos="2507">
          <p15:clr>
            <a:srgbClr val="FBAE40"/>
          </p15:clr>
        </p15:guide>
        <p15:guide id="5" orient="horz" pos="2338">
          <p15:clr>
            <a:srgbClr val="FBAE40"/>
          </p15:clr>
        </p15:guide>
        <p15:guide id="6" orient="horz" pos="1050">
          <p15:clr>
            <a:srgbClr val="FBAE40"/>
          </p15:clr>
        </p15:guide>
        <p15:guide id="7" pos="3752">
          <p15:clr>
            <a:srgbClr val="FBAE40"/>
          </p15:clr>
        </p15:guide>
        <p15:guide id="8" pos="3923">
          <p15:clr>
            <a:srgbClr val="FBAE40"/>
          </p15:clr>
        </p15:guide>
        <p15:guide id="9" pos="7159">
          <p15:clr>
            <a:srgbClr val="FBAE40"/>
          </p15:clr>
        </p15:guide>
        <p15:guide id="10" pos="7039">
          <p15:clr>
            <a:srgbClr val="FBAE40"/>
          </p15:clr>
        </p15:guide>
        <p15:guide id="11" pos="7344">
          <p15:clr>
            <a:srgbClr val="FBAE40"/>
          </p15:clr>
        </p15:guide>
        <p15:guide id="12" orient="horz" pos="432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CAFCE-8EC7-084D-BB9A-53CC57977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1pPr>
            <a:lvl2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2pPr>
            <a:lvl3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3pPr>
            <a:lvl4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4pPr>
            <a:lvl5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C1E18BAE-9E2F-A544-8C18-ABE725352C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6364" y="476722"/>
            <a:ext cx="10636465" cy="76854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b="1" i="0">
                <a:latin typeface="Proxima Nova Rg" panose="02000506030000020004" pitchFamily="2" charset="0"/>
              </a:defRPr>
            </a:lvl1pPr>
          </a:lstStyle>
          <a:p>
            <a:r>
              <a:rPr lang="en-US"/>
              <a:t>Title and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32C1565-79B8-074A-A1EC-EB2AEDA7B0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70781" y="570009"/>
            <a:ext cx="304131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000" b="0" i="0">
                <a:solidFill>
                  <a:schemeClr val="accent6"/>
                </a:solidFill>
                <a:latin typeface="Proxima Nova Rg" panose="02000506030000020004" pitchFamily="2" charset="0"/>
              </a:defRPr>
            </a:lvl1pPr>
          </a:lstStyle>
          <a:p>
            <a:fld id="{54797FC3-DC33-DA47-95F6-F7EB925D69E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3CF229-07A4-0A48-B37A-224A953F232A}"/>
              </a:ext>
            </a:extLst>
          </p:cNvPr>
          <p:cNvCxnSpPr>
            <a:cxnSpLocks/>
          </p:cNvCxnSpPr>
          <p:nvPr userDrawn="1"/>
        </p:nvCxnSpPr>
        <p:spPr>
          <a:xfrm>
            <a:off x="11358347" y="625959"/>
            <a:ext cx="0" cy="23232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E2175C7-9CB8-2448-9B05-69F01779E8F9}"/>
              </a:ext>
            </a:extLst>
          </p:cNvPr>
          <p:cNvSpPr/>
          <p:nvPr userDrawn="1"/>
        </p:nvSpPr>
        <p:spPr>
          <a:xfrm>
            <a:off x="0" y="6392985"/>
            <a:ext cx="12192000" cy="465015"/>
          </a:xfrm>
          <a:prstGeom prst="rect">
            <a:avLst/>
          </a:prstGeom>
          <a:solidFill>
            <a:srgbClr val="006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663B76-15CB-434D-8715-085FAB65AA38}"/>
              </a:ext>
            </a:extLst>
          </p:cNvPr>
          <p:cNvSpPr txBox="1"/>
          <p:nvPr userDrawn="1"/>
        </p:nvSpPr>
        <p:spPr>
          <a:xfrm>
            <a:off x="10557584" y="6593168"/>
            <a:ext cx="109805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700">
                <a:solidFill>
                  <a:schemeClr val="bg1"/>
                </a:solidFill>
                <a:latin typeface="Proxima Nova Rg" panose="02000506030000020004" pitchFamily="50" charset="0"/>
                <a:cs typeface="Arial" panose="020B0604020202020204" pitchFamily="34" charset="0"/>
              </a:rPr>
              <a:t>© UAB. All Rights Reserved.</a:t>
            </a:r>
          </a:p>
        </p:txBody>
      </p:sp>
      <p:sp>
        <p:nvSpPr>
          <p:cNvPr id="16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751383" y="6502713"/>
            <a:ext cx="6471140" cy="208250"/>
          </a:xfrm>
        </p:spPr>
        <p:txBody>
          <a:bodyPr lIns="0" tIns="0" rIns="0" bIns="0" anchor="b"/>
          <a:lstStyle>
            <a:lvl1pPr algn="l">
              <a:defRPr sz="1000" b="0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</a:lstStyle>
          <a:p>
            <a:r>
              <a:rPr lang="en-GB"/>
              <a:t>Department of Computer Science – Ahmedur Rahman Shovon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361" y="6548817"/>
            <a:ext cx="1763517" cy="15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337626"/>
      </p:ext>
    </p:extLst>
  </p:cSld>
  <p:clrMapOvr>
    <a:masterClrMapping/>
  </p:clrMapOvr>
  <p:transition spd="slow">
    <p:push dir="u"/>
  </p:transition>
  <p:hf hdr="0" dt="0"/>
  <p:extLst>
    <p:ext uri="{DCECCB84-F9BA-43D5-87BE-67443E8EF086}">
      <p15:sldGuideLst xmlns:p15="http://schemas.microsoft.com/office/powerpoint/2012/main">
        <p15:guide id="1" pos="7159">
          <p15:clr>
            <a:srgbClr val="FBAE40"/>
          </p15:clr>
        </p15:guide>
        <p15:guide id="2" orient="horz" pos="436">
          <p15:clr>
            <a:srgbClr val="FBAE40"/>
          </p15:clr>
        </p15:guide>
        <p15:guide id="3" pos="339">
          <p15:clr>
            <a:srgbClr val="FBAE40"/>
          </p15:clr>
        </p15:guide>
        <p15:guide id="5" pos="7344">
          <p15:clr>
            <a:srgbClr val="FBAE40"/>
          </p15:clr>
        </p15:guide>
        <p15:guide id="6" orient="horz" pos="1033">
          <p15:clr>
            <a:srgbClr val="FBAE40"/>
          </p15:clr>
        </p15:guide>
        <p15:guide id="7" orient="horz" pos="3778">
          <p15:clr>
            <a:srgbClr val="FBAE40"/>
          </p15:clr>
        </p15:guide>
        <p15:guide id="8" orient="horz" pos="4252">
          <p15:clr>
            <a:srgbClr val="FBAE40"/>
          </p15:clr>
        </p15:guide>
        <p15:guide id="9" pos="7039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364" y="476722"/>
            <a:ext cx="10636465" cy="768545"/>
          </a:xfrm>
        </p:spPr>
        <p:txBody>
          <a:bodyPr/>
          <a:lstStyle>
            <a:lvl1pPr>
              <a:defRPr b="1" i="0">
                <a:latin typeface="Proxima Nova Rg" panose="0200050603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0CB3332-03E0-A04A-BAC4-A603576BA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70781" y="570009"/>
            <a:ext cx="304131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000" b="0" i="0">
                <a:solidFill>
                  <a:schemeClr val="accent6"/>
                </a:solidFill>
                <a:latin typeface="Proxima Nova Rg" panose="02000506030000020004" pitchFamily="2" charset="0"/>
              </a:defRPr>
            </a:lvl1pPr>
          </a:lstStyle>
          <a:p>
            <a:fld id="{54797FC3-DC33-DA47-95F6-F7EB925D69E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E253E1-8640-8F4A-A0B0-47F028DC03C6}"/>
              </a:ext>
            </a:extLst>
          </p:cNvPr>
          <p:cNvCxnSpPr>
            <a:cxnSpLocks/>
          </p:cNvCxnSpPr>
          <p:nvPr userDrawn="1"/>
        </p:nvCxnSpPr>
        <p:spPr>
          <a:xfrm>
            <a:off x="11358347" y="625959"/>
            <a:ext cx="0" cy="23232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41842"/>
      </p:ext>
    </p:extLst>
  </p:cSld>
  <p:clrMapOvr>
    <a:masterClrMapping/>
  </p:clrMapOvr>
  <p:transition spd="slow">
    <p:push dir="u"/>
  </p:transition>
  <p:hf hdr="0" dt="0"/>
  <p:extLst>
    <p:ext uri="{DCECCB84-F9BA-43D5-87BE-67443E8EF086}">
      <p15:sldGuideLst xmlns:p15="http://schemas.microsoft.com/office/powerpoint/2012/main">
        <p15:guide id="1" pos="339">
          <p15:clr>
            <a:srgbClr val="FBAE40"/>
          </p15:clr>
        </p15:guide>
        <p15:guide id="2" orient="horz" pos="432">
          <p15:clr>
            <a:srgbClr val="FBAE40"/>
          </p15:clr>
        </p15:guide>
        <p15:guide id="3" pos="7159">
          <p15:clr>
            <a:srgbClr val="FBAE40"/>
          </p15:clr>
        </p15:guide>
        <p15:guide id="4" pos="7039">
          <p15:clr>
            <a:srgbClr val="FBAE40"/>
          </p15:clr>
        </p15:guide>
        <p15:guide id="5" pos="734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and Tabl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C1E18BAE-9E2F-A544-8C18-ABE725352C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6361" y="476722"/>
            <a:ext cx="10636464" cy="76854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b="1" i="0">
                <a:latin typeface="Proxima Nova Rg" panose="02000506030000020004" pitchFamily="2" charset="0"/>
              </a:defRPr>
            </a:lvl1pPr>
          </a:lstStyle>
          <a:p>
            <a:r>
              <a:rPr lang="en-US"/>
              <a:t>Text and Table – Option 2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70CB3332-03E0-A04A-BAC4-A603576BA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70781" y="570009"/>
            <a:ext cx="304131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000" b="0" i="0">
                <a:solidFill>
                  <a:schemeClr val="accent6"/>
                </a:solidFill>
                <a:latin typeface="Proxima Nova Rg" panose="02000506030000020004" pitchFamily="2" charset="0"/>
              </a:defRPr>
            </a:lvl1pPr>
          </a:lstStyle>
          <a:p>
            <a:fld id="{54797FC3-DC33-DA47-95F6-F7EB925D69E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BE253E1-8640-8F4A-A0B0-47F028DC03C6}"/>
              </a:ext>
            </a:extLst>
          </p:cNvPr>
          <p:cNvCxnSpPr>
            <a:cxnSpLocks/>
          </p:cNvCxnSpPr>
          <p:nvPr userDrawn="1"/>
        </p:nvCxnSpPr>
        <p:spPr>
          <a:xfrm>
            <a:off x="11358347" y="625959"/>
            <a:ext cx="0" cy="23232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6BF1EF8E-DA0B-704D-8521-ABAD7DBCCC90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754077" y="1645670"/>
            <a:ext cx="6868771" cy="4351336"/>
          </a:xfrm>
        </p:spPr>
        <p:txBody>
          <a:bodyPr/>
          <a:lstStyle>
            <a:lvl1pPr marL="0" indent="0" algn="ctr">
              <a:buNone/>
              <a:defRPr b="0" i="0">
                <a:latin typeface="Proxima Nova Rg" panose="02000506030000020004" pitchFamily="2" charset="0"/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66175A9-EBE4-6C48-969F-5E952C87697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532581" y="1645670"/>
            <a:ext cx="3867331" cy="4351338"/>
          </a:xfrm>
        </p:spPr>
        <p:txBody>
          <a:bodyPr wrap="square" lIns="0" tIns="0" rIns="0" anchor="t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b="0" i="0">
                <a:latin typeface="Proxima Nova Rg" panose="02000506030000020004" pitchFamily="2" charset="0"/>
              </a:defRPr>
            </a:lvl1pPr>
            <a:lvl2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2pPr>
            <a:lvl3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3pPr>
            <a:lvl4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4pPr>
            <a:lvl5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2175C7-9CB8-2448-9B05-69F01779E8F9}"/>
              </a:ext>
            </a:extLst>
          </p:cNvPr>
          <p:cNvSpPr/>
          <p:nvPr userDrawn="1"/>
        </p:nvSpPr>
        <p:spPr>
          <a:xfrm>
            <a:off x="0" y="6392985"/>
            <a:ext cx="12192000" cy="465015"/>
          </a:xfrm>
          <a:prstGeom prst="rect">
            <a:avLst/>
          </a:prstGeom>
          <a:solidFill>
            <a:srgbClr val="006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663B76-15CB-434D-8715-085FAB65AA38}"/>
              </a:ext>
            </a:extLst>
          </p:cNvPr>
          <p:cNvSpPr txBox="1"/>
          <p:nvPr userDrawn="1"/>
        </p:nvSpPr>
        <p:spPr>
          <a:xfrm>
            <a:off x="10557584" y="6593168"/>
            <a:ext cx="109805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700">
                <a:solidFill>
                  <a:schemeClr val="bg1"/>
                </a:solidFill>
                <a:latin typeface="Proxima Nova Rg" panose="02000506030000020004" pitchFamily="50" charset="0"/>
                <a:cs typeface="Arial" panose="020B0604020202020204" pitchFamily="34" charset="0"/>
              </a:rPr>
              <a:t>© UAB. All Rights Reserved.</a:t>
            </a:r>
          </a:p>
        </p:txBody>
      </p:sp>
      <p:sp>
        <p:nvSpPr>
          <p:cNvPr id="16" name="Footer Placeholder 1"/>
          <p:cNvSpPr>
            <a:spLocks noGrp="1"/>
          </p:cNvSpPr>
          <p:nvPr>
            <p:ph type="ftr" sz="quarter" idx="15"/>
          </p:nvPr>
        </p:nvSpPr>
        <p:spPr>
          <a:xfrm>
            <a:off x="3751383" y="6502713"/>
            <a:ext cx="6471140" cy="208250"/>
          </a:xfrm>
        </p:spPr>
        <p:txBody>
          <a:bodyPr lIns="0" tIns="0" rIns="0" bIns="0" anchor="b"/>
          <a:lstStyle>
            <a:lvl1pPr algn="l">
              <a:defRPr sz="1000" b="0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</a:lstStyle>
          <a:p>
            <a:r>
              <a:rPr lang="en-GB"/>
              <a:t>Department of Computer Science – Ahmedur Rahman Shovon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361" y="6548817"/>
            <a:ext cx="1763517" cy="15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58120"/>
      </p:ext>
    </p:extLst>
  </p:cSld>
  <p:clrMapOvr>
    <a:masterClrMapping/>
  </p:clrMapOvr>
  <p:transition spd="slow">
    <p:push dir="u"/>
  </p:transition>
  <p:hf hdr="0" dt="0"/>
  <p:extLst>
    <p:ext uri="{DCECCB84-F9BA-43D5-87BE-67443E8EF086}">
      <p15:sldGuideLst xmlns:p15="http://schemas.microsoft.com/office/powerpoint/2012/main">
        <p15:guide id="1" orient="horz" pos="1033">
          <p15:clr>
            <a:srgbClr val="FBAE40"/>
          </p15:clr>
        </p15:guide>
        <p15:guide id="2" pos="7159">
          <p15:clr>
            <a:srgbClr val="FBAE40"/>
          </p15:clr>
        </p15:guide>
        <p15:guide id="3" orient="horz" pos="4252">
          <p15:clr>
            <a:srgbClr val="FBAE40"/>
          </p15:clr>
        </p15:guide>
        <p15:guide id="4" orient="horz" pos="432">
          <p15:clr>
            <a:srgbClr val="FBAE40"/>
          </p15:clr>
        </p15:guide>
        <p15:guide id="5" orient="horz" pos="3778">
          <p15:clr>
            <a:srgbClr val="FBAE40"/>
          </p15:clr>
        </p15:guide>
        <p15:guide id="6" pos="339">
          <p15:clr>
            <a:srgbClr val="FBAE40"/>
          </p15:clr>
        </p15:guide>
        <p15:guide id="7" pos="2771">
          <p15:clr>
            <a:srgbClr val="FBAE40"/>
          </p15:clr>
        </p15:guide>
        <p15:guide id="8" pos="2999">
          <p15:clr>
            <a:srgbClr val="FBAE40"/>
          </p15:clr>
        </p15:guide>
        <p15:guide id="9" pos="7039">
          <p15:clr>
            <a:srgbClr val="FBAE40"/>
          </p15:clr>
        </p15:guide>
        <p15:guide id="10" pos="7319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 -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CAFCE-8EC7-084D-BB9A-53CC57977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360" y="1645670"/>
            <a:ext cx="5306656" cy="435133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1pPr>
            <a:lvl2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2pPr>
            <a:lvl3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3pPr>
            <a:lvl4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4pPr>
            <a:lvl5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C1E18BAE-9E2F-A544-8C18-ABE725352C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6361" y="476722"/>
            <a:ext cx="10636464" cy="76854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b="1" i="0">
                <a:latin typeface="Proxima Nova Rg" panose="02000506030000020004" pitchFamily="2" charset="0"/>
              </a:defRPr>
            </a:lvl1pPr>
          </a:lstStyle>
          <a:p>
            <a:r>
              <a:rPr lang="en-US"/>
              <a:t>Title and Text – Two Columns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220D36-0B0B-184D-8149-9B9135D3625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52764" y="1645670"/>
            <a:ext cx="5306656" cy="435133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1pPr>
            <a:lvl2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2pPr>
            <a:lvl3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3pPr>
            <a:lvl4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4pPr>
            <a:lvl5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361" y="6548817"/>
            <a:ext cx="1763517" cy="15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430122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4252">
          <p15:clr>
            <a:srgbClr val="FBAE40"/>
          </p15:clr>
        </p15:guide>
        <p15:guide id="2" pos="339">
          <p15:clr>
            <a:srgbClr val="FBAE40"/>
          </p15:clr>
        </p15:guide>
        <p15:guide id="3" orient="horz" pos="3778">
          <p15:clr>
            <a:srgbClr val="FBAE40"/>
          </p15:clr>
        </p15:guide>
        <p15:guide id="4" orient="horz" pos="1033">
          <p15:clr>
            <a:srgbClr val="FBAE40"/>
          </p15:clr>
        </p15:guide>
        <p15:guide id="5" orient="horz" pos="432">
          <p15:clr>
            <a:srgbClr val="FBAE40"/>
          </p15:clr>
        </p15:guide>
        <p15:guide id="6" pos="7344">
          <p15:clr>
            <a:srgbClr val="FBAE40"/>
          </p15:clr>
        </p15:guide>
        <p15:guide id="7" pos="3685">
          <p15:clr>
            <a:srgbClr val="FBAE40"/>
          </p15:clr>
        </p15:guide>
        <p15:guide id="8" pos="3999">
          <p15:clr>
            <a:srgbClr val="FBAE40"/>
          </p15:clr>
        </p15:guide>
        <p15:guide id="9" pos="7159">
          <p15:clr>
            <a:srgbClr val="FBAE40"/>
          </p15:clr>
        </p15:guide>
        <p15:guide id="10" pos="7039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751F8-BFF3-CE03-D46D-E00980985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EF8C4-A220-203F-294A-902CF1074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C7235-7E6C-7B7A-41EB-D959B1BBE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517E-32C2-4D61-B8AF-C02E7A476425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CD6CB-107F-53E0-61F6-10FA281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379C4-E301-86FB-6D36-172BF2AC6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E511-0418-408E-BC3D-54A623C30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345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3">
    <p:bg>
      <p:bgPr>
        <a:solidFill>
          <a:srgbClr val="D500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35D4C-E2BA-FC41-B781-35F9710CC05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32705" y="2205037"/>
            <a:ext cx="5876785" cy="1655763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5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Your presentation title goes here</a:t>
            </a: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14086E-82B4-ED47-AD55-AB40607C048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732705" y="4099548"/>
            <a:ext cx="5876784" cy="60757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Presenter name(s) here</a:t>
            </a:r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20A15A9D-096D-4642-BCED-084CA3DB77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32705" y="4945868"/>
            <a:ext cx="2902358" cy="29527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400" b="1" cap="all" spc="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1400" b="1" spc="300">
                <a:solidFill>
                  <a:srgbClr val="D500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33A904-EC83-5743-9E0B-7E8D3EF472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34" t="1686" r="76195" b="71329"/>
          <a:stretch/>
        </p:blipFill>
        <p:spPr>
          <a:xfrm>
            <a:off x="1650124" y="115614"/>
            <a:ext cx="1252234" cy="1850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278586-14BC-D246-91E3-D3363FB09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7469" y="5865392"/>
            <a:ext cx="3091621" cy="5958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28457E-57CF-E648-BAF2-42E9BED8C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3534" t="1686" r="76195" b="71329"/>
          <a:stretch/>
        </p:blipFill>
        <p:spPr>
          <a:xfrm>
            <a:off x="1650124" y="115614"/>
            <a:ext cx="1252234" cy="1850675"/>
          </a:xfrm>
          <a:prstGeom prst="rect">
            <a:avLst/>
          </a:prstGeom>
        </p:spPr>
      </p:pic>
      <p:pic>
        <p:nvPicPr>
          <p:cNvPr id="9" name="Picture 8" descr="UIC logo">
            <a:extLst>
              <a:ext uri="{FF2B5EF4-FFF2-40B4-BE49-F238E27FC236}">
                <a16:creationId xmlns:a16="http://schemas.microsoft.com/office/drawing/2014/main" id="{46EDB8EA-EADE-B64F-8B29-2877668CCB4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77469" y="5865392"/>
            <a:ext cx="3091621" cy="59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5715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AE95BB1C-7367-174E-86AC-B5EAD9C7E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427475"/>
            <a:ext cx="11048999" cy="81100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12" name="Text Placeholder 2" descr="if picture or chart you must type your ADA compliant description here.">
            <a:extLst>
              <a:ext uri="{FF2B5EF4-FFF2-40B4-BE49-F238E27FC236}">
                <a16:creationId xmlns:a16="http://schemas.microsoft.com/office/drawing/2014/main" id="{13923FF0-91A2-FC4E-B343-37CB42E67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437126"/>
            <a:ext cx="11049000" cy="449070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F16DF5-01AC-754C-98B2-5EA64B833B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196094832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3" orient="horz" pos="264">
          <p15:clr>
            <a:srgbClr val="FBAE40"/>
          </p15:clr>
        </p15:guide>
        <p15:guide id="4" pos="3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18F257AB-AF45-934E-BFF1-AE4DC3D9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427475"/>
            <a:ext cx="11048999" cy="81100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15" name="Text Placeholder 2" descr="if picture or chart you must type your ADA compliant description here.">
            <a:extLst>
              <a:ext uri="{FF2B5EF4-FFF2-40B4-BE49-F238E27FC236}">
                <a16:creationId xmlns:a16="http://schemas.microsoft.com/office/drawing/2014/main" id="{4F372C3B-4935-CC40-AD8B-F5A0EA68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437126"/>
            <a:ext cx="5257800" cy="449070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2" descr="if picture or chart you must type your ADA compliant description here.">
            <a:extLst>
              <a:ext uri="{FF2B5EF4-FFF2-40B4-BE49-F238E27FC236}">
                <a16:creationId xmlns:a16="http://schemas.microsoft.com/office/drawing/2014/main" id="{9959763C-470E-8D47-8354-F06F0B2376C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388100" y="1437126"/>
            <a:ext cx="5257800" cy="449070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E7EF66-5690-E042-9372-0EEDCB01E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70007793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2F6C8-2EBB-C945-9D96-59D1AC7D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 descr="if picture or chart you must type your ADA compliant description here.">
            <a:extLst>
              <a:ext uri="{FF2B5EF4-FFF2-40B4-BE49-F238E27FC236}">
                <a16:creationId xmlns:a16="http://schemas.microsoft.com/office/drawing/2014/main" id="{CBEFCDC9-0012-9940-B483-68070FCFA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437126"/>
            <a:ext cx="11049000" cy="449070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A52CA9-3359-964B-B846-8B297BC676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0353979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FD562A-841F-164A-BD9C-341DA56A8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3D1445-9D6D-964A-AC7A-DE437353B5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427093588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670E8F9-5D9E-104F-82AD-62803F277A1F}"/>
              </a:ext>
            </a:extLst>
          </p:cNvPr>
          <p:cNvCxnSpPr/>
          <p:nvPr/>
        </p:nvCxnSpPr>
        <p:spPr>
          <a:xfrm>
            <a:off x="6096000" y="1030014"/>
            <a:ext cx="0" cy="4750676"/>
          </a:xfrm>
          <a:prstGeom prst="line">
            <a:avLst/>
          </a:prstGeom>
          <a:ln>
            <a:solidFill>
              <a:srgbClr val="D5003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4152CFAA-0912-6041-857E-9E2DB17FF3E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26811" y="1439648"/>
            <a:ext cx="4350773" cy="1228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>
                <a:solidFill>
                  <a:srgbClr val="001E62"/>
                </a:solidFill>
              </a:defRPr>
            </a:lvl1pPr>
          </a:lstStyle>
          <a:p>
            <a:pPr lvl="0"/>
            <a:r>
              <a:rPr lang="en-US"/>
              <a:t>Headline goes here and here</a:t>
            </a:r>
          </a:p>
        </p:txBody>
      </p:sp>
      <p:sp>
        <p:nvSpPr>
          <p:cNvPr id="8" name="Content Placeholder 11" descr="if picture or chart you must type your ADA compliant description here.">
            <a:extLst>
              <a:ext uri="{FF2B5EF4-FFF2-40B4-BE49-F238E27FC236}">
                <a16:creationId xmlns:a16="http://schemas.microsoft.com/office/drawing/2014/main" id="{4534FDD0-98EB-0E4B-BA13-8EFEC697F5A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926262" y="2759720"/>
            <a:ext cx="4351333" cy="291147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Picture Placeholder 4" descr=" you must type your ADA compliant description here.">
            <a:extLst>
              <a:ext uri="{FF2B5EF4-FFF2-40B4-BE49-F238E27FC236}">
                <a16:creationId xmlns:a16="http://schemas.microsoft.com/office/drawing/2014/main" id="{2AE6B37B-7A9E-AC4A-8603-521DF936A0C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1500" y="996585"/>
            <a:ext cx="4838700" cy="4864830"/>
          </a:xfrm>
          <a:custGeom>
            <a:avLst/>
            <a:gdLst>
              <a:gd name="connsiteX0" fmla="*/ 2686415 w 5372830"/>
              <a:gd name="connsiteY0" fmla="*/ 0 h 5372830"/>
              <a:gd name="connsiteX1" fmla="*/ 5372830 w 5372830"/>
              <a:gd name="connsiteY1" fmla="*/ 2686415 h 5372830"/>
              <a:gd name="connsiteX2" fmla="*/ 2686415 w 5372830"/>
              <a:gd name="connsiteY2" fmla="*/ 5372830 h 5372830"/>
              <a:gd name="connsiteX3" fmla="*/ 0 w 5372830"/>
              <a:gd name="connsiteY3" fmla="*/ 2686415 h 5372830"/>
              <a:gd name="connsiteX4" fmla="*/ 2686415 w 5372830"/>
              <a:gd name="connsiteY4" fmla="*/ 0 h 537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2830" h="5372830">
                <a:moveTo>
                  <a:pt x="2686415" y="0"/>
                </a:moveTo>
                <a:cubicBezTo>
                  <a:pt x="4170081" y="0"/>
                  <a:pt x="5372830" y="1202749"/>
                  <a:pt x="5372830" y="2686415"/>
                </a:cubicBezTo>
                <a:cubicBezTo>
                  <a:pt x="5372830" y="4170081"/>
                  <a:pt x="4170081" y="5372830"/>
                  <a:pt x="2686415" y="5372830"/>
                </a:cubicBezTo>
                <a:cubicBezTo>
                  <a:pt x="1202749" y="5372830"/>
                  <a:pt x="0" y="4170081"/>
                  <a:pt x="0" y="2686415"/>
                </a:cubicBezTo>
                <a:cubicBezTo>
                  <a:pt x="0" y="1202749"/>
                  <a:pt x="1202749" y="0"/>
                  <a:pt x="2686415" y="0"/>
                </a:cubicBezTo>
                <a:close/>
              </a:path>
            </a:pathLst>
          </a:custGeom>
          <a:pattFill prst="pct20">
            <a:fgClr>
              <a:srgbClr val="D50032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03B19A-E5F1-7849-87E8-BC837A98B735}"/>
              </a:ext>
            </a:extLst>
          </p:cNvPr>
          <p:cNvCxnSpPr/>
          <p:nvPr userDrawn="1"/>
        </p:nvCxnSpPr>
        <p:spPr>
          <a:xfrm>
            <a:off x="6096000" y="1030014"/>
            <a:ext cx="0" cy="4750676"/>
          </a:xfrm>
          <a:prstGeom prst="line">
            <a:avLst/>
          </a:prstGeom>
          <a:ln>
            <a:solidFill>
              <a:srgbClr val="D5003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AA305B-15BF-6C42-8F96-6626A688DEA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20748343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68475C8-B220-2F40-8250-A8DABF108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2" r="80192" b="1"/>
          <a:stretch/>
        </p:blipFill>
        <p:spPr>
          <a:xfrm>
            <a:off x="0" y="1"/>
            <a:ext cx="2414954" cy="685799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CE3E459-9CC3-0140-8DAD-816081458959}"/>
              </a:ext>
            </a:extLst>
          </p:cNvPr>
          <p:cNvSpPr/>
          <p:nvPr userDrawn="1"/>
        </p:nvSpPr>
        <p:spPr>
          <a:xfrm>
            <a:off x="196645" y="6439768"/>
            <a:ext cx="304800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F14035-00BE-DA4B-8DEA-5CF7088969E9}"/>
              </a:ext>
            </a:extLst>
          </p:cNvPr>
          <p:cNvSpPr txBox="1"/>
          <p:nvPr userDrawn="1"/>
        </p:nvSpPr>
        <p:spPr>
          <a:xfrm>
            <a:off x="157317" y="6409911"/>
            <a:ext cx="601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165C24F-D5A7-7547-9DA1-2768CBD8B2AD}" type="slidenum">
              <a:rPr lang="en-US" sz="1400" b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b="1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D3743E-57E4-804E-B8B7-FE965FD0802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37229" y="1439648"/>
            <a:ext cx="5948313" cy="1228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>
                <a:solidFill>
                  <a:srgbClr val="001E62"/>
                </a:solidFill>
              </a:defRPr>
            </a:lvl1pPr>
          </a:lstStyle>
          <a:p>
            <a:pPr lvl="0"/>
            <a:r>
              <a:rPr lang="en-US"/>
              <a:t>Headline goes here and here</a:t>
            </a:r>
          </a:p>
        </p:txBody>
      </p:sp>
      <p:sp>
        <p:nvSpPr>
          <p:cNvPr id="11" name="Content Placeholder 11" descr="if picture or chart you must type your ADA compliant description here.">
            <a:extLst>
              <a:ext uri="{FF2B5EF4-FFF2-40B4-BE49-F238E27FC236}">
                <a16:creationId xmlns:a16="http://schemas.microsoft.com/office/drawing/2014/main" id="{8CD0619C-95A7-664C-8775-F34BF89EE6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637230" y="2759720"/>
            <a:ext cx="5948312" cy="316974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9" descr="you must type your ADA compliant description here.">
            <a:extLst>
              <a:ext uri="{FF2B5EF4-FFF2-40B4-BE49-F238E27FC236}">
                <a16:creationId xmlns:a16="http://schemas.microsoft.com/office/drawing/2014/main" id="{F74CC7FA-159A-A245-AC24-50F9BEA2431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39435" y="1439648"/>
            <a:ext cx="3859565" cy="3970552"/>
          </a:xfrm>
          <a:custGeom>
            <a:avLst/>
            <a:gdLst>
              <a:gd name="connsiteX0" fmla="*/ 0 w 3181350"/>
              <a:gd name="connsiteY0" fmla="*/ 0 h 3181350"/>
              <a:gd name="connsiteX1" fmla="*/ 3181350 w 3181350"/>
              <a:gd name="connsiteY1" fmla="*/ 0 h 3181350"/>
              <a:gd name="connsiteX2" fmla="*/ 3181350 w 3181350"/>
              <a:gd name="connsiteY2" fmla="*/ 3181350 h 3181350"/>
              <a:gd name="connsiteX3" fmla="*/ 0 w 3181350"/>
              <a:gd name="connsiteY3" fmla="*/ 3181350 h 318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81350" h="3181350">
                <a:moveTo>
                  <a:pt x="0" y="0"/>
                </a:moveTo>
                <a:lnTo>
                  <a:pt x="3181350" y="0"/>
                </a:lnTo>
                <a:lnTo>
                  <a:pt x="3181350" y="3181350"/>
                </a:lnTo>
                <a:lnTo>
                  <a:pt x="0" y="3181350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F20A646-7949-4A45-83F2-C982BA44660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5637229" y="6419410"/>
            <a:ext cx="4114800" cy="365125"/>
          </a:xfrm>
        </p:spPr>
        <p:txBody>
          <a:bodyPr/>
          <a:lstStyle/>
          <a:p>
            <a:r>
              <a:rPr lang="en-US"/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1542342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218E8F-10A9-6445-A422-50AED2FB7719}"/>
              </a:ext>
            </a:extLst>
          </p:cNvPr>
          <p:cNvSpPr txBox="1"/>
          <p:nvPr userDrawn="1"/>
        </p:nvSpPr>
        <p:spPr>
          <a:xfrm>
            <a:off x="125425" y="6439768"/>
            <a:ext cx="601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165C24F-D5A7-7547-9DA1-2768CBD8B2AD}" type="slidenum">
              <a:rPr lang="en-US" sz="1400" b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b="1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BB5935-E507-3B44-AD51-1D3B1F0405E1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1462017" y="6126480"/>
            <a:ext cx="604558" cy="589280"/>
          </a:xfrm>
          <a:prstGeom prst="rect">
            <a:avLst/>
          </a:prstGeom>
        </p:spPr>
      </p:pic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BA86899-E688-504E-A570-178B715EA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427475"/>
            <a:ext cx="11048999" cy="81100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05117A9-42CA-BD41-9D8D-547D5CDB2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1437126"/>
            <a:ext cx="11049000" cy="449070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8" name="Picture 7" descr="red UIC circle mark">
            <a:extLst>
              <a:ext uri="{FF2B5EF4-FFF2-40B4-BE49-F238E27FC236}">
                <a16:creationId xmlns:a16="http://schemas.microsoft.com/office/drawing/2014/main" id="{51353ED9-6758-5C4A-B0DC-BD4F58B26932}"/>
              </a:ext>
            </a:extLst>
          </p:cNvPr>
          <p:cNvPicPr>
            <a:picLocks noChangeAspect="1"/>
          </p:cNvPicPr>
          <p:nvPr userDrawn="1"/>
        </p:nvPicPr>
        <p:blipFill>
          <a:blip r:embed="rId28"/>
          <a:stretch>
            <a:fillRect/>
          </a:stretch>
        </p:blipFill>
        <p:spPr>
          <a:xfrm>
            <a:off x="11462017" y="6126480"/>
            <a:ext cx="604558" cy="58928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7EA0ADE-DED0-334D-AE1C-0EBE7C7C1C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499" y="64194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305179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21" r:id="rId6"/>
    <p:sldLayoutId id="2147483715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6" r:id="rId16"/>
    <p:sldLayoutId id="2147483718" r:id="rId17"/>
    <p:sldLayoutId id="2147483719" r:id="rId18"/>
    <p:sldLayoutId id="2147483720" r:id="rId19"/>
    <p:sldLayoutId id="2147483722" r:id="rId20"/>
    <p:sldLayoutId id="2147483723" r:id="rId21"/>
    <p:sldLayoutId id="2147483724" r:id="rId22"/>
    <p:sldLayoutId id="2147483725" r:id="rId23"/>
    <p:sldLayoutId id="2147483726" r:id="rId24"/>
    <p:sldLayoutId id="2147483727" r:id="rId25"/>
    <p:sldLayoutId id="2147483728" r:id="rId2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rgbClr val="001E62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Tx/>
        <a:buNone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35000" indent="-177800" algn="l" defTabSz="914400" rtl="0" eaLnBrk="1" latinLnBrk="0" hangingPunct="1">
        <a:lnSpc>
          <a:spcPct val="100000"/>
        </a:lnSpc>
        <a:spcBef>
          <a:spcPts val="500"/>
        </a:spcBef>
        <a:buClr>
          <a:srgbClr val="001E62"/>
        </a:buClr>
        <a:buFont typeface="Arial" panose="020B0604020202020204" pitchFamily="34" charset="0"/>
        <a:buChar char="•"/>
        <a:tabLst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098550" indent="-184150" algn="l" defTabSz="914400" rtl="0" eaLnBrk="1" latinLnBrk="0" hangingPunct="1">
        <a:lnSpc>
          <a:spcPct val="100000"/>
        </a:lnSpc>
        <a:spcBef>
          <a:spcPts val="500"/>
        </a:spcBef>
        <a:buClr>
          <a:srgbClr val="001E62"/>
        </a:buClr>
        <a:buFont typeface="System Font Regular"/>
        <a:buChar char="–"/>
        <a:tabLst/>
        <a:defRPr sz="16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4">
          <p15:clr>
            <a:srgbClr val="F26B43"/>
          </p15:clr>
        </p15:guide>
        <p15:guide id="4" pos="3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7.png"/><Relationship Id="rId3" Type="http://schemas.openxmlformats.org/officeDocument/2006/relationships/slide" Target="slide3.xml"/><Relationship Id="rId7" Type="http://schemas.openxmlformats.org/officeDocument/2006/relationships/image" Target="../media/image15.png"/><Relationship Id="rId12" Type="http://schemas.openxmlformats.org/officeDocument/2006/relationships/slide" Target="slide47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Relationship Id="rId6" Type="http://schemas.openxmlformats.org/officeDocument/2006/relationships/slide" Target="slide23.xml"/><Relationship Id="rId11" Type="http://schemas.openxmlformats.org/officeDocument/2006/relationships/image" Target="../media/image17.png"/><Relationship Id="rId5" Type="http://schemas.openxmlformats.org/officeDocument/2006/relationships/image" Target="../media/image15.png"/><Relationship Id="rId10" Type="http://schemas.openxmlformats.org/officeDocument/2006/relationships/image" Target="../media/image16.png"/><Relationship Id="rId4" Type="http://schemas.openxmlformats.org/officeDocument/2006/relationships/image" Target="../media/image14.png"/><Relationship Id="rId9" Type="http://schemas.openxmlformats.org/officeDocument/2006/relationships/slide" Target="slide4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lesforce.com/products/platform/best-practices/declarative-programming-vs-imperative-programmin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cf.anl.gov/polari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snap.stanford.edu/data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harp-lab/MNMGDatalo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5CAB02-2979-F743-BCBE-6123B624788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71500" y="620713"/>
            <a:ext cx="11049000" cy="617537"/>
          </a:xfrm>
        </p:spPr>
        <p:txBody>
          <a:bodyPr anchor="t">
            <a:normAutofit/>
          </a:bodyPr>
          <a:lstStyle/>
          <a:p>
            <a:r>
              <a:rPr lang="en-US" sz="4400" b="0" dirty="0"/>
              <a:t>Multi-Node Multi-GPU </a:t>
            </a:r>
            <a:r>
              <a:rPr lang="en-US" sz="4400" b="0" dirty="0" err="1"/>
              <a:t>Datalog</a:t>
            </a:r>
            <a:r>
              <a:rPr lang="en-US" sz="4400" b="0" dirty="0"/>
              <a:t>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C3D5BC-402D-A04F-BB9A-D625ED16760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71500" y="1436689"/>
            <a:ext cx="11049000" cy="584062"/>
          </a:xfrm>
        </p:spPr>
        <p:txBody>
          <a:bodyPr vert="horz" lIns="0" tIns="0" rIns="0" bIns="0" rtlCol="0">
            <a:normAutofit/>
          </a:bodyPr>
          <a:lstStyle/>
          <a:p>
            <a:r>
              <a:rPr lang="en-US" u="sng" dirty="0"/>
              <a:t>Ahmedur Rahman Shovon</a:t>
            </a:r>
            <a:r>
              <a:rPr lang="en-US" dirty="0"/>
              <a:t>, Yihao Sun, Thomas Gilray, Kristopher Micinski, Sidharth Kumar</a:t>
            </a:r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A24019C6-11E2-6FFE-0A5A-7F8E74189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559" y="3429000"/>
            <a:ext cx="2594881" cy="1588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A1BD255B-2AC5-1B52-21F2-F910E8FCFC79}"/>
              </a:ext>
            </a:extLst>
          </p:cNvPr>
          <p:cNvGrpSpPr/>
          <p:nvPr/>
        </p:nvGrpSpPr>
        <p:grpSpPr>
          <a:xfrm>
            <a:off x="339853" y="5323317"/>
            <a:ext cx="11512294" cy="1097280"/>
            <a:chOff x="315259" y="5350212"/>
            <a:chExt cx="11512294" cy="1097280"/>
          </a:xfrm>
        </p:grpSpPr>
        <p:pic>
          <p:nvPicPr>
            <p:cNvPr id="1027" name="Picture 3">
              <a:extLst>
                <a:ext uri="{FF2B5EF4-FFF2-40B4-BE49-F238E27FC236}">
                  <a16:creationId xmlns:a16="http://schemas.microsoft.com/office/drawing/2014/main" id="{EA8ED016-542A-7943-567A-D9E6DA44E8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0106" y="5350212"/>
              <a:ext cx="3954160" cy="1097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282F2C9C-80BB-0343-27D9-BC8BB93DF0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38315" y="5487372"/>
              <a:ext cx="2389238" cy="822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801D7B1-5A7B-E91A-E78D-DF1D383D9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15259" y="5441652"/>
              <a:ext cx="4420799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9471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245C72-3866-2838-6C98-FBB854439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3804C9-949C-D698-F606-AF50DF6C6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roxima Nova Rg"/>
              </a:rPr>
              <a:t>Transitive Closure: Iterations </a:t>
            </a:r>
            <a:r>
              <a:rPr lang="en-US" dirty="0">
                <a:solidFill>
                  <a:srgbClr val="FF0000"/>
                </a:solidFill>
                <a:latin typeface="Proxima Nova Rg"/>
              </a:rPr>
              <a:t>1</a:t>
            </a:r>
            <a:r>
              <a:rPr lang="en-US" dirty="0">
                <a:latin typeface="Proxima Nova Rg"/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6728C-0B27-6D47-1835-7FF4729E9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E3064052-3254-96D8-3E35-C896167FC1BD}"/>
              </a:ext>
            </a:extLst>
          </p:cNvPr>
          <p:cNvGraphicFramePr>
            <a:graphicFrameLocks noGrp="1"/>
          </p:cNvGraphicFramePr>
          <p:nvPr/>
        </p:nvGraphicFramePr>
        <p:xfrm>
          <a:off x="554447" y="2134656"/>
          <a:ext cx="2457450" cy="1371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8725">
                  <a:extLst>
                    <a:ext uri="{9D8B030D-6E8A-4147-A177-3AD203B41FA5}">
                      <a16:colId xmlns:a16="http://schemas.microsoft.com/office/drawing/2014/main" val="2487246480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745370173"/>
                    </a:ext>
                  </a:extLst>
                </a:gridCol>
              </a:tblGrid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1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0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086479168"/>
                  </a:ext>
                </a:extLst>
              </a:tr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2​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439896580"/>
                  </a:ext>
                </a:extLst>
              </a:tr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533196454"/>
                  </a:ext>
                </a:extLst>
              </a:tr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203016958"/>
                  </a:ext>
                </a:extLst>
              </a:tr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4​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86909509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F1736C1-D9FD-73D4-9A99-8CEB3ED16723}"/>
              </a:ext>
            </a:extLst>
          </p:cNvPr>
          <p:cNvGraphicFramePr>
            <a:graphicFrameLocks noGrp="1"/>
          </p:cNvGraphicFramePr>
          <p:nvPr/>
        </p:nvGraphicFramePr>
        <p:xfrm>
          <a:off x="3652954" y="2134656"/>
          <a:ext cx="2457450" cy="1371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8725">
                  <a:extLst>
                    <a:ext uri="{9D8B030D-6E8A-4147-A177-3AD203B41FA5}">
                      <a16:colId xmlns:a16="http://schemas.microsoft.com/office/drawing/2014/main" val="2487246480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745370173"/>
                    </a:ext>
                  </a:extLst>
                </a:gridCol>
              </a:tblGrid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0​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1​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086479168"/>
                  </a:ext>
                </a:extLst>
              </a:tr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0​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2​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439896580"/>
                  </a:ext>
                </a:extLst>
              </a:tr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1​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3​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533196454"/>
                  </a:ext>
                </a:extLst>
              </a:tr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2​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3​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203016958"/>
                  </a:ext>
                </a:extLst>
              </a:tr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3​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4​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86909509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C4AD881-FFFE-E650-2C84-B7828AE5414C}"/>
              </a:ext>
            </a:extLst>
          </p:cNvPr>
          <p:cNvSpPr txBox="1"/>
          <p:nvPr/>
        </p:nvSpPr>
        <p:spPr>
          <a:xfrm>
            <a:off x="2804825" y="2237234"/>
            <a:ext cx="100289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400"/>
              <a:t>⨝</a:t>
            </a:r>
            <a:endParaRPr lang="en-US" sz="2400" baseline="-25000"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B445FA-9C6A-5E41-202B-1EABBDD2EC8B}"/>
              </a:ext>
            </a:extLst>
          </p:cNvPr>
          <p:cNvSpPr txBox="1"/>
          <p:nvPr/>
        </p:nvSpPr>
        <p:spPr>
          <a:xfrm>
            <a:off x="553054" y="1739590"/>
            <a:ext cx="245858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cs typeface="Arial"/>
              </a:rPr>
              <a:t>ρ</a:t>
            </a:r>
            <a:r>
              <a:rPr lang="en-US" sz="2000" b="1" baseline="-25000">
                <a:solidFill>
                  <a:srgbClr val="FF0000"/>
                </a:solidFill>
                <a:cs typeface="Arial"/>
              </a:rPr>
              <a:t>0/1</a:t>
            </a:r>
            <a:r>
              <a:rPr lang="en-US" sz="2000" b="1">
                <a:solidFill>
                  <a:srgbClr val="FF0000"/>
                </a:solidFill>
                <a:cs typeface="Arial"/>
              </a:rPr>
              <a:t>(T)</a:t>
            </a:r>
            <a:endParaRPr lang="en-US"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87566B-588D-0B65-3DE0-573BD0D15B0D}"/>
              </a:ext>
            </a:extLst>
          </p:cNvPr>
          <p:cNvSpPr txBox="1"/>
          <p:nvPr/>
        </p:nvSpPr>
        <p:spPr>
          <a:xfrm>
            <a:off x="3651562" y="1739589"/>
            <a:ext cx="245858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</a:rPr>
              <a:t>G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AFD1C23-331E-5CA6-7B59-0A5622AE02C3}"/>
              </a:ext>
            </a:extLst>
          </p:cNvPr>
          <p:cNvGraphicFramePr>
            <a:graphicFrameLocks noGrp="1"/>
          </p:cNvGraphicFramePr>
          <p:nvPr/>
        </p:nvGraphicFramePr>
        <p:xfrm>
          <a:off x="6651496" y="2142456"/>
          <a:ext cx="2457447" cy="2743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9149">
                  <a:extLst>
                    <a:ext uri="{9D8B030D-6E8A-4147-A177-3AD203B41FA5}">
                      <a16:colId xmlns:a16="http://schemas.microsoft.com/office/drawing/2014/main" val="1354641266"/>
                    </a:ext>
                  </a:extLst>
                </a:gridCol>
                <a:gridCol w="819149">
                  <a:extLst>
                    <a:ext uri="{9D8B030D-6E8A-4147-A177-3AD203B41FA5}">
                      <a16:colId xmlns:a16="http://schemas.microsoft.com/office/drawing/2014/main" val="2487246480"/>
                    </a:ext>
                  </a:extLst>
                </a:gridCol>
                <a:gridCol w="819149">
                  <a:extLst>
                    <a:ext uri="{9D8B030D-6E8A-4147-A177-3AD203B41FA5}">
                      <a16:colId xmlns:a16="http://schemas.microsoft.com/office/drawing/2014/main" val="745370173"/>
                    </a:ext>
                  </a:extLst>
                </a:gridCol>
              </a:tblGrid>
              <a:tr h="22164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0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3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08647916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B0410B6-5020-E902-D148-1CE598A19609}"/>
              </a:ext>
            </a:extLst>
          </p:cNvPr>
          <p:cNvSpPr txBox="1"/>
          <p:nvPr/>
        </p:nvSpPr>
        <p:spPr>
          <a:xfrm>
            <a:off x="6650103" y="1747389"/>
            <a:ext cx="245858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cs typeface="Arial"/>
              </a:rPr>
              <a:t>ρ</a:t>
            </a:r>
            <a:r>
              <a:rPr lang="en-US" sz="2000" b="1" baseline="-25000">
                <a:solidFill>
                  <a:srgbClr val="FF0000"/>
                </a:solidFill>
                <a:cs typeface="Arial"/>
              </a:rPr>
              <a:t>0/1</a:t>
            </a:r>
            <a:r>
              <a:rPr lang="en-US" sz="2000" b="1">
                <a:solidFill>
                  <a:srgbClr val="FF0000"/>
                </a:solidFill>
                <a:cs typeface="Arial"/>
              </a:rPr>
              <a:t>(T) ⨝ G</a:t>
            </a:r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D6C3507-95E0-2B39-8B7F-AC20F1AF141F}"/>
              </a:ext>
            </a:extLst>
          </p:cNvPr>
          <p:cNvSpPr/>
          <p:nvPr/>
        </p:nvSpPr>
        <p:spPr>
          <a:xfrm>
            <a:off x="568230" y="2139119"/>
            <a:ext cx="2423281" cy="27261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1C5F7E9-ED75-B21A-950F-823F57689B62}"/>
              </a:ext>
            </a:extLst>
          </p:cNvPr>
          <p:cNvSpPr/>
          <p:nvPr/>
        </p:nvSpPr>
        <p:spPr>
          <a:xfrm>
            <a:off x="3673739" y="2699835"/>
            <a:ext cx="2423281" cy="27261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E0ABBB4-C228-3084-E1BF-6B99B9505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4784" y="56625"/>
            <a:ext cx="4228261" cy="53671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9C1534B-338F-EBDC-7CAA-F3CDE4870A83}"/>
              </a:ext>
            </a:extLst>
          </p:cNvPr>
          <p:cNvSpPr/>
          <p:nvPr/>
        </p:nvSpPr>
        <p:spPr>
          <a:xfrm>
            <a:off x="10223771" y="126460"/>
            <a:ext cx="1828800" cy="46687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28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D46408-A849-02CF-AE5B-1B0C63EAEF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D279ED-708F-EAE7-4A44-008C96F74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roxima Nova Rg"/>
              </a:rPr>
              <a:t>Transitive Closure: Iterations </a:t>
            </a:r>
            <a:r>
              <a:rPr lang="en-US" dirty="0">
                <a:solidFill>
                  <a:srgbClr val="FF0000"/>
                </a:solidFill>
                <a:latin typeface="Proxima Nova Rg"/>
              </a:rPr>
              <a:t>1</a:t>
            </a:r>
            <a:r>
              <a:rPr lang="en-US" dirty="0">
                <a:latin typeface="Proxima Nova Rg"/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BAC4A9-7B42-0DBD-A293-46995A709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948A8A2B-A52B-B091-DFEF-A4717324F29A}"/>
              </a:ext>
            </a:extLst>
          </p:cNvPr>
          <p:cNvGraphicFramePr>
            <a:graphicFrameLocks noGrp="1"/>
          </p:cNvGraphicFramePr>
          <p:nvPr/>
        </p:nvGraphicFramePr>
        <p:xfrm>
          <a:off x="554447" y="2134656"/>
          <a:ext cx="2457450" cy="1371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8725">
                  <a:extLst>
                    <a:ext uri="{9D8B030D-6E8A-4147-A177-3AD203B41FA5}">
                      <a16:colId xmlns:a16="http://schemas.microsoft.com/office/drawing/2014/main" val="2487246480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745370173"/>
                    </a:ext>
                  </a:extLst>
                </a:gridCol>
              </a:tblGrid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1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0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086479168"/>
                  </a:ext>
                </a:extLst>
              </a:tr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2​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439896580"/>
                  </a:ext>
                </a:extLst>
              </a:tr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533196454"/>
                  </a:ext>
                </a:extLst>
              </a:tr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203016958"/>
                  </a:ext>
                </a:extLst>
              </a:tr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4​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86909509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99612B5-D5C6-A351-2062-99E6E5F8356B}"/>
              </a:ext>
            </a:extLst>
          </p:cNvPr>
          <p:cNvGraphicFramePr>
            <a:graphicFrameLocks noGrp="1"/>
          </p:cNvGraphicFramePr>
          <p:nvPr/>
        </p:nvGraphicFramePr>
        <p:xfrm>
          <a:off x="3652954" y="2134656"/>
          <a:ext cx="2457450" cy="1371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8725">
                  <a:extLst>
                    <a:ext uri="{9D8B030D-6E8A-4147-A177-3AD203B41FA5}">
                      <a16:colId xmlns:a16="http://schemas.microsoft.com/office/drawing/2014/main" val="2487246480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745370173"/>
                    </a:ext>
                  </a:extLst>
                </a:gridCol>
              </a:tblGrid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0​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1​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086479168"/>
                  </a:ext>
                </a:extLst>
              </a:tr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0​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2​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439896580"/>
                  </a:ext>
                </a:extLst>
              </a:tr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1​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3​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533196454"/>
                  </a:ext>
                </a:extLst>
              </a:tr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2​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3​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203016958"/>
                  </a:ext>
                </a:extLst>
              </a:tr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3​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4​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86909509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BA1C52B-F10D-FC41-DF69-5DED2A07ED64}"/>
              </a:ext>
            </a:extLst>
          </p:cNvPr>
          <p:cNvSpPr txBox="1"/>
          <p:nvPr/>
        </p:nvSpPr>
        <p:spPr>
          <a:xfrm>
            <a:off x="2804825" y="2237234"/>
            <a:ext cx="100289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400"/>
              <a:t>⨝</a:t>
            </a:r>
            <a:endParaRPr lang="en-US" sz="2400" baseline="-25000"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6B14A3-26A1-28E9-4A30-590BE1E59BE3}"/>
              </a:ext>
            </a:extLst>
          </p:cNvPr>
          <p:cNvSpPr txBox="1"/>
          <p:nvPr/>
        </p:nvSpPr>
        <p:spPr>
          <a:xfrm>
            <a:off x="553054" y="1739590"/>
            <a:ext cx="245858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cs typeface="Arial"/>
              </a:rPr>
              <a:t>ρ</a:t>
            </a:r>
            <a:r>
              <a:rPr lang="en-US" sz="2000" b="1" baseline="-25000">
                <a:solidFill>
                  <a:srgbClr val="FF0000"/>
                </a:solidFill>
                <a:cs typeface="Arial"/>
              </a:rPr>
              <a:t>0/1</a:t>
            </a:r>
            <a:r>
              <a:rPr lang="en-US" sz="2000" b="1">
                <a:solidFill>
                  <a:srgbClr val="FF0000"/>
                </a:solidFill>
                <a:cs typeface="Arial"/>
              </a:rPr>
              <a:t>(T)</a:t>
            </a:r>
            <a:endParaRPr lang="en-US"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2911A8-6A19-B6BF-7E7A-4F84E1E317B8}"/>
              </a:ext>
            </a:extLst>
          </p:cNvPr>
          <p:cNvSpPr txBox="1"/>
          <p:nvPr/>
        </p:nvSpPr>
        <p:spPr>
          <a:xfrm>
            <a:off x="3651562" y="1739589"/>
            <a:ext cx="245858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</a:rPr>
              <a:t>G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E3239E1-0A2B-6083-5C39-51868EE22F76}"/>
              </a:ext>
            </a:extLst>
          </p:cNvPr>
          <p:cNvGraphicFramePr>
            <a:graphicFrameLocks noGrp="1"/>
          </p:cNvGraphicFramePr>
          <p:nvPr/>
        </p:nvGraphicFramePr>
        <p:xfrm>
          <a:off x="6651496" y="2142456"/>
          <a:ext cx="2457447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9149">
                  <a:extLst>
                    <a:ext uri="{9D8B030D-6E8A-4147-A177-3AD203B41FA5}">
                      <a16:colId xmlns:a16="http://schemas.microsoft.com/office/drawing/2014/main" val="1354641266"/>
                    </a:ext>
                  </a:extLst>
                </a:gridCol>
                <a:gridCol w="819149">
                  <a:extLst>
                    <a:ext uri="{9D8B030D-6E8A-4147-A177-3AD203B41FA5}">
                      <a16:colId xmlns:a16="http://schemas.microsoft.com/office/drawing/2014/main" val="2487246480"/>
                    </a:ext>
                  </a:extLst>
                </a:gridCol>
                <a:gridCol w="819149">
                  <a:extLst>
                    <a:ext uri="{9D8B030D-6E8A-4147-A177-3AD203B41FA5}">
                      <a16:colId xmlns:a16="http://schemas.microsoft.com/office/drawing/2014/main" val="745370173"/>
                    </a:ext>
                  </a:extLst>
                </a:gridCol>
              </a:tblGrid>
              <a:tr h="22164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0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3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086479168"/>
                  </a:ext>
                </a:extLst>
              </a:tr>
              <a:tr h="22164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37451270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51D6448-C9E8-6933-B21D-8EB6B516DE1D}"/>
              </a:ext>
            </a:extLst>
          </p:cNvPr>
          <p:cNvSpPr txBox="1"/>
          <p:nvPr/>
        </p:nvSpPr>
        <p:spPr>
          <a:xfrm>
            <a:off x="6650103" y="1747389"/>
            <a:ext cx="245858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cs typeface="Arial"/>
              </a:rPr>
              <a:t>ρ</a:t>
            </a:r>
            <a:r>
              <a:rPr lang="en-US" sz="2000" b="1" baseline="-25000">
                <a:solidFill>
                  <a:srgbClr val="FF0000"/>
                </a:solidFill>
                <a:cs typeface="Arial"/>
              </a:rPr>
              <a:t>0/1</a:t>
            </a:r>
            <a:r>
              <a:rPr lang="en-US" sz="2000" b="1">
                <a:solidFill>
                  <a:srgbClr val="FF0000"/>
                </a:solidFill>
                <a:cs typeface="Arial"/>
              </a:rPr>
              <a:t>(T) ⨝ G</a:t>
            </a:r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0311B5D-4D55-488E-C0D9-56B595612587}"/>
              </a:ext>
            </a:extLst>
          </p:cNvPr>
          <p:cNvSpPr/>
          <p:nvPr/>
        </p:nvSpPr>
        <p:spPr>
          <a:xfrm>
            <a:off x="568230" y="2412289"/>
            <a:ext cx="2423281" cy="27261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6D1BB83-15E9-2DE7-75B8-42A37EA897A4}"/>
              </a:ext>
            </a:extLst>
          </p:cNvPr>
          <p:cNvSpPr/>
          <p:nvPr/>
        </p:nvSpPr>
        <p:spPr>
          <a:xfrm>
            <a:off x="3673739" y="2973005"/>
            <a:ext cx="2423281" cy="27261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C9B8025-1048-86BA-EA9F-5CEF2E400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4784" y="56625"/>
            <a:ext cx="4228261" cy="53671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2213804-7FAA-25A1-4D86-F2A7C9A97B11}"/>
              </a:ext>
            </a:extLst>
          </p:cNvPr>
          <p:cNvSpPr/>
          <p:nvPr/>
        </p:nvSpPr>
        <p:spPr>
          <a:xfrm>
            <a:off x="10223771" y="126460"/>
            <a:ext cx="1828800" cy="46687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1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68949A-796C-713C-7F87-25D97B2172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F2F491-813D-0B18-2898-41D0D72F1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roxima Nova Rg"/>
              </a:rPr>
              <a:t>Transitive Closure: Iterations </a:t>
            </a:r>
            <a:r>
              <a:rPr lang="en-US" dirty="0">
                <a:solidFill>
                  <a:srgbClr val="FF0000"/>
                </a:solidFill>
                <a:latin typeface="Proxima Nova Rg"/>
              </a:rPr>
              <a:t>1</a:t>
            </a:r>
            <a:r>
              <a:rPr lang="en-US" dirty="0">
                <a:latin typeface="Proxima Nova Rg"/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6644D6-3353-779A-5D90-D45E46605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13E8AD42-3A73-0656-E500-20A4124BD630}"/>
              </a:ext>
            </a:extLst>
          </p:cNvPr>
          <p:cNvGraphicFramePr>
            <a:graphicFrameLocks noGrp="1"/>
          </p:cNvGraphicFramePr>
          <p:nvPr/>
        </p:nvGraphicFramePr>
        <p:xfrm>
          <a:off x="554447" y="2134656"/>
          <a:ext cx="2457450" cy="1371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8725">
                  <a:extLst>
                    <a:ext uri="{9D8B030D-6E8A-4147-A177-3AD203B41FA5}">
                      <a16:colId xmlns:a16="http://schemas.microsoft.com/office/drawing/2014/main" val="2487246480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745370173"/>
                    </a:ext>
                  </a:extLst>
                </a:gridCol>
              </a:tblGrid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1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0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086479168"/>
                  </a:ext>
                </a:extLst>
              </a:tr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2​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439896580"/>
                  </a:ext>
                </a:extLst>
              </a:tr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533196454"/>
                  </a:ext>
                </a:extLst>
              </a:tr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203016958"/>
                  </a:ext>
                </a:extLst>
              </a:tr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4​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86909509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343C22B-D5DB-6AC6-BBFB-A8EE45EF0845}"/>
              </a:ext>
            </a:extLst>
          </p:cNvPr>
          <p:cNvGraphicFramePr>
            <a:graphicFrameLocks noGrp="1"/>
          </p:cNvGraphicFramePr>
          <p:nvPr/>
        </p:nvGraphicFramePr>
        <p:xfrm>
          <a:off x="3652954" y="2134656"/>
          <a:ext cx="2457450" cy="1371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8725">
                  <a:extLst>
                    <a:ext uri="{9D8B030D-6E8A-4147-A177-3AD203B41FA5}">
                      <a16:colId xmlns:a16="http://schemas.microsoft.com/office/drawing/2014/main" val="2487246480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745370173"/>
                    </a:ext>
                  </a:extLst>
                </a:gridCol>
              </a:tblGrid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0​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1​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086479168"/>
                  </a:ext>
                </a:extLst>
              </a:tr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0​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2​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439896580"/>
                  </a:ext>
                </a:extLst>
              </a:tr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1​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3​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533196454"/>
                  </a:ext>
                </a:extLst>
              </a:tr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2​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3​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203016958"/>
                  </a:ext>
                </a:extLst>
              </a:tr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3​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4​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86909509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0BB92BB-5DCE-BB32-F142-766FBDF17BA4}"/>
              </a:ext>
            </a:extLst>
          </p:cNvPr>
          <p:cNvSpPr txBox="1"/>
          <p:nvPr/>
        </p:nvSpPr>
        <p:spPr>
          <a:xfrm>
            <a:off x="2804825" y="2237234"/>
            <a:ext cx="100289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400"/>
              <a:t>⨝</a:t>
            </a:r>
            <a:endParaRPr lang="en-US" sz="2400" baseline="-25000"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89AC91-46B2-25B1-FB46-B4103CE786C8}"/>
              </a:ext>
            </a:extLst>
          </p:cNvPr>
          <p:cNvSpPr txBox="1"/>
          <p:nvPr/>
        </p:nvSpPr>
        <p:spPr>
          <a:xfrm>
            <a:off x="553054" y="1739590"/>
            <a:ext cx="245858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cs typeface="Arial"/>
              </a:rPr>
              <a:t>ρ</a:t>
            </a:r>
            <a:r>
              <a:rPr lang="en-US" sz="2000" b="1" baseline="-25000">
                <a:solidFill>
                  <a:srgbClr val="FF0000"/>
                </a:solidFill>
                <a:cs typeface="Arial"/>
              </a:rPr>
              <a:t>0/1</a:t>
            </a:r>
            <a:r>
              <a:rPr lang="en-US" sz="2000" b="1">
                <a:solidFill>
                  <a:srgbClr val="FF0000"/>
                </a:solidFill>
                <a:cs typeface="Arial"/>
              </a:rPr>
              <a:t>(T)</a:t>
            </a:r>
            <a:endParaRPr lang="en-US"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CD4C80-944C-08D8-7010-DF06EDD0D1C3}"/>
              </a:ext>
            </a:extLst>
          </p:cNvPr>
          <p:cNvSpPr txBox="1"/>
          <p:nvPr/>
        </p:nvSpPr>
        <p:spPr>
          <a:xfrm>
            <a:off x="3651562" y="1739589"/>
            <a:ext cx="245858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</a:rPr>
              <a:t>G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F0019CF-A58C-E6FD-C684-B7456919B53B}"/>
              </a:ext>
            </a:extLst>
          </p:cNvPr>
          <p:cNvGraphicFramePr>
            <a:graphicFrameLocks noGrp="1"/>
          </p:cNvGraphicFramePr>
          <p:nvPr/>
        </p:nvGraphicFramePr>
        <p:xfrm>
          <a:off x="6651496" y="2142456"/>
          <a:ext cx="2457447" cy="822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9149">
                  <a:extLst>
                    <a:ext uri="{9D8B030D-6E8A-4147-A177-3AD203B41FA5}">
                      <a16:colId xmlns:a16="http://schemas.microsoft.com/office/drawing/2014/main" val="1354641266"/>
                    </a:ext>
                  </a:extLst>
                </a:gridCol>
                <a:gridCol w="819149">
                  <a:extLst>
                    <a:ext uri="{9D8B030D-6E8A-4147-A177-3AD203B41FA5}">
                      <a16:colId xmlns:a16="http://schemas.microsoft.com/office/drawing/2014/main" val="2487246480"/>
                    </a:ext>
                  </a:extLst>
                </a:gridCol>
                <a:gridCol w="819149">
                  <a:extLst>
                    <a:ext uri="{9D8B030D-6E8A-4147-A177-3AD203B41FA5}">
                      <a16:colId xmlns:a16="http://schemas.microsoft.com/office/drawing/2014/main" val="745370173"/>
                    </a:ext>
                  </a:extLst>
                </a:gridCol>
              </a:tblGrid>
              <a:tr h="22164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0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3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086479168"/>
                  </a:ext>
                </a:extLst>
              </a:tr>
              <a:tr h="22164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374512700"/>
                  </a:ext>
                </a:extLst>
              </a:tr>
              <a:tr h="22164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</a:rPr>
                        <a:t>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43894938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97066E5-12E6-8400-1351-E71EEE2F2FFB}"/>
              </a:ext>
            </a:extLst>
          </p:cNvPr>
          <p:cNvSpPr txBox="1"/>
          <p:nvPr/>
        </p:nvSpPr>
        <p:spPr>
          <a:xfrm>
            <a:off x="6650103" y="1747389"/>
            <a:ext cx="245858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cs typeface="Arial"/>
              </a:rPr>
              <a:t>ρ</a:t>
            </a:r>
            <a:r>
              <a:rPr lang="en-US" sz="2000" b="1" baseline="-25000">
                <a:solidFill>
                  <a:srgbClr val="FF0000"/>
                </a:solidFill>
                <a:cs typeface="Arial"/>
              </a:rPr>
              <a:t>0/1</a:t>
            </a:r>
            <a:r>
              <a:rPr lang="en-US" sz="2000" b="1">
                <a:solidFill>
                  <a:srgbClr val="FF0000"/>
                </a:solidFill>
                <a:cs typeface="Arial"/>
              </a:rPr>
              <a:t>(T) ⨝ G</a:t>
            </a:r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9123B10-3E9B-6DC8-4330-488CC4401883}"/>
              </a:ext>
            </a:extLst>
          </p:cNvPr>
          <p:cNvSpPr/>
          <p:nvPr/>
        </p:nvSpPr>
        <p:spPr>
          <a:xfrm>
            <a:off x="568230" y="2685459"/>
            <a:ext cx="2423281" cy="27261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24036B1-15D0-B5BA-C61B-C3C7084CF293}"/>
              </a:ext>
            </a:extLst>
          </p:cNvPr>
          <p:cNvSpPr/>
          <p:nvPr/>
        </p:nvSpPr>
        <p:spPr>
          <a:xfrm>
            <a:off x="3673739" y="3231797"/>
            <a:ext cx="2423281" cy="27261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B0BB9B0-03FB-4FC5-1D29-32F227DC4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4784" y="56625"/>
            <a:ext cx="4228261" cy="53671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F5A79E6-F169-1ED7-11AE-B9B80AF08191}"/>
              </a:ext>
            </a:extLst>
          </p:cNvPr>
          <p:cNvSpPr/>
          <p:nvPr/>
        </p:nvSpPr>
        <p:spPr>
          <a:xfrm>
            <a:off x="10223771" y="126460"/>
            <a:ext cx="1828800" cy="46687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56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269046-CC5C-F9C6-217E-1E3BF42B8E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1DA4D65-DBB6-3E55-A15A-8818095F8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roxima Nova Rg"/>
              </a:rPr>
              <a:t>Transitive Closure: Iterations </a:t>
            </a:r>
            <a:r>
              <a:rPr lang="en-US" dirty="0">
                <a:solidFill>
                  <a:srgbClr val="FF0000"/>
                </a:solidFill>
                <a:latin typeface="Proxima Nova Rg"/>
              </a:rPr>
              <a:t>1</a:t>
            </a:r>
            <a:r>
              <a:rPr lang="en-US" dirty="0">
                <a:latin typeface="Proxima Nova Rg"/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D25704-A125-D1AD-D310-6C06505BA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8400CCB6-CFA0-D1D7-C316-24FF56451DE7}"/>
              </a:ext>
            </a:extLst>
          </p:cNvPr>
          <p:cNvGraphicFramePr>
            <a:graphicFrameLocks noGrp="1"/>
          </p:cNvGraphicFramePr>
          <p:nvPr/>
        </p:nvGraphicFramePr>
        <p:xfrm>
          <a:off x="554447" y="2134656"/>
          <a:ext cx="2457450" cy="1371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8725">
                  <a:extLst>
                    <a:ext uri="{9D8B030D-6E8A-4147-A177-3AD203B41FA5}">
                      <a16:colId xmlns:a16="http://schemas.microsoft.com/office/drawing/2014/main" val="2487246480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745370173"/>
                    </a:ext>
                  </a:extLst>
                </a:gridCol>
              </a:tblGrid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1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0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086479168"/>
                  </a:ext>
                </a:extLst>
              </a:tr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2​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439896580"/>
                  </a:ext>
                </a:extLst>
              </a:tr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533196454"/>
                  </a:ext>
                </a:extLst>
              </a:tr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203016958"/>
                  </a:ext>
                </a:extLst>
              </a:tr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4​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86909509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E8AF0F8-96B6-7C3A-BF2C-16BBA469C2A1}"/>
              </a:ext>
            </a:extLst>
          </p:cNvPr>
          <p:cNvGraphicFramePr>
            <a:graphicFrameLocks noGrp="1"/>
          </p:cNvGraphicFramePr>
          <p:nvPr/>
        </p:nvGraphicFramePr>
        <p:xfrm>
          <a:off x="3652954" y="2134656"/>
          <a:ext cx="2457450" cy="1371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8725">
                  <a:extLst>
                    <a:ext uri="{9D8B030D-6E8A-4147-A177-3AD203B41FA5}">
                      <a16:colId xmlns:a16="http://schemas.microsoft.com/office/drawing/2014/main" val="2487246480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745370173"/>
                    </a:ext>
                  </a:extLst>
                </a:gridCol>
              </a:tblGrid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0​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1​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086479168"/>
                  </a:ext>
                </a:extLst>
              </a:tr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0​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2​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439896580"/>
                  </a:ext>
                </a:extLst>
              </a:tr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1​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3​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533196454"/>
                  </a:ext>
                </a:extLst>
              </a:tr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2​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3​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203016958"/>
                  </a:ext>
                </a:extLst>
              </a:tr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3​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4​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86909509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3AB47D5-3419-F545-B221-9E1844C18972}"/>
              </a:ext>
            </a:extLst>
          </p:cNvPr>
          <p:cNvSpPr txBox="1"/>
          <p:nvPr/>
        </p:nvSpPr>
        <p:spPr>
          <a:xfrm>
            <a:off x="2804825" y="2237234"/>
            <a:ext cx="100289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400"/>
              <a:t>⨝</a:t>
            </a:r>
            <a:endParaRPr lang="en-US" sz="2400" baseline="-25000"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1E0CD1-9794-B73C-D6D2-39C4349B8D83}"/>
              </a:ext>
            </a:extLst>
          </p:cNvPr>
          <p:cNvSpPr txBox="1"/>
          <p:nvPr/>
        </p:nvSpPr>
        <p:spPr>
          <a:xfrm>
            <a:off x="553054" y="1739590"/>
            <a:ext cx="245858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cs typeface="Arial"/>
              </a:rPr>
              <a:t>ρ</a:t>
            </a:r>
            <a:r>
              <a:rPr lang="en-US" sz="2000" b="1" baseline="-25000">
                <a:solidFill>
                  <a:srgbClr val="FF0000"/>
                </a:solidFill>
                <a:cs typeface="Arial"/>
              </a:rPr>
              <a:t>0/1</a:t>
            </a:r>
            <a:r>
              <a:rPr lang="en-US" sz="2000" b="1">
                <a:solidFill>
                  <a:srgbClr val="FF0000"/>
                </a:solidFill>
                <a:cs typeface="Arial"/>
              </a:rPr>
              <a:t>(T)</a:t>
            </a:r>
            <a:endParaRPr lang="en-US"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DE503D-0BD4-B7AE-0E0A-CBAD1C158EFA}"/>
              </a:ext>
            </a:extLst>
          </p:cNvPr>
          <p:cNvSpPr txBox="1"/>
          <p:nvPr/>
        </p:nvSpPr>
        <p:spPr>
          <a:xfrm>
            <a:off x="3651562" y="1739589"/>
            <a:ext cx="245858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</a:rPr>
              <a:t>G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E793DB2-5F19-C8E3-4385-5770A5E1442B}"/>
              </a:ext>
            </a:extLst>
          </p:cNvPr>
          <p:cNvGraphicFramePr>
            <a:graphicFrameLocks noGrp="1"/>
          </p:cNvGraphicFramePr>
          <p:nvPr/>
        </p:nvGraphicFramePr>
        <p:xfrm>
          <a:off x="6651496" y="2142456"/>
          <a:ext cx="2457447" cy="1097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9149">
                  <a:extLst>
                    <a:ext uri="{9D8B030D-6E8A-4147-A177-3AD203B41FA5}">
                      <a16:colId xmlns:a16="http://schemas.microsoft.com/office/drawing/2014/main" val="1354641266"/>
                    </a:ext>
                  </a:extLst>
                </a:gridCol>
                <a:gridCol w="819149">
                  <a:extLst>
                    <a:ext uri="{9D8B030D-6E8A-4147-A177-3AD203B41FA5}">
                      <a16:colId xmlns:a16="http://schemas.microsoft.com/office/drawing/2014/main" val="2487246480"/>
                    </a:ext>
                  </a:extLst>
                </a:gridCol>
                <a:gridCol w="819149">
                  <a:extLst>
                    <a:ext uri="{9D8B030D-6E8A-4147-A177-3AD203B41FA5}">
                      <a16:colId xmlns:a16="http://schemas.microsoft.com/office/drawing/2014/main" val="745370173"/>
                    </a:ext>
                  </a:extLst>
                </a:gridCol>
              </a:tblGrid>
              <a:tr h="22164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0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3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086479168"/>
                  </a:ext>
                </a:extLst>
              </a:tr>
              <a:tr h="22164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374512700"/>
                  </a:ext>
                </a:extLst>
              </a:tr>
              <a:tr h="22164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</a:rPr>
                        <a:t>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438949381"/>
                  </a:ext>
                </a:extLst>
              </a:tr>
              <a:tr h="22164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</a:rPr>
                        <a:t>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28891101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73420A9-3EC2-AB8F-D404-31B72271F6C2}"/>
              </a:ext>
            </a:extLst>
          </p:cNvPr>
          <p:cNvSpPr txBox="1"/>
          <p:nvPr/>
        </p:nvSpPr>
        <p:spPr>
          <a:xfrm>
            <a:off x="6650103" y="1747389"/>
            <a:ext cx="245858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cs typeface="Arial"/>
              </a:rPr>
              <a:t>ρ</a:t>
            </a:r>
            <a:r>
              <a:rPr lang="en-US" sz="2000" b="1" baseline="-25000">
                <a:solidFill>
                  <a:srgbClr val="FF0000"/>
                </a:solidFill>
                <a:cs typeface="Arial"/>
              </a:rPr>
              <a:t>0/1</a:t>
            </a:r>
            <a:r>
              <a:rPr lang="en-US" sz="2000" b="1">
                <a:solidFill>
                  <a:srgbClr val="FF0000"/>
                </a:solidFill>
                <a:cs typeface="Arial"/>
              </a:rPr>
              <a:t>(T) ⨝ G</a:t>
            </a:r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94B8FF7-221F-5DD0-284E-78F556FE45FA}"/>
              </a:ext>
            </a:extLst>
          </p:cNvPr>
          <p:cNvSpPr/>
          <p:nvPr/>
        </p:nvSpPr>
        <p:spPr>
          <a:xfrm>
            <a:off x="568230" y="2973006"/>
            <a:ext cx="2423281" cy="27261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698FA9A-5884-7DD7-192A-D8D3D8CCA2F5}"/>
              </a:ext>
            </a:extLst>
          </p:cNvPr>
          <p:cNvSpPr/>
          <p:nvPr/>
        </p:nvSpPr>
        <p:spPr>
          <a:xfrm>
            <a:off x="3673739" y="3231797"/>
            <a:ext cx="2423281" cy="27261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16B0741-94B8-DA06-DFD5-2CB8F95E2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4784" y="56625"/>
            <a:ext cx="4228261" cy="53671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A0FE34C-2408-B2AA-1050-67B81F04FB58}"/>
              </a:ext>
            </a:extLst>
          </p:cNvPr>
          <p:cNvSpPr/>
          <p:nvPr/>
        </p:nvSpPr>
        <p:spPr>
          <a:xfrm>
            <a:off x="10223771" y="126460"/>
            <a:ext cx="1828800" cy="46687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41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C7A26-4524-FBCC-CCE0-8BF0905484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BA66366-6EB3-C9E2-41C2-95E659A36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roxima Nova Rg"/>
              </a:rPr>
              <a:t>Transitive Closure: Iterations </a:t>
            </a:r>
            <a:r>
              <a:rPr lang="en-US" dirty="0">
                <a:solidFill>
                  <a:srgbClr val="FF0000"/>
                </a:solidFill>
                <a:latin typeface="Proxima Nova Rg"/>
              </a:rPr>
              <a:t>1</a:t>
            </a:r>
            <a:r>
              <a:rPr lang="en-US" dirty="0">
                <a:latin typeface="Proxima Nova Rg"/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F13016-DCAD-3239-2E1E-961D1E487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EA612FB0-D93D-B1E7-92AB-BF222E3CA872}"/>
              </a:ext>
            </a:extLst>
          </p:cNvPr>
          <p:cNvGraphicFramePr>
            <a:graphicFrameLocks noGrp="1"/>
          </p:cNvGraphicFramePr>
          <p:nvPr/>
        </p:nvGraphicFramePr>
        <p:xfrm>
          <a:off x="554447" y="2134656"/>
          <a:ext cx="2457450" cy="1371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8725">
                  <a:extLst>
                    <a:ext uri="{9D8B030D-6E8A-4147-A177-3AD203B41FA5}">
                      <a16:colId xmlns:a16="http://schemas.microsoft.com/office/drawing/2014/main" val="2487246480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745370173"/>
                    </a:ext>
                  </a:extLst>
                </a:gridCol>
              </a:tblGrid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1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0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086479168"/>
                  </a:ext>
                </a:extLst>
              </a:tr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2​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439896580"/>
                  </a:ext>
                </a:extLst>
              </a:tr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533196454"/>
                  </a:ext>
                </a:extLst>
              </a:tr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203016958"/>
                  </a:ext>
                </a:extLst>
              </a:tr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4​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86909509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9252014-2520-BD2A-EAEF-4F42EA2D3F87}"/>
              </a:ext>
            </a:extLst>
          </p:cNvPr>
          <p:cNvGraphicFramePr>
            <a:graphicFrameLocks noGrp="1"/>
          </p:cNvGraphicFramePr>
          <p:nvPr/>
        </p:nvGraphicFramePr>
        <p:xfrm>
          <a:off x="3652954" y="2134656"/>
          <a:ext cx="2457450" cy="1371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8725">
                  <a:extLst>
                    <a:ext uri="{9D8B030D-6E8A-4147-A177-3AD203B41FA5}">
                      <a16:colId xmlns:a16="http://schemas.microsoft.com/office/drawing/2014/main" val="2487246480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745370173"/>
                    </a:ext>
                  </a:extLst>
                </a:gridCol>
              </a:tblGrid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0​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1​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086479168"/>
                  </a:ext>
                </a:extLst>
              </a:tr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0​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2​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439896580"/>
                  </a:ext>
                </a:extLst>
              </a:tr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1​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3​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533196454"/>
                  </a:ext>
                </a:extLst>
              </a:tr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2​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3​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203016958"/>
                  </a:ext>
                </a:extLst>
              </a:tr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3​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4​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86909509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8FEE7E8-5133-7B80-8D97-09970578FACE}"/>
              </a:ext>
            </a:extLst>
          </p:cNvPr>
          <p:cNvSpPr txBox="1"/>
          <p:nvPr/>
        </p:nvSpPr>
        <p:spPr>
          <a:xfrm>
            <a:off x="2804825" y="2237234"/>
            <a:ext cx="100289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400"/>
              <a:t>⨝</a:t>
            </a:r>
            <a:endParaRPr lang="en-US" sz="2400" baseline="-25000"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FE421B-76F2-84E5-EC91-C4FE1FFED0D9}"/>
              </a:ext>
            </a:extLst>
          </p:cNvPr>
          <p:cNvSpPr txBox="1"/>
          <p:nvPr/>
        </p:nvSpPr>
        <p:spPr>
          <a:xfrm>
            <a:off x="553054" y="1739590"/>
            <a:ext cx="245858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cs typeface="Arial"/>
              </a:rPr>
              <a:t>ρ</a:t>
            </a:r>
            <a:r>
              <a:rPr lang="en-US" sz="2000" b="1" baseline="-25000">
                <a:solidFill>
                  <a:srgbClr val="FF0000"/>
                </a:solidFill>
                <a:cs typeface="Arial"/>
              </a:rPr>
              <a:t>0/1</a:t>
            </a:r>
            <a:r>
              <a:rPr lang="en-US" sz="2000" b="1">
                <a:solidFill>
                  <a:srgbClr val="FF0000"/>
                </a:solidFill>
                <a:cs typeface="Arial"/>
              </a:rPr>
              <a:t>(T)</a:t>
            </a:r>
            <a:endParaRPr lang="en-US"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E3BCCE-7838-485A-80A6-582ED0683480}"/>
              </a:ext>
            </a:extLst>
          </p:cNvPr>
          <p:cNvSpPr txBox="1"/>
          <p:nvPr/>
        </p:nvSpPr>
        <p:spPr>
          <a:xfrm>
            <a:off x="3651562" y="1739589"/>
            <a:ext cx="245858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</a:rPr>
              <a:t>G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7086E35-06BA-C0B0-13F0-F7AEC7DEA8B1}"/>
              </a:ext>
            </a:extLst>
          </p:cNvPr>
          <p:cNvGraphicFramePr>
            <a:graphicFrameLocks noGrp="1"/>
          </p:cNvGraphicFramePr>
          <p:nvPr/>
        </p:nvGraphicFramePr>
        <p:xfrm>
          <a:off x="6651496" y="2142456"/>
          <a:ext cx="2457447" cy="1097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9149">
                  <a:extLst>
                    <a:ext uri="{9D8B030D-6E8A-4147-A177-3AD203B41FA5}">
                      <a16:colId xmlns:a16="http://schemas.microsoft.com/office/drawing/2014/main" val="1354641266"/>
                    </a:ext>
                  </a:extLst>
                </a:gridCol>
                <a:gridCol w="819149">
                  <a:extLst>
                    <a:ext uri="{9D8B030D-6E8A-4147-A177-3AD203B41FA5}">
                      <a16:colId xmlns:a16="http://schemas.microsoft.com/office/drawing/2014/main" val="2487246480"/>
                    </a:ext>
                  </a:extLst>
                </a:gridCol>
                <a:gridCol w="819149">
                  <a:extLst>
                    <a:ext uri="{9D8B030D-6E8A-4147-A177-3AD203B41FA5}">
                      <a16:colId xmlns:a16="http://schemas.microsoft.com/office/drawing/2014/main" val="745370173"/>
                    </a:ext>
                  </a:extLst>
                </a:gridCol>
              </a:tblGrid>
              <a:tr h="22164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0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3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086479168"/>
                  </a:ext>
                </a:extLst>
              </a:tr>
              <a:tr h="22164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439896580"/>
                  </a:ext>
                </a:extLst>
              </a:tr>
              <a:tr h="22164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533196454"/>
                  </a:ext>
                </a:extLst>
              </a:tr>
              <a:tr h="22164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20301695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2E2E852-6C8E-4AA0-09CE-6FF35C9A1BC1}"/>
              </a:ext>
            </a:extLst>
          </p:cNvPr>
          <p:cNvSpPr txBox="1"/>
          <p:nvPr/>
        </p:nvSpPr>
        <p:spPr>
          <a:xfrm>
            <a:off x="6650103" y="1747389"/>
            <a:ext cx="245858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cs typeface="Arial"/>
              </a:rPr>
              <a:t>ρ</a:t>
            </a:r>
            <a:r>
              <a:rPr lang="en-US" sz="2000" b="1" baseline="-25000">
                <a:solidFill>
                  <a:srgbClr val="FF0000"/>
                </a:solidFill>
                <a:cs typeface="Arial"/>
              </a:rPr>
              <a:t>0/1</a:t>
            </a:r>
            <a:r>
              <a:rPr lang="en-US" sz="2000" b="1">
                <a:solidFill>
                  <a:srgbClr val="FF0000"/>
                </a:solidFill>
                <a:cs typeface="Arial"/>
              </a:rPr>
              <a:t>(T) ⨝ G</a:t>
            </a:r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0AE64B9-15EF-2D82-2084-3F9880DC9805}"/>
              </a:ext>
            </a:extLst>
          </p:cNvPr>
          <p:cNvGraphicFramePr>
            <a:graphicFrameLocks noGrp="1"/>
          </p:cNvGraphicFramePr>
          <p:nvPr/>
        </p:nvGraphicFramePr>
        <p:xfrm>
          <a:off x="9610430" y="2132560"/>
          <a:ext cx="2457450" cy="822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8725">
                  <a:extLst>
                    <a:ext uri="{9D8B030D-6E8A-4147-A177-3AD203B41FA5}">
                      <a16:colId xmlns:a16="http://schemas.microsoft.com/office/drawing/2014/main" val="2487246480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745370173"/>
                    </a:ext>
                  </a:extLst>
                </a:gridCol>
              </a:tblGrid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086479168"/>
                  </a:ext>
                </a:extLst>
              </a:tr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439896580"/>
                  </a:ext>
                </a:extLst>
              </a:tr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53319645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0A01A54-AA61-1B31-CD90-2EA2BD2D9FB2}"/>
              </a:ext>
            </a:extLst>
          </p:cNvPr>
          <p:cNvSpPr txBox="1"/>
          <p:nvPr/>
        </p:nvSpPr>
        <p:spPr>
          <a:xfrm>
            <a:off x="9609037" y="1737493"/>
            <a:ext cx="245858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cs typeface="Arial"/>
              </a:rPr>
              <a:t>Π</a:t>
            </a:r>
            <a:r>
              <a:rPr lang="en-US" sz="2000" b="1" baseline="-25000">
                <a:solidFill>
                  <a:srgbClr val="FF0000"/>
                </a:solidFill>
                <a:cs typeface="Arial"/>
              </a:rPr>
              <a:t>1, 2</a:t>
            </a:r>
            <a:r>
              <a:rPr lang="en-US" sz="2000" b="1">
                <a:solidFill>
                  <a:srgbClr val="FF0000"/>
                </a:solidFill>
                <a:cs typeface="Arial"/>
              </a:rPr>
              <a:t>(ρ</a:t>
            </a:r>
            <a:r>
              <a:rPr lang="en-US" sz="2000" b="1" baseline="-25000">
                <a:solidFill>
                  <a:srgbClr val="FF0000"/>
                </a:solidFill>
                <a:cs typeface="Arial"/>
              </a:rPr>
              <a:t>0/1</a:t>
            </a:r>
            <a:r>
              <a:rPr lang="en-US" sz="2000" b="1">
                <a:solidFill>
                  <a:srgbClr val="FF0000"/>
                </a:solidFill>
                <a:cs typeface="Arial"/>
              </a:rPr>
              <a:t>(T) ⨝ G)</a:t>
            </a:r>
            <a:endParaRPr lang="en-US"/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3B2A1FA-1F62-2BB1-6BCD-731CABAE8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4784" y="56625"/>
            <a:ext cx="4228261" cy="53671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E49E48B-0ACB-C815-57E6-BA5D1AB57C09}"/>
              </a:ext>
            </a:extLst>
          </p:cNvPr>
          <p:cNvSpPr/>
          <p:nvPr/>
        </p:nvSpPr>
        <p:spPr>
          <a:xfrm>
            <a:off x="9679021" y="126460"/>
            <a:ext cx="2373550" cy="46687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95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8529E90-638C-DE7B-AA5F-BF4B01A8E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roxima Nova Rg"/>
              </a:rPr>
              <a:t>Transitive Closure: Iterations </a:t>
            </a:r>
            <a:r>
              <a:rPr lang="en-US" dirty="0">
                <a:solidFill>
                  <a:srgbClr val="FF0000"/>
                </a:solidFill>
                <a:latin typeface="Proxima Nova Rg"/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6427092-C123-BDF5-D7A8-E4A5E9B0F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11CCA83-DEF2-1F73-71F8-8DA8BC9F6F78}"/>
              </a:ext>
            </a:extLst>
          </p:cNvPr>
          <p:cNvGrpSpPr/>
          <p:nvPr/>
        </p:nvGrpSpPr>
        <p:grpSpPr>
          <a:xfrm>
            <a:off x="3181342" y="1656476"/>
            <a:ext cx="2594555" cy="1961584"/>
            <a:chOff x="3181342" y="1656476"/>
            <a:chExt cx="4845378" cy="2901885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65B157E-3634-4AAE-A6CA-D74F97E8DB4E}"/>
                </a:ext>
              </a:extLst>
            </p:cNvPr>
            <p:cNvSpPr/>
            <p:nvPr/>
          </p:nvSpPr>
          <p:spPr>
            <a:xfrm>
              <a:off x="3181342" y="2949574"/>
              <a:ext cx="478204" cy="42945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5DC00D3-43B3-216C-B293-54D091108AD5}"/>
                </a:ext>
              </a:extLst>
            </p:cNvPr>
            <p:cNvSpPr/>
            <p:nvPr/>
          </p:nvSpPr>
          <p:spPr>
            <a:xfrm>
              <a:off x="4345015" y="1656476"/>
              <a:ext cx="478204" cy="42945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0ADC681-0305-9FF2-35DA-6E87F11A00CC}"/>
                </a:ext>
              </a:extLst>
            </p:cNvPr>
            <p:cNvSpPr/>
            <p:nvPr/>
          </p:nvSpPr>
          <p:spPr>
            <a:xfrm>
              <a:off x="4345015" y="4128908"/>
              <a:ext cx="478204" cy="42945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1FAACFA-7595-0CAD-2E49-FE1C89FEA13A}"/>
                </a:ext>
              </a:extLst>
            </p:cNvPr>
            <p:cNvSpPr/>
            <p:nvPr/>
          </p:nvSpPr>
          <p:spPr>
            <a:xfrm>
              <a:off x="5675814" y="2949574"/>
              <a:ext cx="478204" cy="42945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7D885FD-C5D6-F4E7-3C66-FD6C7BA9A0CE}"/>
                </a:ext>
              </a:extLst>
            </p:cNvPr>
            <p:cNvSpPr/>
            <p:nvPr/>
          </p:nvSpPr>
          <p:spPr>
            <a:xfrm>
              <a:off x="7548516" y="2949574"/>
              <a:ext cx="478204" cy="42945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1277E2-70A1-FDEB-8849-EAC0C5D0E92E}"/>
                </a:ext>
              </a:extLst>
            </p:cNvPr>
            <p:cNvCxnSpPr>
              <a:cxnSpLocks/>
              <a:stCxn id="54" idx="7"/>
              <a:endCxn id="55" idx="3"/>
            </p:cNvCxnSpPr>
            <p:nvPr/>
          </p:nvCxnSpPr>
          <p:spPr>
            <a:xfrm flipV="1">
              <a:off x="3589514" y="2023037"/>
              <a:ext cx="825533" cy="98942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4AC1BB86-FE02-DEFA-C2A6-66D21B9FBEEE}"/>
                </a:ext>
              </a:extLst>
            </p:cNvPr>
            <p:cNvCxnSpPr>
              <a:cxnSpLocks/>
              <a:stCxn id="54" idx="5"/>
              <a:endCxn id="56" idx="1"/>
            </p:cNvCxnSpPr>
            <p:nvPr/>
          </p:nvCxnSpPr>
          <p:spPr>
            <a:xfrm>
              <a:off x="3589514" y="3316135"/>
              <a:ext cx="825533" cy="87566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0CC3B495-0CE1-D4B8-7DFB-7C6684981CBD}"/>
                </a:ext>
              </a:extLst>
            </p:cNvPr>
            <p:cNvCxnSpPr>
              <a:cxnSpLocks/>
              <a:stCxn id="55" idx="5"/>
              <a:endCxn id="57" idx="1"/>
            </p:cNvCxnSpPr>
            <p:nvPr/>
          </p:nvCxnSpPr>
          <p:spPr>
            <a:xfrm>
              <a:off x="4753187" y="2023037"/>
              <a:ext cx="992659" cy="98942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4140F8E-F623-82ED-B71C-22FB6D0FE80F}"/>
                </a:ext>
              </a:extLst>
            </p:cNvPr>
            <p:cNvCxnSpPr>
              <a:cxnSpLocks/>
              <a:stCxn id="56" idx="7"/>
              <a:endCxn id="57" idx="3"/>
            </p:cNvCxnSpPr>
            <p:nvPr/>
          </p:nvCxnSpPr>
          <p:spPr>
            <a:xfrm flipV="1">
              <a:off x="4753187" y="3316135"/>
              <a:ext cx="992659" cy="87566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D52F42E6-3FBB-4E05-7C2B-7D4AEBF59FF5}"/>
                </a:ext>
              </a:extLst>
            </p:cNvPr>
            <p:cNvCxnSpPr>
              <a:cxnSpLocks/>
              <a:stCxn id="57" idx="6"/>
              <a:endCxn id="58" idx="2"/>
            </p:cNvCxnSpPr>
            <p:nvPr/>
          </p:nvCxnSpPr>
          <p:spPr>
            <a:xfrm>
              <a:off x="6154018" y="3164301"/>
              <a:ext cx="13944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170F194-A25B-3D44-B09A-B7B6A5CE2CBD}"/>
                </a:ext>
              </a:extLst>
            </p:cNvPr>
            <p:cNvCxnSpPr>
              <a:cxnSpLocks/>
              <a:stCxn id="54" idx="6"/>
              <a:endCxn id="57" idx="2"/>
            </p:cNvCxnSpPr>
            <p:nvPr/>
          </p:nvCxnSpPr>
          <p:spPr>
            <a:xfrm>
              <a:off x="3659546" y="3164301"/>
              <a:ext cx="201626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B51ACFE-67B0-9287-2428-287E7AAB1546}"/>
                </a:ext>
              </a:extLst>
            </p:cNvPr>
            <p:cNvCxnSpPr>
              <a:cxnSpLocks/>
              <a:stCxn id="55" idx="6"/>
              <a:endCxn id="58" idx="1"/>
            </p:cNvCxnSpPr>
            <p:nvPr/>
          </p:nvCxnSpPr>
          <p:spPr>
            <a:xfrm>
              <a:off x="4823219" y="1871203"/>
              <a:ext cx="2795329" cy="1141263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3FEB963-CED6-D829-17AA-9C7890B250A2}"/>
                </a:ext>
              </a:extLst>
            </p:cNvPr>
            <p:cNvCxnSpPr>
              <a:cxnSpLocks/>
              <a:stCxn id="56" idx="6"/>
              <a:endCxn id="58" idx="3"/>
            </p:cNvCxnSpPr>
            <p:nvPr/>
          </p:nvCxnSpPr>
          <p:spPr>
            <a:xfrm flipV="1">
              <a:off x="4823219" y="3316135"/>
              <a:ext cx="2795329" cy="1027500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D110402-CB33-F038-20E0-163241822C74}"/>
                </a:ext>
              </a:extLst>
            </p:cNvPr>
            <p:cNvSpPr/>
            <p:nvPr/>
          </p:nvSpPr>
          <p:spPr>
            <a:xfrm>
              <a:off x="6265397" y="1812742"/>
              <a:ext cx="602319" cy="546374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r>
                <a:rPr lang="en-US" b="1" kern="0">
                  <a:latin typeface="Roboto Mono"/>
                  <a:ea typeface="Roboto Mono"/>
                </a:rPr>
                <a:t>T</a:t>
              </a:r>
              <a:endParaRPr lang="en-US" b="1" kern="0">
                <a:latin typeface="Roboto Mono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A046AE6-E88C-87BF-B923-F72AD9DBE796}"/>
              </a:ext>
            </a:extLst>
          </p:cNvPr>
          <p:cNvGrpSpPr/>
          <p:nvPr/>
        </p:nvGrpSpPr>
        <p:grpSpPr>
          <a:xfrm>
            <a:off x="250573" y="1656476"/>
            <a:ext cx="2594555" cy="1961584"/>
            <a:chOff x="250573" y="1656476"/>
            <a:chExt cx="4845378" cy="2901885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6E4DBC1-189C-1592-1FF1-A6ED98667C91}"/>
                </a:ext>
              </a:extLst>
            </p:cNvPr>
            <p:cNvSpPr/>
            <p:nvPr/>
          </p:nvSpPr>
          <p:spPr>
            <a:xfrm>
              <a:off x="250573" y="2949574"/>
              <a:ext cx="478204" cy="42945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26F3287-F878-3E74-4B26-4EAB51361796}"/>
                </a:ext>
              </a:extLst>
            </p:cNvPr>
            <p:cNvSpPr/>
            <p:nvPr/>
          </p:nvSpPr>
          <p:spPr>
            <a:xfrm>
              <a:off x="1414246" y="1656476"/>
              <a:ext cx="478204" cy="42945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3F81328-F056-C43C-D0AB-E26C3F79EDE8}"/>
                </a:ext>
              </a:extLst>
            </p:cNvPr>
            <p:cNvSpPr/>
            <p:nvPr/>
          </p:nvSpPr>
          <p:spPr>
            <a:xfrm>
              <a:off x="1414246" y="4128908"/>
              <a:ext cx="478204" cy="42945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FE5C24C-7DB4-8E95-E159-663BEB78F554}"/>
                </a:ext>
              </a:extLst>
            </p:cNvPr>
            <p:cNvSpPr/>
            <p:nvPr/>
          </p:nvSpPr>
          <p:spPr>
            <a:xfrm>
              <a:off x="2745045" y="2949574"/>
              <a:ext cx="478204" cy="42945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FC932DB-FB11-2701-90A4-EFCB951D202F}"/>
                </a:ext>
              </a:extLst>
            </p:cNvPr>
            <p:cNvSpPr/>
            <p:nvPr/>
          </p:nvSpPr>
          <p:spPr>
            <a:xfrm>
              <a:off x="4617747" y="2949574"/>
              <a:ext cx="478204" cy="42945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ABD6499-2348-5259-774B-88CEB9FFE677}"/>
                </a:ext>
              </a:extLst>
            </p:cNvPr>
            <p:cNvCxnSpPr>
              <a:cxnSpLocks/>
              <a:stCxn id="70" idx="7"/>
              <a:endCxn id="71" idx="3"/>
            </p:cNvCxnSpPr>
            <p:nvPr/>
          </p:nvCxnSpPr>
          <p:spPr>
            <a:xfrm flipV="1">
              <a:off x="658745" y="2023037"/>
              <a:ext cx="825533" cy="98942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5E6236F-67A1-7E07-89BB-C46B45E09222}"/>
                </a:ext>
              </a:extLst>
            </p:cNvPr>
            <p:cNvCxnSpPr>
              <a:cxnSpLocks/>
              <a:stCxn id="70" idx="5"/>
              <a:endCxn id="72" idx="1"/>
            </p:cNvCxnSpPr>
            <p:nvPr/>
          </p:nvCxnSpPr>
          <p:spPr>
            <a:xfrm>
              <a:off x="658745" y="3316135"/>
              <a:ext cx="825533" cy="87566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A8AEC66-1886-C662-395C-CED1FE9F4F43}"/>
                </a:ext>
              </a:extLst>
            </p:cNvPr>
            <p:cNvCxnSpPr>
              <a:cxnSpLocks/>
              <a:stCxn id="71" idx="5"/>
              <a:endCxn id="73" idx="1"/>
            </p:cNvCxnSpPr>
            <p:nvPr/>
          </p:nvCxnSpPr>
          <p:spPr>
            <a:xfrm>
              <a:off x="1822418" y="2023037"/>
              <a:ext cx="992659" cy="98942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44E568FF-AC39-5E09-8CA7-C044BF46B4AC}"/>
                </a:ext>
              </a:extLst>
            </p:cNvPr>
            <p:cNvCxnSpPr>
              <a:cxnSpLocks/>
              <a:stCxn id="72" idx="7"/>
              <a:endCxn id="73" idx="3"/>
            </p:cNvCxnSpPr>
            <p:nvPr/>
          </p:nvCxnSpPr>
          <p:spPr>
            <a:xfrm flipV="1">
              <a:off x="1822418" y="3316135"/>
              <a:ext cx="992659" cy="87566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0245BC9E-641B-5DD6-C81D-062994CEA28A}"/>
                </a:ext>
              </a:extLst>
            </p:cNvPr>
            <p:cNvCxnSpPr>
              <a:cxnSpLocks/>
              <a:stCxn id="73" idx="6"/>
              <a:endCxn id="74" idx="2"/>
            </p:cNvCxnSpPr>
            <p:nvPr/>
          </p:nvCxnSpPr>
          <p:spPr>
            <a:xfrm>
              <a:off x="3223249" y="3164301"/>
              <a:ext cx="13944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F481F29-6FE4-8346-B631-1E2B12467447}"/>
                </a:ext>
              </a:extLst>
            </p:cNvPr>
            <p:cNvSpPr/>
            <p:nvPr/>
          </p:nvSpPr>
          <p:spPr>
            <a:xfrm>
              <a:off x="3334628" y="1812742"/>
              <a:ext cx="344988" cy="546374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endParaRPr lang="en-US" b="1" kern="0">
                <a:latin typeface="Roboto Mono"/>
              </a:endParaRPr>
            </a:p>
          </p:txBody>
        </p:sp>
      </p:grpSp>
      <p:graphicFrame>
        <p:nvGraphicFramePr>
          <p:cNvPr id="85" name="Table 84">
            <a:extLst>
              <a:ext uri="{FF2B5EF4-FFF2-40B4-BE49-F238E27FC236}">
                <a16:creationId xmlns:a16="http://schemas.microsoft.com/office/drawing/2014/main" id="{9881B6C6-8665-9325-48A7-03CCBC386168}"/>
              </a:ext>
            </a:extLst>
          </p:cNvPr>
          <p:cNvGraphicFramePr>
            <a:graphicFrameLocks noGrp="1"/>
          </p:cNvGraphicFramePr>
          <p:nvPr/>
        </p:nvGraphicFramePr>
        <p:xfrm>
          <a:off x="3304197" y="3776002"/>
          <a:ext cx="2457450" cy="2194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8725">
                  <a:extLst>
                    <a:ext uri="{9D8B030D-6E8A-4147-A177-3AD203B41FA5}">
                      <a16:colId xmlns:a16="http://schemas.microsoft.com/office/drawing/2014/main" val="2487246480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745370173"/>
                    </a:ext>
                  </a:extLst>
                </a:gridCol>
              </a:tblGrid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0​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1​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086479168"/>
                  </a:ext>
                </a:extLst>
              </a:tr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0​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2​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439896580"/>
                  </a:ext>
                </a:extLst>
              </a:tr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1​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3​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533196454"/>
                  </a:ext>
                </a:extLst>
              </a:tr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2​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3​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203016958"/>
                  </a:ext>
                </a:extLst>
              </a:tr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3​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4​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869095099"/>
                  </a:ext>
                </a:extLst>
              </a:tr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</a:rPr>
                        <a:t>0​</a:t>
                      </a:r>
                      <a:endParaRPr 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</a:rPr>
                        <a:t>3​</a:t>
                      </a:r>
                      <a:endParaRPr 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4054481531"/>
                  </a:ext>
                </a:extLst>
              </a:tr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</a:rPr>
                        <a:t>1​</a:t>
                      </a:r>
                      <a:endParaRPr 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</a:rPr>
                        <a:t>4​</a:t>
                      </a:r>
                      <a:endParaRPr 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131343033"/>
                  </a:ext>
                </a:extLst>
              </a:tr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</a:rPr>
                        <a:t>2​</a:t>
                      </a:r>
                      <a:endParaRPr 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</a:rPr>
                        <a:t>4​</a:t>
                      </a:r>
                      <a:endParaRPr 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988253850"/>
                  </a:ext>
                </a:extLst>
              </a:tr>
            </a:tbl>
          </a:graphicData>
        </a:graphic>
      </p:graphicFrame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3913E702-6CC8-3CA7-45A7-A20BA72F7C96}"/>
              </a:ext>
            </a:extLst>
          </p:cNvPr>
          <p:cNvGraphicFramePr>
            <a:graphicFrameLocks noGrp="1"/>
          </p:cNvGraphicFramePr>
          <p:nvPr/>
        </p:nvGraphicFramePr>
        <p:xfrm>
          <a:off x="285506" y="3766233"/>
          <a:ext cx="2457450" cy="1371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8725">
                  <a:extLst>
                    <a:ext uri="{9D8B030D-6E8A-4147-A177-3AD203B41FA5}">
                      <a16:colId xmlns:a16="http://schemas.microsoft.com/office/drawing/2014/main" val="2487246480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745370173"/>
                    </a:ext>
                  </a:extLst>
                </a:gridCol>
              </a:tblGrid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0​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1​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086479168"/>
                  </a:ext>
                </a:extLst>
              </a:tr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0​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2​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439896580"/>
                  </a:ext>
                </a:extLst>
              </a:tr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1​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3​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533196454"/>
                  </a:ext>
                </a:extLst>
              </a:tr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2​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3​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203016958"/>
                  </a:ext>
                </a:extLst>
              </a:tr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3​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4​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869095099"/>
                  </a:ext>
                </a:extLst>
              </a:tr>
            </a:tbl>
          </a:graphicData>
        </a:graphic>
      </p:graphicFrame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EE14345-6C0A-3E33-ABDB-C1A6CCF6A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4784" y="56625"/>
            <a:ext cx="4228261" cy="53671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0676B9F-B179-5409-8F96-2370FC578E70}"/>
              </a:ext>
            </a:extLst>
          </p:cNvPr>
          <p:cNvSpPr/>
          <p:nvPr/>
        </p:nvSpPr>
        <p:spPr>
          <a:xfrm>
            <a:off x="9144000" y="126460"/>
            <a:ext cx="2908571" cy="46687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74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8529E90-638C-DE7B-AA5F-BF4B01A8E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Proxima Nova Rg"/>
              </a:rPr>
              <a:t>Transitive Closure: Iterations </a:t>
            </a:r>
            <a:r>
              <a:rPr lang="en-US">
                <a:solidFill>
                  <a:srgbClr val="FF0000"/>
                </a:solidFill>
                <a:latin typeface="Proxima Nova Rg"/>
              </a:rPr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523CC7-9BD5-C7F5-1797-4C750DC86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A93CAEF-2B3C-5464-0BF5-4995D5F601E1}"/>
              </a:ext>
            </a:extLst>
          </p:cNvPr>
          <p:cNvGrpSpPr/>
          <p:nvPr/>
        </p:nvGrpSpPr>
        <p:grpSpPr>
          <a:xfrm>
            <a:off x="6151184" y="1149180"/>
            <a:ext cx="2594555" cy="2468878"/>
            <a:chOff x="6151184" y="1149180"/>
            <a:chExt cx="4845378" cy="3652355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75D5BA94-E94E-AE3F-FECC-904D523751C0}"/>
                </a:ext>
              </a:extLst>
            </p:cNvPr>
            <p:cNvSpPr/>
            <p:nvPr/>
          </p:nvSpPr>
          <p:spPr>
            <a:xfrm>
              <a:off x="6151184" y="3192748"/>
              <a:ext cx="478204" cy="42945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16D7A03F-EF24-653C-D9D7-DF15D4287779}"/>
                </a:ext>
              </a:extLst>
            </p:cNvPr>
            <p:cNvSpPr/>
            <p:nvPr/>
          </p:nvSpPr>
          <p:spPr>
            <a:xfrm>
              <a:off x="7314857" y="1899650"/>
              <a:ext cx="478204" cy="42945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933B9782-1C79-8830-E32E-32A8AEAC525D}"/>
                </a:ext>
              </a:extLst>
            </p:cNvPr>
            <p:cNvSpPr/>
            <p:nvPr/>
          </p:nvSpPr>
          <p:spPr>
            <a:xfrm>
              <a:off x="7314857" y="4372082"/>
              <a:ext cx="478204" cy="42945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37EAA699-2904-7AD6-5116-CDA5658124E0}"/>
                </a:ext>
              </a:extLst>
            </p:cNvPr>
            <p:cNvSpPr/>
            <p:nvPr/>
          </p:nvSpPr>
          <p:spPr>
            <a:xfrm>
              <a:off x="8645656" y="3192748"/>
              <a:ext cx="478204" cy="42945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BA2C418F-6992-F2BF-BD0D-A29FDF6C910F}"/>
                </a:ext>
              </a:extLst>
            </p:cNvPr>
            <p:cNvSpPr/>
            <p:nvPr/>
          </p:nvSpPr>
          <p:spPr>
            <a:xfrm>
              <a:off x="10518358" y="3192748"/>
              <a:ext cx="478204" cy="42945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E0957FF-C551-D22B-8DE3-E034114FDCC4}"/>
                </a:ext>
              </a:extLst>
            </p:cNvPr>
            <p:cNvCxnSpPr>
              <a:cxnSpLocks/>
              <a:stCxn id="7" idx="7"/>
              <a:endCxn id="8" idx="3"/>
            </p:cNvCxnSpPr>
            <p:nvPr/>
          </p:nvCxnSpPr>
          <p:spPr>
            <a:xfrm flipV="1">
              <a:off x="6559356" y="2266211"/>
              <a:ext cx="825533" cy="98942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143029D4-B02B-9AC8-71EE-6C5FB840EF01}"/>
                </a:ext>
              </a:extLst>
            </p:cNvPr>
            <p:cNvCxnSpPr>
              <a:cxnSpLocks/>
              <a:stCxn id="7" idx="5"/>
              <a:endCxn id="40" idx="1"/>
            </p:cNvCxnSpPr>
            <p:nvPr/>
          </p:nvCxnSpPr>
          <p:spPr>
            <a:xfrm>
              <a:off x="6559356" y="3559309"/>
              <a:ext cx="825533" cy="87566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E22A8ABF-7CF4-2625-9974-2290768F1F8B}"/>
                </a:ext>
              </a:extLst>
            </p:cNvPr>
            <p:cNvCxnSpPr>
              <a:cxnSpLocks/>
              <a:stCxn id="8" idx="5"/>
              <a:endCxn id="41" idx="1"/>
            </p:cNvCxnSpPr>
            <p:nvPr/>
          </p:nvCxnSpPr>
          <p:spPr>
            <a:xfrm>
              <a:off x="7723029" y="2266211"/>
              <a:ext cx="992659" cy="98942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39E6A78-F0B9-ED5E-910D-BB5542C20984}"/>
                </a:ext>
              </a:extLst>
            </p:cNvPr>
            <p:cNvCxnSpPr>
              <a:cxnSpLocks/>
              <a:stCxn id="40" idx="7"/>
              <a:endCxn id="41" idx="3"/>
            </p:cNvCxnSpPr>
            <p:nvPr/>
          </p:nvCxnSpPr>
          <p:spPr>
            <a:xfrm flipV="1">
              <a:off x="7723029" y="3559309"/>
              <a:ext cx="992659" cy="87566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88F9CF4F-1C8B-6561-E83A-AF6D944ABC9E}"/>
                </a:ext>
              </a:extLst>
            </p:cNvPr>
            <p:cNvCxnSpPr>
              <a:cxnSpLocks/>
              <a:stCxn id="41" idx="6"/>
              <a:endCxn id="42" idx="2"/>
            </p:cNvCxnSpPr>
            <p:nvPr/>
          </p:nvCxnSpPr>
          <p:spPr>
            <a:xfrm>
              <a:off x="9123860" y="3407475"/>
              <a:ext cx="13944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B6CC2E14-A822-B9D1-A0A9-F24C097E4B75}"/>
                </a:ext>
              </a:extLst>
            </p:cNvPr>
            <p:cNvCxnSpPr>
              <a:cxnSpLocks/>
              <a:stCxn id="7" idx="6"/>
              <a:endCxn id="41" idx="2"/>
            </p:cNvCxnSpPr>
            <p:nvPr/>
          </p:nvCxnSpPr>
          <p:spPr>
            <a:xfrm>
              <a:off x="6629388" y="3407475"/>
              <a:ext cx="201626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8F4E8D71-FF94-D238-2B71-1BE0384856D5}"/>
                </a:ext>
              </a:extLst>
            </p:cNvPr>
            <p:cNvCxnSpPr>
              <a:cxnSpLocks/>
              <a:stCxn id="8" idx="6"/>
              <a:endCxn id="42" idx="1"/>
            </p:cNvCxnSpPr>
            <p:nvPr/>
          </p:nvCxnSpPr>
          <p:spPr>
            <a:xfrm>
              <a:off x="7793061" y="2114377"/>
              <a:ext cx="2795329" cy="114126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149186DC-9C4F-E459-FF71-ACB98AB56D1D}"/>
                </a:ext>
              </a:extLst>
            </p:cNvPr>
            <p:cNvCxnSpPr>
              <a:cxnSpLocks/>
              <a:stCxn id="40" idx="6"/>
              <a:endCxn id="42" idx="3"/>
            </p:cNvCxnSpPr>
            <p:nvPr/>
          </p:nvCxnSpPr>
          <p:spPr>
            <a:xfrm flipV="1">
              <a:off x="7793061" y="3559309"/>
              <a:ext cx="2795329" cy="102750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Freeform 51">
              <a:extLst>
                <a:ext uri="{FF2B5EF4-FFF2-40B4-BE49-F238E27FC236}">
                  <a16:creationId xmlns:a16="http://schemas.microsoft.com/office/drawing/2014/main" id="{43B81B0A-2306-DF69-7061-BE0F3BD94EC0}"/>
                </a:ext>
              </a:extLst>
            </p:cNvPr>
            <p:cNvSpPr/>
            <p:nvPr/>
          </p:nvSpPr>
          <p:spPr>
            <a:xfrm>
              <a:off x="6390575" y="1149180"/>
              <a:ext cx="4353997" cy="2030475"/>
            </a:xfrm>
            <a:custGeom>
              <a:avLst/>
              <a:gdLst>
                <a:gd name="connsiteX0" fmla="*/ 0 w 4353997"/>
                <a:gd name="connsiteY0" fmla="*/ 2024420 h 2030475"/>
                <a:gd name="connsiteX1" fmla="*/ 690341 w 4353997"/>
                <a:gd name="connsiteY1" fmla="*/ 171397 h 2030475"/>
                <a:gd name="connsiteX2" fmla="*/ 3494098 w 4353997"/>
                <a:gd name="connsiteY2" fmla="*/ 292510 h 2030475"/>
                <a:gd name="connsiteX3" fmla="*/ 4353997 w 4353997"/>
                <a:gd name="connsiteY3" fmla="*/ 2030475 h 2030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53997" h="2030475">
                  <a:moveTo>
                    <a:pt x="0" y="2024420"/>
                  </a:moveTo>
                  <a:cubicBezTo>
                    <a:pt x="53995" y="1242234"/>
                    <a:pt x="107991" y="460049"/>
                    <a:pt x="690341" y="171397"/>
                  </a:cubicBezTo>
                  <a:cubicBezTo>
                    <a:pt x="1272691" y="-117255"/>
                    <a:pt x="2883489" y="-17336"/>
                    <a:pt x="3494098" y="292510"/>
                  </a:cubicBezTo>
                  <a:cubicBezTo>
                    <a:pt x="4104707" y="602356"/>
                    <a:pt x="4229352" y="1316415"/>
                    <a:pt x="4353997" y="2030475"/>
                  </a:cubicBezTo>
                </a:path>
              </a:pathLst>
            </a:custGeom>
            <a:ln w="28575">
              <a:solidFill>
                <a:srgbClr val="FF0000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75EC497-19E1-A697-EE25-E4354CD28443}"/>
                </a:ext>
              </a:extLst>
            </p:cNvPr>
            <p:cNvSpPr/>
            <p:nvPr/>
          </p:nvSpPr>
          <p:spPr>
            <a:xfrm>
              <a:off x="9235239" y="2055916"/>
              <a:ext cx="602319" cy="546374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r>
                <a:rPr lang="en-US" b="1" kern="0">
                  <a:latin typeface="Roboto Mono"/>
                  <a:ea typeface="Roboto Mono"/>
                </a:rPr>
                <a:t>T</a:t>
              </a:r>
              <a:endParaRPr lang="en-US" b="1" kern="0">
                <a:latin typeface="Roboto Mono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11CCA83-DEF2-1F73-71F8-8DA8BC9F6F78}"/>
              </a:ext>
            </a:extLst>
          </p:cNvPr>
          <p:cNvGrpSpPr/>
          <p:nvPr/>
        </p:nvGrpSpPr>
        <p:grpSpPr>
          <a:xfrm>
            <a:off x="3181342" y="1656476"/>
            <a:ext cx="2594555" cy="1961584"/>
            <a:chOff x="3181342" y="1656476"/>
            <a:chExt cx="4845378" cy="2901885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65B157E-3634-4AAE-A6CA-D74F97E8DB4E}"/>
                </a:ext>
              </a:extLst>
            </p:cNvPr>
            <p:cNvSpPr/>
            <p:nvPr/>
          </p:nvSpPr>
          <p:spPr>
            <a:xfrm>
              <a:off x="3181342" y="2949574"/>
              <a:ext cx="478204" cy="42945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5DC00D3-43B3-216C-B293-54D091108AD5}"/>
                </a:ext>
              </a:extLst>
            </p:cNvPr>
            <p:cNvSpPr/>
            <p:nvPr/>
          </p:nvSpPr>
          <p:spPr>
            <a:xfrm>
              <a:off x="4345015" y="1656476"/>
              <a:ext cx="478204" cy="42945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0ADC681-0305-9FF2-35DA-6E87F11A00CC}"/>
                </a:ext>
              </a:extLst>
            </p:cNvPr>
            <p:cNvSpPr/>
            <p:nvPr/>
          </p:nvSpPr>
          <p:spPr>
            <a:xfrm>
              <a:off x="4345015" y="4128908"/>
              <a:ext cx="478204" cy="42945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1FAACFA-7595-0CAD-2E49-FE1C89FEA13A}"/>
                </a:ext>
              </a:extLst>
            </p:cNvPr>
            <p:cNvSpPr/>
            <p:nvPr/>
          </p:nvSpPr>
          <p:spPr>
            <a:xfrm>
              <a:off x="5675814" y="2949574"/>
              <a:ext cx="478204" cy="42945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7D885FD-C5D6-F4E7-3C66-FD6C7BA9A0CE}"/>
                </a:ext>
              </a:extLst>
            </p:cNvPr>
            <p:cNvSpPr/>
            <p:nvPr/>
          </p:nvSpPr>
          <p:spPr>
            <a:xfrm>
              <a:off x="7548516" y="2949574"/>
              <a:ext cx="478204" cy="42945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1277E2-70A1-FDEB-8849-EAC0C5D0E92E}"/>
                </a:ext>
              </a:extLst>
            </p:cNvPr>
            <p:cNvCxnSpPr>
              <a:cxnSpLocks/>
              <a:stCxn id="54" idx="7"/>
              <a:endCxn id="55" idx="3"/>
            </p:cNvCxnSpPr>
            <p:nvPr/>
          </p:nvCxnSpPr>
          <p:spPr>
            <a:xfrm flipV="1">
              <a:off x="3589514" y="2023037"/>
              <a:ext cx="825533" cy="98942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4AC1BB86-FE02-DEFA-C2A6-66D21B9FBEEE}"/>
                </a:ext>
              </a:extLst>
            </p:cNvPr>
            <p:cNvCxnSpPr>
              <a:cxnSpLocks/>
              <a:stCxn id="54" idx="5"/>
              <a:endCxn id="56" idx="1"/>
            </p:cNvCxnSpPr>
            <p:nvPr/>
          </p:nvCxnSpPr>
          <p:spPr>
            <a:xfrm>
              <a:off x="3589514" y="3316135"/>
              <a:ext cx="825533" cy="87566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0CC3B495-0CE1-D4B8-7DFB-7C6684981CBD}"/>
                </a:ext>
              </a:extLst>
            </p:cNvPr>
            <p:cNvCxnSpPr>
              <a:cxnSpLocks/>
              <a:stCxn id="55" idx="5"/>
              <a:endCxn id="57" idx="1"/>
            </p:cNvCxnSpPr>
            <p:nvPr/>
          </p:nvCxnSpPr>
          <p:spPr>
            <a:xfrm>
              <a:off x="4753187" y="2023037"/>
              <a:ext cx="992659" cy="98942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4140F8E-F623-82ED-B71C-22FB6D0FE80F}"/>
                </a:ext>
              </a:extLst>
            </p:cNvPr>
            <p:cNvCxnSpPr>
              <a:cxnSpLocks/>
              <a:stCxn id="56" idx="7"/>
              <a:endCxn id="57" idx="3"/>
            </p:cNvCxnSpPr>
            <p:nvPr/>
          </p:nvCxnSpPr>
          <p:spPr>
            <a:xfrm flipV="1">
              <a:off x="4753187" y="3316135"/>
              <a:ext cx="992659" cy="87566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D52F42E6-3FBB-4E05-7C2B-7D4AEBF59FF5}"/>
                </a:ext>
              </a:extLst>
            </p:cNvPr>
            <p:cNvCxnSpPr>
              <a:cxnSpLocks/>
              <a:stCxn id="57" idx="6"/>
              <a:endCxn id="58" idx="2"/>
            </p:cNvCxnSpPr>
            <p:nvPr/>
          </p:nvCxnSpPr>
          <p:spPr>
            <a:xfrm>
              <a:off x="6154018" y="3164301"/>
              <a:ext cx="13944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170F194-A25B-3D44-B09A-B7B6A5CE2CBD}"/>
                </a:ext>
              </a:extLst>
            </p:cNvPr>
            <p:cNvCxnSpPr>
              <a:cxnSpLocks/>
              <a:stCxn id="54" idx="6"/>
              <a:endCxn id="57" idx="2"/>
            </p:cNvCxnSpPr>
            <p:nvPr/>
          </p:nvCxnSpPr>
          <p:spPr>
            <a:xfrm>
              <a:off x="3659546" y="3164301"/>
              <a:ext cx="201626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B51ACFE-67B0-9287-2428-287E7AAB1546}"/>
                </a:ext>
              </a:extLst>
            </p:cNvPr>
            <p:cNvCxnSpPr>
              <a:cxnSpLocks/>
              <a:stCxn id="55" idx="6"/>
              <a:endCxn id="58" idx="1"/>
            </p:cNvCxnSpPr>
            <p:nvPr/>
          </p:nvCxnSpPr>
          <p:spPr>
            <a:xfrm>
              <a:off x="4823219" y="1871203"/>
              <a:ext cx="2795329" cy="114126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3FEB963-CED6-D829-17AA-9C7890B250A2}"/>
                </a:ext>
              </a:extLst>
            </p:cNvPr>
            <p:cNvCxnSpPr>
              <a:cxnSpLocks/>
              <a:stCxn id="56" idx="6"/>
              <a:endCxn id="58" idx="3"/>
            </p:cNvCxnSpPr>
            <p:nvPr/>
          </p:nvCxnSpPr>
          <p:spPr>
            <a:xfrm flipV="1">
              <a:off x="4823219" y="3316135"/>
              <a:ext cx="2795329" cy="102750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D110402-CB33-F038-20E0-163241822C74}"/>
                </a:ext>
              </a:extLst>
            </p:cNvPr>
            <p:cNvSpPr/>
            <p:nvPr/>
          </p:nvSpPr>
          <p:spPr>
            <a:xfrm>
              <a:off x="6265397" y="1812742"/>
              <a:ext cx="344988" cy="546374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endParaRPr lang="en-US" b="1" kern="0">
                <a:latin typeface="Roboto Mono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A046AE6-E88C-87BF-B923-F72AD9DBE796}"/>
              </a:ext>
            </a:extLst>
          </p:cNvPr>
          <p:cNvGrpSpPr/>
          <p:nvPr/>
        </p:nvGrpSpPr>
        <p:grpSpPr>
          <a:xfrm>
            <a:off x="250573" y="1656476"/>
            <a:ext cx="2594555" cy="1961584"/>
            <a:chOff x="250573" y="1656476"/>
            <a:chExt cx="4845378" cy="2901885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6E4DBC1-189C-1592-1FF1-A6ED98667C91}"/>
                </a:ext>
              </a:extLst>
            </p:cNvPr>
            <p:cNvSpPr/>
            <p:nvPr/>
          </p:nvSpPr>
          <p:spPr>
            <a:xfrm>
              <a:off x="250573" y="2949574"/>
              <a:ext cx="478204" cy="42945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26F3287-F878-3E74-4B26-4EAB51361796}"/>
                </a:ext>
              </a:extLst>
            </p:cNvPr>
            <p:cNvSpPr/>
            <p:nvPr/>
          </p:nvSpPr>
          <p:spPr>
            <a:xfrm>
              <a:off x="1414246" y="1656476"/>
              <a:ext cx="478204" cy="42945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3F81328-F056-C43C-D0AB-E26C3F79EDE8}"/>
                </a:ext>
              </a:extLst>
            </p:cNvPr>
            <p:cNvSpPr/>
            <p:nvPr/>
          </p:nvSpPr>
          <p:spPr>
            <a:xfrm>
              <a:off x="1414246" y="4128908"/>
              <a:ext cx="478204" cy="42945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FE5C24C-7DB4-8E95-E159-663BEB78F554}"/>
                </a:ext>
              </a:extLst>
            </p:cNvPr>
            <p:cNvSpPr/>
            <p:nvPr/>
          </p:nvSpPr>
          <p:spPr>
            <a:xfrm>
              <a:off x="2745045" y="2949574"/>
              <a:ext cx="478204" cy="42945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FC932DB-FB11-2701-90A4-EFCB951D202F}"/>
                </a:ext>
              </a:extLst>
            </p:cNvPr>
            <p:cNvSpPr/>
            <p:nvPr/>
          </p:nvSpPr>
          <p:spPr>
            <a:xfrm>
              <a:off x="4617747" y="2949574"/>
              <a:ext cx="478204" cy="42945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ABD6499-2348-5259-774B-88CEB9FFE677}"/>
                </a:ext>
              </a:extLst>
            </p:cNvPr>
            <p:cNvCxnSpPr>
              <a:cxnSpLocks/>
              <a:stCxn id="70" idx="7"/>
              <a:endCxn id="71" idx="3"/>
            </p:cNvCxnSpPr>
            <p:nvPr/>
          </p:nvCxnSpPr>
          <p:spPr>
            <a:xfrm flipV="1">
              <a:off x="658745" y="2023037"/>
              <a:ext cx="825533" cy="98942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5E6236F-67A1-7E07-89BB-C46B45E09222}"/>
                </a:ext>
              </a:extLst>
            </p:cNvPr>
            <p:cNvCxnSpPr>
              <a:cxnSpLocks/>
              <a:stCxn id="70" idx="5"/>
              <a:endCxn id="72" idx="1"/>
            </p:cNvCxnSpPr>
            <p:nvPr/>
          </p:nvCxnSpPr>
          <p:spPr>
            <a:xfrm>
              <a:off x="658745" y="3316135"/>
              <a:ext cx="825533" cy="87566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A8AEC66-1886-C662-395C-CED1FE9F4F43}"/>
                </a:ext>
              </a:extLst>
            </p:cNvPr>
            <p:cNvCxnSpPr>
              <a:cxnSpLocks/>
              <a:stCxn id="71" idx="5"/>
              <a:endCxn id="73" idx="1"/>
            </p:cNvCxnSpPr>
            <p:nvPr/>
          </p:nvCxnSpPr>
          <p:spPr>
            <a:xfrm>
              <a:off x="1822418" y="2023037"/>
              <a:ext cx="992659" cy="98942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44E568FF-AC39-5E09-8CA7-C044BF46B4AC}"/>
                </a:ext>
              </a:extLst>
            </p:cNvPr>
            <p:cNvCxnSpPr>
              <a:cxnSpLocks/>
              <a:stCxn id="72" idx="7"/>
              <a:endCxn id="73" idx="3"/>
            </p:cNvCxnSpPr>
            <p:nvPr/>
          </p:nvCxnSpPr>
          <p:spPr>
            <a:xfrm flipV="1">
              <a:off x="1822418" y="3316135"/>
              <a:ext cx="992659" cy="87566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0245BC9E-641B-5DD6-C81D-062994CEA28A}"/>
                </a:ext>
              </a:extLst>
            </p:cNvPr>
            <p:cNvCxnSpPr>
              <a:cxnSpLocks/>
              <a:stCxn id="73" idx="6"/>
              <a:endCxn id="74" idx="2"/>
            </p:cNvCxnSpPr>
            <p:nvPr/>
          </p:nvCxnSpPr>
          <p:spPr>
            <a:xfrm>
              <a:off x="3223249" y="3164301"/>
              <a:ext cx="13944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F481F29-6FE4-8346-B631-1E2B12467447}"/>
                </a:ext>
              </a:extLst>
            </p:cNvPr>
            <p:cNvSpPr/>
            <p:nvPr/>
          </p:nvSpPr>
          <p:spPr>
            <a:xfrm>
              <a:off x="3334628" y="1812742"/>
              <a:ext cx="344988" cy="546374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endParaRPr lang="en-US" b="1" kern="0">
                <a:latin typeface="Roboto Mono"/>
              </a:endParaRPr>
            </a:p>
          </p:txBody>
        </p:sp>
      </p:grpSp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EBE3591-2285-9434-8369-B1531C74B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4784" y="56625"/>
            <a:ext cx="4228261" cy="536711"/>
          </a:xfrm>
          <a:prstGeom prst="rect">
            <a:avLst/>
          </a:prstGeom>
        </p:spPr>
      </p:pic>
      <p:graphicFrame>
        <p:nvGraphicFramePr>
          <p:cNvPr id="84" name="Table 83">
            <a:extLst>
              <a:ext uri="{FF2B5EF4-FFF2-40B4-BE49-F238E27FC236}">
                <a16:creationId xmlns:a16="http://schemas.microsoft.com/office/drawing/2014/main" id="{F8133972-F0FE-A8A1-853C-31FABA97F318}"/>
              </a:ext>
            </a:extLst>
          </p:cNvPr>
          <p:cNvGraphicFramePr>
            <a:graphicFrameLocks noGrp="1"/>
          </p:cNvGraphicFramePr>
          <p:nvPr/>
        </p:nvGraphicFramePr>
        <p:xfrm>
          <a:off x="6345917" y="3776002"/>
          <a:ext cx="2457450" cy="2468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8725">
                  <a:extLst>
                    <a:ext uri="{9D8B030D-6E8A-4147-A177-3AD203B41FA5}">
                      <a16:colId xmlns:a16="http://schemas.microsoft.com/office/drawing/2014/main" val="2487246480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745370173"/>
                    </a:ext>
                  </a:extLst>
                </a:gridCol>
              </a:tblGrid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0​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1​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086479168"/>
                  </a:ext>
                </a:extLst>
              </a:tr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0​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2​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439896580"/>
                  </a:ext>
                </a:extLst>
              </a:tr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1​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3​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533196454"/>
                  </a:ext>
                </a:extLst>
              </a:tr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2​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3​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203016958"/>
                  </a:ext>
                </a:extLst>
              </a:tr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3​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4​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869095099"/>
                  </a:ext>
                </a:extLst>
              </a:tr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0​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3​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4054481531"/>
                  </a:ext>
                </a:extLst>
              </a:tr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1​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4​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131343033"/>
                  </a:ext>
                </a:extLst>
              </a:tr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2​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4​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988253850"/>
                  </a:ext>
                </a:extLst>
              </a:tr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</a:rPr>
                        <a:t>0​</a:t>
                      </a:r>
                      <a:endParaRPr 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</a:rPr>
                        <a:t>4​</a:t>
                      </a:r>
                      <a:endParaRPr 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4192583625"/>
                  </a:ext>
                </a:extLst>
              </a:tr>
            </a:tbl>
          </a:graphicData>
        </a:graphic>
      </p:graphicFrame>
      <p:graphicFrame>
        <p:nvGraphicFramePr>
          <p:cNvPr id="85" name="Table 84">
            <a:extLst>
              <a:ext uri="{FF2B5EF4-FFF2-40B4-BE49-F238E27FC236}">
                <a16:creationId xmlns:a16="http://schemas.microsoft.com/office/drawing/2014/main" id="{9881B6C6-8665-9325-48A7-03CCBC386168}"/>
              </a:ext>
            </a:extLst>
          </p:cNvPr>
          <p:cNvGraphicFramePr>
            <a:graphicFrameLocks noGrp="1"/>
          </p:cNvGraphicFramePr>
          <p:nvPr/>
        </p:nvGraphicFramePr>
        <p:xfrm>
          <a:off x="3304197" y="3776002"/>
          <a:ext cx="2457450" cy="2194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8725">
                  <a:extLst>
                    <a:ext uri="{9D8B030D-6E8A-4147-A177-3AD203B41FA5}">
                      <a16:colId xmlns:a16="http://schemas.microsoft.com/office/drawing/2014/main" val="2487246480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745370173"/>
                    </a:ext>
                  </a:extLst>
                </a:gridCol>
              </a:tblGrid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0​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1​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086479168"/>
                  </a:ext>
                </a:extLst>
              </a:tr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0​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2​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439896580"/>
                  </a:ext>
                </a:extLst>
              </a:tr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1​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3​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533196454"/>
                  </a:ext>
                </a:extLst>
              </a:tr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2​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3​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203016958"/>
                  </a:ext>
                </a:extLst>
              </a:tr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3​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4​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869095099"/>
                  </a:ext>
                </a:extLst>
              </a:tr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0​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3​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4054481531"/>
                  </a:ext>
                </a:extLst>
              </a:tr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1​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4​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131343033"/>
                  </a:ext>
                </a:extLst>
              </a:tr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2​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4​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988253850"/>
                  </a:ext>
                </a:extLst>
              </a:tr>
            </a:tbl>
          </a:graphicData>
        </a:graphic>
      </p:graphicFrame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3913E702-6CC8-3CA7-45A7-A20BA72F7C96}"/>
              </a:ext>
            </a:extLst>
          </p:cNvPr>
          <p:cNvGraphicFramePr>
            <a:graphicFrameLocks noGrp="1"/>
          </p:cNvGraphicFramePr>
          <p:nvPr/>
        </p:nvGraphicFramePr>
        <p:xfrm>
          <a:off x="285506" y="3766233"/>
          <a:ext cx="2457450" cy="1371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8725">
                  <a:extLst>
                    <a:ext uri="{9D8B030D-6E8A-4147-A177-3AD203B41FA5}">
                      <a16:colId xmlns:a16="http://schemas.microsoft.com/office/drawing/2014/main" val="2487246480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745370173"/>
                    </a:ext>
                  </a:extLst>
                </a:gridCol>
              </a:tblGrid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0​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1​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086479168"/>
                  </a:ext>
                </a:extLst>
              </a:tr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0​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2​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439896580"/>
                  </a:ext>
                </a:extLst>
              </a:tr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1​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3​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533196454"/>
                  </a:ext>
                </a:extLst>
              </a:tr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2​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3​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203016958"/>
                  </a:ext>
                </a:extLst>
              </a:tr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3​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4​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869095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0484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8529E90-638C-DE7B-AA5F-BF4B01A8E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roxima Nova Rg"/>
              </a:rPr>
              <a:t>Transitive Closure: Iterations </a:t>
            </a:r>
            <a:r>
              <a:rPr lang="en-US" dirty="0">
                <a:solidFill>
                  <a:srgbClr val="FF0000"/>
                </a:solidFill>
                <a:latin typeface="Proxima Nova Rg"/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639327-7F5A-76A8-BCD9-02314FFF1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A93CAEF-2B3C-5464-0BF5-4995D5F601E1}"/>
              </a:ext>
            </a:extLst>
          </p:cNvPr>
          <p:cNvGrpSpPr/>
          <p:nvPr/>
        </p:nvGrpSpPr>
        <p:grpSpPr>
          <a:xfrm>
            <a:off x="6151184" y="1149180"/>
            <a:ext cx="2594555" cy="2468878"/>
            <a:chOff x="6151184" y="1149180"/>
            <a:chExt cx="4845378" cy="3652355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75D5BA94-E94E-AE3F-FECC-904D523751C0}"/>
                </a:ext>
              </a:extLst>
            </p:cNvPr>
            <p:cNvSpPr/>
            <p:nvPr/>
          </p:nvSpPr>
          <p:spPr>
            <a:xfrm>
              <a:off x="6151184" y="3192748"/>
              <a:ext cx="478204" cy="42945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16D7A03F-EF24-653C-D9D7-DF15D4287779}"/>
                </a:ext>
              </a:extLst>
            </p:cNvPr>
            <p:cNvSpPr/>
            <p:nvPr/>
          </p:nvSpPr>
          <p:spPr>
            <a:xfrm>
              <a:off x="7314857" y="1899650"/>
              <a:ext cx="478204" cy="42945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933B9782-1C79-8830-E32E-32A8AEAC525D}"/>
                </a:ext>
              </a:extLst>
            </p:cNvPr>
            <p:cNvSpPr/>
            <p:nvPr/>
          </p:nvSpPr>
          <p:spPr>
            <a:xfrm>
              <a:off x="7314857" y="4372082"/>
              <a:ext cx="478204" cy="42945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37EAA699-2904-7AD6-5116-CDA5658124E0}"/>
                </a:ext>
              </a:extLst>
            </p:cNvPr>
            <p:cNvSpPr/>
            <p:nvPr/>
          </p:nvSpPr>
          <p:spPr>
            <a:xfrm>
              <a:off x="8645656" y="3192748"/>
              <a:ext cx="478204" cy="42945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BA2C418F-6992-F2BF-BD0D-A29FDF6C910F}"/>
                </a:ext>
              </a:extLst>
            </p:cNvPr>
            <p:cNvSpPr/>
            <p:nvPr/>
          </p:nvSpPr>
          <p:spPr>
            <a:xfrm>
              <a:off x="10518358" y="3192748"/>
              <a:ext cx="478204" cy="42945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E0957FF-C551-D22B-8DE3-E034114FDCC4}"/>
                </a:ext>
              </a:extLst>
            </p:cNvPr>
            <p:cNvCxnSpPr>
              <a:cxnSpLocks/>
              <a:stCxn id="7" idx="7"/>
              <a:endCxn id="8" idx="3"/>
            </p:cNvCxnSpPr>
            <p:nvPr/>
          </p:nvCxnSpPr>
          <p:spPr>
            <a:xfrm flipV="1">
              <a:off x="6559356" y="2266211"/>
              <a:ext cx="825533" cy="98942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143029D4-B02B-9AC8-71EE-6C5FB840EF01}"/>
                </a:ext>
              </a:extLst>
            </p:cNvPr>
            <p:cNvCxnSpPr>
              <a:cxnSpLocks/>
              <a:stCxn id="7" idx="5"/>
              <a:endCxn id="40" idx="1"/>
            </p:cNvCxnSpPr>
            <p:nvPr/>
          </p:nvCxnSpPr>
          <p:spPr>
            <a:xfrm>
              <a:off x="6559356" y="3559309"/>
              <a:ext cx="825533" cy="87566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E22A8ABF-7CF4-2625-9974-2290768F1F8B}"/>
                </a:ext>
              </a:extLst>
            </p:cNvPr>
            <p:cNvCxnSpPr>
              <a:cxnSpLocks/>
              <a:stCxn id="8" idx="5"/>
              <a:endCxn id="41" idx="1"/>
            </p:cNvCxnSpPr>
            <p:nvPr/>
          </p:nvCxnSpPr>
          <p:spPr>
            <a:xfrm>
              <a:off x="7723029" y="2266211"/>
              <a:ext cx="992659" cy="98942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39E6A78-F0B9-ED5E-910D-BB5542C20984}"/>
                </a:ext>
              </a:extLst>
            </p:cNvPr>
            <p:cNvCxnSpPr>
              <a:cxnSpLocks/>
              <a:stCxn id="40" idx="7"/>
              <a:endCxn id="41" idx="3"/>
            </p:cNvCxnSpPr>
            <p:nvPr/>
          </p:nvCxnSpPr>
          <p:spPr>
            <a:xfrm flipV="1">
              <a:off x="7723029" y="3559309"/>
              <a:ext cx="992659" cy="87566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88F9CF4F-1C8B-6561-E83A-AF6D944ABC9E}"/>
                </a:ext>
              </a:extLst>
            </p:cNvPr>
            <p:cNvCxnSpPr>
              <a:cxnSpLocks/>
              <a:stCxn id="41" idx="6"/>
              <a:endCxn id="42" idx="2"/>
            </p:cNvCxnSpPr>
            <p:nvPr/>
          </p:nvCxnSpPr>
          <p:spPr>
            <a:xfrm>
              <a:off x="9123860" y="3407475"/>
              <a:ext cx="13944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B6CC2E14-A822-B9D1-A0A9-F24C097E4B75}"/>
                </a:ext>
              </a:extLst>
            </p:cNvPr>
            <p:cNvCxnSpPr>
              <a:cxnSpLocks/>
              <a:stCxn id="7" idx="6"/>
              <a:endCxn id="41" idx="2"/>
            </p:cNvCxnSpPr>
            <p:nvPr/>
          </p:nvCxnSpPr>
          <p:spPr>
            <a:xfrm>
              <a:off x="6629388" y="3407475"/>
              <a:ext cx="201626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8F4E8D71-FF94-D238-2B71-1BE0384856D5}"/>
                </a:ext>
              </a:extLst>
            </p:cNvPr>
            <p:cNvCxnSpPr>
              <a:cxnSpLocks/>
              <a:stCxn id="8" idx="6"/>
              <a:endCxn id="42" idx="1"/>
            </p:cNvCxnSpPr>
            <p:nvPr/>
          </p:nvCxnSpPr>
          <p:spPr>
            <a:xfrm>
              <a:off x="7793061" y="2114377"/>
              <a:ext cx="2795329" cy="114126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149186DC-9C4F-E459-FF71-ACB98AB56D1D}"/>
                </a:ext>
              </a:extLst>
            </p:cNvPr>
            <p:cNvCxnSpPr>
              <a:cxnSpLocks/>
              <a:stCxn id="40" idx="6"/>
              <a:endCxn id="42" idx="3"/>
            </p:cNvCxnSpPr>
            <p:nvPr/>
          </p:nvCxnSpPr>
          <p:spPr>
            <a:xfrm flipV="1">
              <a:off x="7793061" y="3559309"/>
              <a:ext cx="2795329" cy="102750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Freeform 51">
              <a:extLst>
                <a:ext uri="{FF2B5EF4-FFF2-40B4-BE49-F238E27FC236}">
                  <a16:creationId xmlns:a16="http://schemas.microsoft.com/office/drawing/2014/main" id="{43B81B0A-2306-DF69-7061-BE0F3BD94EC0}"/>
                </a:ext>
              </a:extLst>
            </p:cNvPr>
            <p:cNvSpPr/>
            <p:nvPr/>
          </p:nvSpPr>
          <p:spPr>
            <a:xfrm>
              <a:off x="6390575" y="1149180"/>
              <a:ext cx="4353997" cy="2030475"/>
            </a:xfrm>
            <a:custGeom>
              <a:avLst/>
              <a:gdLst>
                <a:gd name="connsiteX0" fmla="*/ 0 w 4353997"/>
                <a:gd name="connsiteY0" fmla="*/ 2024420 h 2030475"/>
                <a:gd name="connsiteX1" fmla="*/ 690341 w 4353997"/>
                <a:gd name="connsiteY1" fmla="*/ 171397 h 2030475"/>
                <a:gd name="connsiteX2" fmla="*/ 3494098 w 4353997"/>
                <a:gd name="connsiteY2" fmla="*/ 292510 h 2030475"/>
                <a:gd name="connsiteX3" fmla="*/ 4353997 w 4353997"/>
                <a:gd name="connsiteY3" fmla="*/ 2030475 h 2030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53997" h="2030475">
                  <a:moveTo>
                    <a:pt x="0" y="2024420"/>
                  </a:moveTo>
                  <a:cubicBezTo>
                    <a:pt x="53995" y="1242234"/>
                    <a:pt x="107991" y="460049"/>
                    <a:pt x="690341" y="171397"/>
                  </a:cubicBezTo>
                  <a:cubicBezTo>
                    <a:pt x="1272691" y="-117255"/>
                    <a:pt x="2883489" y="-17336"/>
                    <a:pt x="3494098" y="292510"/>
                  </a:cubicBezTo>
                  <a:cubicBezTo>
                    <a:pt x="4104707" y="602356"/>
                    <a:pt x="4229352" y="1316415"/>
                    <a:pt x="4353997" y="2030475"/>
                  </a:cubicBezTo>
                </a:path>
              </a:pathLst>
            </a:custGeom>
            <a:ln w="28575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75EC497-19E1-A697-EE25-E4354CD28443}"/>
                </a:ext>
              </a:extLst>
            </p:cNvPr>
            <p:cNvSpPr/>
            <p:nvPr/>
          </p:nvSpPr>
          <p:spPr>
            <a:xfrm>
              <a:off x="9235239" y="2055916"/>
              <a:ext cx="344988" cy="546374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endParaRPr lang="en-US" b="1" kern="0">
                <a:latin typeface="Roboto Mono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11CCA83-DEF2-1F73-71F8-8DA8BC9F6F78}"/>
              </a:ext>
            </a:extLst>
          </p:cNvPr>
          <p:cNvGrpSpPr/>
          <p:nvPr/>
        </p:nvGrpSpPr>
        <p:grpSpPr>
          <a:xfrm>
            <a:off x="3181342" y="1656476"/>
            <a:ext cx="2594555" cy="1961584"/>
            <a:chOff x="3181342" y="1656476"/>
            <a:chExt cx="4845378" cy="2901885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65B157E-3634-4AAE-A6CA-D74F97E8DB4E}"/>
                </a:ext>
              </a:extLst>
            </p:cNvPr>
            <p:cNvSpPr/>
            <p:nvPr/>
          </p:nvSpPr>
          <p:spPr>
            <a:xfrm>
              <a:off x="3181342" y="2949574"/>
              <a:ext cx="478204" cy="42945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5DC00D3-43B3-216C-B293-54D091108AD5}"/>
                </a:ext>
              </a:extLst>
            </p:cNvPr>
            <p:cNvSpPr/>
            <p:nvPr/>
          </p:nvSpPr>
          <p:spPr>
            <a:xfrm>
              <a:off x="4345015" y="1656476"/>
              <a:ext cx="478204" cy="42945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0ADC681-0305-9FF2-35DA-6E87F11A00CC}"/>
                </a:ext>
              </a:extLst>
            </p:cNvPr>
            <p:cNvSpPr/>
            <p:nvPr/>
          </p:nvSpPr>
          <p:spPr>
            <a:xfrm>
              <a:off x="4345015" y="4128908"/>
              <a:ext cx="478204" cy="42945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1FAACFA-7595-0CAD-2E49-FE1C89FEA13A}"/>
                </a:ext>
              </a:extLst>
            </p:cNvPr>
            <p:cNvSpPr/>
            <p:nvPr/>
          </p:nvSpPr>
          <p:spPr>
            <a:xfrm>
              <a:off x="5675814" y="2949574"/>
              <a:ext cx="478204" cy="42945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7D885FD-C5D6-F4E7-3C66-FD6C7BA9A0CE}"/>
                </a:ext>
              </a:extLst>
            </p:cNvPr>
            <p:cNvSpPr/>
            <p:nvPr/>
          </p:nvSpPr>
          <p:spPr>
            <a:xfrm>
              <a:off x="7548516" y="2949574"/>
              <a:ext cx="478204" cy="42945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1277E2-70A1-FDEB-8849-EAC0C5D0E92E}"/>
                </a:ext>
              </a:extLst>
            </p:cNvPr>
            <p:cNvCxnSpPr>
              <a:cxnSpLocks/>
              <a:stCxn id="54" idx="7"/>
              <a:endCxn id="55" idx="3"/>
            </p:cNvCxnSpPr>
            <p:nvPr/>
          </p:nvCxnSpPr>
          <p:spPr>
            <a:xfrm flipV="1">
              <a:off x="3589514" y="2023037"/>
              <a:ext cx="825533" cy="98942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4AC1BB86-FE02-DEFA-C2A6-66D21B9FBEEE}"/>
                </a:ext>
              </a:extLst>
            </p:cNvPr>
            <p:cNvCxnSpPr>
              <a:cxnSpLocks/>
              <a:stCxn id="54" idx="5"/>
              <a:endCxn id="56" idx="1"/>
            </p:cNvCxnSpPr>
            <p:nvPr/>
          </p:nvCxnSpPr>
          <p:spPr>
            <a:xfrm>
              <a:off x="3589514" y="3316135"/>
              <a:ext cx="825533" cy="87566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0CC3B495-0CE1-D4B8-7DFB-7C6684981CBD}"/>
                </a:ext>
              </a:extLst>
            </p:cNvPr>
            <p:cNvCxnSpPr>
              <a:cxnSpLocks/>
              <a:stCxn id="55" idx="5"/>
              <a:endCxn id="57" idx="1"/>
            </p:cNvCxnSpPr>
            <p:nvPr/>
          </p:nvCxnSpPr>
          <p:spPr>
            <a:xfrm>
              <a:off x="4753187" y="2023037"/>
              <a:ext cx="992659" cy="98942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4140F8E-F623-82ED-B71C-22FB6D0FE80F}"/>
                </a:ext>
              </a:extLst>
            </p:cNvPr>
            <p:cNvCxnSpPr>
              <a:cxnSpLocks/>
              <a:stCxn id="56" idx="7"/>
              <a:endCxn id="57" idx="3"/>
            </p:cNvCxnSpPr>
            <p:nvPr/>
          </p:nvCxnSpPr>
          <p:spPr>
            <a:xfrm flipV="1">
              <a:off x="4753187" y="3316135"/>
              <a:ext cx="992659" cy="87566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D52F42E6-3FBB-4E05-7C2B-7D4AEBF59FF5}"/>
                </a:ext>
              </a:extLst>
            </p:cNvPr>
            <p:cNvCxnSpPr>
              <a:cxnSpLocks/>
              <a:stCxn id="57" idx="6"/>
              <a:endCxn id="58" idx="2"/>
            </p:cNvCxnSpPr>
            <p:nvPr/>
          </p:nvCxnSpPr>
          <p:spPr>
            <a:xfrm>
              <a:off x="6154018" y="3164301"/>
              <a:ext cx="13944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170F194-A25B-3D44-B09A-B7B6A5CE2CBD}"/>
                </a:ext>
              </a:extLst>
            </p:cNvPr>
            <p:cNvCxnSpPr>
              <a:cxnSpLocks/>
              <a:stCxn id="54" idx="6"/>
              <a:endCxn id="57" idx="2"/>
            </p:cNvCxnSpPr>
            <p:nvPr/>
          </p:nvCxnSpPr>
          <p:spPr>
            <a:xfrm>
              <a:off x="3659546" y="3164301"/>
              <a:ext cx="201626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B51ACFE-67B0-9287-2428-287E7AAB1546}"/>
                </a:ext>
              </a:extLst>
            </p:cNvPr>
            <p:cNvCxnSpPr>
              <a:cxnSpLocks/>
              <a:stCxn id="55" idx="6"/>
              <a:endCxn id="58" idx="1"/>
            </p:cNvCxnSpPr>
            <p:nvPr/>
          </p:nvCxnSpPr>
          <p:spPr>
            <a:xfrm>
              <a:off x="4823219" y="1871203"/>
              <a:ext cx="2795329" cy="114126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3FEB963-CED6-D829-17AA-9C7890B250A2}"/>
                </a:ext>
              </a:extLst>
            </p:cNvPr>
            <p:cNvCxnSpPr>
              <a:cxnSpLocks/>
              <a:stCxn id="56" idx="6"/>
              <a:endCxn id="58" idx="3"/>
            </p:cNvCxnSpPr>
            <p:nvPr/>
          </p:nvCxnSpPr>
          <p:spPr>
            <a:xfrm flipV="1">
              <a:off x="4823219" y="3316135"/>
              <a:ext cx="2795329" cy="102750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D110402-CB33-F038-20E0-163241822C74}"/>
                </a:ext>
              </a:extLst>
            </p:cNvPr>
            <p:cNvSpPr/>
            <p:nvPr/>
          </p:nvSpPr>
          <p:spPr>
            <a:xfrm>
              <a:off x="6265397" y="1812742"/>
              <a:ext cx="344988" cy="546374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endParaRPr lang="en-US" b="1" kern="0">
                <a:latin typeface="Roboto Mono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A046AE6-E88C-87BF-B923-F72AD9DBE796}"/>
              </a:ext>
            </a:extLst>
          </p:cNvPr>
          <p:cNvGrpSpPr/>
          <p:nvPr/>
        </p:nvGrpSpPr>
        <p:grpSpPr>
          <a:xfrm>
            <a:off x="250573" y="1656476"/>
            <a:ext cx="2594555" cy="1961584"/>
            <a:chOff x="250573" y="1656476"/>
            <a:chExt cx="4845378" cy="2901885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6E4DBC1-189C-1592-1FF1-A6ED98667C91}"/>
                </a:ext>
              </a:extLst>
            </p:cNvPr>
            <p:cNvSpPr/>
            <p:nvPr/>
          </p:nvSpPr>
          <p:spPr>
            <a:xfrm>
              <a:off x="250573" y="2949574"/>
              <a:ext cx="478204" cy="42945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26F3287-F878-3E74-4B26-4EAB51361796}"/>
                </a:ext>
              </a:extLst>
            </p:cNvPr>
            <p:cNvSpPr/>
            <p:nvPr/>
          </p:nvSpPr>
          <p:spPr>
            <a:xfrm>
              <a:off x="1414246" y="1656476"/>
              <a:ext cx="478204" cy="42945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3F81328-F056-C43C-D0AB-E26C3F79EDE8}"/>
                </a:ext>
              </a:extLst>
            </p:cNvPr>
            <p:cNvSpPr/>
            <p:nvPr/>
          </p:nvSpPr>
          <p:spPr>
            <a:xfrm>
              <a:off x="1414246" y="4128908"/>
              <a:ext cx="478204" cy="42945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FE5C24C-7DB4-8E95-E159-663BEB78F554}"/>
                </a:ext>
              </a:extLst>
            </p:cNvPr>
            <p:cNvSpPr/>
            <p:nvPr/>
          </p:nvSpPr>
          <p:spPr>
            <a:xfrm>
              <a:off x="2745045" y="2949574"/>
              <a:ext cx="478204" cy="42945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FC932DB-FB11-2701-90A4-EFCB951D202F}"/>
                </a:ext>
              </a:extLst>
            </p:cNvPr>
            <p:cNvSpPr/>
            <p:nvPr/>
          </p:nvSpPr>
          <p:spPr>
            <a:xfrm>
              <a:off x="4617747" y="2949574"/>
              <a:ext cx="478204" cy="42945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ABD6499-2348-5259-774B-88CEB9FFE677}"/>
                </a:ext>
              </a:extLst>
            </p:cNvPr>
            <p:cNvCxnSpPr>
              <a:cxnSpLocks/>
              <a:stCxn id="70" idx="7"/>
              <a:endCxn id="71" idx="3"/>
            </p:cNvCxnSpPr>
            <p:nvPr/>
          </p:nvCxnSpPr>
          <p:spPr>
            <a:xfrm flipV="1">
              <a:off x="658745" y="2023037"/>
              <a:ext cx="825533" cy="98942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5E6236F-67A1-7E07-89BB-C46B45E09222}"/>
                </a:ext>
              </a:extLst>
            </p:cNvPr>
            <p:cNvCxnSpPr>
              <a:cxnSpLocks/>
              <a:stCxn id="70" idx="5"/>
              <a:endCxn id="72" idx="1"/>
            </p:cNvCxnSpPr>
            <p:nvPr/>
          </p:nvCxnSpPr>
          <p:spPr>
            <a:xfrm>
              <a:off x="658745" y="3316135"/>
              <a:ext cx="825533" cy="87566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A8AEC66-1886-C662-395C-CED1FE9F4F43}"/>
                </a:ext>
              </a:extLst>
            </p:cNvPr>
            <p:cNvCxnSpPr>
              <a:cxnSpLocks/>
              <a:stCxn id="71" idx="5"/>
              <a:endCxn id="73" idx="1"/>
            </p:cNvCxnSpPr>
            <p:nvPr/>
          </p:nvCxnSpPr>
          <p:spPr>
            <a:xfrm>
              <a:off x="1822418" y="2023037"/>
              <a:ext cx="992659" cy="98942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44E568FF-AC39-5E09-8CA7-C044BF46B4AC}"/>
                </a:ext>
              </a:extLst>
            </p:cNvPr>
            <p:cNvCxnSpPr>
              <a:cxnSpLocks/>
              <a:stCxn id="72" idx="7"/>
              <a:endCxn id="73" idx="3"/>
            </p:cNvCxnSpPr>
            <p:nvPr/>
          </p:nvCxnSpPr>
          <p:spPr>
            <a:xfrm flipV="1">
              <a:off x="1822418" y="3316135"/>
              <a:ext cx="992659" cy="87566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0245BC9E-641B-5DD6-C81D-062994CEA28A}"/>
                </a:ext>
              </a:extLst>
            </p:cNvPr>
            <p:cNvCxnSpPr>
              <a:cxnSpLocks/>
              <a:stCxn id="73" idx="6"/>
              <a:endCxn id="74" idx="2"/>
            </p:cNvCxnSpPr>
            <p:nvPr/>
          </p:nvCxnSpPr>
          <p:spPr>
            <a:xfrm>
              <a:off x="3223249" y="3164301"/>
              <a:ext cx="13944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F481F29-6FE4-8346-B631-1E2B12467447}"/>
                </a:ext>
              </a:extLst>
            </p:cNvPr>
            <p:cNvSpPr/>
            <p:nvPr/>
          </p:nvSpPr>
          <p:spPr>
            <a:xfrm>
              <a:off x="3334628" y="1812742"/>
              <a:ext cx="344988" cy="546374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endParaRPr lang="en-US" b="1" kern="0">
                <a:latin typeface="Roboto Mono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A72BC48-3286-1CE9-09B0-EC6B3927045E}"/>
              </a:ext>
            </a:extLst>
          </p:cNvPr>
          <p:cNvGrpSpPr/>
          <p:nvPr/>
        </p:nvGrpSpPr>
        <p:grpSpPr>
          <a:xfrm>
            <a:off x="9238261" y="1149180"/>
            <a:ext cx="2594555" cy="2468878"/>
            <a:chOff x="9238261" y="1149180"/>
            <a:chExt cx="4845378" cy="365235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43E161E-FD73-ABA7-428C-8D8DB45ED45B}"/>
                </a:ext>
              </a:extLst>
            </p:cNvPr>
            <p:cNvSpPr/>
            <p:nvPr/>
          </p:nvSpPr>
          <p:spPr>
            <a:xfrm>
              <a:off x="9238261" y="3192748"/>
              <a:ext cx="478204" cy="42945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117F97D-55E5-9A1B-EA9B-080BD8C764D0}"/>
                </a:ext>
              </a:extLst>
            </p:cNvPr>
            <p:cNvSpPr/>
            <p:nvPr/>
          </p:nvSpPr>
          <p:spPr>
            <a:xfrm>
              <a:off x="10401934" y="1899650"/>
              <a:ext cx="478204" cy="42945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8B74D45-270C-EAC4-2AEE-447E46BFEB7B}"/>
                </a:ext>
              </a:extLst>
            </p:cNvPr>
            <p:cNvSpPr/>
            <p:nvPr/>
          </p:nvSpPr>
          <p:spPr>
            <a:xfrm>
              <a:off x="10401934" y="4372082"/>
              <a:ext cx="478204" cy="42945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C3AD2B0-4475-D1AB-4CAA-32072FF9C370}"/>
                </a:ext>
              </a:extLst>
            </p:cNvPr>
            <p:cNvSpPr/>
            <p:nvPr/>
          </p:nvSpPr>
          <p:spPr>
            <a:xfrm>
              <a:off x="11732733" y="3192748"/>
              <a:ext cx="478204" cy="42945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297E3D2-2545-A3F8-1F6D-283D9B498DFE}"/>
                </a:ext>
              </a:extLst>
            </p:cNvPr>
            <p:cNvSpPr/>
            <p:nvPr/>
          </p:nvSpPr>
          <p:spPr>
            <a:xfrm>
              <a:off x="13605435" y="3192748"/>
              <a:ext cx="478204" cy="42945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6096808-9FF7-CA7A-E441-57CC6FF39F6F}"/>
                </a:ext>
              </a:extLst>
            </p:cNvPr>
            <p:cNvCxnSpPr>
              <a:cxnSpLocks/>
              <a:stCxn id="10" idx="7"/>
            </p:cNvCxnSpPr>
            <p:nvPr/>
          </p:nvCxnSpPr>
          <p:spPr>
            <a:xfrm flipV="1">
              <a:off x="9646433" y="2266211"/>
              <a:ext cx="825533" cy="98942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9C458B1-1348-434D-3A79-D3C4AB99CC23}"/>
                </a:ext>
              </a:extLst>
            </p:cNvPr>
            <p:cNvCxnSpPr>
              <a:cxnSpLocks/>
              <a:stCxn id="10" idx="5"/>
              <a:endCxn id="12" idx="1"/>
            </p:cNvCxnSpPr>
            <p:nvPr/>
          </p:nvCxnSpPr>
          <p:spPr>
            <a:xfrm>
              <a:off x="9646433" y="3559309"/>
              <a:ext cx="825533" cy="87566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DCA3A1F-AA49-34AF-4552-5F608C3AECA3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10810106" y="2266211"/>
              <a:ext cx="992659" cy="98942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2768116-0569-0D2C-B4E4-4CF13E5B6ECD}"/>
                </a:ext>
              </a:extLst>
            </p:cNvPr>
            <p:cNvCxnSpPr>
              <a:cxnSpLocks/>
              <a:stCxn id="12" idx="7"/>
              <a:endCxn id="13" idx="3"/>
            </p:cNvCxnSpPr>
            <p:nvPr/>
          </p:nvCxnSpPr>
          <p:spPr>
            <a:xfrm flipV="1">
              <a:off x="10810106" y="3559309"/>
              <a:ext cx="992659" cy="87566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E5DDE55-CD77-9ACB-5149-526F1B2818A2}"/>
                </a:ext>
              </a:extLst>
            </p:cNvPr>
            <p:cNvCxnSpPr>
              <a:cxnSpLocks/>
              <a:stCxn id="13" idx="6"/>
              <a:endCxn id="14" idx="2"/>
            </p:cNvCxnSpPr>
            <p:nvPr/>
          </p:nvCxnSpPr>
          <p:spPr>
            <a:xfrm>
              <a:off x="12210937" y="3407475"/>
              <a:ext cx="13944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E78BFC1-BA1E-7C52-DEBE-687C0273D6EF}"/>
                </a:ext>
              </a:extLst>
            </p:cNvPr>
            <p:cNvCxnSpPr>
              <a:cxnSpLocks/>
              <a:stCxn id="10" idx="6"/>
              <a:endCxn id="13" idx="2"/>
            </p:cNvCxnSpPr>
            <p:nvPr/>
          </p:nvCxnSpPr>
          <p:spPr>
            <a:xfrm>
              <a:off x="9716465" y="3407475"/>
              <a:ext cx="201626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81BBBC2-8BB2-8FEC-131B-D6ADD6E58983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10880138" y="2114377"/>
              <a:ext cx="2795329" cy="114126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E230593-FB8D-5BB3-50C5-02843F6ED9B7}"/>
                </a:ext>
              </a:extLst>
            </p:cNvPr>
            <p:cNvCxnSpPr>
              <a:cxnSpLocks/>
              <a:stCxn id="12" idx="6"/>
              <a:endCxn id="14" idx="3"/>
            </p:cNvCxnSpPr>
            <p:nvPr/>
          </p:nvCxnSpPr>
          <p:spPr>
            <a:xfrm flipV="1">
              <a:off x="10880138" y="3559309"/>
              <a:ext cx="2795329" cy="102750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51">
              <a:extLst>
                <a:ext uri="{FF2B5EF4-FFF2-40B4-BE49-F238E27FC236}">
                  <a16:creationId xmlns:a16="http://schemas.microsoft.com/office/drawing/2014/main" id="{F25738B8-F32A-834A-FC07-44A0CF0C157D}"/>
                </a:ext>
              </a:extLst>
            </p:cNvPr>
            <p:cNvSpPr/>
            <p:nvPr/>
          </p:nvSpPr>
          <p:spPr>
            <a:xfrm>
              <a:off x="9477652" y="1149180"/>
              <a:ext cx="4353997" cy="2030475"/>
            </a:xfrm>
            <a:custGeom>
              <a:avLst/>
              <a:gdLst>
                <a:gd name="connsiteX0" fmla="*/ 0 w 4353997"/>
                <a:gd name="connsiteY0" fmla="*/ 2024420 h 2030475"/>
                <a:gd name="connsiteX1" fmla="*/ 690341 w 4353997"/>
                <a:gd name="connsiteY1" fmla="*/ 171397 h 2030475"/>
                <a:gd name="connsiteX2" fmla="*/ 3494098 w 4353997"/>
                <a:gd name="connsiteY2" fmla="*/ 292510 h 2030475"/>
                <a:gd name="connsiteX3" fmla="*/ 4353997 w 4353997"/>
                <a:gd name="connsiteY3" fmla="*/ 2030475 h 2030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53997" h="2030475">
                  <a:moveTo>
                    <a:pt x="0" y="2024420"/>
                  </a:moveTo>
                  <a:cubicBezTo>
                    <a:pt x="53995" y="1242234"/>
                    <a:pt x="107991" y="460049"/>
                    <a:pt x="690341" y="171397"/>
                  </a:cubicBezTo>
                  <a:cubicBezTo>
                    <a:pt x="1272691" y="-117255"/>
                    <a:pt x="2883489" y="-17336"/>
                    <a:pt x="3494098" y="292510"/>
                  </a:cubicBezTo>
                  <a:cubicBezTo>
                    <a:pt x="4104707" y="602356"/>
                    <a:pt x="4229352" y="1316415"/>
                    <a:pt x="4353997" y="2030475"/>
                  </a:cubicBezTo>
                </a:path>
              </a:pathLst>
            </a:custGeom>
            <a:ln w="28575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B81C094-9CB8-C478-2B4D-9E2F651906A8}"/>
                </a:ext>
              </a:extLst>
            </p:cNvPr>
            <p:cNvSpPr/>
            <p:nvPr/>
          </p:nvSpPr>
          <p:spPr>
            <a:xfrm>
              <a:off x="12322316" y="2055916"/>
              <a:ext cx="608306" cy="546374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r>
                <a:rPr lang="en-US" b="1" kern="0">
                  <a:latin typeface="Roboto Mono"/>
                  <a:ea typeface="Roboto Mono"/>
                  <a:cs typeface="Roboto Mono"/>
                  <a:sym typeface="Roboto Mono"/>
                </a:rPr>
                <a:t>T</a:t>
              </a:r>
              <a:endParaRPr lang="en-US" b="1"/>
            </a:p>
          </p:txBody>
        </p:sp>
      </p:grpSp>
      <p:graphicFrame>
        <p:nvGraphicFramePr>
          <p:cNvPr id="81" name="Table 80">
            <a:extLst>
              <a:ext uri="{FF2B5EF4-FFF2-40B4-BE49-F238E27FC236}">
                <a16:creationId xmlns:a16="http://schemas.microsoft.com/office/drawing/2014/main" id="{326C704A-C829-741F-4075-B6E369DDCFBE}"/>
              </a:ext>
            </a:extLst>
          </p:cNvPr>
          <p:cNvGraphicFramePr>
            <a:graphicFrameLocks noGrp="1"/>
          </p:cNvGraphicFramePr>
          <p:nvPr/>
        </p:nvGraphicFramePr>
        <p:xfrm>
          <a:off x="9372984" y="3776003"/>
          <a:ext cx="2457450" cy="2468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8725">
                  <a:extLst>
                    <a:ext uri="{9D8B030D-6E8A-4147-A177-3AD203B41FA5}">
                      <a16:colId xmlns:a16="http://schemas.microsoft.com/office/drawing/2014/main" val="2487246480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745370173"/>
                    </a:ext>
                  </a:extLst>
                </a:gridCol>
              </a:tblGrid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0​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1​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086479168"/>
                  </a:ext>
                </a:extLst>
              </a:tr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0​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2​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439896580"/>
                  </a:ext>
                </a:extLst>
              </a:tr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1​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3​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533196454"/>
                  </a:ext>
                </a:extLst>
              </a:tr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2​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3​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203016958"/>
                  </a:ext>
                </a:extLst>
              </a:tr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3​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4​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869095099"/>
                  </a:ext>
                </a:extLst>
              </a:tr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0​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3​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4054481531"/>
                  </a:ext>
                </a:extLst>
              </a:tr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1​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4​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131343033"/>
                  </a:ext>
                </a:extLst>
              </a:tr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2​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4​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988253850"/>
                  </a:ext>
                </a:extLst>
              </a:tr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0​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4​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4192583625"/>
                  </a:ext>
                </a:extLst>
              </a:tr>
            </a:tbl>
          </a:graphicData>
        </a:graphic>
      </p:graphicFrame>
      <p:graphicFrame>
        <p:nvGraphicFramePr>
          <p:cNvPr id="84" name="Table 83">
            <a:extLst>
              <a:ext uri="{FF2B5EF4-FFF2-40B4-BE49-F238E27FC236}">
                <a16:creationId xmlns:a16="http://schemas.microsoft.com/office/drawing/2014/main" id="{F8133972-F0FE-A8A1-853C-31FABA97F318}"/>
              </a:ext>
            </a:extLst>
          </p:cNvPr>
          <p:cNvGraphicFramePr>
            <a:graphicFrameLocks noGrp="1"/>
          </p:cNvGraphicFramePr>
          <p:nvPr/>
        </p:nvGraphicFramePr>
        <p:xfrm>
          <a:off x="6345916" y="3776002"/>
          <a:ext cx="2457450" cy="2468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8725">
                  <a:extLst>
                    <a:ext uri="{9D8B030D-6E8A-4147-A177-3AD203B41FA5}">
                      <a16:colId xmlns:a16="http://schemas.microsoft.com/office/drawing/2014/main" val="2487246480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745370173"/>
                    </a:ext>
                  </a:extLst>
                </a:gridCol>
              </a:tblGrid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0​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1​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086479168"/>
                  </a:ext>
                </a:extLst>
              </a:tr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0​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2​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439896580"/>
                  </a:ext>
                </a:extLst>
              </a:tr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1​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3​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533196454"/>
                  </a:ext>
                </a:extLst>
              </a:tr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2​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3​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203016958"/>
                  </a:ext>
                </a:extLst>
              </a:tr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3​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4​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869095099"/>
                  </a:ext>
                </a:extLst>
              </a:tr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0​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3​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4054481531"/>
                  </a:ext>
                </a:extLst>
              </a:tr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1​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4​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131343033"/>
                  </a:ext>
                </a:extLst>
              </a:tr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2​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4​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988253850"/>
                  </a:ext>
                </a:extLst>
              </a:tr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0​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4​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4192583625"/>
                  </a:ext>
                </a:extLst>
              </a:tr>
            </a:tbl>
          </a:graphicData>
        </a:graphic>
      </p:graphicFrame>
      <p:graphicFrame>
        <p:nvGraphicFramePr>
          <p:cNvPr id="85" name="Table 84">
            <a:extLst>
              <a:ext uri="{FF2B5EF4-FFF2-40B4-BE49-F238E27FC236}">
                <a16:creationId xmlns:a16="http://schemas.microsoft.com/office/drawing/2014/main" id="{9881B6C6-8665-9325-48A7-03CCBC386168}"/>
              </a:ext>
            </a:extLst>
          </p:cNvPr>
          <p:cNvGraphicFramePr>
            <a:graphicFrameLocks noGrp="1"/>
          </p:cNvGraphicFramePr>
          <p:nvPr/>
        </p:nvGraphicFramePr>
        <p:xfrm>
          <a:off x="3304197" y="3776002"/>
          <a:ext cx="2457450" cy="2194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8725">
                  <a:extLst>
                    <a:ext uri="{9D8B030D-6E8A-4147-A177-3AD203B41FA5}">
                      <a16:colId xmlns:a16="http://schemas.microsoft.com/office/drawing/2014/main" val="2487246480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745370173"/>
                    </a:ext>
                  </a:extLst>
                </a:gridCol>
              </a:tblGrid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0​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1​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086479168"/>
                  </a:ext>
                </a:extLst>
              </a:tr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0​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2​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439896580"/>
                  </a:ext>
                </a:extLst>
              </a:tr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1​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3​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533196454"/>
                  </a:ext>
                </a:extLst>
              </a:tr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2​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3​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203016958"/>
                  </a:ext>
                </a:extLst>
              </a:tr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3​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4​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869095099"/>
                  </a:ext>
                </a:extLst>
              </a:tr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0​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3​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4054481531"/>
                  </a:ext>
                </a:extLst>
              </a:tr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1​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4​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131343033"/>
                  </a:ext>
                </a:extLst>
              </a:tr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2​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4​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988253850"/>
                  </a:ext>
                </a:extLst>
              </a:tr>
            </a:tbl>
          </a:graphicData>
        </a:graphic>
      </p:graphicFrame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3913E702-6CC8-3CA7-45A7-A20BA72F7C96}"/>
              </a:ext>
            </a:extLst>
          </p:cNvPr>
          <p:cNvGraphicFramePr>
            <a:graphicFrameLocks noGrp="1"/>
          </p:cNvGraphicFramePr>
          <p:nvPr/>
        </p:nvGraphicFramePr>
        <p:xfrm>
          <a:off x="285506" y="3766233"/>
          <a:ext cx="2457450" cy="1371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8725">
                  <a:extLst>
                    <a:ext uri="{9D8B030D-6E8A-4147-A177-3AD203B41FA5}">
                      <a16:colId xmlns:a16="http://schemas.microsoft.com/office/drawing/2014/main" val="2487246480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745370173"/>
                    </a:ext>
                  </a:extLst>
                </a:gridCol>
              </a:tblGrid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0​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1​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086479168"/>
                  </a:ext>
                </a:extLst>
              </a:tr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0​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2​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439896580"/>
                  </a:ext>
                </a:extLst>
              </a:tr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1​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3​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533196454"/>
                  </a:ext>
                </a:extLst>
              </a:tr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2​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3​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203016958"/>
                  </a:ext>
                </a:extLst>
              </a:tr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3​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4​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869095099"/>
                  </a:ext>
                </a:extLst>
              </a:tr>
            </a:tbl>
          </a:graphicData>
        </a:graphic>
      </p:graphicFrame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DAA5AFE-2E66-8C58-44C4-6F6BAA848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4784" y="56625"/>
            <a:ext cx="4228261" cy="53671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0E0C377-16B7-A828-F85A-AE7579E08C4B}"/>
              </a:ext>
            </a:extLst>
          </p:cNvPr>
          <p:cNvSpPr/>
          <p:nvPr/>
        </p:nvSpPr>
        <p:spPr>
          <a:xfrm>
            <a:off x="9238262" y="608428"/>
            <a:ext cx="2459622" cy="44740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accent2"/>
                </a:solidFill>
              </a:rPr>
              <a:t>Fixed-point reached</a:t>
            </a:r>
          </a:p>
        </p:txBody>
      </p:sp>
    </p:spTree>
    <p:extLst>
      <p:ext uri="{BB962C8B-B14F-4D97-AF65-F5344CB8AC3E}">
        <p14:creationId xmlns:p14="http://schemas.microsoft.com/office/powerpoint/2010/main" val="1623801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298BDB-FF57-5F05-029D-5329B73CE5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EADAA-F0D4-E2B2-DD1B-5EBCDB340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207" y="427475"/>
            <a:ext cx="11039944" cy="811005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3000" dirty="0">
                <a:latin typeface="Arial"/>
                <a:cs typeface="Arial"/>
              </a:rPr>
              <a:t>Traditional Graph Mining Applications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8ACCC7-6BCB-C0AD-A44B-A4EBF79EF68E}"/>
              </a:ext>
            </a:extLst>
          </p:cNvPr>
          <p:cNvSpPr txBox="1"/>
          <p:nvPr/>
        </p:nvSpPr>
        <p:spPr>
          <a:xfrm>
            <a:off x="426193" y="5840849"/>
            <a:ext cx="10838996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000">
                <a:latin typeface="Calibri"/>
                <a:ea typeface="Calibri"/>
                <a:cs typeface="Calibri"/>
              </a:rPr>
              <a:t>De Moor, O., Gottlob, G., Furche, T., &amp; Sellers, A. (Eds.). (2012). Datalog Reloaded: First International Workshop, Datalog 2010, Oxford, UK, March 16-19, 2010. Revised Selected Papers (Vol. 6702). Springer.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000">
                <a:latin typeface="Calibri"/>
                <a:ea typeface="Calibri"/>
                <a:cs typeface="Calibri"/>
              </a:rPr>
              <a:t>Huang, S. S., Green, T. J., &amp; Loo, B. T. (2011, June). Datalog and emerging applications: an interactive tutorial. In Proceedings of the 2011 ACM SIGMOD International Conference on Management of data (pp. 1213-1216).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000">
                <a:latin typeface="Calibri"/>
                <a:ea typeface="Calibri"/>
                <a:cs typeface="Calibri"/>
              </a:rPr>
              <a:t>Gilray, T., &amp; Kumar, S. (2017). Toward parallel </a:t>
            </a:r>
            <a:r>
              <a:rPr lang="en-US" sz="1000" err="1">
                <a:latin typeface="Calibri"/>
                <a:ea typeface="Calibri"/>
                <a:cs typeface="Calibri"/>
              </a:rPr>
              <a:t>cfa</a:t>
            </a:r>
            <a:r>
              <a:rPr lang="en-US" sz="1000">
                <a:latin typeface="Calibri"/>
                <a:ea typeface="Calibri"/>
                <a:cs typeface="Calibri"/>
              </a:rPr>
              <a:t> with </a:t>
            </a:r>
            <a:r>
              <a:rPr lang="en-US" sz="1000" err="1">
                <a:latin typeface="Calibri"/>
                <a:ea typeface="Calibri"/>
                <a:cs typeface="Calibri"/>
              </a:rPr>
              <a:t>datalog</a:t>
            </a:r>
            <a:r>
              <a:rPr lang="en-US" sz="1000">
                <a:latin typeface="Calibri"/>
                <a:ea typeface="Calibri"/>
                <a:cs typeface="Calibri"/>
              </a:rPr>
              <a:t>, </a:t>
            </a:r>
            <a:r>
              <a:rPr lang="en-US" sz="1000" err="1">
                <a:latin typeface="Calibri"/>
                <a:ea typeface="Calibri"/>
                <a:cs typeface="Calibri"/>
              </a:rPr>
              <a:t>mpi</a:t>
            </a:r>
            <a:r>
              <a:rPr lang="en-US" sz="1000">
                <a:latin typeface="Calibri"/>
                <a:ea typeface="Calibri"/>
                <a:cs typeface="Calibri"/>
              </a:rPr>
              <a:t>, and </a:t>
            </a:r>
            <a:r>
              <a:rPr lang="en-US" sz="1000" err="1">
                <a:latin typeface="Calibri"/>
                <a:ea typeface="Calibri"/>
                <a:cs typeface="Calibri"/>
              </a:rPr>
              <a:t>cuda</a:t>
            </a:r>
            <a:r>
              <a:rPr lang="en-US" sz="1000">
                <a:latin typeface="Calibri"/>
                <a:ea typeface="Calibri"/>
                <a:cs typeface="Calibri"/>
              </a:rPr>
              <a:t>. In Scheme and Functional Programming Workshop.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000" err="1"/>
              <a:t>Zomorodian</a:t>
            </a:r>
            <a:r>
              <a:rPr lang="en-US" sz="1000"/>
              <a:t>, A. (2012). Topological data analysis. Advances in applied and computational topology, 70, 1-39.</a:t>
            </a:r>
          </a:p>
        </p:txBody>
      </p:sp>
      <p:graphicFrame>
        <p:nvGraphicFramePr>
          <p:cNvPr id="8" name="Content Placeholder 1">
            <a:extLst>
              <a:ext uri="{FF2B5EF4-FFF2-40B4-BE49-F238E27FC236}">
                <a16:creationId xmlns:a16="http://schemas.microsoft.com/office/drawing/2014/main" id="{7C7585EB-ACB9-84D0-1B8F-26E8F970BC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2525879"/>
              </p:ext>
            </p:extLst>
          </p:nvPr>
        </p:nvGraphicFramePr>
        <p:xfrm>
          <a:off x="426193" y="871920"/>
          <a:ext cx="3600524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EB1C69C-6CBE-DEC3-FF6E-951A2DB963EE}"/>
              </a:ext>
            </a:extLst>
          </p:cNvPr>
          <p:cNvSpPr txBox="1"/>
          <p:nvPr/>
        </p:nvSpPr>
        <p:spPr>
          <a:xfrm>
            <a:off x="4393362" y="1244844"/>
            <a:ext cx="5598121" cy="6666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b="0" i="0" err="1">
                <a:solidFill>
                  <a:srgbClr val="383A42"/>
                </a:solidFill>
                <a:effectLst/>
                <a:latin typeface="Arial"/>
                <a:cs typeface="Arial"/>
              </a:rPr>
              <a:t>tc</a:t>
            </a:r>
            <a:r>
              <a:rPr lang="en-US" b="0" i="0">
                <a:solidFill>
                  <a:srgbClr val="383A42"/>
                </a:solidFill>
                <a:effectLst/>
                <a:latin typeface="Arial"/>
                <a:cs typeface="Arial"/>
              </a:rPr>
              <a:t>(X, Y) :- edges(X, Y). </a:t>
            </a:r>
          </a:p>
          <a:p>
            <a:r>
              <a:rPr lang="en-US" b="0" i="0" err="1">
                <a:solidFill>
                  <a:srgbClr val="383A42"/>
                </a:solidFill>
                <a:effectLst/>
                <a:latin typeface="Arial"/>
                <a:cs typeface="Arial"/>
              </a:rPr>
              <a:t>tc</a:t>
            </a:r>
            <a:r>
              <a:rPr lang="en-US" b="0" i="0">
                <a:solidFill>
                  <a:srgbClr val="383A42"/>
                </a:solidFill>
                <a:effectLst/>
                <a:latin typeface="Arial"/>
                <a:cs typeface="Arial"/>
              </a:rPr>
              <a:t>(X, Z) :- </a:t>
            </a:r>
            <a:r>
              <a:rPr lang="en-US" b="0" i="0" err="1">
                <a:solidFill>
                  <a:srgbClr val="383A42"/>
                </a:solidFill>
                <a:effectLst/>
                <a:latin typeface="Arial"/>
                <a:cs typeface="Arial"/>
              </a:rPr>
              <a:t>tc</a:t>
            </a:r>
            <a:r>
              <a:rPr lang="en-US" b="0" i="0">
                <a:solidFill>
                  <a:srgbClr val="383A42"/>
                </a:solidFill>
                <a:effectLst/>
                <a:latin typeface="Arial"/>
                <a:cs typeface="Arial"/>
              </a:rPr>
              <a:t>(X, Y), edges(Y, Z).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C56380-6827-D2D1-AFFA-45E1366FD4D5}"/>
              </a:ext>
            </a:extLst>
          </p:cNvPr>
          <p:cNvSpPr txBox="1"/>
          <p:nvPr/>
        </p:nvSpPr>
        <p:spPr>
          <a:xfrm>
            <a:off x="4393362" y="2047107"/>
            <a:ext cx="559624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>
                <a:solidFill>
                  <a:srgbClr val="383A42"/>
                </a:solidFill>
                <a:latin typeface="Arial"/>
                <a:ea typeface="+mn-lt"/>
                <a:cs typeface="+mn-lt"/>
              </a:rPr>
              <a:t>2cl</a:t>
            </a:r>
            <a:r>
              <a:rPr lang="en-US" b="0" i="0">
                <a:solidFill>
                  <a:srgbClr val="383A42"/>
                </a:solidFill>
                <a:effectLst/>
                <a:latin typeface="Arial"/>
                <a:ea typeface="+mn-lt"/>
                <a:cs typeface="+mn-lt"/>
              </a:rPr>
              <a:t>(</a:t>
            </a:r>
            <a:r>
              <a:rPr lang="en-US">
                <a:solidFill>
                  <a:srgbClr val="383A42"/>
                </a:solidFill>
                <a:latin typeface="Arial"/>
                <a:ea typeface="+mn-lt"/>
                <a:cs typeface="+mn-lt"/>
              </a:rPr>
              <a:t>X</a:t>
            </a:r>
            <a:r>
              <a:rPr lang="en-US" b="0" i="0">
                <a:solidFill>
                  <a:srgbClr val="383A42"/>
                </a:solidFill>
                <a:effectLst/>
                <a:latin typeface="Arial"/>
                <a:ea typeface="+mn-lt"/>
                <a:cs typeface="+mn-lt"/>
              </a:rPr>
              <a:t>,</a:t>
            </a:r>
            <a:r>
              <a:rPr lang="en-US">
                <a:solidFill>
                  <a:srgbClr val="383A42"/>
                </a:solidFill>
                <a:latin typeface="Arial"/>
                <a:ea typeface="+mn-lt"/>
                <a:cs typeface="+mn-lt"/>
              </a:rPr>
              <a:t> Y</a:t>
            </a:r>
            <a:r>
              <a:rPr lang="en-US" b="0" i="0">
                <a:solidFill>
                  <a:srgbClr val="383A42"/>
                </a:solidFill>
                <a:effectLst/>
                <a:latin typeface="Arial"/>
                <a:ea typeface="+mn-lt"/>
                <a:cs typeface="+mn-lt"/>
              </a:rPr>
              <a:t>) :- </a:t>
            </a:r>
            <a:r>
              <a:rPr lang="en-US">
                <a:solidFill>
                  <a:srgbClr val="383A42"/>
                </a:solidFill>
                <a:latin typeface="Arial"/>
                <a:ea typeface="+mn-lt"/>
                <a:cs typeface="+mn-lt"/>
              </a:rPr>
              <a:t>edges</a:t>
            </a:r>
            <a:r>
              <a:rPr lang="en-US" b="0" i="0">
                <a:solidFill>
                  <a:srgbClr val="383A42"/>
                </a:solidFill>
                <a:effectLst/>
                <a:latin typeface="Arial"/>
                <a:ea typeface="+mn-lt"/>
                <a:cs typeface="+mn-lt"/>
              </a:rPr>
              <a:t>(</a:t>
            </a:r>
            <a:r>
              <a:rPr lang="en-US">
                <a:solidFill>
                  <a:srgbClr val="383A42"/>
                </a:solidFill>
                <a:latin typeface="Arial"/>
                <a:ea typeface="+mn-lt"/>
                <a:cs typeface="+mn-lt"/>
              </a:rPr>
              <a:t>X</a:t>
            </a:r>
            <a:r>
              <a:rPr lang="en-US" b="0" i="0">
                <a:solidFill>
                  <a:srgbClr val="383A42"/>
                </a:solidFill>
                <a:effectLst/>
                <a:latin typeface="Arial"/>
                <a:ea typeface="+mn-lt"/>
                <a:cs typeface="+mn-lt"/>
              </a:rPr>
              <a:t>,</a:t>
            </a:r>
            <a:r>
              <a:rPr lang="en-US">
                <a:solidFill>
                  <a:srgbClr val="383A42"/>
                </a:solidFill>
                <a:latin typeface="Arial"/>
                <a:ea typeface="+mn-lt"/>
                <a:cs typeface="+mn-lt"/>
              </a:rPr>
              <a:t> Y</a:t>
            </a:r>
            <a:r>
              <a:rPr lang="en-US" b="0" i="0">
                <a:solidFill>
                  <a:srgbClr val="383A42"/>
                </a:solidFill>
                <a:effectLst/>
                <a:latin typeface="Arial"/>
                <a:ea typeface="+mn-lt"/>
                <a:cs typeface="+mn-lt"/>
              </a:rPr>
              <a:t>), </a:t>
            </a:r>
            <a:r>
              <a:rPr lang="en-US">
                <a:solidFill>
                  <a:srgbClr val="383A42"/>
                </a:solidFill>
                <a:latin typeface="Arial"/>
                <a:ea typeface="+mn-lt"/>
                <a:cs typeface="+mn-lt"/>
              </a:rPr>
              <a:t>X &lt; Y.</a:t>
            </a:r>
          </a:p>
          <a:p>
            <a:r>
              <a:rPr lang="en-US">
                <a:solidFill>
                  <a:srgbClr val="383A42"/>
                </a:solidFill>
                <a:latin typeface="Arial"/>
                <a:ea typeface="+mn-lt"/>
                <a:cs typeface="Segoe UI"/>
              </a:rPr>
              <a:t>2cl(X, Y) :- </a:t>
            </a:r>
            <a:r>
              <a:rPr lang="en-US">
                <a:solidFill>
                  <a:srgbClr val="383A42"/>
                </a:solidFill>
                <a:latin typeface="Arial"/>
                <a:ea typeface="+mn-lt"/>
                <a:cs typeface="Arial"/>
              </a:rPr>
              <a:t>edges</a:t>
            </a:r>
            <a:r>
              <a:rPr lang="en-US">
                <a:solidFill>
                  <a:srgbClr val="383A42"/>
                </a:solidFill>
                <a:latin typeface="Arial"/>
                <a:ea typeface="+mn-lt"/>
                <a:cs typeface="Segoe UI"/>
              </a:rPr>
              <a:t>(Y, X), X &lt; Y.</a:t>
            </a:r>
            <a:endParaRPr lang="en-US">
              <a:solidFill>
                <a:srgbClr val="575757"/>
              </a:solidFill>
              <a:latin typeface="Arial"/>
              <a:ea typeface="+mn-lt"/>
              <a:cs typeface="Segoe UI"/>
            </a:endParaRPr>
          </a:p>
          <a:p>
            <a:r>
              <a:rPr lang="en-US">
                <a:solidFill>
                  <a:srgbClr val="383A42"/>
                </a:solidFill>
                <a:latin typeface="Arial"/>
                <a:ea typeface="+mn-lt"/>
                <a:cs typeface="Segoe UI"/>
              </a:rPr>
              <a:t>triangles(X, Y, Z) :- 2cl(X, Y), 2cl(Y, Z), 2cl(X, Z).</a:t>
            </a:r>
            <a:endParaRPr lang="en-US">
              <a:solidFill>
                <a:srgbClr val="575757"/>
              </a:solidFill>
              <a:latin typeface="Arial"/>
              <a:ea typeface="+mn-lt"/>
              <a:cs typeface="Segoe U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28F784-2DC5-BB51-FEB2-0CEE9435D115}"/>
              </a:ext>
            </a:extLst>
          </p:cNvPr>
          <p:cNvSpPr txBox="1"/>
          <p:nvPr/>
        </p:nvSpPr>
        <p:spPr>
          <a:xfrm>
            <a:off x="4393362" y="3189919"/>
            <a:ext cx="559812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>
                <a:solidFill>
                  <a:srgbClr val="383A42"/>
                </a:solidFill>
                <a:latin typeface="Arial"/>
                <a:cs typeface="Arial"/>
              </a:rPr>
              <a:t>cc</a:t>
            </a:r>
            <a:r>
              <a:rPr lang="en-US" b="0" i="0">
                <a:solidFill>
                  <a:srgbClr val="383A42"/>
                </a:solidFill>
                <a:effectLst/>
                <a:latin typeface="Arial"/>
                <a:cs typeface="Arial"/>
              </a:rPr>
              <a:t>(X, </a:t>
            </a:r>
            <a:r>
              <a:rPr lang="en-US">
                <a:solidFill>
                  <a:srgbClr val="383A42"/>
                </a:solidFill>
                <a:latin typeface="Arial"/>
                <a:cs typeface="Arial"/>
              </a:rPr>
              <a:t>X</a:t>
            </a:r>
            <a:r>
              <a:rPr lang="en-US" b="0" i="0">
                <a:solidFill>
                  <a:srgbClr val="383A42"/>
                </a:solidFill>
                <a:effectLst/>
                <a:latin typeface="Arial"/>
                <a:cs typeface="Arial"/>
              </a:rPr>
              <a:t>) :- edges(X, </a:t>
            </a:r>
            <a:r>
              <a:rPr lang="en-US">
                <a:solidFill>
                  <a:srgbClr val="383A42"/>
                </a:solidFill>
                <a:latin typeface="Arial"/>
                <a:cs typeface="Arial"/>
              </a:rPr>
              <a:t>_).</a:t>
            </a:r>
            <a:r>
              <a:rPr lang="en-US" b="0" i="0">
                <a:solidFill>
                  <a:srgbClr val="383A42"/>
                </a:solidFill>
                <a:effectLst/>
                <a:latin typeface="Arial"/>
                <a:cs typeface="Arial"/>
              </a:rPr>
              <a:t> </a:t>
            </a:r>
          </a:p>
          <a:p>
            <a:r>
              <a:rPr lang="en-US">
                <a:solidFill>
                  <a:srgbClr val="383A42"/>
                </a:solidFill>
                <a:latin typeface="Arial"/>
                <a:cs typeface="Arial"/>
              </a:rPr>
              <a:t>cc</a:t>
            </a:r>
            <a:r>
              <a:rPr lang="en-US" b="0" i="0">
                <a:solidFill>
                  <a:srgbClr val="383A42"/>
                </a:solidFill>
                <a:effectLst/>
                <a:latin typeface="Arial"/>
                <a:cs typeface="Arial"/>
              </a:rPr>
              <a:t>(</a:t>
            </a:r>
            <a:r>
              <a:rPr lang="en-US">
                <a:solidFill>
                  <a:srgbClr val="383A42"/>
                </a:solidFill>
                <a:latin typeface="Arial"/>
                <a:cs typeface="Arial"/>
              </a:rPr>
              <a:t>Y</a:t>
            </a:r>
            <a:r>
              <a:rPr lang="en-US" b="0" i="0">
                <a:solidFill>
                  <a:srgbClr val="383A42"/>
                </a:solidFill>
                <a:effectLst/>
                <a:latin typeface="Arial"/>
                <a:cs typeface="Arial"/>
              </a:rPr>
              <a:t>, </a:t>
            </a:r>
            <a:r>
              <a:rPr lang="en-US">
                <a:solidFill>
                  <a:srgbClr val="383A42"/>
                </a:solidFill>
                <a:latin typeface="Arial"/>
                <a:cs typeface="Arial"/>
              </a:rPr>
              <a:t>$MIN(Z))</a:t>
            </a:r>
            <a:r>
              <a:rPr lang="en-US" b="0" i="0">
                <a:solidFill>
                  <a:srgbClr val="383A42"/>
                </a:solidFill>
                <a:effectLst/>
                <a:latin typeface="Arial"/>
                <a:cs typeface="Arial"/>
              </a:rPr>
              <a:t> :- </a:t>
            </a:r>
            <a:r>
              <a:rPr lang="en-US">
                <a:solidFill>
                  <a:srgbClr val="383A42"/>
                </a:solidFill>
                <a:latin typeface="Arial"/>
                <a:cs typeface="Arial"/>
              </a:rPr>
              <a:t>cc(</a:t>
            </a:r>
            <a:r>
              <a:rPr lang="en-US" b="0" i="0">
                <a:solidFill>
                  <a:srgbClr val="383A42"/>
                </a:solidFill>
                <a:effectLst/>
                <a:latin typeface="Arial"/>
                <a:cs typeface="Arial"/>
              </a:rPr>
              <a:t>Y</a:t>
            </a:r>
            <a:r>
              <a:rPr lang="en-US">
                <a:solidFill>
                  <a:srgbClr val="383A42"/>
                </a:solidFill>
                <a:latin typeface="Arial"/>
                <a:cs typeface="Arial"/>
              </a:rPr>
              <a:t>, Z</a:t>
            </a:r>
            <a:r>
              <a:rPr lang="en-US" b="0" i="0">
                <a:solidFill>
                  <a:srgbClr val="383A42"/>
                </a:solidFill>
                <a:effectLst/>
                <a:latin typeface="Arial"/>
                <a:cs typeface="Arial"/>
              </a:rPr>
              <a:t>), edges(</a:t>
            </a:r>
            <a:r>
              <a:rPr lang="en-US">
                <a:solidFill>
                  <a:srgbClr val="383A42"/>
                </a:solidFill>
                <a:latin typeface="Arial"/>
                <a:cs typeface="Arial"/>
              </a:rPr>
              <a:t>X</a:t>
            </a:r>
            <a:r>
              <a:rPr lang="en-US" b="0" i="0">
                <a:solidFill>
                  <a:srgbClr val="383A42"/>
                </a:solidFill>
                <a:effectLst/>
                <a:latin typeface="Arial"/>
                <a:cs typeface="Arial"/>
              </a:rPr>
              <a:t>, </a:t>
            </a:r>
            <a:r>
              <a:rPr lang="en-US">
                <a:solidFill>
                  <a:srgbClr val="383A42"/>
                </a:solidFill>
                <a:latin typeface="Arial"/>
                <a:cs typeface="Arial"/>
              </a:rPr>
              <a:t>Y</a:t>
            </a:r>
            <a:r>
              <a:rPr lang="en-US" b="0" i="0">
                <a:solidFill>
                  <a:srgbClr val="383A42"/>
                </a:solidFill>
                <a:effectLst/>
                <a:latin typeface="Arial"/>
                <a:cs typeface="Arial"/>
              </a:rPr>
              <a:t>).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601A5B-84E2-CF6E-012E-623E39294B7E}"/>
              </a:ext>
            </a:extLst>
          </p:cNvPr>
          <p:cNvSpPr txBox="1"/>
          <p:nvPr/>
        </p:nvSpPr>
        <p:spPr>
          <a:xfrm>
            <a:off x="4393362" y="4068571"/>
            <a:ext cx="559812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>
                <a:solidFill>
                  <a:srgbClr val="383A42"/>
                </a:solidFill>
                <a:latin typeface="Arial"/>
                <a:cs typeface="Arial"/>
              </a:rPr>
              <a:t>sg</a:t>
            </a:r>
            <a:r>
              <a:rPr lang="en-US" b="0" i="0">
                <a:solidFill>
                  <a:srgbClr val="383A42"/>
                </a:solidFill>
                <a:effectLst/>
                <a:latin typeface="Arial"/>
                <a:cs typeface="Arial"/>
              </a:rPr>
              <a:t>(</a:t>
            </a:r>
            <a:r>
              <a:rPr lang="en-US">
                <a:solidFill>
                  <a:srgbClr val="383A42"/>
                </a:solidFill>
                <a:latin typeface="Arial"/>
                <a:cs typeface="Arial"/>
              </a:rPr>
              <a:t>x</a:t>
            </a:r>
            <a:r>
              <a:rPr lang="en-US" b="0" i="0">
                <a:solidFill>
                  <a:srgbClr val="383A42"/>
                </a:solidFill>
                <a:effectLst/>
                <a:latin typeface="Arial"/>
                <a:cs typeface="Arial"/>
              </a:rPr>
              <a:t>, </a:t>
            </a:r>
            <a:r>
              <a:rPr lang="en-US">
                <a:solidFill>
                  <a:srgbClr val="383A42"/>
                </a:solidFill>
                <a:latin typeface="Arial"/>
                <a:cs typeface="Arial"/>
              </a:rPr>
              <a:t>y</a:t>
            </a:r>
            <a:r>
              <a:rPr lang="en-US" b="0" i="0">
                <a:solidFill>
                  <a:srgbClr val="383A42"/>
                </a:solidFill>
                <a:effectLst/>
                <a:latin typeface="Arial"/>
                <a:cs typeface="Arial"/>
              </a:rPr>
              <a:t>) </a:t>
            </a:r>
            <a:r>
              <a:rPr lang="en-US">
                <a:solidFill>
                  <a:srgbClr val="383A42"/>
                </a:solidFill>
                <a:latin typeface="Arial"/>
                <a:cs typeface="Arial"/>
              </a:rPr>
              <a:t>:- edges(p, x), edges</a:t>
            </a:r>
            <a:r>
              <a:rPr lang="en-US" b="0" i="0">
                <a:solidFill>
                  <a:srgbClr val="383A42"/>
                </a:solidFill>
                <a:effectLst/>
                <a:latin typeface="Arial"/>
                <a:cs typeface="Arial"/>
              </a:rPr>
              <a:t>(</a:t>
            </a:r>
            <a:r>
              <a:rPr lang="en-US">
                <a:solidFill>
                  <a:srgbClr val="383A42"/>
                </a:solidFill>
                <a:latin typeface="Arial"/>
                <a:cs typeface="Arial"/>
              </a:rPr>
              <a:t>p</a:t>
            </a:r>
            <a:r>
              <a:rPr lang="en-US" b="0" i="0">
                <a:solidFill>
                  <a:srgbClr val="383A42"/>
                </a:solidFill>
                <a:effectLst/>
                <a:latin typeface="Arial"/>
                <a:cs typeface="Arial"/>
              </a:rPr>
              <a:t>, </a:t>
            </a:r>
            <a:r>
              <a:rPr lang="en-US">
                <a:solidFill>
                  <a:srgbClr val="383A42"/>
                </a:solidFill>
                <a:latin typeface="Arial"/>
                <a:cs typeface="Arial"/>
              </a:rPr>
              <a:t>y), x ≠ y. </a:t>
            </a:r>
            <a:endParaRPr lang="en-US">
              <a:solidFill>
                <a:srgbClr val="575757"/>
              </a:solidFill>
              <a:latin typeface="Arial"/>
              <a:cs typeface="Arial"/>
            </a:endParaRPr>
          </a:p>
          <a:p>
            <a:r>
              <a:rPr lang="en-US">
                <a:solidFill>
                  <a:srgbClr val="383A42"/>
                </a:solidFill>
                <a:latin typeface="Arial"/>
                <a:cs typeface="Arial"/>
              </a:rPr>
              <a:t>sg</a:t>
            </a:r>
            <a:r>
              <a:rPr lang="en-US" b="0" i="0">
                <a:solidFill>
                  <a:srgbClr val="383A42"/>
                </a:solidFill>
                <a:effectLst/>
                <a:latin typeface="Arial"/>
                <a:cs typeface="Arial"/>
              </a:rPr>
              <a:t>(</a:t>
            </a:r>
            <a:r>
              <a:rPr lang="en-US">
                <a:solidFill>
                  <a:srgbClr val="383A42"/>
                </a:solidFill>
                <a:latin typeface="Arial"/>
                <a:cs typeface="Arial"/>
              </a:rPr>
              <a:t>x</a:t>
            </a:r>
            <a:r>
              <a:rPr lang="en-US" b="0" i="0">
                <a:solidFill>
                  <a:srgbClr val="383A42"/>
                </a:solidFill>
                <a:effectLst/>
                <a:latin typeface="Arial"/>
                <a:cs typeface="Arial"/>
              </a:rPr>
              <a:t>, </a:t>
            </a:r>
            <a:r>
              <a:rPr lang="en-US">
                <a:solidFill>
                  <a:srgbClr val="383A42"/>
                </a:solidFill>
                <a:latin typeface="Arial"/>
                <a:cs typeface="Arial"/>
              </a:rPr>
              <a:t>y</a:t>
            </a:r>
            <a:r>
              <a:rPr lang="en-US" b="0" i="0">
                <a:solidFill>
                  <a:srgbClr val="383A42"/>
                </a:solidFill>
                <a:effectLst/>
                <a:latin typeface="Arial"/>
                <a:cs typeface="Arial"/>
              </a:rPr>
              <a:t>) </a:t>
            </a:r>
            <a:r>
              <a:rPr lang="en-US">
                <a:solidFill>
                  <a:srgbClr val="383A42"/>
                </a:solidFill>
                <a:latin typeface="Arial"/>
                <a:cs typeface="Arial"/>
              </a:rPr>
              <a:t>:- edges(a, x), sg</a:t>
            </a:r>
            <a:r>
              <a:rPr lang="en-US" b="0" i="0">
                <a:solidFill>
                  <a:srgbClr val="383A42"/>
                </a:solidFill>
                <a:effectLst/>
                <a:latin typeface="Arial"/>
                <a:cs typeface="Arial"/>
              </a:rPr>
              <a:t>(</a:t>
            </a:r>
            <a:r>
              <a:rPr lang="en-US">
                <a:solidFill>
                  <a:srgbClr val="383A42"/>
                </a:solidFill>
                <a:latin typeface="Arial"/>
                <a:cs typeface="Arial"/>
              </a:rPr>
              <a:t>a</a:t>
            </a:r>
            <a:r>
              <a:rPr lang="en-US" b="0" i="0">
                <a:solidFill>
                  <a:srgbClr val="383A42"/>
                </a:solidFill>
                <a:effectLst/>
                <a:latin typeface="Arial"/>
                <a:cs typeface="Arial"/>
              </a:rPr>
              <a:t>, </a:t>
            </a:r>
            <a:r>
              <a:rPr lang="en-US">
                <a:solidFill>
                  <a:srgbClr val="383A42"/>
                </a:solidFill>
                <a:latin typeface="Arial"/>
                <a:cs typeface="Arial"/>
              </a:rPr>
              <a:t>b</a:t>
            </a:r>
            <a:r>
              <a:rPr lang="en-US" b="0" i="0">
                <a:solidFill>
                  <a:srgbClr val="383A42"/>
                </a:solidFill>
                <a:effectLst/>
                <a:latin typeface="Arial"/>
                <a:cs typeface="Arial"/>
              </a:rPr>
              <a:t>), </a:t>
            </a:r>
            <a:r>
              <a:rPr lang="en-US">
                <a:solidFill>
                  <a:srgbClr val="383A42"/>
                </a:solidFill>
                <a:latin typeface="Arial"/>
                <a:cs typeface="Arial"/>
              </a:rPr>
              <a:t>edges</a:t>
            </a:r>
            <a:r>
              <a:rPr lang="en-US" b="0" i="0">
                <a:solidFill>
                  <a:srgbClr val="383A42"/>
                </a:solidFill>
                <a:effectLst/>
                <a:latin typeface="Arial"/>
                <a:cs typeface="Arial"/>
              </a:rPr>
              <a:t>(</a:t>
            </a:r>
            <a:r>
              <a:rPr lang="en-US">
                <a:solidFill>
                  <a:srgbClr val="383A42"/>
                </a:solidFill>
                <a:latin typeface="Arial"/>
                <a:cs typeface="Arial"/>
              </a:rPr>
              <a:t>b</a:t>
            </a:r>
            <a:r>
              <a:rPr lang="en-US" b="0" i="0">
                <a:solidFill>
                  <a:srgbClr val="383A42"/>
                </a:solidFill>
                <a:effectLst/>
                <a:latin typeface="Arial"/>
                <a:cs typeface="Arial"/>
              </a:rPr>
              <a:t>, </a:t>
            </a:r>
            <a:r>
              <a:rPr lang="en-US">
                <a:solidFill>
                  <a:srgbClr val="383A42"/>
                </a:solidFill>
                <a:latin typeface="Arial"/>
                <a:cs typeface="Arial"/>
              </a:rPr>
              <a:t>y), x ≠ y.</a:t>
            </a: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297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16" grpId="0" animBg="1"/>
      <p:bldP spid="18" grpId="0" animBg="1"/>
      <p:bldP spid="20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7DA8F-D263-D713-BB1D-B798244B54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Rectangle: Rounded Corners 255">
            <a:extLst>
              <a:ext uri="{FF2B5EF4-FFF2-40B4-BE49-F238E27FC236}">
                <a16:creationId xmlns:a16="http://schemas.microsoft.com/office/drawing/2014/main" id="{D198AF18-C6A0-3952-32ED-6E7913E696C6}"/>
              </a:ext>
            </a:extLst>
          </p:cNvPr>
          <p:cNvSpPr/>
          <p:nvPr/>
        </p:nvSpPr>
        <p:spPr>
          <a:xfrm>
            <a:off x="1376546" y="2450352"/>
            <a:ext cx="2100065" cy="118334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Graph </a:t>
            </a:r>
          </a:p>
          <a:p>
            <a:pPr algn="ctr"/>
            <a:r>
              <a:rPr lang="en-US" dirty="0">
                <a:cs typeface="Arial"/>
              </a:rPr>
              <a:t>mining</a:t>
            </a:r>
          </a:p>
        </p:txBody>
      </p:sp>
      <p:sp>
        <p:nvSpPr>
          <p:cNvPr id="257" name="Rectangle: Rounded Corners 256">
            <a:extLst>
              <a:ext uri="{FF2B5EF4-FFF2-40B4-BE49-F238E27FC236}">
                <a16:creationId xmlns:a16="http://schemas.microsoft.com/office/drawing/2014/main" id="{9D14BE32-C015-3AAE-6FA5-B1A92D585AFA}"/>
              </a:ext>
            </a:extLst>
          </p:cNvPr>
          <p:cNvSpPr/>
          <p:nvPr/>
        </p:nvSpPr>
        <p:spPr>
          <a:xfrm>
            <a:off x="3582543" y="2450351"/>
            <a:ext cx="2307028" cy="118334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Static </a:t>
            </a:r>
          </a:p>
          <a:p>
            <a:pPr algn="ctr"/>
            <a:r>
              <a:rPr lang="en-US" dirty="0">
                <a:cs typeface="Arial"/>
              </a:rPr>
              <a:t>analysis</a:t>
            </a:r>
            <a:endParaRPr lang="en-US" dirty="0"/>
          </a:p>
        </p:txBody>
      </p:sp>
      <p:sp>
        <p:nvSpPr>
          <p:cNvPr id="258" name="Rectangle: Rounded Corners 257">
            <a:extLst>
              <a:ext uri="{FF2B5EF4-FFF2-40B4-BE49-F238E27FC236}">
                <a16:creationId xmlns:a16="http://schemas.microsoft.com/office/drawing/2014/main" id="{7FB56507-4E15-C3C2-B291-BC8284B9E984}"/>
              </a:ext>
            </a:extLst>
          </p:cNvPr>
          <p:cNvSpPr/>
          <p:nvPr/>
        </p:nvSpPr>
        <p:spPr>
          <a:xfrm>
            <a:off x="5995503" y="2461641"/>
            <a:ext cx="2307028" cy="118334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Deductive database</a:t>
            </a:r>
            <a:endParaRPr lang="en-US" dirty="0"/>
          </a:p>
        </p:txBody>
      </p:sp>
      <p:sp>
        <p:nvSpPr>
          <p:cNvPr id="259" name="Rectangle: Rounded Corners 258">
            <a:extLst>
              <a:ext uri="{FF2B5EF4-FFF2-40B4-BE49-F238E27FC236}">
                <a16:creationId xmlns:a16="http://schemas.microsoft.com/office/drawing/2014/main" id="{DA35E406-2CC6-8190-D74E-2C2F7F2376B5}"/>
              </a:ext>
            </a:extLst>
          </p:cNvPr>
          <p:cNvSpPr/>
          <p:nvPr/>
        </p:nvSpPr>
        <p:spPr>
          <a:xfrm>
            <a:off x="1376545" y="3822011"/>
            <a:ext cx="9338945" cy="118334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Arial"/>
              </a:rPr>
              <a:t>Datalog</a:t>
            </a:r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607D308-5B4D-04CB-841F-0130B5EE66A6}"/>
              </a:ext>
            </a:extLst>
          </p:cNvPr>
          <p:cNvSpPr txBox="1">
            <a:spLocks/>
          </p:cNvSpPr>
          <p:nvPr/>
        </p:nvSpPr>
        <p:spPr>
          <a:xfrm>
            <a:off x="562207" y="427475"/>
            <a:ext cx="11039944" cy="81100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rgbClr val="001E62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en-US" sz="3000" dirty="0" err="1">
                <a:latin typeface="Arial"/>
                <a:cs typeface="Arial"/>
              </a:rPr>
              <a:t>Datalog</a:t>
            </a:r>
            <a:r>
              <a:rPr lang="en-US" sz="3000" dirty="0">
                <a:latin typeface="Arial"/>
                <a:cs typeface="Arial"/>
              </a:rPr>
              <a:t> Applications</a:t>
            </a:r>
            <a:endParaRPr lang="en-US" sz="30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0596921-BC6C-0173-29E5-330F61C2926D}"/>
              </a:ext>
            </a:extLst>
          </p:cNvPr>
          <p:cNvSpPr/>
          <p:nvPr/>
        </p:nvSpPr>
        <p:spPr>
          <a:xfrm>
            <a:off x="8408463" y="2461641"/>
            <a:ext cx="2307028" cy="119274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Machine </a:t>
            </a:r>
          </a:p>
          <a:p>
            <a:pPr algn="ctr"/>
            <a:r>
              <a:rPr lang="en-US" dirty="0">
                <a:cs typeface="Arial"/>
              </a:rPr>
              <a:t>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629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" grpId="0" animBg="1"/>
      <p:bldP spid="257" grpId="0" animBg="1"/>
      <p:bldP spid="258" grpId="0" animBg="1"/>
      <p:bldP spid="259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3" name="Section Zoom 2">
                <a:extLst>
                  <a:ext uri="{FF2B5EF4-FFF2-40B4-BE49-F238E27FC236}">
                    <a16:creationId xmlns:a16="http://schemas.microsoft.com/office/drawing/2014/main" id="{1DE867E9-0A30-69BD-8970-CB3BC34DCDF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15534089"/>
                  </p:ext>
                </p:extLst>
              </p:nvPr>
            </p:nvGraphicFramePr>
            <p:xfrm>
              <a:off x="1522917" y="758757"/>
              <a:ext cx="3875934" cy="2180213"/>
            </p:xfrm>
            <a:graphic>
              <a:graphicData uri="http://schemas.microsoft.com/office/powerpoint/2016/sectionzoom">
                <psez:sectionZm>
                  <psez:sectionZmObj sectionId="{A533E9AA-63B1-4075-B658-5A6EA5316B3D}">
                    <psez:zmPr id="{0DFF3D47-47F0-470F-99C1-E250DDFA9621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875934" cy="218021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3" name="Section Zoom 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1DE867E9-0A30-69BD-8970-CB3BC34DCDF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22917" y="758757"/>
                <a:ext cx="3875934" cy="218021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5" name="Section Zoom 4">
                <a:extLst>
                  <a:ext uri="{FF2B5EF4-FFF2-40B4-BE49-F238E27FC236}">
                    <a16:creationId xmlns:a16="http://schemas.microsoft.com/office/drawing/2014/main" id="{4D9C6700-F4F4-FC7B-151C-9A2E2098978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30669438"/>
                  </p:ext>
                </p:extLst>
              </p:nvPr>
            </p:nvGraphicFramePr>
            <p:xfrm>
              <a:off x="7094712" y="758758"/>
              <a:ext cx="3875934" cy="2180213"/>
            </p:xfrm>
            <a:graphic>
              <a:graphicData uri="http://schemas.microsoft.com/office/powerpoint/2016/sectionzoom">
                <psez:sectionZm>
                  <psez:sectionZmObj sectionId="{5967A4F8-7E05-4199-A4DD-ED017F9FD851}">
                    <psez:zmPr id="{0E20288C-F899-42F6-9BF4-062532043C9F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875934" cy="218021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5" name="Section Zoom 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4D9C6700-F4F4-FC7B-151C-9A2E2098978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94712" y="758758"/>
                <a:ext cx="3875934" cy="218021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7" name="Section Zoom 6">
                <a:extLst>
                  <a:ext uri="{FF2B5EF4-FFF2-40B4-BE49-F238E27FC236}">
                    <a16:creationId xmlns:a16="http://schemas.microsoft.com/office/drawing/2014/main" id="{4AA122EA-582A-A99C-971B-2DC107170FB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7252236"/>
                  </p:ext>
                </p:extLst>
              </p:nvPr>
            </p:nvGraphicFramePr>
            <p:xfrm>
              <a:off x="7094712" y="4152492"/>
              <a:ext cx="3875934" cy="2180213"/>
            </p:xfrm>
            <a:graphic>
              <a:graphicData uri="http://schemas.microsoft.com/office/powerpoint/2016/sectionzoom">
                <psez:sectionZm>
                  <psez:sectionZmObj sectionId="{3EB77AA7-3878-4443-BF29-25F86595FD78}">
                    <psez:zmPr id="{C7E263D6-4E5A-401E-98C7-9E92E79F454C}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875934" cy="218021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7" name="Section Zoom 6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4AA122EA-582A-A99C-971B-2DC107170FB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94712" y="4152492"/>
                <a:ext cx="3875934" cy="218021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9" name="Section Zoom 8">
                <a:extLst>
                  <a:ext uri="{FF2B5EF4-FFF2-40B4-BE49-F238E27FC236}">
                    <a16:creationId xmlns:a16="http://schemas.microsoft.com/office/drawing/2014/main" id="{E2B47FD6-0DF0-6AC5-8AC0-5B9A517A418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25780715"/>
                  </p:ext>
                </p:extLst>
              </p:nvPr>
            </p:nvGraphicFramePr>
            <p:xfrm>
              <a:off x="1522917" y="4152492"/>
              <a:ext cx="3875934" cy="2180213"/>
            </p:xfrm>
            <a:graphic>
              <a:graphicData uri="http://schemas.microsoft.com/office/powerpoint/2016/sectionzoom">
                <psez:sectionZm>
                  <psez:sectionZmObj sectionId="{F4DA771B-8F20-432D-810E-BE302E9BC969}">
                    <psez:zmPr id="{34FED82D-5F1C-486C-A961-7FC5D6DF68B4}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875934" cy="218021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9" name="Section Zoom 8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E2B47FD6-0DF0-6AC5-8AC0-5B9A517A41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22917" y="4152492"/>
                <a:ext cx="3875934" cy="218021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10" name="Arrow: Right 9">
            <a:extLst>
              <a:ext uri="{FF2B5EF4-FFF2-40B4-BE49-F238E27FC236}">
                <a16:creationId xmlns:a16="http://schemas.microsoft.com/office/drawing/2014/main" id="{A9F236AA-8D2F-EA2C-E75E-5F8136EF6380}"/>
              </a:ext>
            </a:extLst>
          </p:cNvPr>
          <p:cNvSpPr/>
          <p:nvPr/>
        </p:nvSpPr>
        <p:spPr>
          <a:xfrm>
            <a:off x="5763640" y="1634854"/>
            <a:ext cx="966283" cy="42801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4EF0A2B-C6C2-28B7-9A12-38649343D6CC}"/>
              </a:ext>
            </a:extLst>
          </p:cNvPr>
          <p:cNvSpPr/>
          <p:nvPr/>
        </p:nvSpPr>
        <p:spPr>
          <a:xfrm flipH="1">
            <a:off x="5763640" y="5028589"/>
            <a:ext cx="966283" cy="42801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78EFDAB-6A0F-D4A7-23F2-B6C91F855167}"/>
              </a:ext>
            </a:extLst>
          </p:cNvPr>
          <p:cNvSpPr/>
          <p:nvPr/>
        </p:nvSpPr>
        <p:spPr>
          <a:xfrm rot="5400000">
            <a:off x="8549537" y="3331723"/>
            <a:ext cx="966283" cy="42801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02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3E574B-128A-4179-84FC-AC2C7EC812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C333-1FD9-80E3-321C-BD8B86364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207" y="427475"/>
            <a:ext cx="11039944" cy="811005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3000" dirty="0" err="1">
                <a:latin typeface="Arial"/>
                <a:cs typeface="Arial"/>
              </a:rPr>
              <a:t>Datalog</a:t>
            </a:r>
            <a:r>
              <a:rPr lang="en-US" sz="3000" dirty="0">
                <a:latin typeface="Arial"/>
                <a:cs typeface="Arial"/>
              </a:rPr>
              <a:t> Implementations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347C36-4077-3ABA-F031-3F53D7E7DB4D}"/>
              </a:ext>
            </a:extLst>
          </p:cNvPr>
          <p:cNvSpPr txBox="1"/>
          <p:nvPr/>
        </p:nvSpPr>
        <p:spPr>
          <a:xfrm>
            <a:off x="415903" y="5378326"/>
            <a:ext cx="10838996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000">
                <a:latin typeface="Calibri"/>
                <a:ea typeface="Calibri"/>
                <a:cs typeface="Calibri"/>
              </a:rPr>
              <a:t>Herbert Jordan, Bernhard Scholz, and Pavle Subotić. 2016. Soufflé: On synthesis of program analyzers. In Computer Aided Verification: 28th International Conference, CAV 2016, Toronto, ON, Canada, July 17-23, 2016, Proceedings, Part II 28, Swarat Chaudhuri and Azadeh Farzan (Eds.). Springer, Springer International Publishing, Cham, 422–430.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000">
                <a:latin typeface="Calibri"/>
                <a:ea typeface="Calibri"/>
                <a:cs typeface="Calibri"/>
              </a:rPr>
              <a:t>Boris Motik, Yavor </a:t>
            </a:r>
            <a:r>
              <a:rPr lang="en-US" sz="1000" err="1">
                <a:latin typeface="Calibri"/>
                <a:ea typeface="Calibri"/>
                <a:cs typeface="Calibri"/>
              </a:rPr>
              <a:t>Nenov</a:t>
            </a:r>
            <a:r>
              <a:rPr lang="en-US" sz="1000">
                <a:latin typeface="Calibri"/>
                <a:ea typeface="Calibri"/>
                <a:cs typeface="Calibri"/>
              </a:rPr>
              <a:t>, Robert Piro, Ian Horrocks, and Dan Olteanu. 2014. Parallel </a:t>
            </a:r>
            <a:r>
              <a:rPr lang="en-US" sz="1000" err="1">
                <a:latin typeface="Calibri"/>
                <a:ea typeface="Calibri"/>
                <a:cs typeface="Calibri"/>
              </a:rPr>
              <a:t>materialisation</a:t>
            </a:r>
            <a:r>
              <a:rPr lang="en-US" sz="1000">
                <a:latin typeface="Calibri"/>
                <a:ea typeface="Calibri"/>
                <a:cs typeface="Calibri"/>
              </a:rPr>
              <a:t> of </a:t>
            </a:r>
            <a:r>
              <a:rPr lang="en-US" sz="1000" err="1">
                <a:latin typeface="Calibri"/>
                <a:ea typeface="Calibri"/>
                <a:cs typeface="Calibri"/>
              </a:rPr>
              <a:t>datalog</a:t>
            </a:r>
            <a:r>
              <a:rPr lang="en-US" sz="1000">
                <a:latin typeface="Calibri"/>
                <a:ea typeface="Calibri"/>
                <a:cs typeface="Calibri"/>
              </a:rPr>
              <a:t> programs in </a:t>
            </a:r>
            <a:r>
              <a:rPr lang="en-US" sz="1000" err="1">
                <a:latin typeface="Calibri"/>
                <a:ea typeface="Calibri"/>
                <a:cs typeface="Calibri"/>
              </a:rPr>
              <a:t>centralised</a:t>
            </a:r>
            <a:r>
              <a:rPr lang="en-US" sz="1000">
                <a:latin typeface="Calibri"/>
                <a:ea typeface="Calibri"/>
                <a:cs typeface="Calibri"/>
              </a:rPr>
              <a:t>, main-memory RDF systems. In Proceedings of the AAAI Conference on Artificial Intelligence, Vol. 28.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000" err="1">
                <a:latin typeface="Calibri"/>
                <a:ea typeface="Calibri"/>
                <a:cs typeface="Calibri"/>
              </a:rPr>
              <a:t>Shkapsky</a:t>
            </a:r>
            <a:r>
              <a:rPr lang="en-US" sz="1000">
                <a:latin typeface="Calibri"/>
                <a:ea typeface="Calibri"/>
                <a:cs typeface="Calibri"/>
              </a:rPr>
              <a:t>, A., Yang, M., Interlandi, M., Chiu, H., Condie, T., &amp; </a:t>
            </a:r>
            <a:r>
              <a:rPr lang="en-US" sz="1000" err="1">
                <a:latin typeface="Calibri"/>
                <a:ea typeface="Calibri"/>
                <a:cs typeface="Calibri"/>
              </a:rPr>
              <a:t>Zaniolo</a:t>
            </a:r>
            <a:r>
              <a:rPr lang="en-US" sz="1000">
                <a:latin typeface="Calibri"/>
                <a:ea typeface="Calibri"/>
                <a:cs typeface="Calibri"/>
              </a:rPr>
              <a:t>, C. (2016, June). Big data analytics with </a:t>
            </a:r>
            <a:r>
              <a:rPr lang="en-US" sz="1000" err="1">
                <a:latin typeface="Calibri"/>
                <a:ea typeface="Calibri"/>
                <a:cs typeface="Calibri"/>
              </a:rPr>
              <a:t>datalog</a:t>
            </a:r>
            <a:r>
              <a:rPr lang="en-US" sz="1000">
                <a:latin typeface="Calibri"/>
                <a:ea typeface="Calibri"/>
                <a:cs typeface="Calibri"/>
              </a:rPr>
              <a:t> queries on spark. In Proceedings of the 2016 International Conference on Management of Data (pp. 1135-1149).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000">
                <a:latin typeface="Calibri"/>
                <a:ea typeface="Calibri"/>
                <a:cs typeface="Calibri"/>
              </a:rPr>
              <a:t>Yavor </a:t>
            </a:r>
            <a:r>
              <a:rPr lang="en-US" sz="1000" err="1">
                <a:latin typeface="Calibri"/>
                <a:ea typeface="Calibri"/>
                <a:cs typeface="Calibri"/>
              </a:rPr>
              <a:t>Nenov</a:t>
            </a:r>
            <a:r>
              <a:rPr lang="en-US" sz="1000">
                <a:latin typeface="Calibri"/>
                <a:ea typeface="Calibri"/>
                <a:cs typeface="Calibri"/>
              </a:rPr>
              <a:t>, Robert Piro, Boris Motik, Ian Horrocks, Zhe Wu, and Jay Banerjee. 2015. </a:t>
            </a:r>
            <a:r>
              <a:rPr lang="en-US" sz="1000" err="1">
                <a:latin typeface="Calibri"/>
                <a:ea typeface="Calibri"/>
                <a:cs typeface="Calibri"/>
              </a:rPr>
              <a:t>RDFox</a:t>
            </a:r>
            <a:r>
              <a:rPr lang="en-US" sz="1000">
                <a:latin typeface="Calibri"/>
                <a:ea typeface="Calibri"/>
                <a:cs typeface="Calibri"/>
              </a:rPr>
              <a:t>: A Highly-Scalable RDF Store. In The Semantic Web - ISWC 2015, Marcelo Arenas, Oscar Corcho, Elen </a:t>
            </a:r>
            <a:r>
              <a:rPr lang="en-US" sz="1000" err="1">
                <a:latin typeface="Calibri"/>
                <a:ea typeface="Calibri"/>
                <a:cs typeface="Calibri"/>
              </a:rPr>
              <a:t>Simperl</a:t>
            </a:r>
            <a:r>
              <a:rPr lang="en-US" sz="1000">
                <a:latin typeface="Calibri"/>
                <a:ea typeface="Calibri"/>
                <a:cs typeface="Calibri"/>
              </a:rPr>
              <a:t>, Markus Strohmaier, Mathieu </a:t>
            </a:r>
            <a:r>
              <a:rPr lang="en-US" sz="1000" err="1">
                <a:latin typeface="Calibri"/>
                <a:ea typeface="Calibri"/>
                <a:cs typeface="Calibri"/>
              </a:rPr>
              <a:t>d’Aquin</a:t>
            </a:r>
            <a:r>
              <a:rPr lang="en-US" sz="1000">
                <a:latin typeface="Calibri"/>
                <a:ea typeface="Calibri"/>
                <a:cs typeface="Calibri"/>
              </a:rPr>
              <a:t>, Kavitha Srinivas, Paul Groth, Michel Dumontier, Jeff Heflin, </a:t>
            </a:r>
            <a:r>
              <a:rPr lang="en-US" sz="1000" err="1">
                <a:latin typeface="Calibri"/>
                <a:ea typeface="Calibri"/>
                <a:cs typeface="Calibri"/>
              </a:rPr>
              <a:t>Krishnaprasad</a:t>
            </a:r>
            <a:r>
              <a:rPr lang="en-US" sz="1000">
                <a:latin typeface="Calibri"/>
                <a:ea typeface="Calibri"/>
                <a:cs typeface="Calibri"/>
              </a:rPr>
              <a:t> Thirunarayan, and Steffen Staab (Eds.). Springer International Publishing, Cham, 3–20.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000">
                <a:latin typeface="Calibri"/>
                <a:ea typeface="Calibri"/>
                <a:cs typeface="Calibri"/>
              </a:rPr>
              <a:t>Gilray, T., </a:t>
            </a:r>
            <a:r>
              <a:rPr lang="en-US" sz="1000" err="1">
                <a:latin typeface="Calibri"/>
                <a:ea typeface="Calibri"/>
                <a:cs typeface="Calibri"/>
              </a:rPr>
              <a:t>Sahebolamri</a:t>
            </a:r>
            <a:r>
              <a:rPr lang="en-US" sz="1000">
                <a:latin typeface="Calibri"/>
                <a:ea typeface="Calibri"/>
                <a:cs typeface="Calibri"/>
              </a:rPr>
              <a:t>, A., Sun, Y., </a:t>
            </a:r>
            <a:r>
              <a:rPr lang="en-US" sz="1000" err="1">
                <a:latin typeface="Calibri"/>
                <a:ea typeface="Calibri"/>
                <a:cs typeface="Calibri"/>
              </a:rPr>
              <a:t>Kunapaneni</a:t>
            </a:r>
            <a:r>
              <a:rPr lang="en-US" sz="1000">
                <a:latin typeface="Calibri"/>
                <a:ea typeface="Calibri"/>
                <a:cs typeface="Calibri"/>
              </a:rPr>
              <a:t>, S., Kumar, S., &amp; Micinski, K. (2024). Datalog with First-Class Facts. </a:t>
            </a:r>
            <a:r>
              <a:rPr lang="en-US" sz="1000" err="1">
                <a:latin typeface="Calibri"/>
                <a:ea typeface="Calibri"/>
                <a:cs typeface="Calibri"/>
              </a:rPr>
              <a:t>arXiv</a:t>
            </a:r>
            <a:r>
              <a:rPr lang="en-US" sz="1000">
                <a:latin typeface="Calibri"/>
                <a:ea typeface="Calibri"/>
                <a:cs typeface="Calibri"/>
              </a:rPr>
              <a:t> preprint arXiv:2411.14330.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250676-9A99-7D4C-FC39-9998F55A7267}"/>
              </a:ext>
            </a:extLst>
          </p:cNvPr>
          <p:cNvSpPr/>
          <p:nvPr/>
        </p:nvSpPr>
        <p:spPr>
          <a:xfrm>
            <a:off x="135819" y="1240416"/>
            <a:ext cx="1793565" cy="811005"/>
          </a:xfrm>
          <a:prstGeom prst="rect">
            <a:avLst/>
          </a:prstGeom>
          <a:noFill/>
          <a:ln w="28575">
            <a:solidFill>
              <a:srgbClr val="001E6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Multi-threaded</a:t>
            </a:r>
            <a:endParaRPr lang="en-US">
              <a:cs typeface="Arial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71687C-ADA3-9962-5DC4-4CD22452E641}"/>
              </a:ext>
            </a:extLst>
          </p:cNvPr>
          <p:cNvSpPr/>
          <p:nvPr/>
        </p:nvSpPr>
        <p:spPr>
          <a:xfrm>
            <a:off x="2619939" y="1240417"/>
            <a:ext cx="1793565" cy="811005"/>
          </a:xfrm>
          <a:prstGeom prst="rect">
            <a:avLst/>
          </a:prstGeom>
          <a:noFill/>
          <a:ln w="28575">
            <a:solidFill>
              <a:srgbClr val="001E6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Distributed</a:t>
            </a:r>
          </a:p>
          <a:p>
            <a:pPr algn="ctr"/>
            <a:r>
              <a:rPr lang="en-US"/>
              <a:t>(Apache Spark)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69F179D-30EE-70E3-BBD5-84A42DEAAE61}"/>
              </a:ext>
            </a:extLst>
          </p:cNvPr>
          <p:cNvSpPr/>
          <p:nvPr/>
        </p:nvSpPr>
        <p:spPr>
          <a:xfrm>
            <a:off x="5125395" y="1240417"/>
            <a:ext cx="1793565" cy="811005"/>
          </a:xfrm>
          <a:prstGeom prst="rect">
            <a:avLst/>
          </a:prstGeom>
          <a:noFill/>
          <a:ln w="28575">
            <a:solidFill>
              <a:srgbClr val="001E6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Multi-node</a:t>
            </a:r>
          </a:p>
          <a:p>
            <a:pPr algn="ctr"/>
            <a:r>
              <a:rPr lang="en-US"/>
              <a:t>Multi-threaded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BDB44C4-6907-23E0-F8E9-FAEB3F9D461D}"/>
              </a:ext>
            </a:extLst>
          </p:cNvPr>
          <p:cNvSpPr/>
          <p:nvPr/>
        </p:nvSpPr>
        <p:spPr>
          <a:xfrm>
            <a:off x="7627803" y="1279553"/>
            <a:ext cx="1793565" cy="811005"/>
          </a:xfrm>
          <a:prstGeom prst="rect">
            <a:avLst/>
          </a:prstGeom>
          <a:noFill/>
          <a:ln w="28575">
            <a:solidFill>
              <a:srgbClr val="001E6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Single-GPU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5592A01-766E-AE83-14B0-40C65D7C3BED}"/>
              </a:ext>
            </a:extLst>
          </p:cNvPr>
          <p:cNvSpPr/>
          <p:nvPr/>
        </p:nvSpPr>
        <p:spPr>
          <a:xfrm>
            <a:off x="10126798" y="1279551"/>
            <a:ext cx="1793565" cy="811005"/>
          </a:xfrm>
          <a:prstGeom prst="rect">
            <a:avLst/>
          </a:prstGeom>
          <a:noFill/>
          <a:ln w="28575">
            <a:solidFill>
              <a:srgbClr val="001E6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Multi-node </a:t>
            </a:r>
          </a:p>
          <a:p>
            <a:pPr algn="ctr"/>
            <a:r>
              <a:rPr lang="en-US" dirty="0"/>
              <a:t>Multi-GPU</a:t>
            </a:r>
          </a:p>
        </p:txBody>
      </p:sp>
      <p:sp>
        <p:nvSpPr>
          <p:cNvPr id="44" name="Rectangle: Single Corner Snipped 43">
            <a:extLst>
              <a:ext uri="{FF2B5EF4-FFF2-40B4-BE49-F238E27FC236}">
                <a16:creationId xmlns:a16="http://schemas.microsoft.com/office/drawing/2014/main" id="{432CE542-8DCA-68CA-6F0A-90035E1117BF}"/>
              </a:ext>
            </a:extLst>
          </p:cNvPr>
          <p:cNvSpPr/>
          <p:nvPr/>
        </p:nvSpPr>
        <p:spPr>
          <a:xfrm>
            <a:off x="2634814" y="2302630"/>
            <a:ext cx="1793564" cy="649224"/>
          </a:xfrm>
          <a:prstGeom prst="snip1Rect">
            <a:avLst/>
          </a:prstGeom>
          <a:noFill/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err="1"/>
              <a:t>RDFox</a:t>
            </a:r>
            <a:endParaRPr lang="en-US"/>
          </a:p>
        </p:txBody>
      </p:sp>
      <p:sp>
        <p:nvSpPr>
          <p:cNvPr id="46" name="Rectangle: Single Corner Snipped 45">
            <a:extLst>
              <a:ext uri="{FF2B5EF4-FFF2-40B4-BE49-F238E27FC236}">
                <a16:creationId xmlns:a16="http://schemas.microsoft.com/office/drawing/2014/main" id="{27480AAC-E5D0-7DBB-5ED8-70BDF91B0AA7}"/>
              </a:ext>
            </a:extLst>
          </p:cNvPr>
          <p:cNvSpPr/>
          <p:nvPr/>
        </p:nvSpPr>
        <p:spPr>
          <a:xfrm>
            <a:off x="5125395" y="2307067"/>
            <a:ext cx="1793564" cy="649224"/>
          </a:xfrm>
          <a:prstGeom prst="snip1Rect">
            <a:avLst/>
          </a:prstGeom>
          <a:noFill/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SLOG</a:t>
            </a:r>
          </a:p>
        </p:txBody>
      </p:sp>
      <p:sp>
        <p:nvSpPr>
          <p:cNvPr id="47" name="Rectangle: Single Corner Snipped 46">
            <a:extLst>
              <a:ext uri="{FF2B5EF4-FFF2-40B4-BE49-F238E27FC236}">
                <a16:creationId xmlns:a16="http://schemas.microsoft.com/office/drawing/2014/main" id="{90E01462-261F-F1DD-BB05-0A34B7A98146}"/>
              </a:ext>
            </a:extLst>
          </p:cNvPr>
          <p:cNvSpPr/>
          <p:nvPr/>
        </p:nvSpPr>
        <p:spPr>
          <a:xfrm>
            <a:off x="7615246" y="2320649"/>
            <a:ext cx="1793564" cy="649224"/>
          </a:xfrm>
          <a:prstGeom prst="snip1Rect">
            <a:avLst/>
          </a:prstGeom>
          <a:noFill/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err="1"/>
              <a:t>GPUJoin</a:t>
            </a:r>
            <a:endParaRPr lang="en-US"/>
          </a:p>
        </p:txBody>
      </p:sp>
      <p:sp>
        <p:nvSpPr>
          <p:cNvPr id="48" name="Rectangle: Single Corner Snipped 47">
            <a:extLst>
              <a:ext uri="{FF2B5EF4-FFF2-40B4-BE49-F238E27FC236}">
                <a16:creationId xmlns:a16="http://schemas.microsoft.com/office/drawing/2014/main" id="{D7738E0C-F221-B8A9-405A-D1F2E5918035}"/>
              </a:ext>
            </a:extLst>
          </p:cNvPr>
          <p:cNvSpPr/>
          <p:nvPr/>
        </p:nvSpPr>
        <p:spPr>
          <a:xfrm>
            <a:off x="7615246" y="3202066"/>
            <a:ext cx="1793564" cy="649224"/>
          </a:xfrm>
          <a:prstGeom prst="snip1Rect">
            <a:avLst/>
          </a:prstGeom>
          <a:noFill/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err="1"/>
              <a:t>GPULog</a:t>
            </a:r>
            <a:endParaRPr lang="en-US"/>
          </a:p>
        </p:txBody>
      </p:sp>
      <p:sp>
        <p:nvSpPr>
          <p:cNvPr id="49" name="Rectangle: Single Corner Snipped 48">
            <a:extLst>
              <a:ext uri="{FF2B5EF4-FFF2-40B4-BE49-F238E27FC236}">
                <a16:creationId xmlns:a16="http://schemas.microsoft.com/office/drawing/2014/main" id="{46282063-A5C8-3CE2-CB40-53200BC27FAE}"/>
              </a:ext>
            </a:extLst>
          </p:cNvPr>
          <p:cNvSpPr/>
          <p:nvPr/>
        </p:nvSpPr>
        <p:spPr>
          <a:xfrm>
            <a:off x="135819" y="2302630"/>
            <a:ext cx="1793564" cy="649224"/>
          </a:xfrm>
          <a:prstGeom prst="snip1Rect">
            <a:avLst/>
          </a:prstGeom>
          <a:noFill/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Soufflé</a:t>
            </a:r>
          </a:p>
        </p:txBody>
      </p:sp>
      <p:sp>
        <p:nvSpPr>
          <p:cNvPr id="50" name="Rectangle: Single Corner Snipped 49">
            <a:extLst>
              <a:ext uri="{FF2B5EF4-FFF2-40B4-BE49-F238E27FC236}">
                <a16:creationId xmlns:a16="http://schemas.microsoft.com/office/drawing/2014/main" id="{1E464B12-D296-07C4-4E68-697CFF1F2C08}"/>
              </a:ext>
            </a:extLst>
          </p:cNvPr>
          <p:cNvSpPr/>
          <p:nvPr/>
        </p:nvSpPr>
        <p:spPr>
          <a:xfrm>
            <a:off x="2619939" y="3201233"/>
            <a:ext cx="1793564" cy="649224"/>
          </a:xfrm>
          <a:prstGeom prst="snip1Rect">
            <a:avLst/>
          </a:prstGeom>
          <a:noFill/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err="1"/>
              <a:t>Radlog</a:t>
            </a:r>
            <a:endParaRPr lang="en-US"/>
          </a:p>
        </p:txBody>
      </p:sp>
      <p:sp>
        <p:nvSpPr>
          <p:cNvPr id="51" name="Rectangle: Single Corner Snipped 50">
            <a:extLst>
              <a:ext uri="{FF2B5EF4-FFF2-40B4-BE49-F238E27FC236}">
                <a16:creationId xmlns:a16="http://schemas.microsoft.com/office/drawing/2014/main" id="{831930A7-08C8-1623-FAAD-8CC761DCCF2B}"/>
              </a:ext>
            </a:extLst>
          </p:cNvPr>
          <p:cNvSpPr/>
          <p:nvPr/>
        </p:nvSpPr>
        <p:spPr>
          <a:xfrm>
            <a:off x="2634814" y="4103720"/>
            <a:ext cx="1793564" cy="649224"/>
          </a:xfrm>
          <a:prstGeom prst="snip1Rect">
            <a:avLst/>
          </a:prstGeom>
          <a:noFill/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err="1"/>
              <a:t>BigDatalog</a:t>
            </a:r>
            <a:endParaRPr lang="en-US"/>
          </a:p>
        </p:txBody>
      </p:sp>
      <p:sp>
        <p:nvSpPr>
          <p:cNvPr id="52" name="Rectangle: Single Corner Snipped 51">
            <a:extLst>
              <a:ext uri="{FF2B5EF4-FFF2-40B4-BE49-F238E27FC236}">
                <a16:creationId xmlns:a16="http://schemas.microsoft.com/office/drawing/2014/main" id="{DE5B5D8F-C369-CBE2-83F7-78579B00E097}"/>
              </a:ext>
            </a:extLst>
          </p:cNvPr>
          <p:cNvSpPr/>
          <p:nvPr/>
        </p:nvSpPr>
        <p:spPr>
          <a:xfrm>
            <a:off x="144964" y="3202066"/>
            <a:ext cx="1793564" cy="649224"/>
          </a:xfrm>
          <a:prstGeom prst="snip1Rect">
            <a:avLst/>
          </a:prstGeom>
          <a:noFill/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err="1"/>
              <a:t>LogicBlox</a:t>
            </a:r>
            <a:endParaRPr lang="en-US"/>
          </a:p>
        </p:txBody>
      </p:sp>
      <p:sp>
        <p:nvSpPr>
          <p:cNvPr id="53" name="Rectangle: Single Corner Snipped 52">
            <a:extLst>
              <a:ext uri="{FF2B5EF4-FFF2-40B4-BE49-F238E27FC236}">
                <a16:creationId xmlns:a16="http://schemas.microsoft.com/office/drawing/2014/main" id="{C379FE9A-131E-CF7E-C945-D62974939A6F}"/>
              </a:ext>
            </a:extLst>
          </p:cNvPr>
          <p:cNvSpPr/>
          <p:nvPr/>
        </p:nvSpPr>
        <p:spPr>
          <a:xfrm>
            <a:off x="5125396" y="3210044"/>
            <a:ext cx="1793564" cy="649224"/>
          </a:xfrm>
          <a:prstGeom prst="snip1Rect">
            <a:avLst/>
          </a:prstGeom>
          <a:noFill/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PRAM</a:t>
            </a:r>
          </a:p>
        </p:txBody>
      </p:sp>
      <p:sp>
        <p:nvSpPr>
          <p:cNvPr id="54" name="Rectangle: Single Corner Snipped 53">
            <a:extLst>
              <a:ext uri="{FF2B5EF4-FFF2-40B4-BE49-F238E27FC236}">
                <a16:creationId xmlns:a16="http://schemas.microsoft.com/office/drawing/2014/main" id="{39516850-A17F-B6B5-75A4-884AE17F8A84}"/>
              </a:ext>
            </a:extLst>
          </p:cNvPr>
          <p:cNvSpPr/>
          <p:nvPr/>
        </p:nvSpPr>
        <p:spPr>
          <a:xfrm>
            <a:off x="144964" y="4135862"/>
            <a:ext cx="1793564" cy="649224"/>
          </a:xfrm>
          <a:prstGeom prst="snip1Rect">
            <a:avLst/>
          </a:prstGeom>
          <a:noFill/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Nemo</a:t>
            </a:r>
          </a:p>
        </p:txBody>
      </p:sp>
      <p:sp>
        <p:nvSpPr>
          <p:cNvPr id="55" name="Rectangle: Single Corner Snipped 54">
            <a:extLst>
              <a:ext uri="{FF2B5EF4-FFF2-40B4-BE49-F238E27FC236}">
                <a16:creationId xmlns:a16="http://schemas.microsoft.com/office/drawing/2014/main" id="{12E7BC07-D979-6480-583B-EE8FB6FB7CD4}"/>
              </a:ext>
            </a:extLst>
          </p:cNvPr>
          <p:cNvSpPr/>
          <p:nvPr/>
        </p:nvSpPr>
        <p:spPr>
          <a:xfrm>
            <a:off x="7615246" y="4083483"/>
            <a:ext cx="1793564" cy="649224"/>
          </a:xfrm>
          <a:prstGeom prst="snip1Rect">
            <a:avLst/>
          </a:prstGeom>
          <a:noFill/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err="1"/>
              <a:t>GPUDatalog</a:t>
            </a:r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ECA8E0A-59AD-4515-D783-76F642EA8AE1}"/>
              </a:ext>
            </a:extLst>
          </p:cNvPr>
          <p:cNvSpPr/>
          <p:nvPr/>
        </p:nvSpPr>
        <p:spPr>
          <a:xfrm>
            <a:off x="9847966" y="943899"/>
            <a:ext cx="2344034" cy="14823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94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7" grpId="0" animBg="1"/>
      <p:bldP spid="39" grpId="0" animBg="1"/>
      <p:bldP spid="41" grpId="0" animBg="1"/>
      <p:bldP spid="43" grpId="0" animBg="1"/>
      <p:bldP spid="44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7DA8F-D263-D713-BB1D-B798244B54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Rectangle: Rounded Corners 258">
            <a:extLst>
              <a:ext uri="{FF2B5EF4-FFF2-40B4-BE49-F238E27FC236}">
                <a16:creationId xmlns:a16="http://schemas.microsoft.com/office/drawing/2014/main" id="{DA35E406-2CC6-8190-D74E-2C2F7F2376B5}"/>
              </a:ext>
            </a:extLst>
          </p:cNvPr>
          <p:cNvSpPr/>
          <p:nvPr/>
        </p:nvSpPr>
        <p:spPr>
          <a:xfrm>
            <a:off x="1311989" y="1245135"/>
            <a:ext cx="9385950" cy="48113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Arial"/>
              </a:rPr>
              <a:t>Datalog</a:t>
            </a:r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891460-ACA0-0CC4-15ED-CCFEC19F8A55}"/>
              </a:ext>
            </a:extLst>
          </p:cNvPr>
          <p:cNvSpPr/>
          <p:nvPr/>
        </p:nvSpPr>
        <p:spPr>
          <a:xfrm>
            <a:off x="1314626" y="2465595"/>
            <a:ext cx="9385950" cy="58288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Multi-node multi-GPU systems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53D3A66-EF47-7257-9B83-92256105621A}"/>
              </a:ext>
            </a:extLst>
          </p:cNvPr>
          <p:cNvGrpSpPr/>
          <p:nvPr/>
        </p:nvGrpSpPr>
        <p:grpSpPr>
          <a:xfrm>
            <a:off x="1311515" y="1847635"/>
            <a:ext cx="9385950" cy="489190"/>
            <a:chOff x="1311515" y="2457235"/>
            <a:chExt cx="9385950" cy="489190"/>
          </a:xfrm>
        </p:grpSpPr>
        <p:sp>
          <p:nvSpPr>
            <p:cNvPr id="260" name="Rectangle: Rounded Corners 259">
              <a:extLst>
                <a:ext uri="{FF2B5EF4-FFF2-40B4-BE49-F238E27FC236}">
                  <a16:creationId xmlns:a16="http://schemas.microsoft.com/office/drawing/2014/main" id="{7B224FD5-7F2B-5B5B-EDCB-C34F8CF60D8B}"/>
                </a:ext>
              </a:extLst>
            </p:cNvPr>
            <p:cNvSpPr/>
            <p:nvPr/>
          </p:nvSpPr>
          <p:spPr>
            <a:xfrm>
              <a:off x="1311515" y="2457235"/>
              <a:ext cx="9385950" cy="48919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cs typeface="Arial"/>
                </a:rPr>
                <a:t>Relational algebra</a:t>
              </a:r>
              <a:endParaRPr lang="en-US" dirty="0"/>
            </a:p>
          </p:txBody>
        </p:sp>
        <p:pic>
          <p:nvPicPr>
            <p:cNvPr id="25" name="Picture 24" descr="A black text with a white background&#10;&#10;Description automatically generated">
              <a:extLst>
                <a:ext uri="{FF2B5EF4-FFF2-40B4-BE49-F238E27FC236}">
                  <a16:creationId xmlns:a16="http://schemas.microsoft.com/office/drawing/2014/main" id="{18EA04DC-4961-9B5C-DD08-894D9AAA3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14837" y="2506641"/>
              <a:ext cx="2982628" cy="377645"/>
            </a:xfrm>
            <a:prstGeom prst="rect">
              <a:avLst/>
            </a:prstGeom>
          </p:spPr>
        </p:pic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0607D308-5B4D-04CB-841F-0130B5EE66A6}"/>
              </a:ext>
            </a:extLst>
          </p:cNvPr>
          <p:cNvSpPr txBox="1">
            <a:spLocks/>
          </p:cNvSpPr>
          <p:nvPr/>
        </p:nvSpPr>
        <p:spPr>
          <a:xfrm>
            <a:off x="562207" y="427475"/>
            <a:ext cx="11039944" cy="81100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rgbClr val="001E62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en-US" sz="3000" dirty="0">
                <a:latin typeface="Arial"/>
                <a:cs typeface="Arial"/>
              </a:rPr>
              <a:t>Motivation: </a:t>
            </a:r>
            <a:r>
              <a:rPr lang="en-US" sz="3000" dirty="0" err="1">
                <a:latin typeface="Arial"/>
                <a:cs typeface="Arial"/>
              </a:rPr>
              <a:t>Datalog</a:t>
            </a:r>
            <a:r>
              <a:rPr lang="en-US" sz="3000" dirty="0">
                <a:latin typeface="Arial"/>
                <a:cs typeface="Arial"/>
              </a:rPr>
              <a:t> on </a:t>
            </a:r>
            <a:r>
              <a:rPr lang="en-US" sz="3000" dirty="0">
                <a:solidFill>
                  <a:schemeClr val="accent1"/>
                </a:solidFill>
                <a:latin typeface="Arial"/>
                <a:cs typeface="Arial"/>
              </a:rPr>
              <a:t>Multi-Node Multi-GPU Systems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4D1D183-68E8-A04C-39B7-582A47A77D26}"/>
              </a:ext>
            </a:extLst>
          </p:cNvPr>
          <p:cNvSpPr/>
          <p:nvPr/>
        </p:nvSpPr>
        <p:spPr>
          <a:xfrm>
            <a:off x="7334385" y="3386807"/>
            <a:ext cx="4568038" cy="2393015"/>
          </a:xfrm>
          <a:prstGeom prst="ellips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>
                <a:cs typeface="Arial"/>
              </a:rPr>
              <a:t>High performance implementation for highly expressive language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A3662EB-07AE-C65E-EE1D-7C1CF2FB4AD5}"/>
              </a:ext>
            </a:extLst>
          </p:cNvPr>
          <p:cNvGrpSpPr/>
          <p:nvPr/>
        </p:nvGrpSpPr>
        <p:grpSpPr>
          <a:xfrm>
            <a:off x="289577" y="3386807"/>
            <a:ext cx="6931494" cy="3339012"/>
            <a:chOff x="557483" y="2865590"/>
            <a:chExt cx="10653322" cy="372395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9C47C74-4980-5EBF-135B-4C71BECB9912}"/>
                </a:ext>
              </a:extLst>
            </p:cNvPr>
            <p:cNvGrpSpPr/>
            <p:nvPr/>
          </p:nvGrpSpPr>
          <p:grpSpPr>
            <a:xfrm>
              <a:off x="572911" y="3240569"/>
              <a:ext cx="2702935" cy="1908857"/>
              <a:chOff x="873948" y="2262199"/>
              <a:chExt cx="4592695" cy="3727497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AA13768-941E-759F-E0A0-715F79563031}"/>
                  </a:ext>
                </a:extLst>
              </p:cNvPr>
              <p:cNvSpPr/>
              <p:nvPr/>
            </p:nvSpPr>
            <p:spPr>
              <a:xfrm>
                <a:off x="873948" y="2262199"/>
                <a:ext cx="4592695" cy="3727497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pic>
            <p:nvPicPr>
              <p:cNvPr id="44" name="Picture 43" descr="A black and white logo&#10;&#10;Description automatically generated">
                <a:extLst>
                  <a:ext uri="{FF2B5EF4-FFF2-40B4-BE49-F238E27FC236}">
                    <a16:creationId xmlns:a16="http://schemas.microsoft.com/office/drawing/2014/main" id="{6B9482E3-B149-FFE2-5152-697E7310EC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r="-3562" b="-2703"/>
              <a:stretch/>
            </p:blipFill>
            <p:spPr>
              <a:xfrm>
                <a:off x="2783627" y="3638141"/>
                <a:ext cx="822872" cy="825712"/>
              </a:xfrm>
              <a:prstGeom prst="rect">
                <a:avLst/>
              </a:prstGeom>
            </p:spPr>
          </p:pic>
          <p:pic>
            <p:nvPicPr>
              <p:cNvPr id="45" name="Picture 44" descr="A black and white logo&#10;&#10;Description automatically generated">
                <a:extLst>
                  <a:ext uri="{FF2B5EF4-FFF2-40B4-BE49-F238E27FC236}">
                    <a16:creationId xmlns:a16="http://schemas.microsoft.com/office/drawing/2014/main" id="{EA7DFD9E-4621-CE63-370F-A3EBE63655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r="-2162" b="-800"/>
              <a:stretch/>
            </p:blipFill>
            <p:spPr>
              <a:xfrm>
                <a:off x="1397835" y="3629108"/>
                <a:ext cx="830973" cy="820606"/>
              </a:xfrm>
              <a:prstGeom prst="rect">
                <a:avLst/>
              </a:prstGeom>
            </p:spPr>
          </p:pic>
          <p:pic>
            <p:nvPicPr>
              <p:cNvPr id="46" name="Picture 45" descr="A black and white logo&#10;&#10;Description automatically generated">
                <a:extLst>
                  <a:ext uri="{FF2B5EF4-FFF2-40B4-BE49-F238E27FC236}">
                    <a16:creationId xmlns:a16="http://schemas.microsoft.com/office/drawing/2014/main" id="{86965F55-FAFC-F69D-8264-4A624A9136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r="-2162" b="-800"/>
              <a:stretch/>
            </p:blipFill>
            <p:spPr>
              <a:xfrm>
                <a:off x="4171515" y="3639268"/>
                <a:ext cx="830973" cy="820606"/>
              </a:xfrm>
              <a:prstGeom prst="rect">
                <a:avLst/>
              </a:prstGeom>
            </p:spPr>
          </p:pic>
          <p:pic>
            <p:nvPicPr>
              <p:cNvPr id="47" name="Picture 46" descr="A black and white logo&#10;&#10;Description automatically generated">
                <a:extLst>
                  <a:ext uri="{FF2B5EF4-FFF2-40B4-BE49-F238E27FC236}">
                    <a16:creationId xmlns:a16="http://schemas.microsoft.com/office/drawing/2014/main" id="{C2050071-2A20-CF4A-FEB2-4E38BA85D4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r="-2162" b="-800"/>
              <a:stretch/>
            </p:blipFill>
            <p:spPr>
              <a:xfrm>
                <a:off x="2779595" y="2399748"/>
                <a:ext cx="830973" cy="820606"/>
              </a:xfrm>
              <a:prstGeom prst="rect">
                <a:avLst/>
              </a:prstGeom>
            </p:spPr>
          </p:pic>
          <p:pic>
            <p:nvPicPr>
              <p:cNvPr id="48" name="Picture 47" descr="A black and white logo&#10;&#10;Description automatically generated">
                <a:extLst>
                  <a:ext uri="{FF2B5EF4-FFF2-40B4-BE49-F238E27FC236}">
                    <a16:creationId xmlns:a16="http://schemas.microsoft.com/office/drawing/2014/main" id="{385E3486-3954-2C15-A933-443BCC5077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r="-2162" b="-800"/>
              <a:stretch/>
            </p:blipFill>
            <p:spPr>
              <a:xfrm>
                <a:off x="2779595" y="4878788"/>
                <a:ext cx="830973" cy="820606"/>
              </a:xfrm>
              <a:prstGeom prst="rect">
                <a:avLst/>
              </a:prstGeom>
            </p:spPr>
          </p:pic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53A1A5A0-BBFB-E4F3-8FE4-4EAD79FC59D3}"/>
                  </a:ext>
                </a:extLst>
              </p:cNvPr>
              <p:cNvCxnSpPr/>
              <p:nvPr/>
            </p:nvCxnSpPr>
            <p:spPr>
              <a:xfrm>
                <a:off x="3164840" y="3106420"/>
                <a:ext cx="2540" cy="6172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60C69B7E-DE32-B338-10B9-7A7314B7A0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5160" y="4335780"/>
                <a:ext cx="2540" cy="6172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1F3C7748-1F3A-70F6-EDFB-1D723E79F1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84373" y="4041140"/>
                <a:ext cx="787907" cy="76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CEAFE369-B12C-3ED9-168C-F80FB91A3E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82293" y="4041140"/>
                <a:ext cx="787907" cy="76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12B0F32-496D-A208-3FE5-6CD8756D525E}"/>
                </a:ext>
              </a:extLst>
            </p:cNvPr>
            <p:cNvGrpSpPr/>
            <p:nvPr/>
          </p:nvGrpSpPr>
          <p:grpSpPr>
            <a:xfrm>
              <a:off x="3712350" y="3240568"/>
              <a:ext cx="2702935" cy="1908857"/>
              <a:chOff x="4013387" y="2262198"/>
              <a:chExt cx="4592695" cy="3727497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27F7C44-03F4-E347-EC68-0F6C08DDCBC8}"/>
                  </a:ext>
                </a:extLst>
              </p:cNvPr>
              <p:cNvSpPr/>
              <p:nvPr/>
            </p:nvSpPr>
            <p:spPr>
              <a:xfrm>
                <a:off x="4013387" y="2262198"/>
                <a:ext cx="4592695" cy="3727497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pic>
            <p:nvPicPr>
              <p:cNvPr id="34" name="Picture 33" descr="A black and white logo&#10;&#10;Description automatically generated">
                <a:extLst>
                  <a:ext uri="{FF2B5EF4-FFF2-40B4-BE49-F238E27FC236}">
                    <a16:creationId xmlns:a16="http://schemas.microsoft.com/office/drawing/2014/main" id="{89D6D656-5CEE-BC5E-9EAA-20CF996401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r="-3562" b="-2703"/>
              <a:stretch/>
            </p:blipFill>
            <p:spPr>
              <a:xfrm>
                <a:off x="5923066" y="3638140"/>
                <a:ext cx="822872" cy="825712"/>
              </a:xfrm>
              <a:prstGeom prst="rect">
                <a:avLst/>
              </a:prstGeom>
            </p:spPr>
          </p:pic>
          <p:pic>
            <p:nvPicPr>
              <p:cNvPr id="35" name="Picture 34" descr="A black and white logo&#10;&#10;Description automatically generated">
                <a:extLst>
                  <a:ext uri="{FF2B5EF4-FFF2-40B4-BE49-F238E27FC236}">
                    <a16:creationId xmlns:a16="http://schemas.microsoft.com/office/drawing/2014/main" id="{5D7A090C-C7AB-E655-156F-DEB4D221F7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r="-2162" b="-800"/>
              <a:stretch/>
            </p:blipFill>
            <p:spPr>
              <a:xfrm>
                <a:off x="4537274" y="3629107"/>
                <a:ext cx="830973" cy="820606"/>
              </a:xfrm>
              <a:prstGeom prst="rect">
                <a:avLst/>
              </a:prstGeom>
            </p:spPr>
          </p:pic>
          <p:pic>
            <p:nvPicPr>
              <p:cNvPr id="36" name="Picture 35" descr="A black and white logo&#10;&#10;Description automatically generated">
                <a:extLst>
                  <a:ext uri="{FF2B5EF4-FFF2-40B4-BE49-F238E27FC236}">
                    <a16:creationId xmlns:a16="http://schemas.microsoft.com/office/drawing/2014/main" id="{9DA4EA83-D1EF-1857-B57F-0232FEA194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r="-2162" b="-800"/>
              <a:stretch/>
            </p:blipFill>
            <p:spPr>
              <a:xfrm>
                <a:off x="7310954" y="3639267"/>
                <a:ext cx="830973" cy="820606"/>
              </a:xfrm>
              <a:prstGeom prst="rect">
                <a:avLst/>
              </a:prstGeom>
            </p:spPr>
          </p:pic>
          <p:pic>
            <p:nvPicPr>
              <p:cNvPr id="37" name="Picture 36" descr="A black and white logo&#10;&#10;Description automatically generated">
                <a:extLst>
                  <a:ext uri="{FF2B5EF4-FFF2-40B4-BE49-F238E27FC236}">
                    <a16:creationId xmlns:a16="http://schemas.microsoft.com/office/drawing/2014/main" id="{A542410D-EFE7-AE5B-4331-898144971F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r="-2162" b="-800"/>
              <a:stretch/>
            </p:blipFill>
            <p:spPr>
              <a:xfrm>
                <a:off x="5919034" y="2399747"/>
                <a:ext cx="830973" cy="820606"/>
              </a:xfrm>
              <a:prstGeom prst="rect">
                <a:avLst/>
              </a:prstGeom>
            </p:spPr>
          </p:pic>
          <p:pic>
            <p:nvPicPr>
              <p:cNvPr id="38" name="Picture 37" descr="A black and white logo&#10;&#10;Description automatically generated">
                <a:extLst>
                  <a:ext uri="{FF2B5EF4-FFF2-40B4-BE49-F238E27FC236}">
                    <a16:creationId xmlns:a16="http://schemas.microsoft.com/office/drawing/2014/main" id="{0159E17F-362A-09A0-F03B-56F5BB73CE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r="-2162" b="-800"/>
              <a:stretch/>
            </p:blipFill>
            <p:spPr>
              <a:xfrm>
                <a:off x="5919034" y="4878787"/>
                <a:ext cx="830973" cy="820606"/>
              </a:xfrm>
              <a:prstGeom prst="rect">
                <a:avLst/>
              </a:prstGeom>
            </p:spPr>
          </p:pic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137FC8D9-6A72-6488-9710-710D1AC519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4279" y="3106419"/>
                <a:ext cx="2540" cy="6172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30A1B172-ED42-C051-203D-2F42861B44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4599" y="4335779"/>
                <a:ext cx="2540" cy="6172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5F1C091B-D40A-3748-9A55-31E8542B1D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23812" y="4041139"/>
                <a:ext cx="787907" cy="76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F085A1E5-4502-FCAD-959A-1056EB6E39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21732" y="4041139"/>
                <a:ext cx="787907" cy="76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891F3C5-0D9E-071D-3B3E-B35AAB40D31E}"/>
                </a:ext>
              </a:extLst>
            </p:cNvPr>
            <p:cNvGrpSpPr/>
            <p:nvPr/>
          </p:nvGrpSpPr>
          <p:grpSpPr>
            <a:xfrm>
              <a:off x="8507870" y="3240568"/>
              <a:ext cx="2702935" cy="1908857"/>
              <a:chOff x="8808907" y="2262198"/>
              <a:chExt cx="4592695" cy="3727497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BF0661A-B2B1-1797-1885-8D1F10586414}"/>
                  </a:ext>
                </a:extLst>
              </p:cNvPr>
              <p:cNvSpPr/>
              <p:nvPr/>
            </p:nvSpPr>
            <p:spPr>
              <a:xfrm>
                <a:off x="8808907" y="2262198"/>
                <a:ext cx="4592695" cy="3727497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pic>
            <p:nvPicPr>
              <p:cNvPr id="23" name="Picture 22" descr="A black and white logo&#10;&#10;Description automatically generated">
                <a:extLst>
                  <a:ext uri="{FF2B5EF4-FFF2-40B4-BE49-F238E27FC236}">
                    <a16:creationId xmlns:a16="http://schemas.microsoft.com/office/drawing/2014/main" id="{431828BB-242A-2D55-6306-743C307F41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r="-3562" b="-2703"/>
              <a:stretch/>
            </p:blipFill>
            <p:spPr>
              <a:xfrm>
                <a:off x="10718586" y="3638140"/>
                <a:ext cx="822872" cy="825712"/>
              </a:xfrm>
              <a:prstGeom prst="rect">
                <a:avLst/>
              </a:prstGeom>
            </p:spPr>
          </p:pic>
          <p:pic>
            <p:nvPicPr>
              <p:cNvPr id="24" name="Picture 23" descr="A black and white logo&#10;&#10;Description automatically generated">
                <a:extLst>
                  <a:ext uri="{FF2B5EF4-FFF2-40B4-BE49-F238E27FC236}">
                    <a16:creationId xmlns:a16="http://schemas.microsoft.com/office/drawing/2014/main" id="{31AEE96F-F929-798F-D327-4657CF8AA8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r="-2162" b="-800"/>
              <a:stretch/>
            </p:blipFill>
            <p:spPr>
              <a:xfrm>
                <a:off x="9332794" y="3629107"/>
                <a:ext cx="830973" cy="820606"/>
              </a:xfrm>
              <a:prstGeom prst="rect">
                <a:avLst/>
              </a:prstGeom>
            </p:spPr>
          </p:pic>
          <p:pic>
            <p:nvPicPr>
              <p:cNvPr id="26" name="Picture 25" descr="A black and white logo&#10;&#10;Description automatically generated">
                <a:extLst>
                  <a:ext uri="{FF2B5EF4-FFF2-40B4-BE49-F238E27FC236}">
                    <a16:creationId xmlns:a16="http://schemas.microsoft.com/office/drawing/2014/main" id="{F5767F89-3065-91FA-6C5E-9B13B84DE9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r="-2162" b="-800"/>
              <a:stretch/>
            </p:blipFill>
            <p:spPr>
              <a:xfrm>
                <a:off x="12106474" y="3639267"/>
                <a:ext cx="830973" cy="820606"/>
              </a:xfrm>
              <a:prstGeom prst="rect">
                <a:avLst/>
              </a:prstGeom>
            </p:spPr>
          </p:pic>
          <p:pic>
            <p:nvPicPr>
              <p:cNvPr id="27" name="Picture 26" descr="A black and white logo&#10;&#10;Description automatically generated">
                <a:extLst>
                  <a:ext uri="{FF2B5EF4-FFF2-40B4-BE49-F238E27FC236}">
                    <a16:creationId xmlns:a16="http://schemas.microsoft.com/office/drawing/2014/main" id="{587A9ED0-3977-64E7-A0C9-77B2E92273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r="-2162" b="-800"/>
              <a:stretch/>
            </p:blipFill>
            <p:spPr>
              <a:xfrm>
                <a:off x="10714554" y="2399747"/>
                <a:ext cx="830973" cy="820606"/>
              </a:xfrm>
              <a:prstGeom prst="rect">
                <a:avLst/>
              </a:prstGeom>
            </p:spPr>
          </p:pic>
          <p:pic>
            <p:nvPicPr>
              <p:cNvPr id="28" name="Picture 27" descr="A black and white logo&#10;&#10;Description automatically generated">
                <a:extLst>
                  <a:ext uri="{FF2B5EF4-FFF2-40B4-BE49-F238E27FC236}">
                    <a16:creationId xmlns:a16="http://schemas.microsoft.com/office/drawing/2014/main" id="{B78B1655-1DC7-246C-E237-F5C0FFE234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r="-2162" b="-800"/>
              <a:stretch/>
            </p:blipFill>
            <p:spPr>
              <a:xfrm>
                <a:off x="10714554" y="4878787"/>
                <a:ext cx="830973" cy="820606"/>
              </a:xfrm>
              <a:prstGeom prst="rect">
                <a:avLst/>
              </a:prstGeom>
            </p:spPr>
          </p:pic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E2ABDB85-8F89-B9B8-CB69-87AAF2A9E6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99799" y="3106419"/>
                <a:ext cx="2540" cy="6172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1809BE39-CDC9-AA9D-EBFD-3ADA806D1B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20119" y="4335779"/>
                <a:ext cx="2540" cy="6172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FE0F77A3-6034-8483-0AE0-260C40398B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419332" y="4041139"/>
                <a:ext cx="787907" cy="76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8744D0F7-9BCE-BC9F-73E7-752C2D7CF0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17252" y="4041139"/>
                <a:ext cx="787907" cy="76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38">
              <a:extLst>
                <a:ext uri="{FF2B5EF4-FFF2-40B4-BE49-F238E27FC236}">
                  <a16:creationId xmlns:a16="http://schemas.microsoft.com/office/drawing/2014/main" id="{A1B3A6FE-EB09-4939-8374-208C8D62C790}"/>
                </a:ext>
              </a:extLst>
            </p:cNvPr>
            <p:cNvSpPr txBox="1"/>
            <p:nvPr/>
          </p:nvSpPr>
          <p:spPr>
            <a:xfrm>
              <a:off x="557483" y="2875750"/>
              <a:ext cx="2702560" cy="37949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cs typeface="Arial" panose="020B0604020202020204"/>
                </a:rPr>
                <a:t>Node 0</a:t>
              </a:r>
            </a:p>
          </p:txBody>
        </p:sp>
        <p:sp>
          <p:nvSpPr>
            <p:cNvPr id="15" name="TextBox 50">
              <a:extLst>
                <a:ext uri="{FF2B5EF4-FFF2-40B4-BE49-F238E27FC236}">
                  <a16:creationId xmlns:a16="http://schemas.microsoft.com/office/drawing/2014/main" id="{545C1C24-6E80-88F9-E729-688343EA0C86}"/>
                </a:ext>
              </a:extLst>
            </p:cNvPr>
            <p:cNvSpPr txBox="1"/>
            <p:nvPr/>
          </p:nvSpPr>
          <p:spPr>
            <a:xfrm>
              <a:off x="3707083" y="2865590"/>
              <a:ext cx="2702560" cy="37949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cs typeface="Arial" panose="020B0604020202020204"/>
                </a:rPr>
                <a:t>Node 1</a:t>
              </a:r>
            </a:p>
          </p:txBody>
        </p:sp>
        <p:sp>
          <p:nvSpPr>
            <p:cNvPr id="16" name="TextBox 51">
              <a:extLst>
                <a:ext uri="{FF2B5EF4-FFF2-40B4-BE49-F238E27FC236}">
                  <a16:creationId xmlns:a16="http://schemas.microsoft.com/office/drawing/2014/main" id="{6AAA068B-B13C-B0F5-CF34-7E6D3BE043F9}"/>
                </a:ext>
              </a:extLst>
            </p:cNvPr>
            <p:cNvSpPr txBox="1"/>
            <p:nvPr/>
          </p:nvSpPr>
          <p:spPr>
            <a:xfrm>
              <a:off x="8502603" y="2875750"/>
              <a:ext cx="2702560" cy="37949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cs typeface="Arial" panose="020B0604020202020204"/>
                </a:rPr>
                <a:t>Node n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0C0B2AB-5B8F-E888-B0A2-41679EF17E90}"/>
                </a:ext>
              </a:extLst>
            </p:cNvPr>
            <p:cNvCxnSpPr/>
            <p:nvPr/>
          </p:nvCxnSpPr>
          <p:spPr>
            <a:xfrm flipV="1">
              <a:off x="1895544" y="6101550"/>
              <a:ext cx="8024732" cy="2540"/>
            </a:xfrm>
            <a:prstGeom prst="straightConnector1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EE89F70-C758-0143-AF90-7D16EE7564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1390" y="5149048"/>
              <a:ext cx="10161" cy="942340"/>
            </a:xfrm>
            <a:prstGeom prst="straightConnector1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551FBB1-78B8-5141-FD19-DCF64BB61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89418" y="5149047"/>
              <a:ext cx="10161" cy="942340"/>
            </a:xfrm>
            <a:prstGeom prst="straightConnector1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43FC438-3AFA-DA13-221E-5829535448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68831" y="5149047"/>
              <a:ext cx="10161" cy="942340"/>
            </a:xfrm>
            <a:prstGeom prst="straightConnector1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56">
              <a:extLst>
                <a:ext uri="{FF2B5EF4-FFF2-40B4-BE49-F238E27FC236}">
                  <a16:creationId xmlns:a16="http://schemas.microsoft.com/office/drawing/2014/main" id="{9A793103-A39F-94C5-0F2D-788E52F44705}"/>
                </a:ext>
              </a:extLst>
            </p:cNvPr>
            <p:cNvSpPr txBox="1"/>
            <p:nvPr/>
          </p:nvSpPr>
          <p:spPr>
            <a:xfrm>
              <a:off x="2049404" y="6129017"/>
              <a:ext cx="7819339" cy="460531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cs typeface="Arial" panose="020B0604020202020204"/>
                </a:rPr>
                <a:t>High Bandwidth Network</a:t>
              </a:r>
              <a:endParaRPr lang="en-US"/>
            </a:p>
          </p:txBody>
        </p:sp>
      </p:grpSp>
      <p:pic>
        <p:nvPicPr>
          <p:cNvPr id="54" name="Graphic 53" descr="Harvey Balls 100% with solid fill">
            <a:extLst>
              <a:ext uri="{FF2B5EF4-FFF2-40B4-BE49-F238E27FC236}">
                <a16:creationId xmlns:a16="http://schemas.microsoft.com/office/drawing/2014/main" id="{C2E57B9C-298D-B02E-F77A-58C20FE199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02139" y="4456245"/>
            <a:ext cx="91440" cy="91440"/>
          </a:xfrm>
          <a:prstGeom prst="rect">
            <a:avLst/>
          </a:prstGeom>
        </p:spPr>
      </p:pic>
      <p:pic>
        <p:nvPicPr>
          <p:cNvPr id="55" name="Graphic 54" descr="Harvey Balls 100% with solid fill">
            <a:extLst>
              <a:ext uri="{FF2B5EF4-FFF2-40B4-BE49-F238E27FC236}">
                <a16:creationId xmlns:a16="http://schemas.microsoft.com/office/drawing/2014/main" id="{9625BF64-DEB1-31AD-21DF-F4A82647D6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37319" y="4456245"/>
            <a:ext cx="91440" cy="91440"/>
          </a:xfrm>
          <a:prstGeom prst="rect">
            <a:avLst/>
          </a:prstGeom>
        </p:spPr>
      </p:pic>
      <p:pic>
        <p:nvPicPr>
          <p:cNvPr id="56" name="Graphic 55" descr="Harvey Balls 100% with solid fill">
            <a:extLst>
              <a:ext uri="{FF2B5EF4-FFF2-40B4-BE49-F238E27FC236}">
                <a16:creationId xmlns:a16="http://schemas.microsoft.com/office/drawing/2014/main" id="{6B9A0849-D2F2-0648-0FD7-3C1E9F2CA0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72499" y="4456245"/>
            <a:ext cx="91440" cy="9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51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" grpId="0" animBg="1"/>
      <p:bldP spid="10" grpId="0" animBg="1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DA7F4-0A9C-72C8-4B77-248DF4E1C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A677D-C0F5-725E-5FA4-57F5CE2D8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Radix-hash-based data partitioning strategy for iterative computation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CUDA-Aware non-uniform all-to-all communication targeting iterative relational algebra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Scalable recursive aggregation on GPUs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Introduced</a:t>
            </a:r>
            <a:r>
              <a:rPr lang="en-US" b="1" dirty="0"/>
              <a:t> </a:t>
            </a:r>
            <a:r>
              <a:rPr lang="en-US" b="1" dirty="0" err="1"/>
              <a:t>MNMGDatalog</a:t>
            </a:r>
            <a:r>
              <a:rPr lang="en-US" dirty="0"/>
              <a:t> the first multi-node multi-GPU </a:t>
            </a:r>
            <a:r>
              <a:rPr lang="en-US" dirty="0" err="1"/>
              <a:t>Datalog</a:t>
            </a:r>
            <a:r>
              <a:rPr lang="en-US" dirty="0"/>
              <a:t> engine​</a:t>
            </a:r>
          </a:p>
          <a:p>
            <a:pPr marL="977900" lvl="1" indent="-342900"/>
            <a:r>
              <a:rPr lang="en-US" dirty="0"/>
              <a:t>Single-GPU: Up to 7× speedup over </a:t>
            </a:r>
            <a:r>
              <a:rPr lang="en-US" dirty="0" err="1"/>
              <a:t>GPULog</a:t>
            </a:r>
            <a:r>
              <a:rPr lang="en-US" dirty="0"/>
              <a:t>​</a:t>
            </a:r>
          </a:p>
          <a:p>
            <a:pPr marL="977900" lvl="1" indent="-342900"/>
            <a:r>
              <a:rPr lang="en-US" dirty="0"/>
              <a:t>Multi-threaded: Up to 33× over Soufflé​</a:t>
            </a:r>
          </a:p>
          <a:p>
            <a:pPr marL="977900" lvl="1" indent="-342900"/>
            <a:r>
              <a:rPr lang="en-US" dirty="0"/>
              <a:t>Multi-node multi-threaded: Up to 32× speedup over SLOG​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613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F39B91-6DF5-1244-2DB6-9095468B4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9911D-EA93-8886-752D-77C413097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MNMGDatalog</a:t>
            </a:r>
            <a:r>
              <a:rPr lang="en-US" dirty="0"/>
              <a:t>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8359334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2D183-4107-2594-BECB-AB1767C1A6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720C1E-0B7D-B8E1-87C0-CD9318340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Proxima Nova Rg"/>
              </a:rPr>
              <a:t>Requirements for Multi-node Multi-GPU </a:t>
            </a:r>
            <a:r>
              <a:rPr lang="en-US" dirty="0" err="1">
                <a:latin typeface="Proxima Nova Rg"/>
              </a:rPr>
              <a:t>Datalog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1A06B9-841B-3C15-BF54-72825A8A1FA4}"/>
              </a:ext>
            </a:extLst>
          </p:cNvPr>
          <p:cNvSpPr/>
          <p:nvPr/>
        </p:nvSpPr>
        <p:spPr>
          <a:xfrm>
            <a:off x="4551550" y="2343162"/>
            <a:ext cx="3821224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en-US" sz="2000" dirty="0" err="1">
                <a:solidFill>
                  <a:srgbClr val="383A42"/>
                </a:solidFill>
                <a:latin typeface="ui-monospace"/>
              </a:rPr>
              <a:t>tc</a:t>
            </a:r>
            <a:r>
              <a:rPr lang="en-US" sz="2000" dirty="0">
                <a:solidFill>
                  <a:srgbClr val="383A42"/>
                </a:solidFill>
                <a:latin typeface="ui-monospace"/>
              </a:rPr>
              <a:t>(X, Y) :- edges(X, Y). </a:t>
            </a:r>
          </a:p>
          <a:p>
            <a:r>
              <a:rPr lang="en-US" sz="2000" dirty="0" err="1">
                <a:solidFill>
                  <a:srgbClr val="383A42"/>
                </a:solidFill>
                <a:latin typeface="ui-monospace"/>
              </a:rPr>
              <a:t>tc</a:t>
            </a:r>
            <a:r>
              <a:rPr lang="en-US" sz="2000" dirty="0">
                <a:solidFill>
                  <a:srgbClr val="383A42"/>
                </a:solidFill>
                <a:latin typeface="ui-monospace"/>
              </a:rPr>
              <a:t>(X, Z) :- </a:t>
            </a:r>
            <a:r>
              <a:rPr lang="en-US" sz="2000" dirty="0" err="1">
                <a:solidFill>
                  <a:srgbClr val="383A42"/>
                </a:solidFill>
                <a:latin typeface="ui-monospace"/>
              </a:rPr>
              <a:t>tc</a:t>
            </a:r>
            <a:r>
              <a:rPr lang="en-US" sz="2000" dirty="0">
                <a:solidFill>
                  <a:srgbClr val="383A42"/>
                </a:solidFill>
                <a:latin typeface="ui-monospace"/>
              </a:rPr>
              <a:t>(X, Y), edges(Y, Z).</a:t>
            </a:r>
            <a:endParaRPr lang="en-US" sz="20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F28EA91-C6DE-0F44-2706-6FDADEAFEE3D}"/>
              </a:ext>
            </a:extLst>
          </p:cNvPr>
          <p:cNvGrpSpPr/>
          <p:nvPr/>
        </p:nvGrpSpPr>
        <p:grpSpPr>
          <a:xfrm>
            <a:off x="280706" y="1544951"/>
            <a:ext cx="3460347" cy="2198128"/>
            <a:chOff x="280706" y="1544951"/>
            <a:chExt cx="4845378" cy="2901885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15821DE-07F0-2D8C-E639-331D11293011}"/>
                </a:ext>
              </a:extLst>
            </p:cNvPr>
            <p:cNvGrpSpPr/>
            <p:nvPr/>
          </p:nvGrpSpPr>
          <p:grpSpPr>
            <a:xfrm>
              <a:off x="280706" y="1544951"/>
              <a:ext cx="4845378" cy="2901885"/>
              <a:chOff x="280706" y="1544951"/>
              <a:chExt cx="4845378" cy="2901885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13469CF5-8521-CD59-8325-ACF20BD3AF24}"/>
                  </a:ext>
                </a:extLst>
              </p:cNvPr>
              <p:cNvSpPr/>
              <p:nvPr/>
            </p:nvSpPr>
            <p:spPr>
              <a:xfrm>
                <a:off x="280706" y="2838049"/>
                <a:ext cx="478204" cy="42945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3413B037-A694-9E6F-FA81-2AE8773F4360}"/>
                  </a:ext>
                </a:extLst>
              </p:cNvPr>
              <p:cNvSpPr/>
              <p:nvPr/>
            </p:nvSpPr>
            <p:spPr>
              <a:xfrm>
                <a:off x="1444379" y="1544951"/>
                <a:ext cx="478204" cy="42945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FA88C207-335C-9DD0-8CBD-5F8FE4F94FB6}"/>
                  </a:ext>
                </a:extLst>
              </p:cNvPr>
              <p:cNvSpPr/>
              <p:nvPr/>
            </p:nvSpPr>
            <p:spPr>
              <a:xfrm>
                <a:off x="1444379" y="4017383"/>
                <a:ext cx="478204" cy="42945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1687EAC4-503A-FECB-2C7A-EDBFEFEFE927}"/>
                  </a:ext>
                </a:extLst>
              </p:cNvPr>
              <p:cNvSpPr/>
              <p:nvPr/>
            </p:nvSpPr>
            <p:spPr>
              <a:xfrm>
                <a:off x="2775178" y="2838049"/>
                <a:ext cx="478204" cy="42945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C7A426E4-D134-DEB1-BF79-51AEBE76326A}"/>
                  </a:ext>
                </a:extLst>
              </p:cNvPr>
              <p:cNvSpPr/>
              <p:nvPr/>
            </p:nvSpPr>
            <p:spPr>
              <a:xfrm>
                <a:off x="4647880" y="2838049"/>
                <a:ext cx="478204" cy="42945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4</a:t>
                </a:r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C94A8D68-2463-57E8-69A8-DDA654F09062}"/>
                  </a:ext>
                </a:extLst>
              </p:cNvPr>
              <p:cNvCxnSpPr>
                <a:stCxn id="12" idx="7"/>
                <a:endCxn id="13" idx="3"/>
              </p:cNvCxnSpPr>
              <p:nvPr/>
            </p:nvCxnSpPr>
            <p:spPr>
              <a:xfrm flipV="1">
                <a:off x="688879" y="1911511"/>
                <a:ext cx="825532" cy="98942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073BA734-68A2-320C-7BFE-30ADE5AC3992}"/>
                  </a:ext>
                </a:extLst>
              </p:cNvPr>
              <p:cNvCxnSpPr>
                <a:stCxn id="12" idx="5"/>
                <a:endCxn id="14" idx="1"/>
              </p:cNvCxnSpPr>
              <p:nvPr/>
            </p:nvCxnSpPr>
            <p:spPr>
              <a:xfrm>
                <a:off x="688879" y="3204609"/>
                <a:ext cx="825532" cy="87566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2AE6B487-D853-A964-8FE6-B7E4B42ADD82}"/>
                  </a:ext>
                </a:extLst>
              </p:cNvPr>
              <p:cNvCxnSpPr>
                <a:stCxn id="13" idx="5"/>
                <a:endCxn id="15" idx="1"/>
              </p:cNvCxnSpPr>
              <p:nvPr/>
            </p:nvCxnSpPr>
            <p:spPr>
              <a:xfrm>
                <a:off x="1852551" y="1911511"/>
                <a:ext cx="992658" cy="98942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D94C08E5-C318-6336-2A97-94E634DAA9DD}"/>
                  </a:ext>
                </a:extLst>
              </p:cNvPr>
              <p:cNvCxnSpPr>
                <a:stCxn id="14" idx="7"/>
                <a:endCxn id="15" idx="3"/>
              </p:cNvCxnSpPr>
              <p:nvPr/>
            </p:nvCxnSpPr>
            <p:spPr>
              <a:xfrm flipV="1">
                <a:off x="1852551" y="3204609"/>
                <a:ext cx="992658" cy="87566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432CC36C-0CE3-A361-E990-4D904CB7912D}"/>
                  </a:ext>
                </a:extLst>
              </p:cNvPr>
              <p:cNvCxnSpPr>
                <a:stCxn id="15" idx="6"/>
                <a:endCxn id="16" idx="2"/>
              </p:cNvCxnSpPr>
              <p:nvPr/>
            </p:nvCxnSpPr>
            <p:spPr>
              <a:xfrm>
                <a:off x="3253382" y="3052775"/>
                <a:ext cx="139449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514FAA1-AE08-A49B-B579-6E28FEA32E3A}"/>
                </a:ext>
              </a:extLst>
            </p:cNvPr>
            <p:cNvSpPr/>
            <p:nvPr/>
          </p:nvSpPr>
          <p:spPr>
            <a:xfrm>
              <a:off x="2433009" y="1722559"/>
              <a:ext cx="509977" cy="487578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r>
                <a:rPr lang="en-US" b="1" kern="0">
                  <a:latin typeface="Roboto Mono"/>
                  <a:ea typeface="Roboto Mono"/>
                  <a:cs typeface="Roboto Mono"/>
                  <a:sym typeface="Roboto Mono"/>
                </a:rPr>
                <a:t>G</a:t>
              </a:r>
              <a:endParaRPr lang="en-US" b="1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E8EA88C-05F5-47F0-7401-631C7C9F03C9}"/>
              </a:ext>
            </a:extLst>
          </p:cNvPr>
          <p:cNvGrpSpPr/>
          <p:nvPr/>
        </p:nvGrpSpPr>
        <p:grpSpPr>
          <a:xfrm>
            <a:off x="9199182" y="1149181"/>
            <a:ext cx="2594555" cy="2468878"/>
            <a:chOff x="9199188" y="1149181"/>
            <a:chExt cx="4845378" cy="365235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8DF0AB7-4122-AAAB-B630-F7BE32F866F1}"/>
                </a:ext>
              </a:extLst>
            </p:cNvPr>
            <p:cNvSpPr/>
            <p:nvPr/>
          </p:nvSpPr>
          <p:spPr>
            <a:xfrm>
              <a:off x="9199188" y="3192749"/>
              <a:ext cx="478204" cy="42945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41B4375-3FDD-053C-E75C-1396C610101B}"/>
                </a:ext>
              </a:extLst>
            </p:cNvPr>
            <p:cNvSpPr/>
            <p:nvPr/>
          </p:nvSpPr>
          <p:spPr>
            <a:xfrm>
              <a:off x="10362861" y="1899651"/>
              <a:ext cx="478204" cy="42945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3F6B56F-854A-32CA-2ECE-1EF0F0216BDF}"/>
                </a:ext>
              </a:extLst>
            </p:cNvPr>
            <p:cNvSpPr/>
            <p:nvPr/>
          </p:nvSpPr>
          <p:spPr>
            <a:xfrm>
              <a:off x="10362861" y="4372083"/>
              <a:ext cx="478204" cy="42945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C9BD57F-3158-6467-6C7B-7E339BFB526E}"/>
                </a:ext>
              </a:extLst>
            </p:cNvPr>
            <p:cNvSpPr/>
            <p:nvPr/>
          </p:nvSpPr>
          <p:spPr>
            <a:xfrm>
              <a:off x="11693660" y="3192749"/>
              <a:ext cx="478204" cy="42945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4E835B6-C2BC-27B6-8765-1607B3B63DC4}"/>
                </a:ext>
              </a:extLst>
            </p:cNvPr>
            <p:cNvSpPr/>
            <p:nvPr/>
          </p:nvSpPr>
          <p:spPr>
            <a:xfrm>
              <a:off x="13566362" y="3192749"/>
              <a:ext cx="478204" cy="42945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34B6966-5AEC-E797-5E04-96911677BD20}"/>
                </a:ext>
              </a:extLst>
            </p:cNvPr>
            <p:cNvCxnSpPr>
              <a:stCxn id="24" idx="7"/>
              <a:endCxn id="25" idx="3"/>
            </p:cNvCxnSpPr>
            <p:nvPr/>
          </p:nvCxnSpPr>
          <p:spPr>
            <a:xfrm flipV="1">
              <a:off x="9607361" y="2266211"/>
              <a:ext cx="825532" cy="98942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CB30E2E-67C3-1C20-4716-D81EB012BC68}"/>
                </a:ext>
              </a:extLst>
            </p:cNvPr>
            <p:cNvCxnSpPr>
              <a:stCxn id="24" idx="5"/>
              <a:endCxn id="26" idx="1"/>
            </p:cNvCxnSpPr>
            <p:nvPr/>
          </p:nvCxnSpPr>
          <p:spPr>
            <a:xfrm>
              <a:off x="9607361" y="3559309"/>
              <a:ext cx="825532" cy="8756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C34E54B-A11B-BD1A-BAB4-15B706B307DD}"/>
                </a:ext>
              </a:extLst>
            </p:cNvPr>
            <p:cNvCxnSpPr>
              <a:stCxn id="25" idx="5"/>
              <a:endCxn id="27" idx="1"/>
            </p:cNvCxnSpPr>
            <p:nvPr/>
          </p:nvCxnSpPr>
          <p:spPr>
            <a:xfrm>
              <a:off x="10771033" y="2266211"/>
              <a:ext cx="992658" cy="98942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17A7B32-C1C3-B19F-1F8A-01FABB94443B}"/>
                </a:ext>
              </a:extLst>
            </p:cNvPr>
            <p:cNvCxnSpPr>
              <a:stCxn id="26" idx="7"/>
              <a:endCxn id="27" idx="3"/>
            </p:cNvCxnSpPr>
            <p:nvPr/>
          </p:nvCxnSpPr>
          <p:spPr>
            <a:xfrm flipV="1">
              <a:off x="10771033" y="3559309"/>
              <a:ext cx="992658" cy="8756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E331E91-8C57-895B-48DD-51F992529A9F}"/>
                </a:ext>
              </a:extLst>
            </p:cNvPr>
            <p:cNvCxnSpPr>
              <a:stCxn id="27" idx="6"/>
              <a:endCxn id="28" idx="2"/>
            </p:cNvCxnSpPr>
            <p:nvPr/>
          </p:nvCxnSpPr>
          <p:spPr>
            <a:xfrm>
              <a:off x="12171864" y="3407475"/>
              <a:ext cx="13944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3D70F1C-8EA1-4347-04EB-8F8A6ABF4CD1}"/>
                </a:ext>
              </a:extLst>
            </p:cNvPr>
            <p:cNvCxnSpPr>
              <a:stCxn id="24" idx="6"/>
              <a:endCxn id="27" idx="2"/>
            </p:cNvCxnSpPr>
            <p:nvPr/>
          </p:nvCxnSpPr>
          <p:spPr>
            <a:xfrm>
              <a:off x="9677392" y="3407476"/>
              <a:ext cx="201626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lg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352A1C7-347E-948B-3B74-D71CB3596847}"/>
                </a:ext>
              </a:extLst>
            </p:cNvPr>
            <p:cNvCxnSpPr>
              <a:stCxn id="25" idx="6"/>
              <a:endCxn id="28" idx="1"/>
            </p:cNvCxnSpPr>
            <p:nvPr/>
          </p:nvCxnSpPr>
          <p:spPr>
            <a:xfrm>
              <a:off x="10841065" y="2114378"/>
              <a:ext cx="2795328" cy="114126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lg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B49C371-DD32-4689-78DF-943221AAB846}"/>
                </a:ext>
              </a:extLst>
            </p:cNvPr>
            <p:cNvCxnSpPr>
              <a:stCxn id="26" idx="6"/>
              <a:endCxn id="28" idx="3"/>
            </p:cNvCxnSpPr>
            <p:nvPr/>
          </p:nvCxnSpPr>
          <p:spPr>
            <a:xfrm flipV="1">
              <a:off x="10841065" y="3559310"/>
              <a:ext cx="2795328" cy="102750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lg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Freeform 51">
              <a:extLst>
                <a:ext uri="{FF2B5EF4-FFF2-40B4-BE49-F238E27FC236}">
                  <a16:creationId xmlns:a16="http://schemas.microsoft.com/office/drawing/2014/main" id="{69D6D33B-8E29-3BB0-436C-036E67A155F6}"/>
                </a:ext>
              </a:extLst>
            </p:cNvPr>
            <p:cNvSpPr/>
            <p:nvPr/>
          </p:nvSpPr>
          <p:spPr>
            <a:xfrm>
              <a:off x="9438579" y="1149181"/>
              <a:ext cx="4353997" cy="2030475"/>
            </a:xfrm>
            <a:custGeom>
              <a:avLst/>
              <a:gdLst>
                <a:gd name="connsiteX0" fmla="*/ 0 w 4353997"/>
                <a:gd name="connsiteY0" fmla="*/ 2024420 h 2030475"/>
                <a:gd name="connsiteX1" fmla="*/ 690341 w 4353997"/>
                <a:gd name="connsiteY1" fmla="*/ 171397 h 2030475"/>
                <a:gd name="connsiteX2" fmla="*/ 3494098 w 4353997"/>
                <a:gd name="connsiteY2" fmla="*/ 292510 h 2030475"/>
                <a:gd name="connsiteX3" fmla="*/ 4353997 w 4353997"/>
                <a:gd name="connsiteY3" fmla="*/ 2030475 h 2030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53997" h="2030475">
                  <a:moveTo>
                    <a:pt x="0" y="2024420"/>
                  </a:moveTo>
                  <a:cubicBezTo>
                    <a:pt x="53995" y="1242234"/>
                    <a:pt x="107991" y="460049"/>
                    <a:pt x="690341" y="171397"/>
                  </a:cubicBezTo>
                  <a:cubicBezTo>
                    <a:pt x="1272691" y="-117255"/>
                    <a:pt x="2883489" y="-17336"/>
                    <a:pt x="3494098" y="292510"/>
                  </a:cubicBezTo>
                  <a:cubicBezTo>
                    <a:pt x="4104707" y="602356"/>
                    <a:pt x="4229352" y="1316415"/>
                    <a:pt x="4353997" y="2030475"/>
                  </a:cubicBezTo>
                </a:path>
              </a:pathLst>
            </a:custGeom>
            <a:ln w="28575">
              <a:solidFill>
                <a:schemeClr val="tx1"/>
              </a:solidFill>
              <a:prstDash val="lg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6BDB588-3A83-E4A2-AEB6-ED4C57DD43B4}"/>
                </a:ext>
              </a:extLst>
            </p:cNvPr>
            <p:cNvSpPr/>
            <p:nvPr/>
          </p:nvSpPr>
          <p:spPr>
            <a:xfrm>
              <a:off x="12283243" y="2055917"/>
              <a:ext cx="608306" cy="546374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r>
                <a:rPr lang="en-US" b="1" kern="0">
                  <a:latin typeface="Roboto Mono"/>
                  <a:ea typeface="Roboto Mono"/>
                  <a:cs typeface="Roboto Mono"/>
                  <a:sym typeface="Roboto Mono"/>
                </a:rPr>
                <a:t>T</a:t>
              </a:r>
              <a:endParaRPr lang="en-US" b="1"/>
            </a:p>
          </p:txBody>
        </p:sp>
      </p:grpSp>
      <p:sp>
        <p:nvSpPr>
          <p:cNvPr id="9" name="Right Arrow 18">
            <a:extLst>
              <a:ext uri="{FF2B5EF4-FFF2-40B4-BE49-F238E27FC236}">
                <a16:creationId xmlns:a16="http://schemas.microsoft.com/office/drawing/2014/main" id="{4CE4681F-559E-94F8-A02D-85D2633D048A}"/>
              </a:ext>
            </a:extLst>
          </p:cNvPr>
          <p:cNvSpPr/>
          <p:nvPr/>
        </p:nvSpPr>
        <p:spPr>
          <a:xfrm>
            <a:off x="3863452" y="2509768"/>
            <a:ext cx="636072" cy="335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ight Arrow 56">
            <a:extLst>
              <a:ext uri="{FF2B5EF4-FFF2-40B4-BE49-F238E27FC236}">
                <a16:creationId xmlns:a16="http://schemas.microsoft.com/office/drawing/2014/main" id="{9357F584-AAE5-CF3C-EAC9-DCCB2F893809}"/>
              </a:ext>
            </a:extLst>
          </p:cNvPr>
          <p:cNvSpPr/>
          <p:nvPr/>
        </p:nvSpPr>
        <p:spPr>
          <a:xfrm>
            <a:off x="8446379" y="2509768"/>
            <a:ext cx="636072" cy="335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EC86CB44-BCA2-82AC-A615-41A7742CD11B}"/>
              </a:ext>
            </a:extLst>
          </p:cNvPr>
          <p:cNvGraphicFramePr>
            <a:graphicFrameLocks noGrp="1"/>
          </p:cNvGraphicFramePr>
          <p:nvPr/>
        </p:nvGraphicFramePr>
        <p:xfrm>
          <a:off x="9407769" y="3741615"/>
          <a:ext cx="2457450" cy="2468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8725">
                  <a:extLst>
                    <a:ext uri="{9D8B030D-6E8A-4147-A177-3AD203B41FA5}">
                      <a16:colId xmlns:a16="http://schemas.microsoft.com/office/drawing/2014/main" val="1006256697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1580355986"/>
                    </a:ext>
                  </a:extLst>
                </a:gridCol>
              </a:tblGrid>
              <a:tr h="27241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0​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1​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620810516"/>
                  </a:ext>
                </a:extLst>
              </a:tr>
              <a:tr h="27241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0​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2​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577419414"/>
                  </a:ext>
                </a:extLst>
              </a:tr>
              <a:tr h="27241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1​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3​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4082413414"/>
                  </a:ext>
                </a:extLst>
              </a:tr>
              <a:tr h="27241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2​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3​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753126702"/>
                  </a:ext>
                </a:extLst>
              </a:tr>
              <a:tr h="27241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3​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4​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383600750"/>
                  </a:ext>
                </a:extLst>
              </a:tr>
              <a:tr h="27241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0​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3​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117242188"/>
                  </a:ext>
                </a:extLst>
              </a:tr>
              <a:tr h="27241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1​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4​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628312793"/>
                  </a:ext>
                </a:extLst>
              </a:tr>
              <a:tr h="27241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2​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4​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234393734"/>
                  </a:ext>
                </a:extLst>
              </a:tr>
              <a:tr h="27241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0​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</a:rPr>
                        <a:t>4​</a:t>
                      </a:r>
                      <a:endParaRPr lang="en-US" dirty="0"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235323823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236B39E2-6FCB-F9AB-75D3-3C21B757900A}"/>
              </a:ext>
            </a:extLst>
          </p:cNvPr>
          <p:cNvGraphicFramePr>
            <a:graphicFrameLocks noGrp="1"/>
          </p:cNvGraphicFramePr>
          <p:nvPr/>
        </p:nvGraphicFramePr>
        <p:xfrm>
          <a:off x="322384" y="3849077"/>
          <a:ext cx="2457450" cy="1371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8725">
                  <a:extLst>
                    <a:ext uri="{9D8B030D-6E8A-4147-A177-3AD203B41FA5}">
                      <a16:colId xmlns:a16="http://schemas.microsoft.com/office/drawing/2014/main" val="1006256697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1580355986"/>
                    </a:ext>
                  </a:extLst>
                </a:gridCol>
              </a:tblGrid>
              <a:tr h="27241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0​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1​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620810516"/>
                  </a:ext>
                </a:extLst>
              </a:tr>
              <a:tr h="27241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2​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4082413414"/>
                  </a:ext>
                </a:extLst>
              </a:tr>
              <a:tr h="27241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1​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3​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753126702"/>
                  </a:ext>
                </a:extLst>
              </a:tr>
              <a:tr h="27241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2​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3​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383600750"/>
                  </a:ext>
                </a:extLst>
              </a:tr>
              <a:tr h="27241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</a:rPr>
                        <a:t>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117242188"/>
                  </a:ext>
                </a:extLst>
              </a:tr>
            </a:tbl>
          </a:graphicData>
        </a:graphic>
      </p:graphicFrame>
      <p:grpSp>
        <p:nvGrpSpPr>
          <p:cNvPr id="47" name="Group 46">
            <a:extLst>
              <a:ext uri="{FF2B5EF4-FFF2-40B4-BE49-F238E27FC236}">
                <a16:creationId xmlns:a16="http://schemas.microsoft.com/office/drawing/2014/main" id="{962D9870-E39A-131D-600C-0DA1354C17D4}"/>
              </a:ext>
            </a:extLst>
          </p:cNvPr>
          <p:cNvGrpSpPr/>
          <p:nvPr/>
        </p:nvGrpSpPr>
        <p:grpSpPr>
          <a:xfrm>
            <a:off x="322384" y="5364880"/>
            <a:ext cx="3193705" cy="478917"/>
            <a:chOff x="322384" y="5364880"/>
            <a:chExt cx="3193705" cy="478917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CF598D3-B2C1-8D66-AC1A-17547A35DDA4}"/>
                </a:ext>
              </a:extLst>
            </p:cNvPr>
            <p:cNvSpPr/>
            <p:nvPr/>
          </p:nvSpPr>
          <p:spPr>
            <a:xfrm>
              <a:off x="322384" y="5364880"/>
              <a:ext cx="3193705" cy="478917"/>
            </a:xfrm>
            <a:prstGeom prst="roundRect">
              <a:avLst/>
            </a:prstGeom>
            <a:noFill/>
            <a:ln w="57150" cap="flat" cmpd="sng" algn="ctr">
              <a:solidFill>
                <a:srgbClr val="C0504D"/>
              </a:solidFill>
              <a:prstDash val="solid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1pPr>
              <a:lvl2pPr marL="1567322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2pPr>
              <a:lvl3pPr marL="3134644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3pPr>
              <a:lvl4pPr marL="4701966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4pPr>
              <a:lvl5pPr marL="6269288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5pPr>
              <a:lvl6pPr marL="7836610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6pPr>
              <a:lvl7pPr marL="9403932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7pPr>
              <a:lvl8pPr marL="10971254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8pPr>
              <a:lvl9pPr marL="12538577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9pPr>
            </a:lstStyle>
            <a:p>
              <a:pPr algn="ctr"/>
              <a:r>
                <a:rPr lang="en-US" sz="1800" dirty="0">
                  <a:solidFill>
                    <a:sysClr val="windowText" lastClr="000000"/>
                  </a:solidFill>
                </a:rPr>
                <a:t>Workload partitioning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ADC32F9-8407-0E1F-0038-7361934FF742}"/>
                </a:ext>
              </a:extLst>
            </p:cNvPr>
            <p:cNvSpPr/>
            <p:nvPr/>
          </p:nvSpPr>
          <p:spPr>
            <a:xfrm>
              <a:off x="374316" y="5394817"/>
              <a:ext cx="394366" cy="419041"/>
            </a:xfrm>
            <a:prstGeom prst="ellipse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1pPr>
              <a:lvl2pPr marL="1567322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2pPr>
              <a:lvl3pPr marL="3134644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3pPr>
              <a:lvl4pPr marL="4701966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4pPr>
              <a:lvl5pPr marL="6269288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5pPr>
              <a:lvl6pPr marL="7836610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6pPr>
              <a:lvl7pPr marL="9403932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7pPr>
              <a:lvl8pPr marL="10971254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8pPr>
              <a:lvl9pPr marL="12538577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9pPr>
            </a:lstStyle>
            <a:p>
              <a:pPr algn="ctr"/>
              <a:r>
                <a:rPr lang="en-US" sz="1800" dirty="0"/>
                <a:t>1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F15780B-24E1-9FBE-F0B3-AC47CB00F578}"/>
              </a:ext>
            </a:extLst>
          </p:cNvPr>
          <p:cNvGrpSpPr/>
          <p:nvPr/>
        </p:nvGrpSpPr>
        <p:grpSpPr>
          <a:xfrm>
            <a:off x="6120694" y="5334941"/>
            <a:ext cx="3193705" cy="478917"/>
            <a:chOff x="6120694" y="5334941"/>
            <a:chExt cx="3193705" cy="478917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F9ED6A71-8007-C401-B6C2-E40A9E8CB168}"/>
                </a:ext>
              </a:extLst>
            </p:cNvPr>
            <p:cNvSpPr/>
            <p:nvPr/>
          </p:nvSpPr>
          <p:spPr>
            <a:xfrm>
              <a:off x="6120694" y="5334941"/>
              <a:ext cx="3193705" cy="478917"/>
            </a:xfrm>
            <a:prstGeom prst="roundRect">
              <a:avLst/>
            </a:prstGeom>
            <a:noFill/>
            <a:ln w="57150" cap="flat" cmpd="sng" algn="ctr">
              <a:solidFill>
                <a:srgbClr val="C0504D"/>
              </a:solidFill>
              <a:prstDash val="solid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1pPr>
              <a:lvl2pPr marL="1567322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2pPr>
              <a:lvl3pPr marL="3134644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3pPr>
              <a:lvl4pPr marL="4701966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4pPr>
              <a:lvl5pPr marL="6269288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5pPr>
              <a:lvl6pPr marL="7836610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6pPr>
              <a:lvl7pPr marL="9403932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7pPr>
              <a:lvl8pPr marL="10971254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8pPr>
              <a:lvl9pPr marL="12538577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9pPr>
            </a:lstStyle>
            <a:p>
              <a:pPr algn="ctr"/>
              <a:r>
                <a:rPr lang="en-US" sz="1800" dirty="0">
                  <a:solidFill>
                    <a:sysClr val="windowText" lastClr="000000"/>
                  </a:solidFill>
                </a:rPr>
                <a:t>Communication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DCB5E24-7FD2-67A9-B990-6C96ED380180}"/>
                </a:ext>
              </a:extLst>
            </p:cNvPr>
            <p:cNvSpPr/>
            <p:nvPr/>
          </p:nvSpPr>
          <p:spPr>
            <a:xfrm>
              <a:off x="6172626" y="5364878"/>
              <a:ext cx="394366" cy="419041"/>
            </a:xfrm>
            <a:prstGeom prst="ellipse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1pPr>
              <a:lvl2pPr marL="1567322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2pPr>
              <a:lvl3pPr marL="3134644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3pPr>
              <a:lvl4pPr marL="4701966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4pPr>
              <a:lvl5pPr marL="6269288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5pPr>
              <a:lvl6pPr marL="7836610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6pPr>
              <a:lvl7pPr marL="9403932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7pPr>
              <a:lvl8pPr marL="10971254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8pPr>
              <a:lvl9pPr marL="12538577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9pPr>
            </a:lstStyle>
            <a:p>
              <a:pPr algn="ctr"/>
              <a:r>
                <a:rPr lang="en-US" sz="1800" dirty="0"/>
                <a:t>3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EEA0F09-3DD2-22A4-0BE1-FE4CF92AC60D}"/>
              </a:ext>
            </a:extLst>
          </p:cNvPr>
          <p:cNvGrpSpPr/>
          <p:nvPr/>
        </p:nvGrpSpPr>
        <p:grpSpPr>
          <a:xfrm>
            <a:off x="4903705" y="3178317"/>
            <a:ext cx="3193705" cy="478917"/>
            <a:chOff x="5012987" y="1762106"/>
            <a:chExt cx="3193705" cy="478917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2A932CD8-2961-5BBF-B5CF-2AA9E5179CC4}"/>
                </a:ext>
              </a:extLst>
            </p:cNvPr>
            <p:cNvSpPr/>
            <p:nvPr/>
          </p:nvSpPr>
          <p:spPr>
            <a:xfrm>
              <a:off x="5012987" y="1762106"/>
              <a:ext cx="3193705" cy="478917"/>
            </a:xfrm>
            <a:prstGeom prst="roundRect">
              <a:avLst/>
            </a:prstGeom>
            <a:noFill/>
            <a:ln w="57150" cap="flat" cmpd="sng" algn="ctr">
              <a:solidFill>
                <a:srgbClr val="C0504D"/>
              </a:solidFill>
              <a:prstDash val="solid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1pPr>
              <a:lvl2pPr marL="1567322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2pPr>
              <a:lvl3pPr marL="3134644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3pPr>
              <a:lvl4pPr marL="4701966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4pPr>
              <a:lvl5pPr marL="6269288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5pPr>
              <a:lvl6pPr marL="7836610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6pPr>
              <a:lvl7pPr marL="9403932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7pPr>
              <a:lvl8pPr marL="10971254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8pPr>
              <a:lvl9pPr marL="12538577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9pPr>
            </a:lstStyle>
            <a:p>
              <a:pPr algn="ctr"/>
              <a:r>
                <a:rPr lang="en-US" sz="1800" dirty="0">
                  <a:solidFill>
                    <a:sysClr val="windowText" lastClr="000000"/>
                  </a:solidFill>
                </a:rPr>
                <a:t>Data representation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E5C7180-27C8-C7E3-2C57-B9EAB3C92E8A}"/>
                </a:ext>
              </a:extLst>
            </p:cNvPr>
            <p:cNvSpPr/>
            <p:nvPr/>
          </p:nvSpPr>
          <p:spPr>
            <a:xfrm>
              <a:off x="5064919" y="1792043"/>
              <a:ext cx="394366" cy="419041"/>
            </a:xfrm>
            <a:prstGeom prst="ellipse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1pPr>
              <a:lvl2pPr marL="1567322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2pPr>
              <a:lvl3pPr marL="3134644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3pPr>
              <a:lvl4pPr marL="4701966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4pPr>
              <a:lvl5pPr marL="6269288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5pPr>
              <a:lvl6pPr marL="7836610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6pPr>
              <a:lvl7pPr marL="9403932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7pPr>
              <a:lvl8pPr marL="10971254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8pPr>
              <a:lvl9pPr marL="12538577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9pPr>
            </a:lstStyle>
            <a:p>
              <a:pPr algn="ctr"/>
              <a:r>
                <a:rPr lang="en-US" sz="1800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1094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FB5F2-2296-4DD4-3EAB-FBA99A301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MNMGDatalog</a:t>
            </a:r>
            <a:r>
              <a:rPr lang="en-US" dirty="0"/>
              <a:t>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82257-48FB-9D65-3288-A4DACAECE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A9D9DB5-FC5E-E353-FE52-2ED1F55D8E9D}"/>
              </a:ext>
            </a:extLst>
          </p:cNvPr>
          <p:cNvGrpSpPr/>
          <p:nvPr/>
        </p:nvGrpSpPr>
        <p:grpSpPr>
          <a:xfrm>
            <a:off x="1304877" y="5063323"/>
            <a:ext cx="3193705" cy="478917"/>
            <a:chOff x="322384" y="5364880"/>
            <a:chExt cx="3193705" cy="478917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52BC806-6BF3-2643-2987-9928DCE1131B}"/>
                </a:ext>
              </a:extLst>
            </p:cNvPr>
            <p:cNvSpPr/>
            <p:nvPr/>
          </p:nvSpPr>
          <p:spPr>
            <a:xfrm>
              <a:off x="322384" y="5364880"/>
              <a:ext cx="3193705" cy="478917"/>
            </a:xfrm>
            <a:prstGeom prst="roundRect">
              <a:avLst/>
            </a:prstGeom>
            <a:noFill/>
            <a:ln w="57150" cap="flat" cmpd="sng" algn="ctr">
              <a:solidFill>
                <a:srgbClr val="C0504D"/>
              </a:solidFill>
              <a:prstDash val="solid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1pPr>
              <a:lvl2pPr marL="1567322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2pPr>
              <a:lvl3pPr marL="3134644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3pPr>
              <a:lvl4pPr marL="4701966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4pPr>
              <a:lvl5pPr marL="6269288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5pPr>
              <a:lvl6pPr marL="7836610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6pPr>
              <a:lvl7pPr marL="9403932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7pPr>
              <a:lvl8pPr marL="10971254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8pPr>
              <a:lvl9pPr marL="12538577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9pPr>
            </a:lstStyle>
            <a:p>
              <a:pPr algn="ctr"/>
              <a:r>
                <a:rPr lang="en-US" sz="1800" dirty="0">
                  <a:solidFill>
                    <a:sysClr val="windowText" lastClr="000000"/>
                  </a:solidFill>
                </a:rPr>
                <a:t>Workload partitioning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F669A55-D6DD-8328-93B4-AFAFBAFE462F}"/>
                </a:ext>
              </a:extLst>
            </p:cNvPr>
            <p:cNvSpPr/>
            <p:nvPr/>
          </p:nvSpPr>
          <p:spPr>
            <a:xfrm>
              <a:off x="374316" y="5394817"/>
              <a:ext cx="394366" cy="419041"/>
            </a:xfrm>
            <a:prstGeom prst="ellipse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1pPr>
              <a:lvl2pPr marL="1567322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2pPr>
              <a:lvl3pPr marL="3134644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3pPr>
              <a:lvl4pPr marL="4701966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4pPr>
              <a:lvl5pPr marL="6269288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5pPr>
              <a:lvl6pPr marL="7836610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6pPr>
              <a:lvl7pPr marL="9403932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7pPr>
              <a:lvl8pPr marL="10971254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8pPr>
              <a:lvl9pPr marL="12538577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9pPr>
            </a:lstStyle>
            <a:p>
              <a:pPr algn="ctr"/>
              <a:r>
                <a:rPr lang="en-US" sz="1800" dirty="0"/>
                <a:t>1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4EE7EFD-C026-9826-3EAF-DFD521306EA4}"/>
              </a:ext>
            </a:extLst>
          </p:cNvPr>
          <p:cNvGrpSpPr/>
          <p:nvPr/>
        </p:nvGrpSpPr>
        <p:grpSpPr>
          <a:xfrm>
            <a:off x="4750340" y="5063321"/>
            <a:ext cx="3193705" cy="478917"/>
            <a:chOff x="5012987" y="1762106"/>
            <a:chExt cx="3193705" cy="478917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4D28D431-A831-D888-007E-B14997EF9704}"/>
                </a:ext>
              </a:extLst>
            </p:cNvPr>
            <p:cNvSpPr/>
            <p:nvPr/>
          </p:nvSpPr>
          <p:spPr>
            <a:xfrm>
              <a:off x="5012987" y="1762106"/>
              <a:ext cx="3193705" cy="478917"/>
            </a:xfrm>
            <a:prstGeom prst="roundRect">
              <a:avLst/>
            </a:prstGeom>
            <a:noFill/>
            <a:ln w="57150" cap="flat" cmpd="sng" algn="ctr">
              <a:solidFill>
                <a:srgbClr val="C0504D"/>
              </a:solidFill>
              <a:prstDash val="solid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1pPr>
              <a:lvl2pPr marL="1567322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2pPr>
              <a:lvl3pPr marL="3134644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3pPr>
              <a:lvl4pPr marL="4701966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4pPr>
              <a:lvl5pPr marL="6269288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5pPr>
              <a:lvl6pPr marL="7836610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6pPr>
              <a:lvl7pPr marL="9403932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7pPr>
              <a:lvl8pPr marL="10971254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8pPr>
              <a:lvl9pPr marL="12538577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9pPr>
            </a:lstStyle>
            <a:p>
              <a:pPr algn="ctr"/>
              <a:r>
                <a:rPr lang="en-US" sz="1800" dirty="0">
                  <a:solidFill>
                    <a:sysClr val="windowText" lastClr="000000"/>
                  </a:solidFill>
                </a:rPr>
                <a:t>Data representation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0DDA52F-B70F-515A-72FF-D64F50295046}"/>
                </a:ext>
              </a:extLst>
            </p:cNvPr>
            <p:cNvSpPr/>
            <p:nvPr/>
          </p:nvSpPr>
          <p:spPr>
            <a:xfrm>
              <a:off x="5064919" y="1792043"/>
              <a:ext cx="394366" cy="419041"/>
            </a:xfrm>
            <a:prstGeom prst="ellipse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1pPr>
              <a:lvl2pPr marL="1567322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2pPr>
              <a:lvl3pPr marL="3134644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3pPr>
              <a:lvl4pPr marL="4701966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4pPr>
              <a:lvl5pPr marL="6269288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5pPr>
              <a:lvl6pPr marL="7836610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6pPr>
              <a:lvl7pPr marL="9403932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7pPr>
              <a:lvl8pPr marL="10971254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8pPr>
              <a:lvl9pPr marL="12538577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9pPr>
            </a:lstStyle>
            <a:p>
              <a:pPr algn="ctr"/>
              <a:r>
                <a:rPr lang="en-US" sz="1800" dirty="0"/>
                <a:t>2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6986536-D706-A354-4BFD-EC97EC1DBB87}"/>
              </a:ext>
            </a:extLst>
          </p:cNvPr>
          <p:cNvGrpSpPr/>
          <p:nvPr/>
        </p:nvGrpSpPr>
        <p:grpSpPr>
          <a:xfrm>
            <a:off x="8203646" y="5063319"/>
            <a:ext cx="3193705" cy="478917"/>
            <a:chOff x="6120694" y="5334941"/>
            <a:chExt cx="3193705" cy="478917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8CF1F77-347A-DE3E-96BB-2BEE353670EF}"/>
                </a:ext>
              </a:extLst>
            </p:cNvPr>
            <p:cNvSpPr/>
            <p:nvPr/>
          </p:nvSpPr>
          <p:spPr>
            <a:xfrm>
              <a:off x="6120694" y="5334941"/>
              <a:ext cx="3193705" cy="478917"/>
            </a:xfrm>
            <a:prstGeom prst="roundRect">
              <a:avLst/>
            </a:prstGeom>
            <a:noFill/>
            <a:ln w="57150" cap="flat" cmpd="sng" algn="ctr">
              <a:solidFill>
                <a:srgbClr val="C0504D"/>
              </a:solidFill>
              <a:prstDash val="solid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1pPr>
              <a:lvl2pPr marL="1567322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2pPr>
              <a:lvl3pPr marL="3134644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3pPr>
              <a:lvl4pPr marL="4701966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4pPr>
              <a:lvl5pPr marL="6269288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5pPr>
              <a:lvl6pPr marL="7836610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6pPr>
              <a:lvl7pPr marL="9403932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7pPr>
              <a:lvl8pPr marL="10971254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8pPr>
              <a:lvl9pPr marL="12538577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9pPr>
            </a:lstStyle>
            <a:p>
              <a:pPr algn="ctr"/>
              <a:r>
                <a:rPr lang="en-US" sz="1800" dirty="0">
                  <a:solidFill>
                    <a:sysClr val="windowText" lastClr="000000"/>
                  </a:solidFill>
                </a:rPr>
                <a:t>Communication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01EB3D-BF3C-33BE-D714-81F89C54B057}"/>
                </a:ext>
              </a:extLst>
            </p:cNvPr>
            <p:cNvSpPr/>
            <p:nvPr/>
          </p:nvSpPr>
          <p:spPr>
            <a:xfrm>
              <a:off x="6172626" y="5364878"/>
              <a:ext cx="394366" cy="419041"/>
            </a:xfrm>
            <a:prstGeom prst="ellipse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1pPr>
              <a:lvl2pPr marL="1567322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2pPr>
              <a:lvl3pPr marL="3134644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3pPr>
              <a:lvl4pPr marL="4701966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4pPr>
              <a:lvl5pPr marL="6269288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5pPr>
              <a:lvl6pPr marL="7836610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6pPr>
              <a:lvl7pPr marL="9403932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7pPr>
              <a:lvl8pPr marL="10971254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8pPr>
              <a:lvl9pPr marL="12538577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9pPr>
            </a:lstStyle>
            <a:p>
              <a:pPr algn="ctr"/>
              <a:r>
                <a:rPr lang="en-US" sz="1800" dirty="0"/>
                <a:t>3</a:t>
              </a:r>
            </a:p>
          </p:txBody>
        </p:sp>
      </p:grp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C0E87F64-BE60-F39E-FA2A-C7ED76B73F75}"/>
              </a:ext>
            </a:extLst>
          </p:cNvPr>
          <p:cNvSpPr/>
          <p:nvPr/>
        </p:nvSpPr>
        <p:spPr>
          <a:xfrm>
            <a:off x="1391410" y="3734665"/>
            <a:ext cx="3020638" cy="1100073"/>
          </a:xfrm>
          <a:prstGeom prst="flowChartAlternateProcess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Hash-based data distribution</a:t>
            </a:r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BEE13456-5233-27B9-9B00-88008056C031}"/>
              </a:ext>
            </a:extLst>
          </p:cNvPr>
          <p:cNvSpPr/>
          <p:nvPr/>
        </p:nvSpPr>
        <p:spPr>
          <a:xfrm>
            <a:off x="4836873" y="3734665"/>
            <a:ext cx="3020638" cy="1100073"/>
          </a:xfrm>
          <a:prstGeom prst="flowChartAlternateProcess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GPU-optimized data representation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934D497A-A63D-FE37-F0A2-95D253009664}"/>
              </a:ext>
            </a:extLst>
          </p:cNvPr>
          <p:cNvSpPr/>
          <p:nvPr/>
        </p:nvSpPr>
        <p:spPr>
          <a:xfrm>
            <a:off x="8290179" y="3734664"/>
            <a:ext cx="3020638" cy="1100073"/>
          </a:xfrm>
          <a:prstGeom prst="flowChartAlternateProcess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GPU-Aware all-to-all communication</a:t>
            </a:r>
          </a:p>
        </p:txBody>
      </p:sp>
    </p:spTree>
    <p:extLst>
      <p:ext uri="{BB962C8B-B14F-4D97-AF65-F5344CB8AC3E}">
        <p14:creationId xmlns:p14="http://schemas.microsoft.com/office/powerpoint/2010/main" val="4877794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AC71CA-9793-B4E5-841B-A33203958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3B67-9E33-552A-9430-F7ECC506A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MNMGDatalog</a:t>
            </a:r>
            <a:r>
              <a:rPr lang="en-US" dirty="0"/>
              <a:t>: Radix-hash-based partitioning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3111A-A478-F147-A1AF-1CFD529ED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B79FA31-D42E-72E0-5CAE-6EF3C04C7FA2}"/>
              </a:ext>
            </a:extLst>
          </p:cNvPr>
          <p:cNvGrpSpPr/>
          <p:nvPr/>
        </p:nvGrpSpPr>
        <p:grpSpPr>
          <a:xfrm>
            <a:off x="1304877" y="5063323"/>
            <a:ext cx="3193705" cy="478917"/>
            <a:chOff x="322384" y="5364880"/>
            <a:chExt cx="3193705" cy="478917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99C9771-261F-AD12-AE17-B51DA0BEC6A8}"/>
                </a:ext>
              </a:extLst>
            </p:cNvPr>
            <p:cNvSpPr/>
            <p:nvPr/>
          </p:nvSpPr>
          <p:spPr>
            <a:xfrm>
              <a:off x="322384" y="5364880"/>
              <a:ext cx="3193705" cy="478917"/>
            </a:xfrm>
            <a:prstGeom prst="roundRect">
              <a:avLst/>
            </a:prstGeom>
            <a:noFill/>
            <a:ln w="57150" cap="flat" cmpd="sng" algn="ctr">
              <a:solidFill>
                <a:srgbClr val="C0504D"/>
              </a:solidFill>
              <a:prstDash val="solid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1pPr>
              <a:lvl2pPr marL="1567322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2pPr>
              <a:lvl3pPr marL="3134644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3pPr>
              <a:lvl4pPr marL="4701966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4pPr>
              <a:lvl5pPr marL="6269288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5pPr>
              <a:lvl6pPr marL="7836610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6pPr>
              <a:lvl7pPr marL="9403932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7pPr>
              <a:lvl8pPr marL="10971254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8pPr>
              <a:lvl9pPr marL="12538577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9pPr>
            </a:lstStyle>
            <a:p>
              <a:pPr algn="ctr"/>
              <a:r>
                <a:rPr lang="en-US" sz="1800" dirty="0">
                  <a:solidFill>
                    <a:sysClr val="windowText" lastClr="000000"/>
                  </a:solidFill>
                </a:rPr>
                <a:t>Workload partitioning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39CA2F5-CDAB-024F-44FB-511431A42B6F}"/>
                </a:ext>
              </a:extLst>
            </p:cNvPr>
            <p:cNvSpPr/>
            <p:nvPr/>
          </p:nvSpPr>
          <p:spPr>
            <a:xfrm>
              <a:off x="374316" y="5394817"/>
              <a:ext cx="394366" cy="419041"/>
            </a:xfrm>
            <a:prstGeom prst="ellipse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1pPr>
              <a:lvl2pPr marL="1567322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2pPr>
              <a:lvl3pPr marL="3134644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3pPr>
              <a:lvl4pPr marL="4701966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4pPr>
              <a:lvl5pPr marL="6269288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5pPr>
              <a:lvl6pPr marL="7836610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6pPr>
              <a:lvl7pPr marL="9403932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7pPr>
              <a:lvl8pPr marL="10971254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8pPr>
              <a:lvl9pPr marL="12538577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9pPr>
            </a:lstStyle>
            <a:p>
              <a:pPr algn="ctr"/>
              <a:r>
                <a:rPr lang="en-US" sz="1800" dirty="0"/>
                <a:t>1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F5774BD-16D2-8B7E-E4C1-8192C34D8CCD}"/>
              </a:ext>
            </a:extLst>
          </p:cNvPr>
          <p:cNvGrpSpPr/>
          <p:nvPr/>
        </p:nvGrpSpPr>
        <p:grpSpPr>
          <a:xfrm>
            <a:off x="4750340" y="5063321"/>
            <a:ext cx="3193705" cy="478917"/>
            <a:chOff x="5012987" y="1762106"/>
            <a:chExt cx="3193705" cy="478917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9688332-96B4-75CD-22D9-CEE03AF86A89}"/>
                </a:ext>
              </a:extLst>
            </p:cNvPr>
            <p:cNvSpPr/>
            <p:nvPr/>
          </p:nvSpPr>
          <p:spPr>
            <a:xfrm>
              <a:off x="5012987" y="1762106"/>
              <a:ext cx="3193705" cy="478917"/>
            </a:xfrm>
            <a:prstGeom prst="roundRect">
              <a:avLst/>
            </a:prstGeom>
            <a:noFill/>
            <a:ln w="57150" cap="flat" cmpd="sng" algn="ctr">
              <a:solidFill>
                <a:srgbClr val="C0504D"/>
              </a:solidFill>
              <a:prstDash val="solid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1pPr>
              <a:lvl2pPr marL="1567322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2pPr>
              <a:lvl3pPr marL="3134644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3pPr>
              <a:lvl4pPr marL="4701966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4pPr>
              <a:lvl5pPr marL="6269288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5pPr>
              <a:lvl6pPr marL="7836610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6pPr>
              <a:lvl7pPr marL="9403932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7pPr>
              <a:lvl8pPr marL="10971254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8pPr>
              <a:lvl9pPr marL="12538577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9pPr>
            </a:lstStyle>
            <a:p>
              <a:pPr algn="ctr"/>
              <a:r>
                <a:rPr lang="en-US" sz="1800" dirty="0">
                  <a:solidFill>
                    <a:sysClr val="windowText" lastClr="000000"/>
                  </a:solidFill>
                </a:rPr>
                <a:t>Data representation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9FBD531-E94F-6F18-1298-B4F0C84C2ECB}"/>
                </a:ext>
              </a:extLst>
            </p:cNvPr>
            <p:cNvSpPr/>
            <p:nvPr/>
          </p:nvSpPr>
          <p:spPr>
            <a:xfrm>
              <a:off x="5064919" y="1792043"/>
              <a:ext cx="394366" cy="419041"/>
            </a:xfrm>
            <a:prstGeom prst="ellipse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1pPr>
              <a:lvl2pPr marL="1567322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2pPr>
              <a:lvl3pPr marL="3134644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3pPr>
              <a:lvl4pPr marL="4701966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4pPr>
              <a:lvl5pPr marL="6269288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5pPr>
              <a:lvl6pPr marL="7836610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6pPr>
              <a:lvl7pPr marL="9403932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7pPr>
              <a:lvl8pPr marL="10971254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8pPr>
              <a:lvl9pPr marL="12538577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9pPr>
            </a:lstStyle>
            <a:p>
              <a:pPr algn="ctr"/>
              <a:r>
                <a:rPr lang="en-US" sz="1800" dirty="0"/>
                <a:t>2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D16DE52-0AAF-0E72-4D7A-D1AF27F69152}"/>
              </a:ext>
            </a:extLst>
          </p:cNvPr>
          <p:cNvGrpSpPr/>
          <p:nvPr/>
        </p:nvGrpSpPr>
        <p:grpSpPr>
          <a:xfrm>
            <a:off x="8203646" y="5063319"/>
            <a:ext cx="3193705" cy="478917"/>
            <a:chOff x="6120694" y="5334941"/>
            <a:chExt cx="3193705" cy="478917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4CF7C01-F011-7972-064E-C8197B3B115A}"/>
                </a:ext>
              </a:extLst>
            </p:cNvPr>
            <p:cNvSpPr/>
            <p:nvPr/>
          </p:nvSpPr>
          <p:spPr>
            <a:xfrm>
              <a:off x="6120694" y="5334941"/>
              <a:ext cx="3193705" cy="478917"/>
            </a:xfrm>
            <a:prstGeom prst="roundRect">
              <a:avLst/>
            </a:prstGeom>
            <a:noFill/>
            <a:ln w="57150" cap="flat" cmpd="sng" algn="ctr">
              <a:solidFill>
                <a:srgbClr val="C0504D"/>
              </a:solidFill>
              <a:prstDash val="solid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1pPr>
              <a:lvl2pPr marL="1567322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2pPr>
              <a:lvl3pPr marL="3134644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3pPr>
              <a:lvl4pPr marL="4701966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4pPr>
              <a:lvl5pPr marL="6269288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5pPr>
              <a:lvl6pPr marL="7836610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6pPr>
              <a:lvl7pPr marL="9403932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7pPr>
              <a:lvl8pPr marL="10971254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8pPr>
              <a:lvl9pPr marL="12538577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9pPr>
            </a:lstStyle>
            <a:p>
              <a:pPr algn="ctr"/>
              <a:r>
                <a:rPr lang="en-US" sz="1800" dirty="0">
                  <a:solidFill>
                    <a:sysClr val="windowText" lastClr="000000"/>
                  </a:solidFill>
                </a:rPr>
                <a:t>Communication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F035145-A5BD-CD76-9EF9-3A0C296E5956}"/>
                </a:ext>
              </a:extLst>
            </p:cNvPr>
            <p:cNvSpPr/>
            <p:nvPr/>
          </p:nvSpPr>
          <p:spPr>
            <a:xfrm>
              <a:off x="6172626" y="5364878"/>
              <a:ext cx="394366" cy="419041"/>
            </a:xfrm>
            <a:prstGeom prst="ellipse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1pPr>
              <a:lvl2pPr marL="1567322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2pPr>
              <a:lvl3pPr marL="3134644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3pPr>
              <a:lvl4pPr marL="4701966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4pPr>
              <a:lvl5pPr marL="6269288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5pPr>
              <a:lvl6pPr marL="7836610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6pPr>
              <a:lvl7pPr marL="9403932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7pPr>
              <a:lvl8pPr marL="10971254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8pPr>
              <a:lvl9pPr marL="12538577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9pPr>
            </a:lstStyle>
            <a:p>
              <a:pPr algn="ctr"/>
              <a:r>
                <a:rPr lang="en-US" sz="1800" dirty="0"/>
                <a:t>3</a:t>
              </a:r>
            </a:p>
          </p:txBody>
        </p:sp>
      </p:grp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2343008A-6B3F-9960-3FDB-B9DBF73738B5}"/>
              </a:ext>
            </a:extLst>
          </p:cNvPr>
          <p:cNvSpPr/>
          <p:nvPr/>
        </p:nvSpPr>
        <p:spPr>
          <a:xfrm>
            <a:off x="1391410" y="3734665"/>
            <a:ext cx="3020638" cy="1100073"/>
          </a:xfrm>
          <a:prstGeom prst="flowChartAlternateProcess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Hash-based data distribution</a:t>
            </a:r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88CBFBFA-9D44-4340-64E3-DEE725F75AD3}"/>
              </a:ext>
            </a:extLst>
          </p:cNvPr>
          <p:cNvSpPr/>
          <p:nvPr/>
        </p:nvSpPr>
        <p:spPr>
          <a:xfrm>
            <a:off x="4836873" y="3734665"/>
            <a:ext cx="3020638" cy="1100073"/>
          </a:xfrm>
          <a:prstGeom prst="flowChartAlternateProcess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GPU-optimized data representation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33805FFE-36FA-601B-E533-E8CF6F9676B0}"/>
              </a:ext>
            </a:extLst>
          </p:cNvPr>
          <p:cNvSpPr/>
          <p:nvPr/>
        </p:nvSpPr>
        <p:spPr>
          <a:xfrm>
            <a:off x="8290179" y="3734664"/>
            <a:ext cx="3020638" cy="1100073"/>
          </a:xfrm>
          <a:prstGeom prst="flowChartAlternateProcess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GPU-Aware all-to-all communication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AC46DC-3D64-012D-0D6E-4F4D66A030B0}"/>
              </a:ext>
            </a:extLst>
          </p:cNvPr>
          <p:cNvSpPr/>
          <p:nvPr/>
        </p:nvSpPr>
        <p:spPr>
          <a:xfrm>
            <a:off x="4630366" y="1323474"/>
            <a:ext cx="7449338" cy="467849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67102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/>
          <p:cNvSpPr/>
          <p:nvPr/>
        </p:nvSpPr>
        <p:spPr>
          <a:xfrm>
            <a:off x="7097248" y="3429000"/>
            <a:ext cx="271204" cy="23491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33" name="Oval 32"/>
          <p:cNvSpPr/>
          <p:nvPr/>
        </p:nvSpPr>
        <p:spPr>
          <a:xfrm>
            <a:off x="7757202" y="2721658"/>
            <a:ext cx="271204" cy="23491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34" name="Oval 33"/>
          <p:cNvSpPr/>
          <p:nvPr/>
        </p:nvSpPr>
        <p:spPr>
          <a:xfrm>
            <a:off x="7757202" y="4074112"/>
            <a:ext cx="271204" cy="23491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35" name="Oval 34"/>
          <p:cNvSpPr/>
          <p:nvPr/>
        </p:nvSpPr>
        <p:spPr>
          <a:xfrm>
            <a:off x="8621510" y="3429000"/>
            <a:ext cx="271204" cy="23491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sp>
        <p:nvSpPr>
          <p:cNvPr id="36" name="Oval 35"/>
          <p:cNvSpPr/>
          <p:nvPr/>
        </p:nvSpPr>
        <p:spPr>
          <a:xfrm>
            <a:off x="10081596" y="3429000"/>
            <a:ext cx="271204" cy="23491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r>
          </a:p>
        </p:txBody>
      </p:sp>
      <p:cxnSp>
        <p:nvCxnSpPr>
          <p:cNvPr id="37" name="Straight Arrow Connector 36"/>
          <p:cNvCxnSpPr>
            <a:stCxn id="32" idx="7"/>
            <a:endCxn id="33" idx="3"/>
          </p:cNvCxnSpPr>
          <p:nvPr/>
        </p:nvCxnSpPr>
        <p:spPr>
          <a:xfrm flipV="1">
            <a:off x="7328735" y="2922171"/>
            <a:ext cx="468185" cy="54123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2" idx="5"/>
            <a:endCxn id="34" idx="1"/>
          </p:cNvCxnSpPr>
          <p:nvPr/>
        </p:nvCxnSpPr>
        <p:spPr>
          <a:xfrm>
            <a:off x="7328735" y="3629513"/>
            <a:ext cx="468185" cy="47900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3" idx="5"/>
            <a:endCxn id="35" idx="1"/>
          </p:cNvCxnSpPr>
          <p:nvPr/>
        </p:nvCxnSpPr>
        <p:spPr>
          <a:xfrm>
            <a:off x="7988690" y="2922172"/>
            <a:ext cx="672537" cy="54123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4" idx="7"/>
            <a:endCxn id="35" idx="3"/>
          </p:cNvCxnSpPr>
          <p:nvPr/>
        </p:nvCxnSpPr>
        <p:spPr>
          <a:xfrm flipV="1">
            <a:off x="7988690" y="3629513"/>
            <a:ext cx="672537" cy="47900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9249049" y="2352073"/>
            <a:ext cx="271204" cy="23491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42" name="Oval 41"/>
          <p:cNvSpPr/>
          <p:nvPr/>
        </p:nvSpPr>
        <p:spPr>
          <a:xfrm>
            <a:off x="9249049" y="4440864"/>
            <a:ext cx="271204" cy="23491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</a:t>
            </a:r>
          </a:p>
        </p:txBody>
      </p:sp>
      <p:cxnSp>
        <p:nvCxnSpPr>
          <p:cNvPr id="43" name="Straight Arrow Connector 42"/>
          <p:cNvCxnSpPr>
            <a:stCxn id="35" idx="0"/>
            <a:endCxn id="41" idx="3"/>
          </p:cNvCxnSpPr>
          <p:nvPr/>
        </p:nvCxnSpPr>
        <p:spPr>
          <a:xfrm flipV="1">
            <a:off x="8757112" y="2552587"/>
            <a:ext cx="531653" cy="87641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5" idx="4"/>
            <a:endCxn id="42" idx="1"/>
          </p:cNvCxnSpPr>
          <p:nvPr/>
        </p:nvCxnSpPr>
        <p:spPr>
          <a:xfrm>
            <a:off x="8757112" y="3663916"/>
            <a:ext cx="531653" cy="8113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1" idx="5"/>
            <a:endCxn id="36" idx="1"/>
          </p:cNvCxnSpPr>
          <p:nvPr/>
        </p:nvCxnSpPr>
        <p:spPr>
          <a:xfrm>
            <a:off x="9480536" y="2552587"/>
            <a:ext cx="640777" cy="91081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6" idx="3"/>
            <a:endCxn id="42" idx="7"/>
          </p:cNvCxnSpPr>
          <p:nvPr/>
        </p:nvCxnSpPr>
        <p:spPr>
          <a:xfrm flipH="1">
            <a:off x="9480536" y="3629513"/>
            <a:ext cx="640777" cy="845754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10953862" y="3429000"/>
            <a:ext cx="271204" cy="23491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</a:p>
        </p:txBody>
      </p:sp>
      <p:sp>
        <p:nvSpPr>
          <p:cNvPr id="48" name="Oval 47"/>
          <p:cNvSpPr/>
          <p:nvPr/>
        </p:nvSpPr>
        <p:spPr>
          <a:xfrm>
            <a:off x="11890388" y="3428999"/>
            <a:ext cx="271204" cy="23491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</a:t>
            </a:r>
          </a:p>
        </p:txBody>
      </p:sp>
      <p:cxnSp>
        <p:nvCxnSpPr>
          <p:cNvPr id="49" name="Straight Arrow Connector 48"/>
          <p:cNvCxnSpPr>
            <a:stCxn id="36" idx="6"/>
            <a:endCxn id="47" idx="2"/>
          </p:cNvCxnSpPr>
          <p:nvPr/>
        </p:nvCxnSpPr>
        <p:spPr>
          <a:xfrm>
            <a:off x="10352801" y="3546458"/>
            <a:ext cx="60106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7" idx="6"/>
            <a:endCxn id="48" idx="2"/>
          </p:cNvCxnSpPr>
          <p:nvPr/>
        </p:nvCxnSpPr>
        <p:spPr>
          <a:xfrm flipV="1">
            <a:off x="11225066" y="3546457"/>
            <a:ext cx="665322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096000" y="3429000"/>
            <a:ext cx="271204" cy="23491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52" name="Straight Arrow Connector 51"/>
          <p:cNvCxnSpPr>
            <a:cxnSpLocks/>
            <a:stCxn id="51" idx="6"/>
            <a:endCxn id="32" idx="2"/>
          </p:cNvCxnSpPr>
          <p:nvPr/>
        </p:nvCxnSpPr>
        <p:spPr>
          <a:xfrm>
            <a:off x="6367204" y="3546458"/>
            <a:ext cx="730043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2" idx="6"/>
            <a:endCxn id="35" idx="2"/>
          </p:cNvCxnSpPr>
          <p:nvPr/>
        </p:nvCxnSpPr>
        <p:spPr>
          <a:xfrm flipV="1">
            <a:off x="7368452" y="3546458"/>
            <a:ext cx="1253058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3BA8A81-4DB3-4DC8-8ADA-B1F9DDB6B791}"/>
              </a:ext>
            </a:extLst>
          </p:cNvPr>
          <p:cNvCxnSpPr>
            <a:stCxn id="41" idx="6"/>
            <a:endCxn id="48" idx="0"/>
          </p:cNvCxnSpPr>
          <p:nvPr/>
        </p:nvCxnSpPr>
        <p:spPr>
          <a:xfrm>
            <a:off x="9520253" y="2469532"/>
            <a:ext cx="2505737" cy="95946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00E14F6-CF69-4FB6-ABC9-230045E12169}"/>
              </a:ext>
            </a:extLst>
          </p:cNvPr>
          <p:cNvCxnSpPr>
            <a:cxnSpLocks/>
            <a:stCxn id="51" idx="0"/>
            <a:endCxn id="33" idx="1"/>
          </p:cNvCxnSpPr>
          <p:nvPr/>
        </p:nvCxnSpPr>
        <p:spPr>
          <a:xfrm flipV="1">
            <a:off x="6231602" y="2756061"/>
            <a:ext cx="1565317" cy="67293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4F888D7-C9C7-4112-93F5-D401A8DE16E8}"/>
              </a:ext>
            </a:extLst>
          </p:cNvPr>
          <p:cNvCxnSpPr>
            <a:cxnSpLocks/>
            <a:stCxn id="51" idx="4"/>
            <a:endCxn id="34" idx="2"/>
          </p:cNvCxnSpPr>
          <p:nvPr/>
        </p:nvCxnSpPr>
        <p:spPr>
          <a:xfrm>
            <a:off x="6231602" y="3663917"/>
            <a:ext cx="1525600" cy="52765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C908182-17EC-49D9-8AC4-170A7C2FAE5B}"/>
              </a:ext>
            </a:extLst>
          </p:cNvPr>
          <p:cNvCxnSpPr>
            <a:cxnSpLocks/>
            <a:stCxn id="34" idx="5"/>
            <a:endCxn id="42" idx="2"/>
          </p:cNvCxnSpPr>
          <p:nvPr/>
        </p:nvCxnSpPr>
        <p:spPr>
          <a:xfrm>
            <a:off x="7988689" y="4274626"/>
            <a:ext cx="1260360" cy="28369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C98BEF9-2F9E-4736-834F-BEF8E5C1243B}"/>
              </a:ext>
            </a:extLst>
          </p:cNvPr>
          <p:cNvSpPr/>
          <p:nvPr/>
        </p:nvSpPr>
        <p:spPr>
          <a:xfrm>
            <a:off x="264160" y="5836920"/>
            <a:ext cx="1630680" cy="816954"/>
          </a:xfrm>
          <a:custGeom>
            <a:avLst/>
            <a:gdLst>
              <a:gd name="connsiteX0" fmla="*/ 0 w 1630680"/>
              <a:gd name="connsiteY0" fmla="*/ 365760 h 816954"/>
              <a:gd name="connsiteX1" fmla="*/ 396240 w 1630680"/>
              <a:gd name="connsiteY1" fmla="*/ 807720 h 816954"/>
              <a:gd name="connsiteX2" fmla="*/ 1630680 w 1630680"/>
              <a:gd name="connsiteY2" fmla="*/ 0 h 816954"/>
              <a:gd name="connsiteX3" fmla="*/ 1630680 w 1630680"/>
              <a:gd name="connsiteY3" fmla="*/ 0 h 816954"/>
              <a:gd name="connsiteX4" fmla="*/ 1630680 w 1630680"/>
              <a:gd name="connsiteY4" fmla="*/ 0 h 816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0680" h="816954">
                <a:moveTo>
                  <a:pt x="0" y="365760"/>
                </a:moveTo>
                <a:cubicBezTo>
                  <a:pt x="62230" y="617220"/>
                  <a:pt x="124460" y="868680"/>
                  <a:pt x="396240" y="807720"/>
                </a:cubicBezTo>
                <a:cubicBezTo>
                  <a:pt x="668020" y="746760"/>
                  <a:pt x="1630680" y="0"/>
                  <a:pt x="1630680" y="0"/>
                </a:cubicBezTo>
                <a:lnTo>
                  <a:pt x="1630680" y="0"/>
                </a:lnTo>
                <a:lnTo>
                  <a:pt x="1630680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C0A3AB-67F7-4B33-B802-05EFDD8EB31B}"/>
              </a:ext>
            </a:extLst>
          </p:cNvPr>
          <p:cNvSpPr txBox="1"/>
          <p:nvPr/>
        </p:nvSpPr>
        <p:spPr>
          <a:xfrm>
            <a:off x="1991992" y="4735880"/>
            <a:ext cx="42178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Hash-partitioning based on the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Join Column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56CA4C5-3F0A-AF60-22C5-E50B006C9098}"/>
              </a:ext>
            </a:extLst>
          </p:cNvPr>
          <p:cNvGraphicFramePr>
            <a:graphicFrameLocks noGrp="1"/>
          </p:cNvGraphicFramePr>
          <p:nvPr/>
        </p:nvGraphicFramePr>
        <p:xfrm>
          <a:off x="80381" y="272274"/>
          <a:ext cx="822254" cy="59334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73380">
                  <a:extLst>
                    <a:ext uri="{9D8B030D-6E8A-4147-A177-3AD203B41FA5}">
                      <a16:colId xmlns:a16="http://schemas.microsoft.com/office/drawing/2014/main" val="2238006340"/>
                    </a:ext>
                  </a:extLst>
                </a:gridCol>
                <a:gridCol w="448874">
                  <a:extLst>
                    <a:ext uri="{9D8B030D-6E8A-4147-A177-3AD203B41FA5}">
                      <a16:colId xmlns:a16="http://schemas.microsoft.com/office/drawing/2014/main" val="2061947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526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175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0979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655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134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5905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5016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8060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7248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3369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328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2058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11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9546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6025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80583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BF93962-E9BA-9E43-923D-96A8E6DE0C27}"/>
              </a:ext>
            </a:extLst>
          </p:cNvPr>
          <p:cNvSpPr txBox="1"/>
          <p:nvPr/>
        </p:nvSpPr>
        <p:spPr>
          <a:xfrm>
            <a:off x="44509" y="-32819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(k)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69858B-4068-0CE6-3F95-0348441F0D4D}"/>
              </a:ext>
            </a:extLst>
          </p:cNvPr>
          <p:cNvSpPr txBox="1"/>
          <p:nvPr/>
        </p:nvSpPr>
        <p:spPr>
          <a:xfrm>
            <a:off x="6059020" y="34242"/>
            <a:ext cx="6102572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join column decides the </a:t>
            </a:r>
            <a:r>
              <a:rPr lang="en-US" sz="4200" dirty="0">
                <a:solidFill>
                  <a:prstClr val="black"/>
                </a:solidFill>
                <a:latin typeface="Calibri" panose="020F0502020204030204"/>
              </a:rPr>
              <a:t>GPU </a:t>
            </a:r>
            <a:r>
              <a:rPr kumimoji="0" lang="en-US" sz="4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(bucket-id)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623DB5-D6D3-A73B-16DD-4A27835B3B6F}"/>
              </a:ext>
            </a:extLst>
          </p:cNvPr>
          <p:cNvSpPr txBox="1"/>
          <p:nvPr/>
        </p:nvSpPr>
        <p:spPr>
          <a:xfrm>
            <a:off x="1111045" y="6445046"/>
            <a:ext cx="10223909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>
                <a:cs typeface="Arial"/>
              </a:rPr>
              <a:t>Kumar, S., &amp; Gilray, T. (2020). Load-balancing parallel relational algebra. In </a:t>
            </a:r>
            <a:r>
              <a:rPr lang="en-US" sz="1050" i="1">
                <a:cs typeface="Arial"/>
              </a:rPr>
              <a:t>High Performance Computing: 35th International Conference, ISC High Performance 2020, Frankfurt/Main, Germany, June 22–25, 2020, Proceedings 35</a:t>
            </a:r>
            <a:r>
              <a:rPr lang="en-US" sz="1050">
                <a:cs typeface="Arial"/>
              </a:rPr>
              <a:t> (pp. 288-308). Springer International Publishing.</a:t>
            </a:r>
          </a:p>
        </p:txBody>
      </p:sp>
    </p:spTree>
    <p:extLst>
      <p:ext uri="{BB962C8B-B14F-4D97-AF65-F5344CB8AC3E}">
        <p14:creationId xmlns:p14="http://schemas.microsoft.com/office/powerpoint/2010/main" val="5112860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320480" y="272274"/>
          <a:ext cx="900000" cy="59334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val="2238006340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61947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26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75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738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259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107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392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18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7216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933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1407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873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019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662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047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0114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945508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3444810" y="101535"/>
          <a:ext cx="911534" cy="1112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55767">
                  <a:extLst>
                    <a:ext uri="{9D8B030D-6E8A-4147-A177-3AD203B41FA5}">
                      <a16:colId xmlns:a16="http://schemas.microsoft.com/office/drawing/2014/main" val="2238006340"/>
                    </a:ext>
                  </a:extLst>
                </a:gridCol>
                <a:gridCol w="455767">
                  <a:extLst>
                    <a:ext uri="{9D8B030D-6E8A-4147-A177-3AD203B41FA5}">
                      <a16:colId xmlns:a16="http://schemas.microsoft.com/office/drawing/2014/main" val="2061947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26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560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01894"/>
                  </a:ext>
                </a:extLst>
              </a:tr>
            </a:tbl>
          </a:graphicData>
        </a:graphic>
      </p:graphicFrame>
      <p:sp>
        <p:nvSpPr>
          <p:cNvPr id="32" name="Oval 31"/>
          <p:cNvSpPr/>
          <p:nvPr/>
        </p:nvSpPr>
        <p:spPr>
          <a:xfrm>
            <a:off x="7097248" y="3478818"/>
            <a:ext cx="271204" cy="23491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33" name="Oval 32"/>
          <p:cNvSpPr/>
          <p:nvPr/>
        </p:nvSpPr>
        <p:spPr>
          <a:xfrm>
            <a:off x="7757202" y="2771476"/>
            <a:ext cx="271204" cy="23491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34" name="Oval 33"/>
          <p:cNvSpPr/>
          <p:nvPr/>
        </p:nvSpPr>
        <p:spPr>
          <a:xfrm>
            <a:off x="7757202" y="4123930"/>
            <a:ext cx="271204" cy="23491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35" name="Oval 34"/>
          <p:cNvSpPr/>
          <p:nvPr/>
        </p:nvSpPr>
        <p:spPr>
          <a:xfrm>
            <a:off x="8621510" y="3478818"/>
            <a:ext cx="271204" cy="23491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sp>
        <p:nvSpPr>
          <p:cNvPr id="36" name="Oval 35"/>
          <p:cNvSpPr/>
          <p:nvPr/>
        </p:nvSpPr>
        <p:spPr>
          <a:xfrm>
            <a:off x="10081596" y="3478818"/>
            <a:ext cx="271204" cy="23491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r>
          </a:p>
        </p:txBody>
      </p:sp>
      <p:cxnSp>
        <p:nvCxnSpPr>
          <p:cNvPr id="37" name="Straight Arrow Connector 36"/>
          <p:cNvCxnSpPr>
            <a:stCxn id="32" idx="7"/>
            <a:endCxn id="33" idx="3"/>
          </p:cNvCxnSpPr>
          <p:nvPr/>
        </p:nvCxnSpPr>
        <p:spPr>
          <a:xfrm flipV="1">
            <a:off x="7328735" y="2971989"/>
            <a:ext cx="468185" cy="54123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2" idx="5"/>
            <a:endCxn id="34" idx="1"/>
          </p:cNvCxnSpPr>
          <p:nvPr/>
        </p:nvCxnSpPr>
        <p:spPr>
          <a:xfrm>
            <a:off x="7328735" y="3679331"/>
            <a:ext cx="468185" cy="47900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3" idx="5"/>
            <a:endCxn id="35" idx="1"/>
          </p:cNvCxnSpPr>
          <p:nvPr/>
        </p:nvCxnSpPr>
        <p:spPr>
          <a:xfrm>
            <a:off x="7988690" y="2971990"/>
            <a:ext cx="672537" cy="541230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4" idx="7"/>
            <a:endCxn id="35" idx="3"/>
          </p:cNvCxnSpPr>
          <p:nvPr/>
        </p:nvCxnSpPr>
        <p:spPr>
          <a:xfrm flipV="1">
            <a:off x="7988690" y="3679331"/>
            <a:ext cx="672537" cy="479001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9249049" y="2401891"/>
            <a:ext cx="271204" cy="23491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42" name="Oval 41"/>
          <p:cNvSpPr/>
          <p:nvPr/>
        </p:nvSpPr>
        <p:spPr>
          <a:xfrm>
            <a:off x="9249049" y="4490682"/>
            <a:ext cx="271204" cy="23491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</a:t>
            </a:r>
          </a:p>
        </p:txBody>
      </p:sp>
      <p:cxnSp>
        <p:nvCxnSpPr>
          <p:cNvPr id="43" name="Straight Arrow Connector 42"/>
          <p:cNvCxnSpPr>
            <a:stCxn id="35" idx="0"/>
            <a:endCxn id="41" idx="3"/>
          </p:cNvCxnSpPr>
          <p:nvPr/>
        </p:nvCxnSpPr>
        <p:spPr>
          <a:xfrm flipV="1">
            <a:off x="8757112" y="2602405"/>
            <a:ext cx="531653" cy="876413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5" idx="4"/>
            <a:endCxn id="42" idx="1"/>
          </p:cNvCxnSpPr>
          <p:nvPr/>
        </p:nvCxnSpPr>
        <p:spPr>
          <a:xfrm>
            <a:off x="8757112" y="3713734"/>
            <a:ext cx="531653" cy="811351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1" idx="5"/>
            <a:endCxn id="36" idx="1"/>
          </p:cNvCxnSpPr>
          <p:nvPr/>
        </p:nvCxnSpPr>
        <p:spPr>
          <a:xfrm>
            <a:off x="9480536" y="2602405"/>
            <a:ext cx="640777" cy="91081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6" idx="3"/>
            <a:endCxn id="42" idx="7"/>
          </p:cNvCxnSpPr>
          <p:nvPr/>
        </p:nvCxnSpPr>
        <p:spPr>
          <a:xfrm flipH="1">
            <a:off x="9480536" y="3679331"/>
            <a:ext cx="640777" cy="845754"/>
          </a:xfrm>
          <a:prstGeom prst="straightConnector1">
            <a:avLst/>
          </a:prstGeom>
          <a:ln w="28575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10953862" y="3478818"/>
            <a:ext cx="271204" cy="23491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</a:p>
        </p:txBody>
      </p:sp>
      <p:sp>
        <p:nvSpPr>
          <p:cNvPr id="48" name="Oval 47"/>
          <p:cNvSpPr/>
          <p:nvPr/>
        </p:nvSpPr>
        <p:spPr>
          <a:xfrm>
            <a:off x="11890388" y="3478817"/>
            <a:ext cx="271204" cy="23491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</a:t>
            </a:r>
          </a:p>
        </p:txBody>
      </p:sp>
      <p:cxnSp>
        <p:nvCxnSpPr>
          <p:cNvPr id="49" name="Straight Arrow Connector 48"/>
          <p:cNvCxnSpPr>
            <a:stCxn id="36" idx="6"/>
            <a:endCxn id="47" idx="2"/>
          </p:cNvCxnSpPr>
          <p:nvPr/>
        </p:nvCxnSpPr>
        <p:spPr>
          <a:xfrm>
            <a:off x="10352801" y="3596276"/>
            <a:ext cx="601061" cy="0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7" idx="6"/>
            <a:endCxn id="48" idx="2"/>
          </p:cNvCxnSpPr>
          <p:nvPr/>
        </p:nvCxnSpPr>
        <p:spPr>
          <a:xfrm flipV="1">
            <a:off x="11225066" y="3596275"/>
            <a:ext cx="665322" cy="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096000" y="3478818"/>
            <a:ext cx="271204" cy="23491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52" name="Straight Arrow Connector 51"/>
          <p:cNvCxnSpPr>
            <a:stCxn id="51" idx="6"/>
            <a:endCxn id="32" idx="2"/>
          </p:cNvCxnSpPr>
          <p:nvPr/>
        </p:nvCxnSpPr>
        <p:spPr>
          <a:xfrm>
            <a:off x="6367204" y="3596276"/>
            <a:ext cx="730043" cy="1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2" idx="6"/>
            <a:endCxn id="35" idx="2"/>
          </p:cNvCxnSpPr>
          <p:nvPr/>
        </p:nvCxnSpPr>
        <p:spPr>
          <a:xfrm flipV="1">
            <a:off x="7368452" y="3596276"/>
            <a:ext cx="1253058" cy="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e 53"/>
          <p:cNvGraphicFramePr>
            <a:graphicFrameLocks noGrp="1"/>
          </p:cNvGraphicFramePr>
          <p:nvPr/>
        </p:nvGraphicFramePr>
        <p:xfrm>
          <a:off x="3459927" y="4416950"/>
          <a:ext cx="911534" cy="1112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55767">
                  <a:extLst>
                    <a:ext uri="{9D8B030D-6E8A-4147-A177-3AD203B41FA5}">
                      <a16:colId xmlns:a16="http://schemas.microsoft.com/office/drawing/2014/main" val="2238006340"/>
                    </a:ext>
                  </a:extLst>
                </a:gridCol>
                <a:gridCol w="455767">
                  <a:extLst>
                    <a:ext uri="{9D8B030D-6E8A-4147-A177-3AD203B41FA5}">
                      <a16:colId xmlns:a16="http://schemas.microsoft.com/office/drawing/2014/main" val="2061947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75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107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392017"/>
                  </a:ext>
                </a:extLst>
              </a:tr>
            </a:tbl>
          </a:graphicData>
        </a:graphic>
      </p:graphicFrame>
      <p:graphicFrame>
        <p:nvGraphicFramePr>
          <p:cNvPr id="55" name="Table 54"/>
          <p:cNvGraphicFramePr>
            <a:graphicFrameLocks noGrp="1"/>
          </p:cNvGraphicFramePr>
          <p:nvPr/>
        </p:nvGraphicFramePr>
        <p:xfrm>
          <a:off x="3463976" y="5538983"/>
          <a:ext cx="911534" cy="1112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55767">
                  <a:extLst>
                    <a:ext uri="{9D8B030D-6E8A-4147-A177-3AD203B41FA5}">
                      <a16:colId xmlns:a16="http://schemas.microsoft.com/office/drawing/2014/main" val="2238006340"/>
                    </a:ext>
                  </a:extLst>
                </a:gridCol>
                <a:gridCol w="455767">
                  <a:extLst>
                    <a:ext uri="{9D8B030D-6E8A-4147-A177-3AD203B41FA5}">
                      <a16:colId xmlns:a16="http://schemas.microsoft.com/office/drawing/2014/main" val="2061947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18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1407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873340"/>
                  </a:ext>
                </a:extLst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80381" y="272274"/>
          <a:ext cx="822254" cy="59334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73380">
                  <a:extLst>
                    <a:ext uri="{9D8B030D-6E8A-4147-A177-3AD203B41FA5}">
                      <a16:colId xmlns:a16="http://schemas.microsoft.com/office/drawing/2014/main" val="2238006340"/>
                    </a:ext>
                  </a:extLst>
                </a:gridCol>
                <a:gridCol w="448874">
                  <a:extLst>
                    <a:ext uri="{9D8B030D-6E8A-4147-A177-3AD203B41FA5}">
                      <a16:colId xmlns:a16="http://schemas.microsoft.com/office/drawing/2014/main" val="2061947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526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175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0979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655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134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5905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5016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8060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7248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3369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328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2058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11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9546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6025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8058303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3BA8A81-4DB3-4DC8-8ADA-B1F9DDB6B791}"/>
              </a:ext>
            </a:extLst>
          </p:cNvPr>
          <p:cNvCxnSpPr>
            <a:stCxn id="41" idx="6"/>
            <a:endCxn id="48" idx="0"/>
          </p:cNvCxnSpPr>
          <p:nvPr/>
        </p:nvCxnSpPr>
        <p:spPr>
          <a:xfrm>
            <a:off x="9520253" y="2519350"/>
            <a:ext cx="2505737" cy="959467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00E14F6-CF69-4FB6-ABC9-230045E12169}"/>
              </a:ext>
            </a:extLst>
          </p:cNvPr>
          <p:cNvCxnSpPr>
            <a:cxnSpLocks/>
            <a:stCxn id="51" idx="0"/>
            <a:endCxn id="33" idx="1"/>
          </p:cNvCxnSpPr>
          <p:nvPr/>
        </p:nvCxnSpPr>
        <p:spPr>
          <a:xfrm flipV="1">
            <a:off x="6231602" y="2805879"/>
            <a:ext cx="1565317" cy="672939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4F888D7-C9C7-4112-93F5-D401A8DE16E8}"/>
              </a:ext>
            </a:extLst>
          </p:cNvPr>
          <p:cNvCxnSpPr>
            <a:cxnSpLocks/>
            <a:stCxn id="51" idx="4"/>
            <a:endCxn id="34" idx="2"/>
          </p:cNvCxnSpPr>
          <p:nvPr/>
        </p:nvCxnSpPr>
        <p:spPr>
          <a:xfrm>
            <a:off x="6231602" y="3713735"/>
            <a:ext cx="1525600" cy="527654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C908182-17EC-49D9-8AC4-170A7C2FAE5B}"/>
              </a:ext>
            </a:extLst>
          </p:cNvPr>
          <p:cNvCxnSpPr>
            <a:cxnSpLocks/>
            <a:stCxn id="34" idx="5"/>
            <a:endCxn id="42" idx="2"/>
          </p:cNvCxnSpPr>
          <p:nvPr/>
        </p:nvCxnSpPr>
        <p:spPr>
          <a:xfrm>
            <a:off x="7988689" y="4324444"/>
            <a:ext cx="1260360" cy="283697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88F1A8CD-8B6D-4D48-A783-D78B46915F43}"/>
              </a:ext>
            </a:extLst>
          </p:cNvPr>
          <p:cNvGraphicFramePr>
            <a:graphicFrameLocks noGrp="1"/>
          </p:cNvGraphicFramePr>
          <p:nvPr/>
        </p:nvGraphicFramePr>
        <p:xfrm>
          <a:off x="3442404" y="1214520"/>
          <a:ext cx="911534" cy="741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55767">
                  <a:extLst>
                    <a:ext uri="{9D8B030D-6E8A-4147-A177-3AD203B41FA5}">
                      <a16:colId xmlns:a16="http://schemas.microsoft.com/office/drawing/2014/main" val="2238006340"/>
                    </a:ext>
                  </a:extLst>
                </a:gridCol>
                <a:gridCol w="455767">
                  <a:extLst>
                    <a:ext uri="{9D8B030D-6E8A-4147-A177-3AD203B41FA5}">
                      <a16:colId xmlns:a16="http://schemas.microsoft.com/office/drawing/2014/main" val="2061947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208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385298"/>
                  </a:ext>
                </a:extLst>
              </a:tr>
            </a:tbl>
          </a:graphicData>
        </a:graphic>
      </p:graphicFrame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7300D6BA-D712-423F-B787-7267A0C064AA}"/>
              </a:ext>
            </a:extLst>
          </p:cNvPr>
          <p:cNvGraphicFramePr>
            <a:graphicFrameLocks noGrp="1"/>
          </p:cNvGraphicFramePr>
          <p:nvPr/>
        </p:nvGraphicFramePr>
        <p:xfrm>
          <a:off x="3459927" y="3039173"/>
          <a:ext cx="911534" cy="1112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55767">
                  <a:extLst>
                    <a:ext uri="{9D8B030D-6E8A-4147-A177-3AD203B41FA5}">
                      <a16:colId xmlns:a16="http://schemas.microsoft.com/office/drawing/2014/main" val="2238006340"/>
                    </a:ext>
                  </a:extLst>
                </a:gridCol>
                <a:gridCol w="455767">
                  <a:extLst>
                    <a:ext uri="{9D8B030D-6E8A-4147-A177-3AD203B41FA5}">
                      <a16:colId xmlns:a16="http://schemas.microsoft.com/office/drawing/2014/main" val="2061947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019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945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26183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DBF2B70-39B0-42D5-99FE-4C7881B0713E}"/>
              </a:ext>
            </a:extLst>
          </p:cNvPr>
          <p:cNvSpPr txBox="1"/>
          <p:nvPr/>
        </p:nvSpPr>
        <p:spPr>
          <a:xfrm>
            <a:off x="4461474" y="51738"/>
            <a:ext cx="301686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51F0D59-3C88-439E-A09C-8857C2DE11EA}"/>
              </a:ext>
            </a:extLst>
          </p:cNvPr>
          <p:cNvCxnSpPr>
            <a:cxnSpLocks/>
          </p:cNvCxnSpPr>
          <p:nvPr/>
        </p:nvCxnSpPr>
        <p:spPr>
          <a:xfrm>
            <a:off x="4763160" y="4830537"/>
            <a:ext cx="519515" cy="23676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C3CB41F-EBC2-4A3A-8FE8-CFA57D1A2634}"/>
              </a:ext>
            </a:extLst>
          </p:cNvPr>
          <p:cNvSpPr txBox="1"/>
          <p:nvPr/>
        </p:nvSpPr>
        <p:spPr>
          <a:xfrm>
            <a:off x="5321733" y="4830537"/>
            <a:ext cx="1010213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n-US" b="1">
                <a:solidFill>
                  <a:prstClr val="black"/>
                </a:solidFill>
                <a:latin typeface="Calibri" panose="020F0502020204030204"/>
              </a:rPr>
              <a:t>GPU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lang="en-US" b="1">
                <a:solidFill>
                  <a:prstClr val="black"/>
                </a:solidFill>
                <a:latin typeface="Calibri" panose="020F0502020204030204"/>
              </a:rPr>
              <a:t>ID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6B2D8E5-55E6-02B1-14D7-62A5CBEAB4E4}"/>
              </a:ext>
            </a:extLst>
          </p:cNvPr>
          <p:cNvGraphicFramePr>
            <a:graphicFrameLocks noGrp="1"/>
          </p:cNvGraphicFramePr>
          <p:nvPr/>
        </p:nvGraphicFramePr>
        <p:xfrm>
          <a:off x="3459963" y="2305437"/>
          <a:ext cx="911534" cy="741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55767">
                  <a:extLst>
                    <a:ext uri="{9D8B030D-6E8A-4147-A177-3AD203B41FA5}">
                      <a16:colId xmlns:a16="http://schemas.microsoft.com/office/drawing/2014/main" val="2238006340"/>
                    </a:ext>
                  </a:extLst>
                </a:gridCol>
                <a:gridCol w="455767">
                  <a:extLst>
                    <a:ext uri="{9D8B030D-6E8A-4147-A177-3AD203B41FA5}">
                      <a16:colId xmlns:a16="http://schemas.microsoft.com/office/drawing/2014/main" val="2061947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636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73621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A062F75-7C6E-A727-AC63-04F72197391C}"/>
              </a:ext>
            </a:extLst>
          </p:cNvPr>
          <p:cNvSpPr txBox="1"/>
          <p:nvPr/>
        </p:nvSpPr>
        <p:spPr>
          <a:xfrm>
            <a:off x="915374" y="3226101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Hash(k) %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A9D2F0-A3B2-986E-49F2-71EE318064CB}"/>
              </a:ext>
            </a:extLst>
          </p:cNvPr>
          <p:cNvSpPr txBox="1"/>
          <p:nvPr/>
        </p:nvSpPr>
        <p:spPr>
          <a:xfrm>
            <a:off x="44509" y="-32819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(k)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B7A30968-6E5E-A111-C058-41EA670A76AE}"/>
              </a:ext>
            </a:extLst>
          </p:cNvPr>
          <p:cNvSpPr/>
          <p:nvPr/>
        </p:nvSpPr>
        <p:spPr>
          <a:xfrm>
            <a:off x="1125936" y="3638045"/>
            <a:ext cx="804353" cy="34688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05CEF1-EC41-E07E-C672-CA446C160D8F}"/>
              </a:ext>
            </a:extLst>
          </p:cNvPr>
          <p:cNvSpPr txBox="1"/>
          <p:nvPr/>
        </p:nvSpPr>
        <p:spPr>
          <a:xfrm>
            <a:off x="6059020" y="34242"/>
            <a:ext cx="6102572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join column decides the </a:t>
            </a:r>
            <a:r>
              <a:rPr lang="en-US" sz="4200" dirty="0">
                <a:solidFill>
                  <a:prstClr val="black"/>
                </a:solidFill>
                <a:latin typeface="Calibri" panose="020F0502020204030204"/>
              </a:rPr>
              <a:t>GPU </a:t>
            </a:r>
            <a:r>
              <a:rPr kumimoji="0" lang="en-US" sz="4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(bucket-id)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435709-818E-91F0-63D8-376E7D70E007}"/>
              </a:ext>
            </a:extLst>
          </p:cNvPr>
          <p:cNvSpPr txBox="1"/>
          <p:nvPr/>
        </p:nvSpPr>
        <p:spPr>
          <a:xfrm>
            <a:off x="1111045" y="6445046"/>
            <a:ext cx="10223909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>
                <a:cs typeface="Arial"/>
              </a:rPr>
              <a:t>Kumar, S., &amp; Gilray, T. (2020). Load-balancing parallel relational algebra. In </a:t>
            </a:r>
            <a:r>
              <a:rPr lang="en-US" sz="1050" i="1" dirty="0">
                <a:cs typeface="Arial"/>
              </a:rPr>
              <a:t>High Performance Computing: 35th International Conference, ISC High Performance 2020, Frankfurt/Main, Germany, June 22–25, 2020, Proceedings 35</a:t>
            </a:r>
            <a:r>
              <a:rPr lang="en-US" sz="1050" dirty="0">
                <a:cs typeface="Arial"/>
              </a:rPr>
              <a:t> (pp. 288-308). Springer International Publishing.</a:t>
            </a:r>
          </a:p>
        </p:txBody>
      </p:sp>
    </p:spTree>
    <p:extLst>
      <p:ext uri="{BB962C8B-B14F-4D97-AF65-F5344CB8AC3E}">
        <p14:creationId xmlns:p14="http://schemas.microsoft.com/office/powerpoint/2010/main" val="93266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0E0E17-F4C3-4B99-4C04-DAA8875ED2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0DEDF-7AD3-44E0-53DB-9E4B213BC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MNMGDatalog</a:t>
            </a:r>
            <a:r>
              <a:rPr lang="en-US" dirty="0"/>
              <a:t>: Data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AF454-1FE4-9BD6-4807-3580E6C89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5D4002D-CDFB-0360-5CF4-C28A44B9F9FE}"/>
              </a:ext>
            </a:extLst>
          </p:cNvPr>
          <p:cNvGrpSpPr/>
          <p:nvPr/>
        </p:nvGrpSpPr>
        <p:grpSpPr>
          <a:xfrm>
            <a:off x="1304877" y="5063323"/>
            <a:ext cx="3193705" cy="478917"/>
            <a:chOff x="322384" y="5364880"/>
            <a:chExt cx="3193705" cy="478917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2575176-D4A7-CE14-D850-0F67264C262B}"/>
                </a:ext>
              </a:extLst>
            </p:cNvPr>
            <p:cNvSpPr/>
            <p:nvPr/>
          </p:nvSpPr>
          <p:spPr>
            <a:xfrm>
              <a:off x="322384" y="5364880"/>
              <a:ext cx="3193705" cy="478917"/>
            </a:xfrm>
            <a:prstGeom prst="roundRect">
              <a:avLst/>
            </a:prstGeom>
            <a:noFill/>
            <a:ln w="57150" cap="flat" cmpd="sng" algn="ctr">
              <a:solidFill>
                <a:srgbClr val="C0504D"/>
              </a:solidFill>
              <a:prstDash val="solid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1pPr>
              <a:lvl2pPr marL="1567322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2pPr>
              <a:lvl3pPr marL="3134644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3pPr>
              <a:lvl4pPr marL="4701966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4pPr>
              <a:lvl5pPr marL="6269288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5pPr>
              <a:lvl6pPr marL="7836610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6pPr>
              <a:lvl7pPr marL="9403932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7pPr>
              <a:lvl8pPr marL="10971254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8pPr>
              <a:lvl9pPr marL="12538577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9pPr>
            </a:lstStyle>
            <a:p>
              <a:pPr algn="ctr"/>
              <a:r>
                <a:rPr lang="en-US" sz="1800" dirty="0">
                  <a:solidFill>
                    <a:sysClr val="windowText" lastClr="000000"/>
                  </a:solidFill>
                </a:rPr>
                <a:t>Workload partitioning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BFC0F46-3166-792A-3ADA-2D9CF22976B3}"/>
                </a:ext>
              </a:extLst>
            </p:cNvPr>
            <p:cNvSpPr/>
            <p:nvPr/>
          </p:nvSpPr>
          <p:spPr>
            <a:xfrm>
              <a:off x="374316" y="5394817"/>
              <a:ext cx="394366" cy="419041"/>
            </a:xfrm>
            <a:prstGeom prst="ellipse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1pPr>
              <a:lvl2pPr marL="1567322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2pPr>
              <a:lvl3pPr marL="3134644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3pPr>
              <a:lvl4pPr marL="4701966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4pPr>
              <a:lvl5pPr marL="6269288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5pPr>
              <a:lvl6pPr marL="7836610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6pPr>
              <a:lvl7pPr marL="9403932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7pPr>
              <a:lvl8pPr marL="10971254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8pPr>
              <a:lvl9pPr marL="12538577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9pPr>
            </a:lstStyle>
            <a:p>
              <a:pPr algn="ctr"/>
              <a:r>
                <a:rPr lang="en-US" sz="1800" dirty="0"/>
                <a:t>1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DD35A2E-2E0E-74D8-ADDB-4E43120879D2}"/>
              </a:ext>
            </a:extLst>
          </p:cNvPr>
          <p:cNvGrpSpPr/>
          <p:nvPr/>
        </p:nvGrpSpPr>
        <p:grpSpPr>
          <a:xfrm>
            <a:off x="4750340" y="5063321"/>
            <a:ext cx="3193705" cy="478917"/>
            <a:chOff x="5012987" y="1762106"/>
            <a:chExt cx="3193705" cy="478917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4C23098C-958E-50B5-F51C-A93E9DBF585A}"/>
                </a:ext>
              </a:extLst>
            </p:cNvPr>
            <p:cNvSpPr/>
            <p:nvPr/>
          </p:nvSpPr>
          <p:spPr>
            <a:xfrm>
              <a:off x="5012987" y="1762106"/>
              <a:ext cx="3193705" cy="478917"/>
            </a:xfrm>
            <a:prstGeom prst="roundRect">
              <a:avLst/>
            </a:prstGeom>
            <a:noFill/>
            <a:ln w="57150" cap="flat" cmpd="sng" algn="ctr">
              <a:solidFill>
                <a:srgbClr val="C0504D"/>
              </a:solidFill>
              <a:prstDash val="solid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1pPr>
              <a:lvl2pPr marL="1567322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2pPr>
              <a:lvl3pPr marL="3134644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3pPr>
              <a:lvl4pPr marL="4701966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4pPr>
              <a:lvl5pPr marL="6269288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5pPr>
              <a:lvl6pPr marL="7836610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6pPr>
              <a:lvl7pPr marL="9403932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7pPr>
              <a:lvl8pPr marL="10971254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8pPr>
              <a:lvl9pPr marL="12538577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9pPr>
            </a:lstStyle>
            <a:p>
              <a:pPr algn="ctr"/>
              <a:r>
                <a:rPr lang="en-US" sz="1800" dirty="0">
                  <a:solidFill>
                    <a:sysClr val="windowText" lastClr="000000"/>
                  </a:solidFill>
                </a:rPr>
                <a:t>Data representation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3EB14C2-A657-1330-9F40-89AFC53BAC2E}"/>
                </a:ext>
              </a:extLst>
            </p:cNvPr>
            <p:cNvSpPr/>
            <p:nvPr/>
          </p:nvSpPr>
          <p:spPr>
            <a:xfrm>
              <a:off x="5064919" y="1792043"/>
              <a:ext cx="394366" cy="419041"/>
            </a:xfrm>
            <a:prstGeom prst="ellipse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1pPr>
              <a:lvl2pPr marL="1567322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2pPr>
              <a:lvl3pPr marL="3134644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3pPr>
              <a:lvl4pPr marL="4701966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4pPr>
              <a:lvl5pPr marL="6269288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5pPr>
              <a:lvl6pPr marL="7836610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6pPr>
              <a:lvl7pPr marL="9403932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7pPr>
              <a:lvl8pPr marL="10971254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8pPr>
              <a:lvl9pPr marL="12538577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9pPr>
            </a:lstStyle>
            <a:p>
              <a:pPr algn="ctr"/>
              <a:r>
                <a:rPr lang="en-US" sz="1800" dirty="0"/>
                <a:t>2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C80DD3B-3E2B-AF42-8553-6A466E3D53BF}"/>
              </a:ext>
            </a:extLst>
          </p:cNvPr>
          <p:cNvGrpSpPr/>
          <p:nvPr/>
        </p:nvGrpSpPr>
        <p:grpSpPr>
          <a:xfrm>
            <a:off x="8203646" y="5063319"/>
            <a:ext cx="3193705" cy="478917"/>
            <a:chOff x="6120694" y="5334941"/>
            <a:chExt cx="3193705" cy="478917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98377DF-9503-D038-FC47-914EB14616E2}"/>
                </a:ext>
              </a:extLst>
            </p:cNvPr>
            <p:cNvSpPr/>
            <p:nvPr/>
          </p:nvSpPr>
          <p:spPr>
            <a:xfrm>
              <a:off x="6120694" y="5334941"/>
              <a:ext cx="3193705" cy="478917"/>
            </a:xfrm>
            <a:prstGeom prst="roundRect">
              <a:avLst/>
            </a:prstGeom>
            <a:noFill/>
            <a:ln w="57150" cap="flat" cmpd="sng" algn="ctr">
              <a:solidFill>
                <a:srgbClr val="C0504D"/>
              </a:solidFill>
              <a:prstDash val="solid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1pPr>
              <a:lvl2pPr marL="1567322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2pPr>
              <a:lvl3pPr marL="3134644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3pPr>
              <a:lvl4pPr marL="4701966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4pPr>
              <a:lvl5pPr marL="6269288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5pPr>
              <a:lvl6pPr marL="7836610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6pPr>
              <a:lvl7pPr marL="9403932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7pPr>
              <a:lvl8pPr marL="10971254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8pPr>
              <a:lvl9pPr marL="12538577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9pPr>
            </a:lstStyle>
            <a:p>
              <a:pPr algn="ctr"/>
              <a:r>
                <a:rPr lang="en-US" sz="1800" dirty="0">
                  <a:solidFill>
                    <a:sysClr val="windowText" lastClr="000000"/>
                  </a:solidFill>
                </a:rPr>
                <a:t>Communication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3B4C07D-3288-4552-0241-DC6615D50B7A}"/>
                </a:ext>
              </a:extLst>
            </p:cNvPr>
            <p:cNvSpPr/>
            <p:nvPr/>
          </p:nvSpPr>
          <p:spPr>
            <a:xfrm>
              <a:off x="6172626" y="5364878"/>
              <a:ext cx="394366" cy="419041"/>
            </a:xfrm>
            <a:prstGeom prst="ellipse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1pPr>
              <a:lvl2pPr marL="1567322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2pPr>
              <a:lvl3pPr marL="3134644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3pPr>
              <a:lvl4pPr marL="4701966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4pPr>
              <a:lvl5pPr marL="6269288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5pPr>
              <a:lvl6pPr marL="7836610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6pPr>
              <a:lvl7pPr marL="9403932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7pPr>
              <a:lvl8pPr marL="10971254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8pPr>
              <a:lvl9pPr marL="12538577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9pPr>
            </a:lstStyle>
            <a:p>
              <a:pPr algn="ctr"/>
              <a:r>
                <a:rPr lang="en-US" sz="1800" dirty="0"/>
                <a:t>3</a:t>
              </a:r>
            </a:p>
          </p:txBody>
        </p:sp>
      </p:grp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737BC8EA-4821-83CB-F4A3-ADE33E646094}"/>
              </a:ext>
            </a:extLst>
          </p:cNvPr>
          <p:cNvSpPr/>
          <p:nvPr/>
        </p:nvSpPr>
        <p:spPr>
          <a:xfrm>
            <a:off x="1391410" y="3734665"/>
            <a:ext cx="3020638" cy="1100073"/>
          </a:xfrm>
          <a:prstGeom prst="flowChartAlternateProcess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Hash-based data distribution</a:t>
            </a:r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881B33A6-5833-5240-B6ED-A77974EC3468}"/>
              </a:ext>
            </a:extLst>
          </p:cNvPr>
          <p:cNvSpPr/>
          <p:nvPr/>
        </p:nvSpPr>
        <p:spPr>
          <a:xfrm>
            <a:off x="4836873" y="3734665"/>
            <a:ext cx="3020638" cy="1100073"/>
          </a:xfrm>
          <a:prstGeom prst="flowChartAlternateProcess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GPU-optimized data representation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99A3B1AE-31F2-6B2B-D050-95AA35E67338}"/>
              </a:ext>
            </a:extLst>
          </p:cNvPr>
          <p:cNvSpPr/>
          <p:nvPr/>
        </p:nvSpPr>
        <p:spPr>
          <a:xfrm>
            <a:off x="8290179" y="3734664"/>
            <a:ext cx="3020638" cy="1100073"/>
          </a:xfrm>
          <a:prstGeom prst="flowChartAlternateProcess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GPU-Aware all-to-all communication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DDED1A-BAC9-D802-760E-A01D40FD8928}"/>
              </a:ext>
            </a:extLst>
          </p:cNvPr>
          <p:cNvSpPr/>
          <p:nvPr/>
        </p:nvSpPr>
        <p:spPr>
          <a:xfrm>
            <a:off x="8115260" y="1323474"/>
            <a:ext cx="3964443" cy="467849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42CFFE-9DF8-1FF9-8E86-1867DF17E8C8}"/>
              </a:ext>
            </a:extLst>
          </p:cNvPr>
          <p:cNvSpPr/>
          <p:nvPr/>
        </p:nvSpPr>
        <p:spPr>
          <a:xfrm>
            <a:off x="408173" y="1343234"/>
            <a:ext cx="4170950" cy="467849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8099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DDCB4-9619-B536-8A79-B3EF76173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and motivation</a:t>
            </a:r>
          </a:p>
        </p:txBody>
      </p:sp>
    </p:spTree>
    <p:extLst>
      <p:ext uri="{BB962C8B-B14F-4D97-AF65-F5344CB8AC3E}">
        <p14:creationId xmlns:p14="http://schemas.microsoft.com/office/powerpoint/2010/main" val="15011511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869DE98E-AA65-6DD5-AD5E-A5EE5B0B85EB}"/>
              </a:ext>
            </a:extLst>
          </p:cNvPr>
          <p:cNvCxnSpPr>
            <a:cxnSpLocks/>
          </p:cNvCxnSpPr>
          <p:nvPr/>
        </p:nvCxnSpPr>
        <p:spPr>
          <a:xfrm>
            <a:off x="1624223" y="2395249"/>
            <a:ext cx="1566228" cy="2254785"/>
          </a:xfrm>
          <a:prstGeom prst="curvedConnector3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E1433595-E2BA-CB83-95E6-99C360B4F0C0}"/>
              </a:ext>
            </a:extLst>
          </p:cNvPr>
          <p:cNvCxnSpPr>
            <a:cxnSpLocks/>
          </p:cNvCxnSpPr>
          <p:nvPr/>
        </p:nvCxnSpPr>
        <p:spPr>
          <a:xfrm>
            <a:off x="1651766" y="2009659"/>
            <a:ext cx="1538687" cy="2208882"/>
          </a:xfrm>
          <a:prstGeom prst="curvedConnector3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B29C1DC8-CF28-92D1-2237-99B65E577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790" y="564427"/>
            <a:ext cx="11048999" cy="81100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Proxima Nova Rg"/>
              </a:rPr>
              <a:t>GPU Hash Table (Open Addressing, Linear Probing)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7BC46C-04C8-A720-AB67-1A87BE07D89C}"/>
              </a:ext>
            </a:extLst>
          </p:cNvPr>
          <p:cNvSpPr txBox="1"/>
          <p:nvPr/>
        </p:nvSpPr>
        <p:spPr>
          <a:xfrm>
            <a:off x="2748899" y="5500729"/>
            <a:ext cx="194319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/>
              <a:t>Key - Value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9069DF-5221-360D-5BA8-09C99EDB6FAE}"/>
              </a:ext>
            </a:extLst>
          </p:cNvPr>
          <p:cNvSpPr txBox="1"/>
          <p:nvPr/>
        </p:nvSpPr>
        <p:spPr>
          <a:xfrm>
            <a:off x="3717238" y="2503112"/>
            <a:ext cx="527539" cy="400110"/>
          </a:xfrm>
          <a:custGeom>
            <a:avLst/>
            <a:gdLst>
              <a:gd name="connsiteX0" fmla="*/ 0 w 527539"/>
              <a:gd name="connsiteY0" fmla="*/ 0 h 400110"/>
              <a:gd name="connsiteX1" fmla="*/ 527539 w 527539"/>
              <a:gd name="connsiteY1" fmla="*/ 0 h 400110"/>
              <a:gd name="connsiteX2" fmla="*/ 527539 w 527539"/>
              <a:gd name="connsiteY2" fmla="*/ 400110 h 400110"/>
              <a:gd name="connsiteX3" fmla="*/ 0 w 527539"/>
              <a:gd name="connsiteY3" fmla="*/ 400110 h 400110"/>
              <a:gd name="connsiteX4" fmla="*/ 0 w 527539"/>
              <a:gd name="connsiteY4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7539" h="400110" extrusionOk="0">
                <a:moveTo>
                  <a:pt x="0" y="0"/>
                </a:moveTo>
                <a:cubicBezTo>
                  <a:pt x="207515" y="21075"/>
                  <a:pt x="290698" y="-10463"/>
                  <a:pt x="527539" y="0"/>
                </a:cubicBezTo>
                <a:cubicBezTo>
                  <a:pt x="558495" y="105924"/>
                  <a:pt x="501236" y="284877"/>
                  <a:pt x="527539" y="400110"/>
                </a:cubicBezTo>
                <a:cubicBezTo>
                  <a:pt x="451028" y="387723"/>
                  <a:pt x="159876" y="370499"/>
                  <a:pt x="0" y="400110"/>
                </a:cubicBezTo>
                <a:cubicBezTo>
                  <a:pt x="12845" y="208865"/>
                  <a:pt x="695" y="193910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/>
              <a:t>44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871C58-E95E-201A-9C49-D909771B38EB}"/>
              </a:ext>
            </a:extLst>
          </p:cNvPr>
          <p:cNvSpPr txBox="1"/>
          <p:nvPr/>
        </p:nvSpPr>
        <p:spPr>
          <a:xfrm>
            <a:off x="7435430" y="1291256"/>
            <a:ext cx="527539" cy="400110"/>
          </a:xfrm>
          <a:custGeom>
            <a:avLst/>
            <a:gdLst>
              <a:gd name="connsiteX0" fmla="*/ 0 w 527539"/>
              <a:gd name="connsiteY0" fmla="*/ 0 h 400110"/>
              <a:gd name="connsiteX1" fmla="*/ 527539 w 527539"/>
              <a:gd name="connsiteY1" fmla="*/ 0 h 400110"/>
              <a:gd name="connsiteX2" fmla="*/ 527539 w 527539"/>
              <a:gd name="connsiteY2" fmla="*/ 400110 h 400110"/>
              <a:gd name="connsiteX3" fmla="*/ 0 w 527539"/>
              <a:gd name="connsiteY3" fmla="*/ 400110 h 400110"/>
              <a:gd name="connsiteX4" fmla="*/ 0 w 527539"/>
              <a:gd name="connsiteY4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7539" h="400110" extrusionOk="0">
                <a:moveTo>
                  <a:pt x="0" y="0"/>
                </a:moveTo>
                <a:cubicBezTo>
                  <a:pt x="207515" y="21075"/>
                  <a:pt x="290698" y="-10463"/>
                  <a:pt x="527539" y="0"/>
                </a:cubicBezTo>
                <a:cubicBezTo>
                  <a:pt x="558495" y="105924"/>
                  <a:pt x="501236" y="284877"/>
                  <a:pt x="527539" y="400110"/>
                </a:cubicBezTo>
                <a:cubicBezTo>
                  <a:pt x="451028" y="387723"/>
                  <a:pt x="159876" y="370499"/>
                  <a:pt x="0" y="400110"/>
                </a:cubicBezTo>
                <a:cubicBezTo>
                  <a:pt x="12845" y="208865"/>
                  <a:pt x="695" y="193910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4FCDEE-A569-4EE5-1490-B0C38B26A1B3}"/>
              </a:ext>
            </a:extLst>
          </p:cNvPr>
          <p:cNvSpPr txBox="1"/>
          <p:nvPr/>
        </p:nvSpPr>
        <p:spPr>
          <a:xfrm>
            <a:off x="6678130" y="5503083"/>
            <a:ext cx="231042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/>
              <a:t>Hash Table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2E39CF-1FF1-9496-92AC-9105952B5BB2}"/>
              </a:ext>
            </a:extLst>
          </p:cNvPr>
          <p:cNvSpPr txBox="1"/>
          <p:nvPr/>
        </p:nvSpPr>
        <p:spPr>
          <a:xfrm>
            <a:off x="7435429" y="1722749"/>
            <a:ext cx="527539" cy="400110"/>
          </a:xfrm>
          <a:custGeom>
            <a:avLst/>
            <a:gdLst>
              <a:gd name="connsiteX0" fmla="*/ 0 w 527539"/>
              <a:gd name="connsiteY0" fmla="*/ 0 h 400110"/>
              <a:gd name="connsiteX1" fmla="*/ 527539 w 527539"/>
              <a:gd name="connsiteY1" fmla="*/ 0 h 400110"/>
              <a:gd name="connsiteX2" fmla="*/ 527539 w 527539"/>
              <a:gd name="connsiteY2" fmla="*/ 400110 h 400110"/>
              <a:gd name="connsiteX3" fmla="*/ 0 w 527539"/>
              <a:gd name="connsiteY3" fmla="*/ 400110 h 400110"/>
              <a:gd name="connsiteX4" fmla="*/ 0 w 527539"/>
              <a:gd name="connsiteY4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7539" h="400110" extrusionOk="0">
                <a:moveTo>
                  <a:pt x="0" y="0"/>
                </a:moveTo>
                <a:cubicBezTo>
                  <a:pt x="207515" y="21075"/>
                  <a:pt x="290698" y="-10463"/>
                  <a:pt x="527539" y="0"/>
                </a:cubicBezTo>
                <a:cubicBezTo>
                  <a:pt x="558495" y="105924"/>
                  <a:pt x="501236" y="284877"/>
                  <a:pt x="527539" y="400110"/>
                </a:cubicBezTo>
                <a:cubicBezTo>
                  <a:pt x="451028" y="387723"/>
                  <a:pt x="159876" y="370499"/>
                  <a:pt x="0" y="400110"/>
                </a:cubicBezTo>
                <a:cubicBezTo>
                  <a:pt x="12845" y="208865"/>
                  <a:pt x="695" y="193910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20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8BDCE3-DC93-7B0E-DFAC-C242855E313F}"/>
              </a:ext>
            </a:extLst>
          </p:cNvPr>
          <p:cNvSpPr txBox="1"/>
          <p:nvPr/>
        </p:nvSpPr>
        <p:spPr>
          <a:xfrm>
            <a:off x="7435430" y="2392942"/>
            <a:ext cx="527539" cy="400110"/>
          </a:xfrm>
          <a:custGeom>
            <a:avLst/>
            <a:gdLst>
              <a:gd name="connsiteX0" fmla="*/ 0 w 527539"/>
              <a:gd name="connsiteY0" fmla="*/ 0 h 400110"/>
              <a:gd name="connsiteX1" fmla="*/ 527539 w 527539"/>
              <a:gd name="connsiteY1" fmla="*/ 0 h 400110"/>
              <a:gd name="connsiteX2" fmla="*/ 527539 w 527539"/>
              <a:gd name="connsiteY2" fmla="*/ 400110 h 400110"/>
              <a:gd name="connsiteX3" fmla="*/ 0 w 527539"/>
              <a:gd name="connsiteY3" fmla="*/ 400110 h 400110"/>
              <a:gd name="connsiteX4" fmla="*/ 0 w 527539"/>
              <a:gd name="connsiteY4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7539" h="400110" extrusionOk="0">
                <a:moveTo>
                  <a:pt x="0" y="0"/>
                </a:moveTo>
                <a:cubicBezTo>
                  <a:pt x="207515" y="21075"/>
                  <a:pt x="290698" y="-10463"/>
                  <a:pt x="527539" y="0"/>
                </a:cubicBezTo>
                <a:cubicBezTo>
                  <a:pt x="558495" y="105924"/>
                  <a:pt x="501236" y="284877"/>
                  <a:pt x="527539" y="400110"/>
                </a:cubicBezTo>
                <a:cubicBezTo>
                  <a:pt x="451028" y="387723"/>
                  <a:pt x="159876" y="370499"/>
                  <a:pt x="0" y="400110"/>
                </a:cubicBezTo>
                <a:cubicBezTo>
                  <a:pt x="12845" y="208865"/>
                  <a:pt x="695" y="193910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20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963449-806D-7E94-9780-F5FA2BC6378F}"/>
              </a:ext>
            </a:extLst>
          </p:cNvPr>
          <p:cNvSpPr txBox="1"/>
          <p:nvPr/>
        </p:nvSpPr>
        <p:spPr>
          <a:xfrm>
            <a:off x="7435430" y="2824436"/>
            <a:ext cx="527539" cy="400110"/>
          </a:xfrm>
          <a:custGeom>
            <a:avLst/>
            <a:gdLst>
              <a:gd name="connsiteX0" fmla="*/ 0 w 527539"/>
              <a:gd name="connsiteY0" fmla="*/ 0 h 400110"/>
              <a:gd name="connsiteX1" fmla="*/ 527539 w 527539"/>
              <a:gd name="connsiteY1" fmla="*/ 0 h 400110"/>
              <a:gd name="connsiteX2" fmla="*/ 527539 w 527539"/>
              <a:gd name="connsiteY2" fmla="*/ 400110 h 400110"/>
              <a:gd name="connsiteX3" fmla="*/ 0 w 527539"/>
              <a:gd name="connsiteY3" fmla="*/ 400110 h 400110"/>
              <a:gd name="connsiteX4" fmla="*/ 0 w 527539"/>
              <a:gd name="connsiteY4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7539" h="400110" extrusionOk="0">
                <a:moveTo>
                  <a:pt x="0" y="0"/>
                </a:moveTo>
                <a:cubicBezTo>
                  <a:pt x="207515" y="21075"/>
                  <a:pt x="290698" y="-10463"/>
                  <a:pt x="527539" y="0"/>
                </a:cubicBezTo>
                <a:cubicBezTo>
                  <a:pt x="558495" y="105924"/>
                  <a:pt x="501236" y="284877"/>
                  <a:pt x="527539" y="400110"/>
                </a:cubicBezTo>
                <a:cubicBezTo>
                  <a:pt x="451028" y="387723"/>
                  <a:pt x="159876" y="370499"/>
                  <a:pt x="0" y="400110"/>
                </a:cubicBezTo>
                <a:cubicBezTo>
                  <a:pt x="12845" y="208865"/>
                  <a:pt x="695" y="193910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20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C063FE-B216-995D-F6F3-CE00229FA16B}"/>
              </a:ext>
            </a:extLst>
          </p:cNvPr>
          <p:cNvSpPr txBox="1"/>
          <p:nvPr/>
        </p:nvSpPr>
        <p:spPr>
          <a:xfrm>
            <a:off x="7435429" y="3255930"/>
            <a:ext cx="527539" cy="400110"/>
          </a:xfrm>
          <a:custGeom>
            <a:avLst/>
            <a:gdLst>
              <a:gd name="connsiteX0" fmla="*/ 0 w 527539"/>
              <a:gd name="connsiteY0" fmla="*/ 0 h 400110"/>
              <a:gd name="connsiteX1" fmla="*/ 527539 w 527539"/>
              <a:gd name="connsiteY1" fmla="*/ 0 h 400110"/>
              <a:gd name="connsiteX2" fmla="*/ 527539 w 527539"/>
              <a:gd name="connsiteY2" fmla="*/ 400110 h 400110"/>
              <a:gd name="connsiteX3" fmla="*/ 0 w 527539"/>
              <a:gd name="connsiteY3" fmla="*/ 400110 h 400110"/>
              <a:gd name="connsiteX4" fmla="*/ 0 w 527539"/>
              <a:gd name="connsiteY4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7539" h="400110" extrusionOk="0">
                <a:moveTo>
                  <a:pt x="0" y="0"/>
                </a:moveTo>
                <a:cubicBezTo>
                  <a:pt x="207515" y="21075"/>
                  <a:pt x="290698" y="-10463"/>
                  <a:pt x="527539" y="0"/>
                </a:cubicBezTo>
                <a:cubicBezTo>
                  <a:pt x="558495" y="105924"/>
                  <a:pt x="501236" y="284877"/>
                  <a:pt x="527539" y="400110"/>
                </a:cubicBezTo>
                <a:cubicBezTo>
                  <a:pt x="451028" y="387723"/>
                  <a:pt x="159876" y="370499"/>
                  <a:pt x="0" y="400110"/>
                </a:cubicBezTo>
                <a:cubicBezTo>
                  <a:pt x="12845" y="208865"/>
                  <a:pt x="695" y="193910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2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8FEC2D-0F20-1F8E-6BA9-1C7239A0B268}"/>
              </a:ext>
            </a:extLst>
          </p:cNvPr>
          <p:cNvSpPr txBox="1"/>
          <p:nvPr/>
        </p:nvSpPr>
        <p:spPr>
          <a:xfrm>
            <a:off x="7435430" y="3687425"/>
            <a:ext cx="527539" cy="400110"/>
          </a:xfrm>
          <a:custGeom>
            <a:avLst/>
            <a:gdLst>
              <a:gd name="connsiteX0" fmla="*/ 0 w 527539"/>
              <a:gd name="connsiteY0" fmla="*/ 0 h 400110"/>
              <a:gd name="connsiteX1" fmla="*/ 527539 w 527539"/>
              <a:gd name="connsiteY1" fmla="*/ 0 h 400110"/>
              <a:gd name="connsiteX2" fmla="*/ 527539 w 527539"/>
              <a:gd name="connsiteY2" fmla="*/ 400110 h 400110"/>
              <a:gd name="connsiteX3" fmla="*/ 0 w 527539"/>
              <a:gd name="connsiteY3" fmla="*/ 400110 h 400110"/>
              <a:gd name="connsiteX4" fmla="*/ 0 w 527539"/>
              <a:gd name="connsiteY4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7539" h="400110" extrusionOk="0">
                <a:moveTo>
                  <a:pt x="0" y="0"/>
                </a:moveTo>
                <a:cubicBezTo>
                  <a:pt x="207515" y="21075"/>
                  <a:pt x="290698" y="-10463"/>
                  <a:pt x="527539" y="0"/>
                </a:cubicBezTo>
                <a:cubicBezTo>
                  <a:pt x="558495" y="105924"/>
                  <a:pt x="501236" y="284877"/>
                  <a:pt x="527539" y="400110"/>
                </a:cubicBezTo>
                <a:cubicBezTo>
                  <a:pt x="451028" y="387723"/>
                  <a:pt x="159876" y="370499"/>
                  <a:pt x="0" y="400110"/>
                </a:cubicBezTo>
                <a:cubicBezTo>
                  <a:pt x="12845" y="208865"/>
                  <a:pt x="695" y="193910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20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8D3442-7083-E7C8-8A43-EF76886D5C6F}"/>
              </a:ext>
            </a:extLst>
          </p:cNvPr>
          <p:cNvSpPr txBox="1"/>
          <p:nvPr/>
        </p:nvSpPr>
        <p:spPr>
          <a:xfrm>
            <a:off x="7435429" y="4394339"/>
            <a:ext cx="527539" cy="400110"/>
          </a:xfrm>
          <a:custGeom>
            <a:avLst/>
            <a:gdLst>
              <a:gd name="connsiteX0" fmla="*/ 0 w 527539"/>
              <a:gd name="connsiteY0" fmla="*/ 0 h 400110"/>
              <a:gd name="connsiteX1" fmla="*/ 527539 w 527539"/>
              <a:gd name="connsiteY1" fmla="*/ 0 h 400110"/>
              <a:gd name="connsiteX2" fmla="*/ 527539 w 527539"/>
              <a:gd name="connsiteY2" fmla="*/ 400110 h 400110"/>
              <a:gd name="connsiteX3" fmla="*/ 0 w 527539"/>
              <a:gd name="connsiteY3" fmla="*/ 400110 h 400110"/>
              <a:gd name="connsiteX4" fmla="*/ 0 w 527539"/>
              <a:gd name="connsiteY4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7539" h="400110" extrusionOk="0">
                <a:moveTo>
                  <a:pt x="0" y="0"/>
                </a:moveTo>
                <a:cubicBezTo>
                  <a:pt x="207515" y="21075"/>
                  <a:pt x="290698" y="-10463"/>
                  <a:pt x="527539" y="0"/>
                </a:cubicBezTo>
                <a:cubicBezTo>
                  <a:pt x="558495" y="105924"/>
                  <a:pt x="501236" y="284877"/>
                  <a:pt x="527539" y="400110"/>
                </a:cubicBezTo>
                <a:cubicBezTo>
                  <a:pt x="451028" y="387723"/>
                  <a:pt x="159876" y="370499"/>
                  <a:pt x="0" y="400110"/>
                </a:cubicBezTo>
                <a:cubicBezTo>
                  <a:pt x="12845" y="208865"/>
                  <a:pt x="695" y="193910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2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2EDDE6-A541-219B-9D5F-61655C687A74}"/>
              </a:ext>
            </a:extLst>
          </p:cNvPr>
          <p:cNvSpPr txBox="1"/>
          <p:nvPr/>
        </p:nvSpPr>
        <p:spPr>
          <a:xfrm>
            <a:off x="7435428" y="4825832"/>
            <a:ext cx="527539" cy="400110"/>
          </a:xfrm>
          <a:custGeom>
            <a:avLst/>
            <a:gdLst>
              <a:gd name="connsiteX0" fmla="*/ 0 w 527539"/>
              <a:gd name="connsiteY0" fmla="*/ 0 h 400110"/>
              <a:gd name="connsiteX1" fmla="*/ 527539 w 527539"/>
              <a:gd name="connsiteY1" fmla="*/ 0 h 400110"/>
              <a:gd name="connsiteX2" fmla="*/ 527539 w 527539"/>
              <a:gd name="connsiteY2" fmla="*/ 400110 h 400110"/>
              <a:gd name="connsiteX3" fmla="*/ 0 w 527539"/>
              <a:gd name="connsiteY3" fmla="*/ 400110 h 400110"/>
              <a:gd name="connsiteX4" fmla="*/ 0 w 527539"/>
              <a:gd name="connsiteY4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7539" h="400110" extrusionOk="0">
                <a:moveTo>
                  <a:pt x="0" y="0"/>
                </a:moveTo>
                <a:cubicBezTo>
                  <a:pt x="207515" y="21075"/>
                  <a:pt x="290698" y="-10463"/>
                  <a:pt x="527539" y="0"/>
                </a:cubicBezTo>
                <a:cubicBezTo>
                  <a:pt x="558495" y="105924"/>
                  <a:pt x="501236" y="284877"/>
                  <a:pt x="527539" y="400110"/>
                </a:cubicBezTo>
                <a:cubicBezTo>
                  <a:pt x="451028" y="387723"/>
                  <a:pt x="159876" y="370499"/>
                  <a:pt x="0" y="400110"/>
                </a:cubicBezTo>
                <a:cubicBezTo>
                  <a:pt x="12845" y="208865"/>
                  <a:pt x="695" y="193910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20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1F7A56-FAAB-AA8B-029E-0C222F11ADD6}"/>
              </a:ext>
            </a:extLst>
          </p:cNvPr>
          <p:cNvSpPr txBox="1"/>
          <p:nvPr/>
        </p:nvSpPr>
        <p:spPr>
          <a:xfrm>
            <a:off x="7332795" y="1966510"/>
            <a:ext cx="743639" cy="480026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/>
              <a:t>. . 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1BFA03-6111-0C42-B448-6087123A1AC7}"/>
              </a:ext>
            </a:extLst>
          </p:cNvPr>
          <p:cNvSpPr txBox="1"/>
          <p:nvPr/>
        </p:nvSpPr>
        <p:spPr>
          <a:xfrm>
            <a:off x="7332795" y="3949546"/>
            <a:ext cx="743639" cy="480026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/>
              <a:t>. . 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C0D15A-7F77-B93D-35FC-549578173231}"/>
              </a:ext>
            </a:extLst>
          </p:cNvPr>
          <p:cNvSpPr txBox="1"/>
          <p:nvPr/>
        </p:nvSpPr>
        <p:spPr>
          <a:xfrm>
            <a:off x="3717237" y="2934605"/>
            <a:ext cx="527539" cy="400110"/>
          </a:xfrm>
          <a:custGeom>
            <a:avLst/>
            <a:gdLst>
              <a:gd name="connsiteX0" fmla="*/ 0 w 527539"/>
              <a:gd name="connsiteY0" fmla="*/ 0 h 400110"/>
              <a:gd name="connsiteX1" fmla="*/ 527539 w 527539"/>
              <a:gd name="connsiteY1" fmla="*/ 0 h 400110"/>
              <a:gd name="connsiteX2" fmla="*/ 527539 w 527539"/>
              <a:gd name="connsiteY2" fmla="*/ 400110 h 400110"/>
              <a:gd name="connsiteX3" fmla="*/ 0 w 527539"/>
              <a:gd name="connsiteY3" fmla="*/ 400110 h 400110"/>
              <a:gd name="connsiteX4" fmla="*/ 0 w 527539"/>
              <a:gd name="connsiteY4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7539" h="400110" extrusionOk="0">
                <a:moveTo>
                  <a:pt x="0" y="0"/>
                </a:moveTo>
                <a:cubicBezTo>
                  <a:pt x="207515" y="21075"/>
                  <a:pt x="290698" y="-10463"/>
                  <a:pt x="527539" y="0"/>
                </a:cubicBezTo>
                <a:cubicBezTo>
                  <a:pt x="558495" y="105924"/>
                  <a:pt x="501236" y="284877"/>
                  <a:pt x="527539" y="400110"/>
                </a:cubicBezTo>
                <a:cubicBezTo>
                  <a:pt x="451028" y="387723"/>
                  <a:pt x="159876" y="370499"/>
                  <a:pt x="0" y="400110"/>
                </a:cubicBezTo>
                <a:cubicBezTo>
                  <a:pt x="12845" y="208865"/>
                  <a:pt x="695" y="193910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/>
              <a:t>23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EB75AB-2EA5-7924-38F9-8698843B6AD5}"/>
              </a:ext>
            </a:extLst>
          </p:cNvPr>
          <p:cNvSpPr txBox="1"/>
          <p:nvPr/>
        </p:nvSpPr>
        <p:spPr>
          <a:xfrm>
            <a:off x="3717238" y="4017932"/>
            <a:ext cx="527539" cy="400110"/>
          </a:xfrm>
          <a:custGeom>
            <a:avLst/>
            <a:gdLst>
              <a:gd name="connsiteX0" fmla="*/ 0 w 527539"/>
              <a:gd name="connsiteY0" fmla="*/ 0 h 400110"/>
              <a:gd name="connsiteX1" fmla="*/ 527539 w 527539"/>
              <a:gd name="connsiteY1" fmla="*/ 0 h 400110"/>
              <a:gd name="connsiteX2" fmla="*/ 527539 w 527539"/>
              <a:gd name="connsiteY2" fmla="*/ 400110 h 400110"/>
              <a:gd name="connsiteX3" fmla="*/ 0 w 527539"/>
              <a:gd name="connsiteY3" fmla="*/ 400110 h 400110"/>
              <a:gd name="connsiteX4" fmla="*/ 0 w 527539"/>
              <a:gd name="connsiteY4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7539" h="400110" extrusionOk="0">
                <a:moveTo>
                  <a:pt x="0" y="0"/>
                </a:moveTo>
                <a:cubicBezTo>
                  <a:pt x="207515" y="21075"/>
                  <a:pt x="290698" y="-10463"/>
                  <a:pt x="527539" y="0"/>
                </a:cubicBezTo>
                <a:cubicBezTo>
                  <a:pt x="558495" y="105924"/>
                  <a:pt x="501236" y="284877"/>
                  <a:pt x="527539" y="400110"/>
                </a:cubicBezTo>
                <a:cubicBezTo>
                  <a:pt x="451028" y="387723"/>
                  <a:pt x="159876" y="370499"/>
                  <a:pt x="0" y="400110"/>
                </a:cubicBezTo>
                <a:cubicBezTo>
                  <a:pt x="12845" y="208865"/>
                  <a:pt x="695" y="193910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/>
              <a:t>31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D665B5-72BC-F76E-CE16-D2B4730C06D1}"/>
              </a:ext>
            </a:extLst>
          </p:cNvPr>
          <p:cNvSpPr txBox="1"/>
          <p:nvPr/>
        </p:nvSpPr>
        <p:spPr>
          <a:xfrm>
            <a:off x="3717237" y="4458605"/>
            <a:ext cx="527539" cy="400110"/>
          </a:xfrm>
          <a:custGeom>
            <a:avLst/>
            <a:gdLst>
              <a:gd name="connsiteX0" fmla="*/ 0 w 527539"/>
              <a:gd name="connsiteY0" fmla="*/ 0 h 400110"/>
              <a:gd name="connsiteX1" fmla="*/ 527539 w 527539"/>
              <a:gd name="connsiteY1" fmla="*/ 0 h 400110"/>
              <a:gd name="connsiteX2" fmla="*/ 527539 w 527539"/>
              <a:gd name="connsiteY2" fmla="*/ 400110 h 400110"/>
              <a:gd name="connsiteX3" fmla="*/ 0 w 527539"/>
              <a:gd name="connsiteY3" fmla="*/ 400110 h 400110"/>
              <a:gd name="connsiteX4" fmla="*/ 0 w 527539"/>
              <a:gd name="connsiteY4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7539" h="400110" extrusionOk="0">
                <a:moveTo>
                  <a:pt x="0" y="0"/>
                </a:moveTo>
                <a:cubicBezTo>
                  <a:pt x="207515" y="21075"/>
                  <a:pt x="290698" y="-10463"/>
                  <a:pt x="527539" y="0"/>
                </a:cubicBezTo>
                <a:cubicBezTo>
                  <a:pt x="558495" y="105924"/>
                  <a:pt x="501236" y="284877"/>
                  <a:pt x="527539" y="400110"/>
                </a:cubicBezTo>
                <a:cubicBezTo>
                  <a:pt x="451028" y="387723"/>
                  <a:pt x="159876" y="370499"/>
                  <a:pt x="0" y="400110"/>
                </a:cubicBezTo>
                <a:cubicBezTo>
                  <a:pt x="12845" y="208865"/>
                  <a:pt x="695" y="193910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/>
              <a:t>32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4CBC7959-8417-F0FA-48B8-A1EF4D508292}"/>
              </a:ext>
            </a:extLst>
          </p:cNvPr>
          <p:cNvCxnSpPr/>
          <p:nvPr/>
        </p:nvCxnSpPr>
        <p:spPr>
          <a:xfrm flipV="1">
            <a:off x="4247040" y="1920492"/>
            <a:ext cx="3191218" cy="829935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9212DA9B-F9D2-32E8-3C19-036E3307C31D}"/>
              </a:ext>
            </a:extLst>
          </p:cNvPr>
          <p:cNvCxnSpPr>
            <a:cxnSpLocks/>
          </p:cNvCxnSpPr>
          <p:nvPr/>
        </p:nvCxnSpPr>
        <p:spPr>
          <a:xfrm>
            <a:off x="4247040" y="4256065"/>
            <a:ext cx="3191218" cy="271751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6D62B339-F911-3F58-A68B-EDF28660F42A}"/>
              </a:ext>
            </a:extLst>
          </p:cNvPr>
          <p:cNvCxnSpPr>
            <a:cxnSpLocks/>
          </p:cNvCxnSpPr>
          <p:nvPr/>
        </p:nvCxnSpPr>
        <p:spPr>
          <a:xfrm flipV="1">
            <a:off x="4247039" y="3031359"/>
            <a:ext cx="3191219" cy="86299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A032495-25FB-A3D8-3760-FEE626A39EDD}"/>
              </a:ext>
            </a:extLst>
          </p:cNvPr>
          <p:cNvCxnSpPr>
            <a:cxnSpLocks/>
          </p:cNvCxnSpPr>
          <p:nvPr/>
        </p:nvCxnSpPr>
        <p:spPr>
          <a:xfrm flipV="1">
            <a:off x="4247040" y="4619624"/>
            <a:ext cx="3191218" cy="58754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EFE727A-7090-54E7-A1C8-DBE29EA6D8BA}"/>
              </a:ext>
            </a:extLst>
          </p:cNvPr>
          <p:cNvSpPr txBox="1"/>
          <p:nvPr/>
        </p:nvSpPr>
        <p:spPr>
          <a:xfrm>
            <a:off x="10722126" y="1722748"/>
            <a:ext cx="527539" cy="400110"/>
          </a:xfrm>
          <a:custGeom>
            <a:avLst/>
            <a:gdLst>
              <a:gd name="connsiteX0" fmla="*/ 0 w 527539"/>
              <a:gd name="connsiteY0" fmla="*/ 0 h 400110"/>
              <a:gd name="connsiteX1" fmla="*/ 527539 w 527539"/>
              <a:gd name="connsiteY1" fmla="*/ 0 h 400110"/>
              <a:gd name="connsiteX2" fmla="*/ 527539 w 527539"/>
              <a:gd name="connsiteY2" fmla="*/ 400110 h 400110"/>
              <a:gd name="connsiteX3" fmla="*/ 0 w 527539"/>
              <a:gd name="connsiteY3" fmla="*/ 400110 h 400110"/>
              <a:gd name="connsiteX4" fmla="*/ 0 w 527539"/>
              <a:gd name="connsiteY4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7539" h="400110" extrusionOk="0">
                <a:moveTo>
                  <a:pt x="0" y="0"/>
                </a:moveTo>
                <a:cubicBezTo>
                  <a:pt x="207515" y="21075"/>
                  <a:pt x="290698" y="-10463"/>
                  <a:pt x="527539" y="0"/>
                </a:cubicBezTo>
                <a:cubicBezTo>
                  <a:pt x="558495" y="105924"/>
                  <a:pt x="501236" y="284877"/>
                  <a:pt x="527539" y="400110"/>
                </a:cubicBezTo>
                <a:cubicBezTo>
                  <a:pt x="451028" y="387723"/>
                  <a:pt x="159876" y="370499"/>
                  <a:pt x="0" y="400110"/>
                </a:cubicBezTo>
                <a:cubicBezTo>
                  <a:pt x="12845" y="208865"/>
                  <a:pt x="695" y="193910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/>
              <a:t>35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6843474-B79D-6A85-7D97-3DE143D4C215}"/>
              </a:ext>
            </a:extLst>
          </p:cNvPr>
          <p:cNvSpPr txBox="1"/>
          <p:nvPr/>
        </p:nvSpPr>
        <p:spPr>
          <a:xfrm>
            <a:off x="11254610" y="1722749"/>
            <a:ext cx="527539" cy="400110"/>
          </a:xfrm>
          <a:custGeom>
            <a:avLst/>
            <a:gdLst>
              <a:gd name="connsiteX0" fmla="*/ 0 w 527539"/>
              <a:gd name="connsiteY0" fmla="*/ 0 h 400110"/>
              <a:gd name="connsiteX1" fmla="*/ 527539 w 527539"/>
              <a:gd name="connsiteY1" fmla="*/ 0 h 400110"/>
              <a:gd name="connsiteX2" fmla="*/ 527539 w 527539"/>
              <a:gd name="connsiteY2" fmla="*/ 400110 h 400110"/>
              <a:gd name="connsiteX3" fmla="*/ 0 w 527539"/>
              <a:gd name="connsiteY3" fmla="*/ 400110 h 400110"/>
              <a:gd name="connsiteX4" fmla="*/ 0 w 527539"/>
              <a:gd name="connsiteY4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7539" h="400110" extrusionOk="0">
                <a:moveTo>
                  <a:pt x="0" y="0"/>
                </a:moveTo>
                <a:cubicBezTo>
                  <a:pt x="207515" y="21075"/>
                  <a:pt x="290698" y="-10463"/>
                  <a:pt x="527539" y="0"/>
                </a:cubicBezTo>
                <a:cubicBezTo>
                  <a:pt x="558495" y="105924"/>
                  <a:pt x="501236" y="284877"/>
                  <a:pt x="527539" y="400110"/>
                </a:cubicBezTo>
                <a:cubicBezTo>
                  <a:pt x="451028" y="387723"/>
                  <a:pt x="159876" y="370499"/>
                  <a:pt x="0" y="400110"/>
                </a:cubicBezTo>
                <a:cubicBezTo>
                  <a:pt x="12845" y="208865"/>
                  <a:pt x="695" y="193910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/>
              <a:t>44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621895-38FA-9C12-96C7-963DA13D73CF}"/>
              </a:ext>
            </a:extLst>
          </p:cNvPr>
          <p:cNvSpPr txBox="1"/>
          <p:nvPr/>
        </p:nvSpPr>
        <p:spPr>
          <a:xfrm>
            <a:off x="10712946" y="2787711"/>
            <a:ext cx="527539" cy="400110"/>
          </a:xfrm>
          <a:custGeom>
            <a:avLst/>
            <a:gdLst>
              <a:gd name="connsiteX0" fmla="*/ 0 w 527539"/>
              <a:gd name="connsiteY0" fmla="*/ 0 h 400110"/>
              <a:gd name="connsiteX1" fmla="*/ 527539 w 527539"/>
              <a:gd name="connsiteY1" fmla="*/ 0 h 400110"/>
              <a:gd name="connsiteX2" fmla="*/ 527539 w 527539"/>
              <a:gd name="connsiteY2" fmla="*/ 400110 h 400110"/>
              <a:gd name="connsiteX3" fmla="*/ 0 w 527539"/>
              <a:gd name="connsiteY3" fmla="*/ 400110 h 400110"/>
              <a:gd name="connsiteX4" fmla="*/ 0 w 527539"/>
              <a:gd name="connsiteY4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7539" h="400110" extrusionOk="0">
                <a:moveTo>
                  <a:pt x="0" y="0"/>
                </a:moveTo>
                <a:cubicBezTo>
                  <a:pt x="207515" y="21075"/>
                  <a:pt x="290698" y="-10463"/>
                  <a:pt x="527539" y="0"/>
                </a:cubicBezTo>
                <a:cubicBezTo>
                  <a:pt x="558495" y="105924"/>
                  <a:pt x="501236" y="284877"/>
                  <a:pt x="527539" y="400110"/>
                </a:cubicBezTo>
                <a:cubicBezTo>
                  <a:pt x="451028" y="387723"/>
                  <a:pt x="159876" y="370499"/>
                  <a:pt x="0" y="400110"/>
                </a:cubicBezTo>
                <a:cubicBezTo>
                  <a:pt x="12845" y="208865"/>
                  <a:pt x="695" y="193910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/>
              <a:t>11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DE56300-0FCA-B700-C7D2-2EA023428746}"/>
              </a:ext>
            </a:extLst>
          </p:cNvPr>
          <p:cNvSpPr txBox="1"/>
          <p:nvPr/>
        </p:nvSpPr>
        <p:spPr>
          <a:xfrm>
            <a:off x="11245429" y="2787712"/>
            <a:ext cx="527539" cy="400110"/>
          </a:xfrm>
          <a:custGeom>
            <a:avLst/>
            <a:gdLst>
              <a:gd name="connsiteX0" fmla="*/ 0 w 527539"/>
              <a:gd name="connsiteY0" fmla="*/ 0 h 400110"/>
              <a:gd name="connsiteX1" fmla="*/ 527539 w 527539"/>
              <a:gd name="connsiteY1" fmla="*/ 0 h 400110"/>
              <a:gd name="connsiteX2" fmla="*/ 527539 w 527539"/>
              <a:gd name="connsiteY2" fmla="*/ 400110 h 400110"/>
              <a:gd name="connsiteX3" fmla="*/ 0 w 527539"/>
              <a:gd name="connsiteY3" fmla="*/ 400110 h 400110"/>
              <a:gd name="connsiteX4" fmla="*/ 0 w 527539"/>
              <a:gd name="connsiteY4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7539" h="400110" extrusionOk="0">
                <a:moveTo>
                  <a:pt x="0" y="0"/>
                </a:moveTo>
                <a:cubicBezTo>
                  <a:pt x="207515" y="21075"/>
                  <a:pt x="290698" y="-10463"/>
                  <a:pt x="527539" y="0"/>
                </a:cubicBezTo>
                <a:cubicBezTo>
                  <a:pt x="558495" y="105924"/>
                  <a:pt x="501236" y="284877"/>
                  <a:pt x="527539" y="400110"/>
                </a:cubicBezTo>
                <a:cubicBezTo>
                  <a:pt x="451028" y="387723"/>
                  <a:pt x="159876" y="370499"/>
                  <a:pt x="0" y="400110"/>
                </a:cubicBezTo>
                <a:cubicBezTo>
                  <a:pt x="12845" y="208865"/>
                  <a:pt x="695" y="193910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/>
              <a:t>23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3BE4479-D01B-487C-1F7E-28BB5E101F45}"/>
              </a:ext>
            </a:extLst>
          </p:cNvPr>
          <p:cNvSpPr txBox="1"/>
          <p:nvPr/>
        </p:nvSpPr>
        <p:spPr>
          <a:xfrm>
            <a:off x="10694585" y="4394338"/>
            <a:ext cx="527539" cy="400110"/>
          </a:xfrm>
          <a:custGeom>
            <a:avLst/>
            <a:gdLst>
              <a:gd name="connsiteX0" fmla="*/ 0 w 527539"/>
              <a:gd name="connsiteY0" fmla="*/ 0 h 400110"/>
              <a:gd name="connsiteX1" fmla="*/ 527539 w 527539"/>
              <a:gd name="connsiteY1" fmla="*/ 0 h 400110"/>
              <a:gd name="connsiteX2" fmla="*/ 527539 w 527539"/>
              <a:gd name="connsiteY2" fmla="*/ 400110 h 400110"/>
              <a:gd name="connsiteX3" fmla="*/ 0 w 527539"/>
              <a:gd name="connsiteY3" fmla="*/ 400110 h 400110"/>
              <a:gd name="connsiteX4" fmla="*/ 0 w 527539"/>
              <a:gd name="connsiteY4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7539" h="400110" extrusionOk="0">
                <a:moveTo>
                  <a:pt x="0" y="0"/>
                </a:moveTo>
                <a:cubicBezTo>
                  <a:pt x="207515" y="21075"/>
                  <a:pt x="290698" y="-10463"/>
                  <a:pt x="527539" y="0"/>
                </a:cubicBezTo>
                <a:cubicBezTo>
                  <a:pt x="558495" y="105924"/>
                  <a:pt x="501236" y="284877"/>
                  <a:pt x="527539" y="400110"/>
                </a:cubicBezTo>
                <a:cubicBezTo>
                  <a:pt x="451028" y="387723"/>
                  <a:pt x="159876" y="370499"/>
                  <a:pt x="0" y="400110"/>
                </a:cubicBezTo>
                <a:cubicBezTo>
                  <a:pt x="12845" y="208865"/>
                  <a:pt x="695" y="193910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/>
              <a:t>46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1B1D86C-E4BA-3991-8F38-78745D13A72B}"/>
              </a:ext>
            </a:extLst>
          </p:cNvPr>
          <p:cNvSpPr txBox="1"/>
          <p:nvPr/>
        </p:nvSpPr>
        <p:spPr>
          <a:xfrm>
            <a:off x="11227068" y="4394339"/>
            <a:ext cx="527539" cy="400110"/>
          </a:xfrm>
          <a:custGeom>
            <a:avLst/>
            <a:gdLst>
              <a:gd name="connsiteX0" fmla="*/ 0 w 527539"/>
              <a:gd name="connsiteY0" fmla="*/ 0 h 400110"/>
              <a:gd name="connsiteX1" fmla="*/ 527539 w 527539"/>
              <a:gd name="connsiteY1" fmla="*/ 0 h 400110"/>
              <a:gd name="connsiteX2" fmla="*/ 527539 w 527539"/>
              <a:gd name="connsiteY2" fmla="*/ 400110 h 400110"/>
              <a:gd name="connsiteX3" fmla="*/ 0 w 527539"/>
              <a:gd name="connsiteY3" fmla="*/ 400110 h 400110"/>
              <a:gd name="connsiteX4" fmla="*/ 0 w 527539"/>
              <a:gd name="connsiteY4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7539" h="400110" extrusionOk="0">
                <a:moveTo>
                  <a:pt x="0" y="0"/>
                </a:moveTo>
                <a:cubicBezTo>
                  <a:pt x="207515" y="21075"/>
                  <a:pt x="290698" y="-10463"/>
                  <a:pt x="527539" y="0"/>
                </a:cubicBezTo>
                <a:cubicBezTo>
                  <a:pt x="558495" y="105924"/>
                  <a:pt x="501236" y="284877"/>
                  <a:pt x="527539" y="400110"/>
                </a:cubicBezTo>
                <a:cubicBezTo>
                  <a:pt x="451028" y="387723"/>
                  <a:pt x="159876" y="370499"/>
                  <a:pt x="0" y="400110"/>
                </a:cubicBezTo>
                <a:cubicBezTo>
                  <a:pt x="12845" y="208865"/>
                  <a:pt x="695" y="193910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/>
              <a:t>31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0709207-F372-AE2A-D0C4-F7AA7E6D5EC9}"/>
              </a:ext>
            </a:extLst>
          </p:cNvPr>
          <p:cNvSpPr txBox="1"/>
          <p:nvPr/>
        </p:nvSpPr>
        <p:spPr>
          <a:xfrm>
            <a:off x="10694584" y="4825832"/>
            <a:ext cx="527539" cy="400110"/>
          </a:xfrm>
          <a:custGeom>
            <a:avLst/>
            <a:gdLst>
              <a:gd name="connsiteX0" fmla="*/ 0 w 527539"/>
              <a:gd name="connsiteY0" fmla="*/ 0 h 400110"/>
              <a:gd name="connsiteX1" fmla="*/ 527539 w 527539"/>
              <a:gd name="connsiteY1" fmla="*/ 0 h 400110"/>
              <a:gd name="connsiteX2" fmla="*/ 527539 w 527539"/>
              <a:gd name="connsiteY2" fmla="*/ 400110 h 400110"/>
              <a:gd name="connsiteX3" fmla="*/ 0 w 527539"/>
              <a:gd name="connsiteY3" fmla="*/ 400110 h 400110"/>
              <a:gd name="connsiteX4" fmla="*/ 0 w 527539"/>
              <a:gd name="connsiteY4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7539" h="400110" extrusionOk="0">
                <a:moveTo>
                  <a:pt x="0" y="0"/>
                </a:moveTo>
                <a:cubicBezTo>
                  <a:pt x="207515" y="21075"/>
                  <a:pt x="290698" y="-10463"/>
                  <a:pt x="527539" y="0"/>
                </a:cubicBezTo>
                <a:cubicBezTo>
                  <a:pt x="558495" y="105924"/>
                  <a:pt x="501236" y="284877"/>
                  <a:pt x="527539" y="400110"/>
                </a:cubicBezTo>
                <a:cubicBezTo>
                  <a:pt x="451028" y="387723"/>
                  <a:pt x="159876" y="370499"/>
                  <a:pt x="0" y="400110"/>
                </a:cubicBezTo>
                <a:cubicBezTo>
                  <a:pt x="12845" y="208865"/>
                  <a:pt x="695" y="193910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/>
              <a:t>97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EB0468C-BEF7-A27E-138A-A4399D6DB989}"/>
              </a:ext>
            </a:extLst>
          </p:cNvPr>
          <p:cNvSpPr txBox="1"/>
          <p:nvPr/>
        </p:nvSpPr>
        <p:spPr>
          <a:xfrm>
            <a:off x="11227067" y="4825833"/>
            <a:ext cx="527539" cy="400110"/>
          </a:xfrm>
          <a:custGeom>
            <a:avLst/>
            <a:gdLst>
              <a:gd name="connsiteX0" fmla="*/ 0 w 527539"/>
              <a:gd name="connsiteY0" fmla="*/ 0 h 400110"/>
              <a:gd name="connsiteX1" fmla="*/ 527539 w 527539"/>
              <a:gd name="connsiteY1" fmla="*/ 0 h 400110"/>
              <a:gd name="connsiteX2" fmla="*/ 527539 w 527539"/>
              <a:gd name="connsiteY2" fmla="*/ 400110 h 400110"/>
              <a:gd name="connsiteX3" fmla="*/ 0 w 527539"/>
              <a:gd name="connsiteY3" fmla="*/ 400110 h 400110"/>
              <a:gd name="connsiteX4" fmla="*/ 0 w 527539"/>
              <a:gd name="connsiteY4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7539" h="400110" extrusionOk="0">
                <a:moveTo>
                  <a:pt x="0" y="0"/>
                </a:moveTo>
                <a:cubicBezTo>
                  <a:pt x="207515" y="21075"/>
                  <a:pt x="290698" y="-10463"/>
                  <a:pt x="527539" y="0"/>
                </a:cubicBezTo>
                <a:cubicBezTo>
                  <a:pt x="558495" y="105924"/>
                  <a:pt x="501236" y="284877"/>
                  <a:pt x="527539" y="400110"/>
                </a:cubicBezTo>
                <a:cubicBezTo>
                  <a:pt x="451028" y="387723"/>
                  <a:pt x="159876" y="370499"/>
                  <a:pt x="0" y="400110"/>
                </a:cubicBezTo>
                <a:cubicBezTo>
                  <a:pt x="12845" y="208865"/>
                  <a:pt x="695" y="193910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/>
              <a:t>32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F73B898-2526-2AE4-998D-2CA5CB3C94D3}"/>
              </a:ext>
            </a:extLst>
          </p:cNvPr>
          <p:cNvSpPr txBox="1"/>
          <p:nvPr/>
        </p:nvSpPr>
        <p:spPr>
          <a:xfrm>
            <a:off x="9615961" y="5503082"/>
            <a:ext cx="275109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/>
              <a:t>Key-Value Pair</a:t>
            </a:r>
            <a:endParaRPr lang="en-US" sz="200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16276C7-2279-509D-96E1-AB6A49E6E55B}"/>
              </a:ext>
            </a:extLst>
          </p:cNvPr>
          <p:cNvCxnSpPr/>
          <p:nvPr/>
        </p:nvCxnSpPr>
        <p:spPr>
          <a:xfrm>
            <a:off x="7697844" y="1913836"/>
            <a:ext cx="3025966" cy="55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F6FF57C-164F-1018-6C36-144F3C7E511A}"/>
              </a:ext>
            </a:extLst>
          </p:cNvPr>
          <p:cNvCxnSpPr>
            <a:cxnSpLocks/>
          </p:cNvCxnSpPr>
          <p:nvPr/>
        </p:nvCxnSpPr>
        <p:spPr>
          <a:xfrm flipV="1">
            <a:off x="7697843" y="2984305"/>
            <a:ext cx="2998424" cy="220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B7A3C7C-0B4F-C36A-5237-7B5F9C87006F}"/>
              </a:ext>
            </a:extLst>
          </p:cNvPr>
          <p:cNvCxnSpPr>
            <a:cxnSpLocks/>
          </p:cNvCxnSpPr>
          <p:nvPr/>
        </p:nvCxnSpPr>
        <p:spPr>
          <a:xfrm>
            <a:off x="7697844" y="4576246"/>
            <a:ext cx="2998424" cy="146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36FF001-4F1F-0B5D-9751-D2C157A5AB8B}"/>
              </a:ext>
            </a:extLst>
          </p:cNvPr>
          <p:cNvSpPr txBox="1"/>
          <p:nvPr/>
        </p:nvSpPr>
        <p:spPr>
          <a:xfrm>
            <a:off x="4450048" y="4766632"/>
            <a:ext cx="2770742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/>
              <a:t>Collision -&gt; Linear probing</a:t>
            </a:r>
            <a:br>
              <a:rPr lang="en-US" sz="1400"/>
            </a:br>
            <a:r>
              <a:rPr lang="en-US" sz="1400"/>
              <a:t>(Position + 1) &amp; hash table size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98D88DE-539E-9645-D164-A3D1F9CB421F}"/>
              </a:ext>
            </a:extLst>
          </p:cNvPr>
          <p:cNvCxnSpPr>
            <a:cxnSpLocks/>
          </p:cNvCxnSpPr>
          <p:nvPr/>
        </p:nvCxnSpPr>
        <p:spPr>
          <a:xfrm>
            <a:off x="7697843" y="5016920"/>
            <a:ext cx="2998424" cy="14686"/>
          </a:xfrm>
          <a:prstGeom prst="straightConnector1">
            <a:avLst/>
          </a:prstGeom>
          <a:ln w="28575">
            <a:solidFill>
              <a:srgbClr val="0062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63D0CDE-7C98-59C4-6F47-705F6263C012}"/>
              </a:ext>
            </a:extLst>
          </p:cNvPr>
          <p:cNvSpPr txBox="1"/>
          <p:nvPr/>
        </p:nvSpPr>
        <p:spPr>
          <a:xfrm>
            <a:off x="4450047" y="1562559"/>
            <a:ext cx="2770742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/>
              <a:t>Murmur 3 hashing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419767-6CA9-918A-2505-CE4140C27420}"/>
              </a:ext>
            </a:extLst>
          </p:cNvPr>
          <p:cNvSpPr txBox="1"/>
          <p:nvPr/>
        </p:nvSpPr>
        <p:spPr>
          <a:xfrm>
            <a:off x="3189698" y="4458605"/>
            <a:ext cx="527539" cy="400110"/>
          </a:xfrm>
          <a:custGeom>
            <a:avLst/>
            <a:gdLst>
              <a:gd name="connsiteX0" fmla="*/ 0 w 527539"/>
              <a:gd name="connsiteY0" fmla="*/ 0 h 400110"/>
              <a:gd name="connsiteX1" fmla="*/ 527539 w 527539"/>
              <a:gd name="connsiteY1" fmla="*/ 0 h 400110"/>
              <a:gd name="connsiteX2" fmla="*/ 527539 w 527539"/>
              <a:gd name="connsiteY2" fmla="*/ 400110 h 400110"/>
              <a:gd name="connsiteX3" fmla="*/ 0 w 527539"/>
              <a:gd name="connsiteY3" fmla="*/ 400110 h 400110"/>
              <a:gd name="connsiteX4" fmla="*/ 0 w 527539"/>
              <a:gd name="connsiteY4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7539" h="400110" extrusionOk="0">
                <a:moveTo>
                  <a:pt x="0" y="0"/>
                </a:moveTo>
                <a:cubicBezTo>
                  <a:pt x="207515" y="21075"/>
                  <a:pt x="290698" y="-10463"/>
                  <a:pt x="527539" y="0"/>
                </a:cubicBezTo>
                <a:cubicBezTo>
                  <a:pt x="558495" y="105924"/>
                  <a:pt x="501236" y="284877"/>
                  <a:pt x="527539" y="400110"/>
                </a:cubicBezTo>
                <a:cubicBezTo>
                  <a:pt x="451028" y="387723"/>
                  <a:pt x="159876" y="370499"/>
                  <a:pt x="0" y="400110"/>
                </a:cubicBezTo>
                <a:cubicBezTo>
                  <a:pt x="12845" y="208865"/>
                  <a:pt x="695" y="193910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/>
              <a:t>97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80564C-220D-C248-B835-835EA261E99E}"/>
              </a:ext>
            </a:extLst>
          </p:cNvPr>
          <p:cNvSpPr txBox="1"/>
          <p:nvPr/>
        </p:nvSpPr>
        <p:spPr>
          <a:xfrm>
            <a:off x="3189699" y="4014633"/>
            <a:ext cx="527539" cy="400110"/>
          </a:xfrm>
          <a:custGeom>
            <a:avLst/>
            <a:gdLst>
              <a:gd name="connsiteX0" fmla="*/ 0 w 527539"/>
              <a:gd name="connsiteY0" fmla="*/ 0 h 400110"/>
              <a:gd name="connsiteX1" fmla="*/ 527539 w 527539"/>
              <a:gd name="connsiteY1" fmla="*/ 0 h 400110"/>
              <a:gd name="connsiteX2" fmla="*/ 527539 w 527539"/>
              <a:gd name="connsiteY2" fmla="*/ 400110 h 400110"/>
              <a:gd name="connsiteX3" fmla="*/ 0 w 527539"/>
              <a:gd name="connsiteY3" fmla="*/ 400110 h 400110"/>
              <a:gd name="connsiteX4" fmla="*/ 0 w 527539"/>
              <a:gd name="connsiteY4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7539" h="400110" extrusionOk="0">
                <a:moveTo>
                  <a:pt x="0" y="0"/>
                </a:moveTo>
                <a:cubicBezTo>
                  <a:pt x="207515" y="21075"/>
                  <a:pt x="290698" y="-10463"/>
                  <a:pt x="527539" y="0"/>
                </a:cubicBezTo>
                <a:cubicBezTo>
                  <a:pt x="558495" y="105924"/>
                  <a:pt x="501236" y="284877"/>
                  <a:pt x="527539" y="400110"/>
                </a:cubicBezTo>
                <a:cubicBezTo>
                  <a:pt x="451028" y="387723"/>
                  <a:pt x="159876" y="370499"/>
                  <a:pt x="0" y="400110"/>
                </a:cubicBezTo>
                <a:cubicBezTo>
                  <a:pt x="12845" y="208865"/>
                  <a:pt x="695" y="193910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/>
              <a:t>46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605469-1251-C602-07FE-28E6A71F7172}"/>
              </a:ext>
            </a:extLst>
          </p:cNvPr>
          <p:cNvSpPr txBox="1"/>
          <p:nvPr/>
        </p:nvSpPr>
        <p:spPr>
          <a:xfrm>
            <a:off x="3189698" y="2929190"/>
            <a:ext cx="527539" cy="400110"/>
          </a:xfrm>
          <a:custGeom>
            <a:avLst/>
            <a:gdLst>
              <a:gd name="connsiteX0" fmla="*/ 0 w 527539"/>
              <a:gd name="connsiteY0" fmla="*/ 0 h 400110"/>
              <a:gd name="connsiteX1" fmla="*/ 527539 w 527539"/>
              <a:gd name="connsiteY1" fmla="*/ 0 h 400110"/>
              <a:gd name="connsiteX2" fmla="*/ 527539 w 527539"/>
              <a:gd name="connsiteY2" fmla="*/ 400110 h 400110"/>
              <a:gd name="connsiteX3" fmla="*/ 0 w 527539"/>
              <a:gd name="connsiteY3" fmla="*/ 400110 h 400110"/>
              <a:gd name="connsiteX4" fmla="*/ 0 w 527539"/>
              <a:gd name="connsiteY4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7539" h="400110" extrusionOk="0">
                <a:moveTo>
                  <a:pt x="0" y="0"/>
                </a:moveTo>
                <a:cubicBezTo>
                  <a:pt x="207515" y="21075"/>
                  <a:pt x="290698" y="-10463"/>
                  <a:pt x="527539" y="0"/>
                </a:cubicBezTo>
                <a:cubicBezTo>
                  <a:pt x="558495" y="105924"/>
                  <a:pt x="501236" y="284877"/>
                  <a:pt x="527539" y="400110"/>
                </a:cubicBezTo>
                <a:cubicBezTo>
                  <a:pt x="451028" y="387723"/>
                  <a:pt x="159876" y="370499"/>
                  <a:pt x="0" y="400110"/>
                </a:cubicBezTo>
                <a:cubicBezTo>
                  <a:pt x="12845" y="208865"/>
                  <a:pt x="695" y="193910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/>
              <a:t>11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CB683B-51CF-BC23-4B92-8CE8E9C631DF}"/>
              </a:ext>
            </a:extLst>
          </p:cNvPr>
          <p:cNvSpPr txBox="1"/>
          <p:nvPr/>
        </p:nvSpPr>
        <p:spPr>
          <a:xfrm>
            <a:off x="3189698" y="2495577"/>
            <a:ext cx="527539" cy="400110"/>
          </a:xfrm>
          <a:custGeom>
            <a:avLst/>
            <a:gdLst>
              <a:gd name="connsiteX0" fmla="*/ 0 w 527539"/>
              <a:gd name="connsiteY0" fmla="*/ 0 h 400110"/>
              <a:gd name="connsiteX1" fmla="*/ 527539 w 527539"/>
              <a:gd name="connsiteY1" fmla="*/ 0 h 400110"/>
              <a:gd name="connsiteX2" fmla="*/ 527539 w 527539"/>
              <a:gd name="connsiteY2" fmla="*/ 400110 h 400110"/>
              <a:gd name="connsiteX3" fmla="*/ 0 w 527539"/>
              <a:gd name="connsiteY3" fmla="*/ 400110 h 400110"/>
              <a:gd name="connsiteX4" fmla="*/ 0 w 527539"/>
              <a:gd name="connsiteY4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7539" h="400110" extrusionOk="0">
                <a:moveTo>
                  <a:pt x="0" y="0"/>
                </a:moveTo>
                <a:cubicBezTo>
                  <a:pt x="207515" y="21075"/>
                  <a:pt x="290698" y="-10463"/>
                  <a:pt x="527539" y="0"/>
                </a:cubicBezTo>
                <a:cubicBezTo>
                  <a:pt x="558495" y="105924"/>
                  <a:pt x="501236" y="284877"/>
                  <a:pt x="527539" y="400110"/>
                </a:cubicBezTo>
                <a:cubicBezTo>
                  <a:pt x="451028" y="387723"/>
                  <a:pt x="159876" y="370499"/>
                  <a:pt x="0" y="400110"/>
                </a:cubicBezTo>
                <a:cubicBezTo>
                  <a:pt x="12845" y="208865"/>
                  <a:pt x="695" y="193910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/>
              <a:t>35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E1525E8-C86B-2C1A-6E3F-52A80C623D9F}"/>
              </a:ext>
            </a:extLst>
          </p:cNvPr>
          <p:cNvSpPr txBox="1"/>
          <p:nvPr/>
        </p:nvSpPr>
        <p:spPr>
          <a:xfrm>
            <a:off x="297645" y="5500728"/>
            <a:ext cx="194319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/>
              <a:t>CUDA Threads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8C9009D-2C4D-8D53-1C3A-0AEC5DED9593}"/>
              </a:ext>
            </a:extLst>
          </p:cNvPr>
          <p:cNvSpPr txBox="1"/>
          <p:nvPr/>
        </p:nvSpPr>
        <p:spPr>
          <a:xfrm>
            <a:off x="3339180" y="3380341"/>
            <a:ext cx="743639" cy="480026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/>
              <a:t>. . .</a:t>
            </a:r>
          </a:p>
        </p:txBody>
      </p:sp>
      <p:graphicFrame>
        <p:nvGraphicFramePr>
          <p:cNvPr id="57" name="Table 57">
            <a:extLst>
              <a:ext uri="{FF2B5EF4-FFF2-40B4-BE49-F238E27FC236}">
                <a16:creationId xmlns:a16="http://schemas.microsoft.com/office/drawing/2014/main" id="{FCD35B2F-C544-A88A-6FA7-E2DC05FF8D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464209"/>
              </p:ext>
            </p:extLst>
          </p:nvPr>
        </p:nvGraphicFramePr>
        <p:xfrm>
          <a:off x="1027113" y="1815737"/>
          <a:ext cx="612960" cy="14833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12960">
                  <a:extLst>
                    <a:ext uri="{9D8B030D-6E8A-4147-A177-3AD203B41FA5}">
                      <a16:colId xmlns:a16="http://schemas.microsoft.com/office/drawing/2014/main" val="766965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45720" marR="4572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282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45720" marR="4572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90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...</a:t>
                      </a:r>
                    </a:p>
                  </a:txBody>
                  <a:tcPr marL="45720" marR="4572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559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511</a:t>
                      </a:r>
                    </a:p>
                  </a:txBody>
                  <a:tcPr marL="45720" marR="4572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206934"/>
                  </a:ext>
                </a:extLst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08B1A361-6B43-0D6B-4E2C-F2B791C5D9C9}"/>
              </a:ext>
            </a:extLst>
          </p:cNvPr>
          <p:cNvSpPr txBox="1"/>
          <p:nvPr/>
        </p:nvSpPr>
        <p:spPr>
          <a:xfrm rot="16200000">
            <a:off x="108150" y="2367985"/>
            <a:ext cx="1483566" cy="3790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Block 0</a:t>
            </a:r>
          </a:p>
        </p:txBody>
      </p:sp>
      <p:graphicFrame>
        <p:nvGraphicFramePr>
          <p:cNvPr id="60" name="Table 57">
            <a:extLst>
              <a:ext uri="{FF2B5EF4-FFF2-40B4-BE49-F238E27FC236}">
                <a16:creationId xmlns:a16="http://schemas.microsoft.com/office/drawing/2014/main" id="{893C4EFE-D421-75D7-0A25-062CA2CA47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929427"/>
              </p:ext>
            </p:extLst>
          </p:nvPr>
        </p:nvGraphicFramePr>
        <p:xfrm>
          <a:off x="1027112" y="3762050"/>
          <a:ext cx="612960" cy="14833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12960">
                  <a:extLst>
                    <a:ext uri="{9D8B030D-6E8A-4147-A177-3AD203B41FA5}">
                      <a16:colId xmlns:a16="http://schemas.microsoft.com/office/drawing/2014/main" val="766965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45720" marR="4572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282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45720" marR="4572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90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...</a:t>
                      </a:r>
                    </a:p>
                  </a:txBody>
                  <a:tcPr marL="45720" marR="4572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559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511</a:t>
                      </a:r>
                    </a:p>
                  </a:txBody>
                  <a:tcPr marL="45720" marR="4572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206934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50183E29-F315-BC7C-48B1-61B5B11677C4}"/>
              </a:ext>
            </a:extLst>
          </p:cNvPr>
          <p:cNvSpPr txBox="1"/>
          <p:nvPr/>
        </p:nvSpPr>
        <p:spPr>
          <a:xfrm rot="16200000">
            <a:off x="108149" y="4314298"/>
            <a:ext cx="1483566" cy="3790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Block 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0BEDBA7-4DD1-EDD9-3848-EABC76F237E2}"/>
              </a:ext>
            </a:extLst>
          </p:cNvPr>
          <p:cNvSpPr txBox="1"/>
          <p:nvPr/>
        </p:nvSpPr>
        <p:spPr>
          <a:xfrm>
            <a:off x="979734" y="3224268"/>
            <a:ext cx="743639" cy="480026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/>
              <a:t>. . .</a:t>
            </a:r>
          </a:p>
        </p:txBody>
      </p: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F1847862-EA3E-F4B1-6A6B-8325DA966BFB}"/>
              </a:ext>
            </a:extLst>
          </p:cNvPr>
          <p:cNvCxnSpPr/>
          <p:nvPr/>
        </p:nvCxnSpPr>
        <p:spPr>
          <a:xfrm>
            <a:off x="1651767" y="2009658"/>
            <a:ext cx="1538687" cy="703244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EC8EFE07-CEC1-E1F5-6AD7-E52EBDB1F67E}"/>
              </a:ext>
            </a:extLst>
          </p:cNvPr>
          <p:cNvCxnSpPr>
            <a:cxnSpLocks/>
          </p:cNvCxnSpPr>
          <p:nvPr/>
        </p:nvCxnSpPr>
        <p:spPr>
          <a:xfrm>
            <a:off x="1624225" y="2395247"/>
            <a:ext cx="1566229" cy="684883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D8722BA-48E6-762A-4547-4DE9D5D952BD}"/>
              </a:ext>
            </a:extLst>
          </p:cNvPr>
          <p:cNvSpPr txBox="1"/>
          <p:nvPr/>
        </p:nvSpPr>
        <p:spPr>
          <a:xfrm>
            <a:off x="4450046" y="3857738"/>
            <a:ext cx="2770742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err="1"/>
              <a:t>AtomicCAS</a:t>
            </a:r>
            <a:endParaRPr lang="en-US" err="1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AC941C0-94C8-E505-96AD-D3FCB0B3C62E}"/>
              </a:ext>
            </a:extLst>
          </p:cNvPr>
          <p:cNvSpPr txBox="1"/>
          <p:nvPr/>
        </p:nvSpPr>
        <p:spPr>
          <a:xfrm>
            <a:off x="1686649" y="1553378"/>
            <a:ext cx="1476261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/>
              <a:t>Grid Stride Loop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D7D5E2-A8D2-F1B2-F7C3-4A0C259FF59B}"/>
              </a:ext>
            </a:extLst>
          </p:cNvPr>
          <p:cNvSpPr txBox="1"/>
          <p:nvPr/>
        </p:nvSpPr>
        <p:spPr>
          <a:xfrm>
            <a:off x="881626" y="6461433"/>
            <a:ext cx="10453328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>
                <a:cs typeface="Arial"/>
              </a:rPr>
              <a:t>Shovon, A. R., Gilray, T., Micinski, K., &amp; Kumar, S. (2023). Towards iterative relational algebra on the {GPU}. In 2023 USENIX Annual Technical Conference (USENIX ATC 23) (pp. 1009-1016).</a:t>
            </a: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4C5D799-B14D-CDA6-1A83-27B352ACA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4784" y="56625"/>
            <a:ext cx="4228261" cy="53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1637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29C1DC8-CF28-92D1-2237-99B65E577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Proxima Nova Rg"/>
              </a:rPr>
              <a:t>Performing Hash Join on GPU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2471473-7680-86EF-1E21-868C3DBF7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0" name="Table 15">
            <a:extLst>
              <a:ext uri="{FF2B5EF4-FFF2-40B4-BE49-F238E27FC236}">
                <a16:creationId xmlns:a16="http://schemas.microsoft.com/office/drawing/2014/main" id="{A2E2D6DB-F614-A97E-64CE-41F624F109B1}"/>
              </a:ext>
            </a:extLst>
          </p:cNvPr>
          <p:cNvGraphicFramePr>
            <a:graphicFrameLocks noGrp="1"/>
          </p:cNvGraphicFramePr>
          <p:nvPr/>
        </p:nvGraphicFramePr>
        <p:xfrm>
          <a:off x="731243" y="1558994"/>
          <a:ext cx="1654877" cy="2999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457">
                  <a:extLst>
                    <a:ext uri="{9D8B030D-6E8A-4147-A177-3AD203B41FA5}">
                      <a16:colId xmlns:a16="http://schemas.microsoft.com/office/drawing/2014/main" val="2551515154"/>
                    </a:ext>
                  </a:extLst>
                </a:gridCol>
                <a:gridCol w="920420">
                  <a:extLst>
                    <a:ext uri="{9D8B030D-6E8A-4147-A177-3AD203B41FA5}">
                      <a16:colId xmlns:a16="http://schemas.microsoft.com/office/drawing/2014/main" val="1727084382"/>
                    </a:ext>
                  </a:extLst>
                </a:gridCol>
              </a:tblGrid>
              <a:tr h="333242">
                <a:tc>
                  <a:txBody>
                    <a:bodyPr/>
                    <a:lstStyle/>
                    <a:p>
                      <a:r>
                        <a:rPr lang="en-US" sz="1400"/>
                        <a:t>Key</a:t>
                      </a:r>
                      <a:endParaRPr lang="en-US" sz="14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Value</a:t>
                      </a:r>
                      <a:endParaRPr lang="en-US" sz="140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7258884"/>
                  </a:ext>
                </a:extLst>
              </a:tr>
              <a:tr h="333242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9817243"/>
                  </a:ext>
                </a:extLst>
              </a:tr>
              <a:tr h="333242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2385120"/>
                  </a:ext>
                </a:extLst>
              </a:tr>
              <a:tr h="333242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1183345"/>
                  </a:ext>
                </a:extLst>
              </a:tr>
              <a:tr h="333242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0989701"/>
                  </a:ext>
                </a:extLst>
              </a:tr>
              <a:tr h="333242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2576293"/>
                  </a:ext>
                </a:extLst>
              </a:tr>
              <a:tr h="333242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1277571"/>
                  </a:ext>
                </a:extLst>
              </a:tr>
              <a:tr h="333242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889426"/>
                  </a:ext>
                </a:extLst>
              </a:tr>
              <a:tr h="333242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1357360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AD89433C-96D4-93E7-7098-94450CAB17C5}"/>
              </a:ext>
            </a:extLst>
          </p:cNvPr>
          <p:cNvSpPr txBox="1"/>
          <p:nvPr/>
        </p:nvSpPr>
        <p:spPr>
          <a:xfrm>
            <a:off x="378047" y="1144168"/>
            <a:ext cx="238457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</a:rPr>
              <a:t>Static Hash Table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CD9A33-F878-8541-C828-573BD85610BC}"/>
              </a:ext>
            </a:extLst>
          </p:cNvPr>
          <p:cNvSpPr txBox="1"/>
          <p:nvPr/>
        </p:nvSpPr>
        <p:spPr>
          <a:xfrm>
            <a:off x="7433135" y="1502216"/>
            <a:ext cx="299968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</a:rPr>
              <a:t>Calculate join size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4AB68C9A-71EA-E7E0-208A-E9B2829CBE49}"/>
              </a:ext>
            </a:extLst>
          </p:cNvPr>
          <p:cNvSpPr/>
          <p:nvPr/>
        </p:nvSpPr>
        <p:spPr>
          <a:xfrm>
            <a:off x="4904173" y="1469887"/>
            <a:ext cx="2777828" cy="4846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8C659F-7376-B636-22F5-577CDAD020E5}"/>
              </a:ext>
            </a:extLst>
          </p:cNvPr>
          <p:cNvSpPr txBox="1"/>
          <p:nvPr/>
        </p:nvSpPr>
        <p:spPr>
          <a:xfrm>
            <a:off x="4902026" y="1891228"/>
            <a:ext cx="2502712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/>
              <a:t>First pass</a:t>
            </a:r>
          </a:p>
        </p:txBody>
      </p:sp>
      <p:graphicFrame>
        <p:nvGraphicFramePr>
          <p:cNvPr id="18" name="Table 15">
            <a:extLst>
              <a:ext uri="{FF2B5EF4-FFF2-40B4-BE49-F238E27FC236}">
                <a16:creationId xmlns:a16="http://schemas.microsoft.com/office/drawing/2014/main" id="{C324151C-A4AF-EED6-57DD-396FF66951A3}"/>
              </a:ext>
            </a:extLst>
          </p:cNvPr>
          <p:cNvGraphicFramePr>
            <a:graphicFrameLocks noGrp="1"/>
          </p:cNvGraphicFramePr>
          <p:nvPr/>
        </p:nvGraphicFramePr>
        <p:xfrm>
          <a:off x="3138143" y="1558995"/>
          <a:ext cx="1654877" cy="1666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457">
                  <a:extLst>
                    <a:ext uri="{9D8B030D-6E8A-4147-A177-3AD203B41FA5}">
                      <a16:colId xmlns:a16="http://schemas.microsoft.com/office/drawing/2014/main" val="2551515154"/>
                    </a:ext>
                  </a:extLst>
                </a:gridCol>
                <a:gridCol w="920420">
                  <a:extLst>
                    <a:ext uri="{9D8B030D-6E8A-4147-A177-3AD203B41FA5}">
                      <a16:colId xmlns:a16="http://schemas.microsoft.com/office/drawing/2014/main" val="1727084382"/>
                    </a:ext>
                  </a:extLst>
                </a:gridCol>
              </a:tblGrid>
              <a:tr h="333242">
                <a:tc>
                  <a:txBody>
                    <a:bodyPr/>
                    <a:lstStyle/>
                    <a:p>
                      <a:r>
                        <a:rPr lang="en-US" sz="1400"/>
                        <a:t>Key</a:t>
                      </a:r>
                      <a:endParaRPr lang="en-US" sz="14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Value</a:t>
                      </a:r>
                      <a:endParaRPr lang="en-US" sz="140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7258884"/>
                  </a:ext>
                </a:extLst>
              </a:tr>
              <a:tr h="333242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9817243"/>
                  </a:ext>
                </a:extLst>
              </a:tr>
              <a:tr h="333242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2385120"/>
                  </a:ext>
                </a:extLst>
              </a:tr>
              <a:tr h="333242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7357923"/>
                  </a:ext>
                </a:extLst>
              </a:tr>
              <a:tr h="333242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1183345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72B6CA85-BBE9-ADE5-0F5B-9E375A169801}"/>
              </a:ext>
            </a:extLst>
          </p:cNvPr>
          <p:cNvSpPr txBox="1"/>
          <p:nvPr/>
        </p:nvSpPr>
        <p:spPr>
          <a:xfrm>
            <a:off x="2619694" y="1144169"/>
            <a:ext cx="262327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</a:rPr>
              <a:t>Inner Relation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7D0E15-45DA-8BFF-E485-832C3903F51E}"/>
              </a:ext>
            </a:extLst>
          </p:cNvPr>
          <p:cNvSpPr txBox="1"/>
          <p:nvPr/>
        </p:nvSpPr>
        <p:spPr>
          <a:xfrm>
            <a:off x="2493373" y="1714070"/>
            <a:ext cx="54767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400"/>
              <a:t>⨝</a:t>
            </a:r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3DADDEF-F60B-CA70-0BC9-420222F8A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4784" y="56625"/>
            <a:ext cx="4228261" cy="53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9305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29C1DC8-CF28-92D1-2237-99B65E577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Proxima Nova Rg"/>
              </a:rPr>
              <a:t>Performing Hash Join on GPU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C2F8C5-9F24-8B9C-3DAC-3A69134E4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0" name="Table 15">
            <a:extLst>
              <a:ext uri="{FF2B5EF4-FFF2-40B4-BE49-F238E27FC236}">
                <a16:creationId xmlns:a16="http://schemas.microsoft.com/office/drawing/2014/main" id="{A2E2D6DB-F614-A97E-64CE-41F624F109B1}"/>
              </a:ext>
            </a:extLst>
          </p:cNvPr>
          <p:cNvGraphicFramePr>
            <a:graphicFrameLocks noGrp="1"/>
          </p:cNvGraphicFramePr>
          <p:nvPr/>
        </p:nvGraphicFramePr>
        <p:xfrm>
          <a:off x="731243" y="1558994"/>
          <a:ext cx="1654877" cy="2999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457">
                  <a:extLst>
                    <a:ext uri="{9D8B030D-6E8A-4147-A177-3AD203B41FA5}">
                      <a16:colId xmlns:a16="http://schemas.microsoft.com/office/drawing/2014/main" val="2551515154"/>
                    </a:ext>
                  </a:extLst>
                </a:gridCol>
                <a:gridCol w="920420">
                  <a:extLst>
                    <a:ext uri="{9D8B030D-6E8A-4147-A177-3AD203B41FA5}">
                      <a16:colId xmlns:a16="http://schemas.microsoft.com/office/drawing/2014/main" val="1727084382"/>
                    </a:ext>
                  </a:extLst>
                </a:gridCol>
              </a:tblGrid>
              <a:tr h="333242">
                <a:tc>
                  <a:txBody>
                    <a:bodyPr/>
                    <a:lstStyle/>
                    <a:p>
                      <a:r>
                        <a:rPr lang="en-US" sz="1400"/>
                        <a:t>Key</a:t>
                      </a:r>
                      <a:endParaRPr lang="en-US" sz="14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Value</a:t>
                      </a:r>
                      <a:endParaRPr lang="en-US" sz="140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7258884"/>
                  </a:ext>
                </a:extLst>
              </a:tr>
              <a:tr h="333242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9817243"/>
                  </a:ext>
                </a:extLst>
              </a:tr>
              <a:tr h="333242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2385120"/>
                  </a:ext>
                </a:extLst>
              </a:tr>
              <a:tr h="333242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1183345"/>
                  </a:ext>
                </a:extLst>
              </a:tr>
              <a:tr h="333242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0989701"/>
                  </a:ext>
                </a:extLst>
              </a:tr>
              <a:tr h="333242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2576293"/>
                  </a:ext>
                </a:extLst>
              </a:tr>
              <a:tr h="333242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1277571"/>
                  </a:ext>
                </a:extLst>
              </a:tr>
              <a:tr h="333242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889426"/>
                  </a:ext>
                </a:extLst>
              </a:tr>
              <a:tr h="333242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1357360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AD89433C-96D4-93E7-7098-94450CAB17C5}"/>
              </a:ext>
            </a:extLst>
          </p:cNvPr>
          <p:cNvSpPr txBox="1"/>
          <p:nvPr/>
        </p:nvSpPr>
        <p:spPr>
          <a:xfrm>
            <a:off x="378047" y="1144168"/>
            <a:ext cx="238457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</a:rPr>
              <a:t>Static Hash Table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CD9A33-F878-8541-C828-573BD85610BC}"/>
              </a:ext>
            </a:extLst>
          </p:cNvPr>
          <p:cNvSpPr txBox="1"/>
          <p:nvPr/>
        </p:nvSpPr>
        <p:spPr>
          <a:xfrm>
            <a:off x="7433135" y="1502216"/>
            <a:ext cx="299968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</a:rPr>
              <a:t>Calculate join size</a:t>
            </a:r>
          </a:p>
        </p:txBody>
      </p:sp>
      <p:graphicFrame>
        <p:nvGraphicFramePr>
          <p:cNvPr id="9" name="Table 15">
            <a:extLst>
              <a:ext uri="{FF2B5EF4-FFF2-40B4-BE49-F238E27FC236}">
                <a16:creationId xmlns:a16="http://schemas.microsoft.com/office/drawing/2014/main" id="{D5FD2C34-ED21-343D-3A99-A1BC226D34FA}"/>
              </a:ext>
            </a:extLst>
          </p:cNvPr>
          <p:cNvGraphicFramePr>
            <a:graphicFrameLocks noGrp="1"/>
          </p:cNvGraphicFramePr>
          <p:nvPr/>
        </p:nvGraphicFramePr>
        <p:xfrm>
          <a:off x="7565397" y="2878872"/>
          <a:ext cx="3159138" cy="1517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964">
                  <a:extLst>
                    <a:ext uri="{9D8B030D-6E8A-4147-A177-3AD203B41FA5}">
                      <a16:colId xmlns:a16="http://schemas.microsoft.com/office/drawing/2014/main" val="2551515154"/>
                    </a:ext>
                  </a:extLst>
                </a:gridCol>
                <a:gridCol w="1129087">
                  <a:extLst>
                    <a:ext uri="{9D8B030D-6E8A-4147-A177-3AD203B41FA5}">
                      <a16:colId xmlns:a16="http://schemas.microsoft.com/office/drawing/2014/main" val="1727084382"/>
                    </a:ext>
                  </a:extLst>
                </a:gridCol>
                <a:gridCol w="1129087">
                  <a:extLst>
                    <a:ext uri="{9D8B030D-6E8A-4147-A177-3AD203B41FA5}">
                      <a16:colId xmlns:a16="http://schemas.microsoft.com/office/drawing/2014/main" val="2826791796"/>
                    </a:ext>
                  </a:extLst>
                </a:gridCol>
              </a:tblGrid>
              <a:tr h="333242">
                <a:tc>
                  <a:txBody>
                    <a:bodyPr/>
                    <a:lstStyle/>
                    <a:p>
                      <a:r>
                        <a:rPr lang="en-US" sz="1400"/>
                        <a:t>Join Key</a:t>
                      </a:r>
                      <a:endParaRPr lang="en-US" sz="1400" err="1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Value 1 </a:t>
                      </a:r>
                      <a:endParaRPr lang="en-US" sz="14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Value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7258884"/>
                  </a:ext>
                </a:extLst>
              </a:tr>
              <a:tr h="333242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9817243"/>
                  </a:ext>
                </a:extLst>
              </a:tr>
              <a:tr h="333242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3432771"/>
                  </a:ext>
                </a:extLst>
              </a:tr>
              <a:tr h="333242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238512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EBD35F4-865E-A425-1D36-881A9C638DC3}"/>
              </a:ext>
            </a:extLst>
          </p:cNvPr>
          <p:cNvSpPr txBox="1"/>
          <p:nvPr/>
        </p:nvSpPr>
        <p:spPr>
          <a:xfrm>
            <a:off x="7763642" y="2512095"/>
            <a:ext cx="262327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</a:rPr>
              <a:t>Join Result</a:t>
            </a:r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0892F8CF-4066-80A6-AE64-875C1205644A}"/>
              </a:ext>
            </a:extLst>
          </p:cNvPr>
          <p:cNvSpPr/>
          <p:nvPr/>
        </p:nvSpPr>
        <p:spPr>
          <a:xfrm>
            <a:off x="8782611" y="1889176"/>
            <a:ext cx="484632" cy="67544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4AB68C9A-71EA-E7E0-208A-E9B2829CBE49}"/>
              </a:ext>
            </a:extLst>
          </p:cNvPr>
          <p:cNvSpPr/>
          <p:nvPr/>
        </p:nvSpPr>
        <p:spPr>
          <a:xfrm>
            <a:off x="4904173" y="1469887"/>
            <a:ext cx="2777828" cy="4846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8C659F-7376-B636-22F5-577CDAD020E5}"/>
              </a:ext>
            </a:extLst>
          </p:cNvPr>
          <p:cNvSpPr txBox="1"/>
          <p:nvPr/>
        </p:nvSpPr>
        <p:spPr>
          <a:xfrm>
            <a:off x="4902026" y="1891228"/>
            <a:ext cx="2502712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/>
              <a:t>First pass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C501A70-FAF1-B7DB-0364-C8A3B48EB4CB}"/>
              </a:ext>
            </a:extLst>
          </p:cNvPr>
          <p:cNvSpPr/>
          <p:nvPr/>
        </p:nvSpPr>
        <p:spPr>
          <a:xfrm>
            <a:off x="4867450" y="2534849"/>
            <a:ext cx="2777828" cy="4846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86890D-7BAC-E8A3-1686-948EAECDDF1C}"/>
              </a:ext>
            </a:extLst>
          </p:cNvPr>
          <p:cNvSpPr txBox="1"/>
          <p:nvPr/>
        </p:nvSpPr>
        <p:spPr>
          <a:xfrm>
            <a:off x="4868762" y="2956191"/>
            <a:ext cx="2492816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/>
              <a:t>Second pass</a:t>
            </a:r>
          </a:p>
          <a:p>
            <a:pPr algn="ctr"/>
            <a:r>
              <a:rPr lang="en-US" sz="1400"/>
              <a:t>(fused projection)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4EA769-1F6C-F7ED-15C1-E2A04FDA757B}"/>
              </a:ext>
            </a:extLst>
          </p:cNvPr>
          <p:cNvSpPr txBox="1"/>
          <p:nvPr/>
        </p:nvSpPr>
        <p:spPr>
          <a:xfrm>
            <a:off x="9221734" y="1955493"/>
            <a:ext cx="1806766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/>
              <a:t>Prefix sum</a:t>
            </a:r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72686A88-D5CC-3B3A-7DD4-AF37359C63C4}"/>
              </a:ext>
            </a:extLst>
          </p:cNvPr>
          <p:cNvSpPr/>
          <p:nvPr/>
        </p:nvSpPr>
        <p:spPr>
          <a:xfrm>
            <a:off x="7588333" y="2645228"/>
            <a:ext cx="884712" cy="1953490"/>
          </a:xfrm>
          <a:prstGeom prst="mathMultiply">
            <a:avLst/>
          </a:prstGeom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15">
            <a:extLst>
              <a:ext uri="{FF2B5EF4-FFF2-40B4-BE49-F238E27FC236}">
                <a16:creationId xmlns:a16="http://schemas.microsoft.com/office/drawing/2014/main" id="{C324151C-A4AF-EED6-57DD-396FF66951A3}"/>
              </a:ext>
            </a:extLst>
          </p:cNvPr>
          <p:cNvGraphicFramePr>
            <a:graphicFrameLocks noGrp="1"/>
          </p:cNvGraphicFramePr>
          <p:nvPr/>
        </p:nvGraphicFramePr>
        <p:xfrm>
          <a:off x="3138143" y="1558995"/>
          <a:ext cx="1654877" cy="1666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457">
                  <a:extLst>
                    <a:ext uri="{9D8B030D-6E8A-4147-A177-3AD203B41FA5}">
                      <a16:colId xmlns:a16="http://schemas.microsoft.com/office/drawing/2014/main" val="2551515154"/>
                    </a:ext>
                  </a:extLst>
                </a:gridCol>
                <a:gridCol w="920420">
                  <a:extLst>
                    <a:ext uri="{9D8B030D-6E8A-4147-A177-3AD203B41FA5}">
                      <a16:colId xmlns:a16="http://schemas.microsoft.com/office/drawing/2014/main" val="1727084382"/>
                    </a:ext>
                  </a:extLst>
                </a:gridCol>
              </a:tblGrid>
              <a:tr h="333242">
                <a:tc>
                  <a:txBody>
                    <a:bodyPr/>
                    <a:lstStyle/>
                    <a:p>
                      <a:r>
                        <a:rPr lang="en-US" sz="1400"/>
                        <a:t>Key</a:t>
                      </a:r>
                      <a:endParaRPr lang="en-US" sz="14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Value</a:t>
                      </a:r>
                      <a:endParaRPr lang="en-US" sz="140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7258884"/>
                  </a:ext>
                </a:extLst>
              </a:tr>
              <a:tr h="333242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9817243"/>
                  </a:ext>
                </a:extLst>
              </a:tr>
              <a:tr h="333242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2385120"/>
                  </a:ext>
                </a:extLst>
              </a:tr>
              <a:tr h="333242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7357923"/>
                  </a:ext>
                </a:extLst>
              </a:tr>
              <a:tr h="333242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1183345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72B6CA85-BBE9-ADE5-0F5B-9E375A169801}"/>
              </a:ext>
            </a:extLst>
          </p:cNvPr>
          <p:cNvSpPr txBox="1"/>
          <p:nvPr/>
        </p:nvSpPr>
        <p:spPr>
          <a:xfrm>
            <a:off x="2619694" y="1144169"/>
            <a:ext cx="262327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</a:rPr>
              <a:t>Inner Relation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7D0E15-45DA-8BFF-E485-832C3903F51E}"/>
              </a:ext>
            </a:extLst>
          </p:cNvPr>
          <p:cNvSpPr txBox="1"/>
          <p:nvPr/>
        </p:nvSpPr>
        <p:spPr>
          <a:xfrm>
            <a:off x="2493373" y="1714070"/>
            <a:ext cx="54767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400"/>
              <a:t>⨝</a:t>
            </a:r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9AC847C-EA97-053F-35A4-79F57D9DE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4784" y="56625"/>
            <a:ext cx="4228261" cy="53671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DDC47FC-038B-36BD-7727-EF1E6C71E62F}"/>
              </a:ext>
            </a:extLst>
          </p:cNvPr>
          <p:cNvSpPr/>
          <p:nvPr/>
        </p:nvSpPr>
        <p:spPr>
          <a:xfrm>
            <a:off x="9679021" y="126460"/>
            <a:ext cx="2373550" cy="46687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9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29C1DC8-CF28-92D1-2237-99B65E577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Proxima Nova Rg"/>
              </a:rPr>
              <a:t>Performing Hash Join on GPU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A0F802-EEF0-E1EE-355A-729B56A76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0" name="Table 15">
            <a:extLst>
              <a:ext uri="{FF2B5EF4-FFF2-40B4-BE49-F238E27FC236}">
                <a16:creationId xmlns:a16="http://schemas.microsoft.com/office/drawing/2014/main" id="{A2E2D6DB-F614-A97E-64CE-41F624F109B1}"/>
              </a:ext>
            </a:extLst>
          </p:cNvPr>
          <p:cNvGraphicFramePr>
            <a:graphicFrameLocks noGrp="1"/>
          </p:cNvGraphicFramePr>
          <p:nvPr/>
        </p:nvGraphicFramePr>
        <p:xfrm>
          <a:off x="731243" y="1558994"/>
          <a:ext cx="1654877" cy="2999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457">
                  <a:extLst>
                    <a:ext uri="{9D8B030D-6E8A-4147-A177-3AD203B41FA5}">
                      <a16:colId xmlns:a16="http://schemas.microsoft.com/office/drawing/2014/main" val="2551515154"/>
                    </a:ext>
                  </a:extLst>
                </a:gridCol>
                <a:gridCol w="920420">
                  <a:extLst>
                    <a:ext uri="{9D8B030D-6E8A-4147-A177-3AD203B41FA5}">
                      <a16:colId xmlns:a16="http://schemas.microsoft.com/office/drawing/2014/main" val="1727084382"/>
                    </a:ext>
                  </a:extLst>
                </a:gridCol>
              </a:tblGrid>
              <a:tr h="333242">
                <a:tc>
                  <a:txBody>
                    <a:bodyPr/>
                    <a:lstStyle/>
                    <a:p>
                      <a:r>
                        <a:rPr lang="en-US" sz="1400"/>
                        <a:t>Key</a:t>
                      </a:r>
                      <a:endParaRPr lang="en-US" sz="14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Value</a:t>
                      </a:r>
                      <a:endParaRPr lang="en-US" sz="140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7258884"/>
                  </a:ext>
                </a:extLst>
              </a:tr>
              <a:tr h="333242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9817243"/>
                  </a:ext>
                </a:extLst>
              </a:tr>
              <a:tr h="333242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2385120"/>
                  </a:ext>
                </a:extLst>
              </a:tr>
              <a:tr h="333242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1183345"/>
                  </a:ext>
                </a:extLst>
              </a:tr>
              <a:tr h="333242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0989701"/>
                  </a:ext>
                </a:extLst>
              </a:tr>
              <a:tr h="333242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2576293"/>
                  </a:ext>
                </a:extLst>
              </a:tr>
              <a:tr h="333242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1277571"/>
                  </a:ext>
                </a:extLst>
              </a:tr>
              <a:tr h="333242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889426"/>
                  </a:ext>
                </a:extLst>
              </a:tr>
              <a:tr h="333242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1357360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AD89433C-96D4-93E7-7098-94450CAB17C5}"/>
              </a:ext>
            </a:extLst>
          </p:cNvPr>
          <p:cNvSpPr txBox="1"/>
          <p:nvPr/>
        </p:nvSpPr>
        <p:spPr>
          <a:xfrm>
            <a:off x="378047" y="1144168"/>
            <a:ext cx="238457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</a:rPr>
              <a:t>Static Hash Table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CD9A33-F878-8541-C828-573BD85610BC}"/>
              </a:ext>
            </a:extLst>
          </p:cNvPr>
          <p:cNvSpPr txBox="1"/>
          <p:nvPr/>
        </p:nvSpPr>
        <p:spPr>
          <a:xfrm>
            <a:off x="7433135" y="1502216"/>
            <a:ext cx="299968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</a:rPr>
              <a:t>Calculate join size</a:t>
            </a:r>
          </a:p>
        </p:txBody>
      </p:sp>
      <p:graphicFrame>
        <p:nvGraphicFramePr>
          <p:cNvPr id="9" name="Table 15">
            <a:extLst>
              <a:ext uri="{FF2B5EF4-FFF2-40B4-BE49-F238E27FC236}">
                <a16:creationId xmlns:a16="http://schemas.microsoft.com/office/drawing/2014/main" id="{D5FD2C34-ED21-343D-3A99-A1BC226D34FA}"/>
              </a:ext>
            </a:extLst>
          </p:cNvPr>
          <p:cNvGraphicFramePr>
            <a:graphicFrameLocks noGrp="1"/>
          </p:cNvGraphicFramePr>
          <p:nvPr/>
        </p:nvGraphicFramePr>
        <p:xfrm>
          <a:off x="7565397" y="2878872"/>
          <a:ext cx="3159138" cy="1517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964">
                  <a:extLst>
                    <a:ext uri="{9D8B030D-6E8A-4147-A177-3AD203B41FA5}">
                      <a16:colId xmlns:a16="http://schemas.microsoft.com/office/drawing/2014/main" val="2551515154"/>
                    </a:ext>
                  </a:extLst>
                </a:gridCol>
                <a:gridCol w="1129087">
                  <a:extLst>
                    <a:ext uri="{9D8B030D-6E8A-4147-A177-3AD203B41FA5}">
                      <a16:colId xmlns:a16="http://schemas.microsoft.com/office/drawing/2014/main" val="1727084382"/>
                    </a:ext>
                  </a:extLst>
                </a:gridCol>
                <a:gridCol w="1129087">
                  <a:extLst>
                    <a:ext uri="{9D8B030D-6E8A-4147-A177-3AD203B41FA5}">
                      <a16:colId xmlns:a16="http://schemas.microsoft.com/office/drawing/2014/main" val="2826791796"/>
                    </a:ext>
                  </a:extLst>
                </a:gridCol>
              </a:tblGrid>
              <a:tr h="333242">
                <a:tc>
                  <a:txBody>
                    <a:bodyPr/>
                    <a:lstStyle/>
                    <a:p>
                      <a:r>
                        <a:rPr lang="en-US" sz="1400"/>
                        <a:t>Join Key</a:t>
                      </a:r>
                      <a:endParaRPr lang="en-US" sz="1400" err="1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Value 1 </a:t>
                      </a:r>
                      <a:endParaRPr lang="en-US" sz="14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Value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7258884"/>
                  </a:ext>
                </a:extLst>
              </a:tr>
              <a:tr h="333242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9817243"/>
                  </a:ext>
                </a:extLst>
              </a:tr>
              <a:tr h="333242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3432771"/>
                  </a:ext>
                </a:extLst>
              </a:tr>
              <a:tr h="333242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238512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EBD35F4-865E-A425-1D36-881A9C638DC3}"/>
              </a:ext>
            </a:extLst>
          </p:cNvPr>
          <p:cNvSpPr txBox="1"/>
          <p:nvPr/>
        </p:nvSpPr>
        <p:spPr>
          <a:xfrm>
            <a:off x="7763642" y="2512095"/>
            <a:ext cx="262327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</a:rPr>
              <a:t>Join Result</a:t>
            </a:r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0892F8CF-4066-80A6-AE64-875C1205644A}"/>
              </a:ext>
            </a:extLst>
          </p:cNvPr>
          <p:cNvSpPr/>
          <p:nvPr/>
        </p:nvSpPr>
        <p:spPr>
          <a:xfrm>
            <a:off x="8782611" y="1889176"/>
            <a:ext cx="484632" cy="67544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4AB68C9A-71EA-E7E0-208A-E9B2829CBE49}"/>
              </a:ext>
            </a:extLst>
          </p:cNvPr>
          <p:cNvSpPr/>
          <p:nvPr/>
        </p:nvSpPr>
        <p:spPr>
          <a:xfrm>
            <a:off x="4904173" y="1469887"/>
            <a:ext cx="2777828" cy="4846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8C659F-7376-B636-22F5-577CDAD020E5}"/>
              </a:ext>
            </a:extLst>
          </p:cNvPr>
          <p:cNvSpPr txBox="1"/>
          <p:nvPr/>
        </p:nvSpPr>
        <p:spPr>
          <a:xfrm>
            <a:off x="4902026" y="1891228"/>
            <a:ext cx="2502712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/>
              <a:t>First pass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C501A70-FAF1-B7DB-0364-C8A3B48EB4CB}"/>
              </a:ext>
            </a:extLst>
          </p:cNvPr>
          <p:cNvSpPr/>
          <p:nvPr/>
        </p:nvSpPr>
        <p:spPr>
          <a:xfrm>
            <a:off x="4867450" y="2534849"/>
            <a:ext cx="2777828" cy="4846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86890D-7BAC-E8A3-1686-948EAECDDF1C}"/>
              </a:ext>
            </a:extLst>
          </p:cNvPr>
          <p:cNvSpPr txBox="1"/>
          <p:nvPr/>
        </p:nvSpPr>
        <p:spPr>
          <a:xfrm>
            <a:off x="4868762" y="2956191"/>
            <a:ext cx="2492816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/>
              <a:t>Second pass</a:t>
            </a:r>
          </a:p>
          <a:p>
            <a:pPr algn="ctr"/>
            <a:r>
              <a:rPr lang="en-US" sz="1400"/>
              <a:t>(fused projection)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4EA769-1F6C-F7ED-15C1-E2A04FDA757B}"/>
              </a:ext>
            </a:extLst>
          </p:cNvPr>
          <p:cNvSpPr txBox="1"/>
          <p:nvPr/>
        </p:nvSpPr>
        <p:spPr>
          <a:xfrm>
            <a:off x="9221734" y="1955493"/>
            <a:ext cx="1806766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/>
              <a:t>Prefix sum</a:t>
            </a:r>
          </a:p>
        </p:txBody>
      </p:sp>
      <p:graphicFrame>
        <p:nvGraphicFramePr>
          <p:cNvPr id="23" name="Table 15">
            <a:extLst>
              <a:ext uri="{FF2B5EF4-FFF2-40B4-BE49-F238E27FC236}">
                <a16:creationId xmlns:a16="http://schemas.microsoft.com/office/drawing/2014/main" id="{7B258F21-A30E-07D2-FA8F-7E9A0F6492A7}"/>
              </a:ext>
            </a:extLst>
          </p:cNvPr>
          <p:cNvGraphicFramePr>
            <a:graphicFrameLocks noGrp="1"/>
          </p:cNvGraphicFramePr>
          <p:nvPr/>
        </p:nvGraphicFramePr>
        <p:xfrm>
          <a:off x="8199463" y="5323090"/>
          <a:ext cx="1654877" cy="999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457">
                  <a:extLst>
                    <a:ext uri="{9D8B030D-6E8A-4147-A177-3AD203B41FA5}">
                      <a16:colId xmlns:a16="http://schemas.microsoft.com/office/drawing/2014/main" val="2551515154"/>
                    </a:ext>
                  </a:extLst>
                </a:gridCol>
                <a:gridCol w="920420">
                  <a:extLst>
                    <a:ext uri="{9D8B030D-6E8A-4147-A177-3AD203B41FA5}">
                      <a16:colId xmlns:a16="http://schemas.microsoft.com/office/drawing/2014/main" val="1727084382"/>
                    </a:ext>
                  </a:extLst>
                </a:gridCol>
              </a:tblGrid>
              <a:tr h="333242">
                <a:tc>
                  <a:txBody>
                    <a:bodyPr/>
                    <a:lstStyle/>
                    <a:p>
                      <a:r>
                        <a:rPr lang="en-US" sz="1400"/>
                        <a:t>Key</a:t>
                      </a:r>
                      <a:endParaRPr lang="en-US" sz="14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Value</a:t>
                      </a:r>
                      <a:endParaRPr lang="en-US" sz="140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7258884"/>
                  </a:ext>
                </a:extLst>
              </a:tr>
              <a:tr h="333242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9817243"/>
                  </a:ext>
                </a:extLst>
              </a:tr>
              <a:tr h="333242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2385120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3959AD31-11CD-BA3A-40BC-6813B861241C}"/>
              </a:ext>
            </a:extLst>
          </p:cNvPr>
          <p:cNvSpPr txBox="1"/>
          <p:nvPr/>
        </p:nvSpPr>
        <p:spPr>
          <a:xfrm>
            <a:off x="7277063" y="4972529"/>
            <a:ext cx="331182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</a:rPr>
              <a:t>Deduplicated Join Result</a:t>
            </a:r>
            <a:endParaRPr lang="en-US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0442088A-FC5F-0DE7-D267-9A5A27EF818B}"/>
              </a:ext>
            </a:extLst>
          </p:cNvPr>
          <p:cNvSpPr/>
          <p:nvPr/>
        </p:nvSpPr>
        <p:spPr>
          <a:xfrm>
            <a:off x="8773430" y="4303706"/>
            <a:ext cx="484632" cy="67544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64A519-203E-A9D4-8706-0DFD3606151A}"/>
              </a:ext>
            </a:extLst>
          </p:cNvPr>
          <p:cNvSpPr txBox="1"/>
          <p:nvPr/>
        </p:nvSpPr>
        <p:spPr>
          <a:xfrm>
            <a:off x="9221733" y="4370023"/>
            <a:ext cx="1852670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/>
              <a:t>Sort and Unique</a:t>
            </a:r>
            <a:endParaRPr lang="en-US"/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72686A88-D5CC-3B3A-7DD4-AF37359C63C4}"/>
              </a:ext>
            </a:extLst>
          </p:cNvPr>
          <p:cNvSpPr/>
          <p:nvPr/>
        </p:nvSpPr>
        <p:spPr>
          <a:xfrm>
            <a:off x="7588333" y="2645228"/>
            <a:ext cx="884712" cy="1953490"/>
          </a:xfrm>
          <a:prstGeom prst="mathMultiply">
            <a:avLst/>
          </a:prstGeom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15">
            <a:extLst>
              <a:ext uri="{FF2B5EF4-FFF2-40B4-BE49-F238E27FC236}">
                <a16:creationId xmlns:a16="http://schemas.microsoft.com/office/drawing/2014/main" id="{C324151C-A4AF-EED6-57DD-396FF66951A3}"/>
              </a:ext>
            </a:extLst>
          </p:cNvPr>
          <p:cNvGraphicFramePr>
            <a:graphicFrameLocks noGrp="1"/>
          </p:cNvGraphicFramePr>
          <p:nvPr/>
        </p:nvGraphicFramePr>
        <p:xfrm>
          <a:off x="3138143" y="1558995"/>
          <a:ext cx="1654877" cy="1666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457">
                  <a:extLst>
                    <a:ext uri="{9D8B030D-6E8A-4147-A177-3AD203B41FA5}">
                      <a16:colId xmlns:a16="http://schemas.microsoft.com/office/drawing/2014/main" val="2551515154"/>
                    </a:ext>
                  </a:extLst>
                </a:gridCol>
                <a:gridCol w="920420">
                  <a:extLst>
                    <a:ext uri="{9D8B030D-6E8A-4147-A177-3AD203B41FA5}">
                      <a16:colId xmlns:a16="http://schemas.microsoft.com/office/drawing/2014/main" val="1727084382"/>
                    </a:ext>
                  </a:extLst>
                </a:gridCol>
              </a:tblGrid>
              <a:tr h="333242">
                <a:tc>
                  <a:txBody>
                    <a:bodyPr/>
                    <a:lstStyle/>
                    <a:p>
                      <a:r>
                        <a:rPr lang="en-US" sz="1400"/>
                        <a:t>Key</a:t>
                      </a:r>
                      <a:endParaRPr lang="en-US" sz="14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Value</a:t>
                      </a:r>
                      <a:endParaRPr lang="en-US" sz="140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7258884"/>
                  </a:ext>
                </a:extLst>
              </a:tr>
              <a:tr h="333242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9817243"/>
                  </a:ext>
                </a:extLst>
              </a:tr>
              <a:tr h="333242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2385120"/>
                  </a:ext>
                </a:extLst>
              </a:tr>
              <a:tr h="333242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7357923"/>
                  </a:ext>
                </a:extLst>
              </a:tr>
              <a:tr h="333242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1183345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72B6CA85-BBE9-ADE5-0F5B-9E375A169801}"/>
              </a:ext>
            </a:extLst>
          </p:cNvPr>
          <p:cNvSpPr txBox="1"/>
          <p:nvPr/>
        </p:nvSpPr>
        <p:spPr>
          <a:xfrm>
            <a:off x="2619694" y="1144169"/>
            <a:ext cx="262327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</a:rPr>
              <a:t>Inner Relation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7D0E15-45DA-8BFF-E485-832C3903F51E}"/>
              </a:ext>
            </a:extLst>
          </p:cNvPr>
          <p:cNvSpPr txBox="1"/>
          <p:nvPr/>
        </p:nvSpPr>
        <p:spPr>
          <a:xfrm>
            <a:off x="2493373" y="1714070"/>
            <a:ext cx="54767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400"/>
              <a:t>⨝</a:t>
            </a:r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E533244-BBA6-ABCA-B35C-EC2B1D77D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4784" y="56625"/>
            <a:ext cx="4228261" cy="53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9052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6401D7-3CAB-01A7-A7E5-52C10FB66D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257F7-CCA5-F59D-C7D3-4070F5608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MNMGDatalog</a:t>
            </a:r>
            <a:r>
              <a:rPr lang="en-US" dirty="0"/>
              <a:t>: Communication for Iterative 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A3EEC-31FB-FAA3-CB7D-286A7E1E0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D9D973-BB04-8588-49C7-3DF300EE6E35}"/>
              </a:ext>
            </a:extLst>
          </p:cNvPr>
          <p:cNvGrpSpPr/>
          <p:nvPr/>
        </p:nvGrpSpPr>
        <p:grpSpPr>
          <a:xfrm>
            <a:off x="1304877" y="5063323"/>
            <a:ext cx="3193705" cy="478917"/>
            <a:chOff x="322384" y="5364880"/>
            <a:chExt cx="3193705" cy="478917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1DE1CA3-25B3-84BF-8519-A6A4373F9B8E}"/>
                </a:ext>
              </a:extLst>
            </p:cNvPr>
            <p:cNvSpPr/>
            <p:nvPr/>
          </p:nvSpPr>
          <p:spPr>
            <a:xfrm>
              <a:off x="322384" y="5364880"/>
              <a:ext cx="3193705" cy="478917"/>
            </a:xfrm>
            <a:prstGeom prst="roundRect">
              <a:avLst/>
            </a:prstGeom>
            <a:noFill/>
            <a:ln w="57150" cap="flat" cmpd="sng" algn="ctr">
              <a:solidFill>
                <a:srgbClr val="C0504D"/>
              </a:solidFill>
              <a:prstDash val="solid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1pPr>
              <a:lvl2pPr marL="1567322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2pPr>
              <a:lvl3pPr marL="3134644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3pPr>
              <a:lvl4pPr marL="4701966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4pPr>
              <a:lvl5pPr marL="6269288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5pPr>
              <a:lvl6pPr marL="7836610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6pPr>
              <a:lvl7pPr marL="9403932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7pPr>
              <a:lvl8pPr marL="10971254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8pPr>
              <a:lvl9pPr marL="12538577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9pPr>
            </a:lstStyle>
            <a:p>
              <a:pPr algn="ctr"/>
              <a:r>
                <a:rPr lang="en-US" sz="1800" dirty="0">
                  <a:solidFill>
                    <a:sysClr val="windowText" lastClr="000000"/>
                  </a:solidFill>
                </a:rPr>
                <a:t>Workload partitioning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B4B9E0-1493-0874-4457-922A3BAB9989}"/>
                </a:ext>
              </a:extLst>
            </p:cNvPr>
            <p:cNvSpPr/>
            <p:nvPr/>
          </p:nvSpPr>
          <p:spPr>
            <a:xfrm>
              <a:off x="374316" y="5394817"/>
              <a:ext cx="394366" cy="419041"/>
            </a:xfrm>
            <a:prstGeom prst="ellipse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1pPr>
              <a:lvl2pPr marL="1567322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2pPr>
              <a:lvl3pPr marL="3134644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3pPr>
              <a:lvl4pPr marL="4701966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4pPr>
              <a:lvl5pPr marL="6269288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5pPr>
              <a:lvl6pPr marL="7836610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6pPr>
              <a:lvl7pPr marL="9403932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7pPr>
              <a:lvl8pPr marL="10971254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8pPr>
              <a:lvl9pPr marL="12538577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9pPr>
            </a:lstStyle>
            <a:p>
              <a:pPr algn="ctr"/>
              <a:r>
                <a:rPr lang="en-US" sz="1800" dirty="0"/>
                <a:t>1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EDAAE8F-B1C0-5C2D-7C22-136CB83D877E}"/>
              </a:ext>
            </a:extLst>
          </p:cNvPr>
          <p:cNvGrpSpPr/>
          <p:nvPr/>
        </p:nvGrpSpPr>
        <p:grpSpPr>
          <a:xfrm>
            <a:off x="4750340" y="5063321"/>
            <a:ext cx="3193705" cy="478917"/>
            <a:chOff x="5012987" y="1762106"/>
            <a:chExt cx="3193705" cy="478917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088D31B-3F66-2706-9B8C-0AE039A1328B}"/>
                </a:ext>
              </a:extLst>
            </p:cNvPr>
            <p:cNvSpPr/>
            <p:nvPr/>
          </p:nvSpPr>
          <p:spPr>
            <a:xfrm>
              <a:off x="5012987" y="1762106"/>
              <a:ext cx="3193705" cy="478917"/>
            </a:xfrm>
            <a:prstGeom prst="roundRect">
              <a:avLst/>
            </a:prstGeom>
            <a:noFill/>
            <a:ln w="57150" cap="flat" cmpd="sng" algn="ctr">
              <a:solidFill>
                <a:srgbClr val="C0504D"/>
              </a:solidFill>
              <a:prstDash val="solid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1pPr>
              <a:lvl2pPr marL="1567322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2pPr>
              <a:lvl3pPr marL="3134644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3pPr>
              <a:lvl4pPr marL="4701966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4pPr>
              <a:lvl5pPr marL="6269288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5pPr>
              <a:lvl6pPr marL="7836610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6pPr>
              <a:lvl7pPr marL="9403932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7pPr>
              <a:lvl8pPr marL="10971254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8pPr>
              <a:lvl9pPr marL="12538577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9pPr>
            </a:lstStyle>
            <a:p>
              <a:pPr algn="ctr"/>
              <a:r>
                <a:rPr lang="en-US" sz="1800" dirty="0">
                  <a:solidFill>
                    <a:sysClr val="windowText" lastClr="000000"/>
                  </a:solidFill>
                </a:rPr>
                <a:t>Data representation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20A1C42-92D1-D54B-A450-1D12D5ADF006}"/>
                </a:ext>
              </a:extLst>
            </p:cNvPr>
            <p:cNvSpPr/>
            <p:nvPr/>
          </p:nvSpPr>
          <p:spPr>
            <a:xfrm>
              <a:off x="5064919" y="1792043"/>
              <a:ext cx="394366" cy="419041"/>
            </a:xfrm>
            <a:prstGeom prst="ellipse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1pPr>
              <a:lvl2pPr marL="1567322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2pPr>
              <a:lvl3pPr marL="3134644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3pPr>
              <a:lvl4pPr marL="4701966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4pPr>
              <a:lvl5pPr marL="6269288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5pPr>
              <a:lvl6pPr marL="7836610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6pPr>
              <a:lvl7pPr marL="9403932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7pPr>
              <a:lvl8pPr marL="10971254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8pPr>
              <a:lvl9pPr marL="12538577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9pPr>
            </a:lstStyle>
            <a:p>
              <a:pPr algn="ctr"/>
              <a:r>
                <a:rPr lang="en-US" sz="1800" dirty="0"/>
                <a:t>2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3B03E6C-CDDE-D4BC-3F8A-BCDB8C37BEC0}"/>
              </a:ext>
            </a:extLst>
          </p:cNvPr>
          <p:cNvGrpSpPr/>
          <p:nvPr/>
        </p:nvGrpSpPr>
        <p:grpSpPr>
          <a:xfrm>
            <a:off x="8203646" y="5063319"/>
            <a:ext cx="3193705" cy="478917"/>
            <a:chOff x="6120694" y="5334941"/>
            <a:chExt cx="3193705" cy="478917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E179160-EDA3-6F61-1956-9295C758A41D}"/>
                </a:ext>
              </a:extLst>
            </p:cNvPr>
            <p:cNvSpPr/>
            <p:nvPr/>
          </p:nvSpPr>
          <p:spPr>
            <a:xfrm>
              <a:off x="6120694" y="5334941"/>
              <a:ext cx="3193705" cy="478917"/>
            </a:xfrm>
            <a:prstGeom prst="roundRect">
              <a:avLst/>
            </a:prstGeom>
            <a:noFill/>
            <a:ln w="57150" cap="flat" cmpd="sng" algn="ctr">
              <a:solidFill>
                <a:srgbClr val="C0504D"/>
              </a:solidFill>
              <a:prstDash val="solid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1pPr>
              <a:lvl2pPr marL="1567322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2pPr>
              <a:lvl3pPr marL="3134644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3pPr>
              <a:lvl4pPr marL="4701966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4pPr>
              <a:lvl5pPr marL="6269288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5pPr>
              <a:lvl6pPr marL="7836610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6pPr>
              <a:lvl7pPr marL="9403932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7pPr>
              <a:lvl8pPr marL="10971254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8pPr>
              <a:lvl9pPr marL="12538577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9pPr>
            </a:lstStyle>
            <a:p>
              <a:pPr algn="ctr"/>
              <a:r>
                <a:rPr lang="en-US" sz="1800" dirty="0">
                  <a:solidFill>
                    <a:sysClr val="windowText" lastClr="000000"/>
                  </a:solidFill>
                </a:rPr>
                <a:t>Communication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96818D0-3C2E-875C-A4A3-32B4C28C0DF4}"/>
                </a:ext>
              </a:extLst>
            </p:cNvPr>
            <p:cNvSpPr/>
            <p:nvPr/>
          </p:nvSpPr>
          <p:spPr>
            <a:xfrm>
              <a:off x="6172626" y="5364878"/>
              <a:ext cx="394366" cy="419041"/>
            </a:xfrm>
            <a:prstGeom prst="ellipse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1pPr>
              <a:lvl2pPr marL="1567322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2pPr>
              <a:lvl3pPr marL="3134644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3pPr>
              <a:lvl4pPr marL="4701966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4pPr>
              <a:lvl5pPr marL="6269288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5pPr>
              <a:lvl6pPr marL="7836610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6pPr>
              <a:lvl7pPr marL="9403932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7pPr>
              <a:lvl8pPr marL="10971254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8pPr>
              <a:lvl9pPr marL="12538577" algn="l" defTabSz="3134644" rtl="0" eaLnBrk="1" latinLnBrk="0" hangingPunct="1">
                <a:defRPr sz="6214" kern="1200">
                  <a:solidFill>
                    <a:sysClr val="windowText" lastClr="000000"/>
                  </a:solidFill>
                  <a:latin typeface="Calibri"/>
                  <a:ea typeface="Arial"/>
                  <a:cs typeface="Arial"/>
                </a:defRPr>
              </a:lvl9pPr>
            </a:lstStyle>
            <a:p>
              <a:pPr algn="ctr"/>
              <a:r>
                <a:rPr lang="en-US" sz="1800" dirty="0"/>
                <a:t>3</a:t>
              </a:r>
            </a:p>
          </p:txBody>
        </p:sp>
      </p:grp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CA7C0D06-FBB8-36F1-EBDD-877EF6C28CB1}"/>
              </a:ext>
            </a:extLst>
          </p:cNvPr>
          <p:cNvSpPr/>
          <p:nvPr/>
        </p:nvSpPr>
        <p:spPr>
          <a:xfrm>
            <a:off x="1391410" y="3734665"/>
            <a:ext cx="3020638" cy="1100073"/>
          </a:xfrm>
          <a:prstGeom prst="flowChartAlternateProcess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Hash-based data distribution</a:t>
            </a:r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B5B8A36F-DB07-E514-7597-FC42A073014F}"/>
              </a:ext>
            </a:extLst>
          </p:cNvPr>
          <p:cNvSpPr/>
          <p:nvPr/>
        </p:nvSpPr>
        <p:spPr>
          <a:xfrm>
            <a:off x="4836873" y="3734665"/>
            <a:ext cx="3020638" cy="1100073"/>
          </a:xfrm>
          <a:prstGeom prst="flowChartAlternateProcess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GPU-optimized data representation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EF4C44AE-2E38-44EB-0BE9-193EFA976F40}"/>
              </a:ext>
            </a:extLst>
          </p:cNvPr>
          <p:cNvSpPr/>
          <p:nvPr/>
        </p:nvSpPr>
        <p:spPr>
          <a:xfrm>
            <a:off x="8290179" y="3734664"/>
            <a:ext cx="3020638" cy="1100073"/>
          </a:xfrm>
          <a:prstGeom prst="flowChartAlternateProcess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GPU-Aware all-to-all communication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5BD755-AA1F-791E-945A-CF8B5C0E2358}"/>
              </a:ext>
            </a:extLst>
          </p:cNvPr>
          <p:cNvSpPr/>
          <p:nvPr/>
        </p:nvSpPr>
        <p:spPr>
          <a:xfrm>
            <a:off x="408172" y="1343234"/>
            <a:ext cx="7707087" cy="467849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41851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9B1585E4-9BE3-4429-89FF-78B0D286B3B6}"/>
              </a:ext>
            </a:extLst>
          </p:cNvPr>
          <p:cNvGrpSpPr/>
          <p:nvPr/>
        </p:nvGrpSpPr>
        <p:grpSpPr>
          <a:xfrm>
            <a:off x="5270314" y="661411"/>
            <a:ext cx="1486606" cy="6119730"/>
            <a:chOff x="7626392" y="381574"/>
            <a:chExt cx="1486606" cy="6119730"/>
          </a:xfrm>
        </p:grpSpPr>
        <p:grpSp>
          <p:nvGrpSpPr>
            <p:cNvPr id="962" name="Group 961">
              <a:extLst>
                <a:ext uri="{FF2B5EF4-FFF2-40B4-BE49-F238E27FC236}">
                  <a16:creationId xmlns:a16="http://schemas.microsoft.com/office/drawing/2014/main" id="{FAE6C232-63D0-458D-A246-1E482408944C}"/>
                </a:ext>
              </a:extLst>
            </p:cNvPr>
            <p:cNvGrpSpPr/>
            <p:nvPr/>
          </p:nvGrpSpPr>
          <p:grpSpPr>
            <a:xfrm>
              <a:off x="7626392" y="1394876"/>
              <a:ext cx="1486606" cy="5106428"/>
              <a:chOff x="9399151" y="459490"/>
              <a:chExt cx="1612160" cy="6339160"/>
            </a:xfrm>
          </p:grpSpPr>
          <p:sp>
            <p:nvSpPr>
              <p:cNvPr id="838" name="Rectangle 837">
                <a:extLst>
                  <a:ext uri="{FF2B5EF4-FFF2-40B4-BE49-F238E27FC236}">
                    <a16:creationId xmlns:a16="http://schemas.microsoft.com/office/drawing/2014/main" id="{5B345085-DCBC-4D61-A9BC-E01B5A01E309}"/>
                  </a:ext>
                </a:extLst>
              </p:cNvPr>
              <p:cNvSpPr/>
              <p:nvPr/>
            </p:nvSpPr>
            <p:spPr>
              <a:xfrm>
                <a:off x="9407336" y="3039939"/>
                <a:ext cx="1603975" cy="11614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9" name="Rectangle 838">
                <a:extLst>
                  <a:ext uri="{FF2B5EF4-FFF2-40B4-BE49-F238E27FC236}">
                    <a16:creationId xmlns:a16="http://schemas.microsoft.com/office/drawing/2014/main" id="{D3826948-84A8-40A3-A1A7-6D0965366CF7}"/>
                  </a:ext>
                </a:extLst>
              </p:cNvPr>
              <p:cNvSpPr/>
              <p:nvPr/>
            </p:nvSpPr>
            <p:spPr>
              <a:xfrm>
                <a:off x="9407336" y="4341095"/>
                <a:ext cx="1603975" cy="115604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0" name="Rectangle 839">
                <a:extLst>
                  <a:ext uri="{FF2B5EF4-FFF2-40B4-BE49-F238E27FC236}">
                    <a16:creationId xmlns:a16="http://schemas.microsoft.com/office/drawing/2014/main" id="{A435D39B-9363-4D25-A216-5DFFBB36F5FE}"/>
                  </a:ext>
                </a:extLst>
              </p:cNvPr>
              <p:cNvSpPr/>
              <p:nvPr/>
            </p:nvSpPr>
            <p:spPr>
              <a:xfrm>
                <a:off x="9407335" y="5617588"/>
                <a:ext cx="1603975" cy="11810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1" name="Rectangle 840">
                <a:extLst>
                  <a:ext uri="{FF2B5EF4-FFF2-40B4-BE49-F238E27FC236}">
                    <a16:creationId xmlns:a16="http://schemas.microsoft.com/office/drawing/2014/main" id="{97FE3849-1106-4A87-A8C2-2C8BEC48F3B1}"/>
                  </a:ext>
                </a:extLst>
              </p:cNvPr>
              <p:cNvSpPr/>
              <p:nvPr/>
            </p:nvSpPr>
            <p:spPr>
              <a:xfrm>
                <a:off x="9399151" y="1754878"/>
                <a:ext cx="1603975" cy="115958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2" name="Rectangle 841">
                <a:extLst>
                  <a:ext uri="{FF2B5EF4-FFF2-40B4-BE49-F238E27FC236}">
                    <a16:creationId xmlns:a16="http://schemas.microsoft.com/office/drawing/2014/main" id="{CC94CB61-72F4-4FA8-8E2E-D0C82E162506}"/>
                  </a:ext>
                </a:extLst>
              </p:cNvPr>
              <p:cNvSpPr/>
              <p:nvPr/>
            </p:nvSpPr>
            <p:spPr>
              <a:xfrm>
                <a:off x="9401311" y="459490"/>
                <a:ext cx="1609251" cy="11688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848" name="Group 847">
                <a:extLst>
                  <a:ext uri="{FF2B5EF4-FFF2-40B4-BE49-F238E27FC236}">
                    <a16:creationId xmlns:a16="http://schemas.microsoft.com/office/drawing/2014/main" id="{06171EBC-DB7A-43CA-99F4-A3D5116BFA64}"/>
                  </a:ext>
                </a:extLst>
              </p:cNvPr>
              <p:cNvGrpSpPr/>
              <p:nvPr/>
            </p:nvGrpSpPr>
            <p:grpSpPr>
              <a:xfrm>
                <a:off x="9514893" y="4715501"/>
                <a:ext cx="274320" cy="256032"/>
                <a:chOff x="-4761" y="4708701"/>
                <a:chExt cx="699768" cy="626065"/>
              </a:xfrm>
            </p:grpSpPr>
            <p:sp>
              <p:nvSpPr>
                <p:cNvPr id="849" name="Rectangle 848">
                  <a:extLst>
                    <a:ext uri="{FF2B5EF4-FFF2-40B4-BE49-F238E27FC236}">
                      <a16:creationId xmlns:a16="http://schemas.microsoft.com/office/drawing/2014/main" id="{FB0C5AB4-3F0B-46CA-8E8B-DCEFE9F1BDA5}"/>
                    </a:ext>
                  </a:extLst>
                </p:cNvPr>
                <p:cNvSpPr/>
                <p:nvPr/>
              </p:nvSpPr>
              <p:spPr>
                <a:xfrm>
                  <a:off x="-2782" y="4865218"/>
                  <a:ext cx="697789" cy="156516"/>
                </a:xfrm>
                <a:prstGeom prst="rect">
                  <a:avLst/>
                </a:prstGeom>
                <a:solidFill>
                  <a:srgbClr val="7030A0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0" name="Rectangle 849">
                  <a:extLst>
                    <a:ext uri="{FF2B5EF4-FFF2-40B4-BE49-F238E27FC236}">
                      <a16:creationId xmlns:a16="http://schemas.microsoft.com/office/drawing/2014/main" id="{852A2F62-C34F-4E11-9072-CD49DD6FC017}"/>
                    </a:ext>
                  </a:extLst>
                </p:cNvPr>
                <p:cNvSpPr/>
                <p:nvPr/>
              </p:nvSpPr>
              <p:spPr>
                <a:xfrm>
                  <a:off x="-2782" y="4708701"/>
                  <a:ext cx="697789" cy="156516"/>
                </a:xfrm>
                <a:prstGeom prst="rect">
                  <a:avLst/>
                </a:prstGeom>
                <a:solidFill>
                  <a:srgbClr val="7030A0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1" name="Rectangle 850">
                  <a:extLst>
                    <a:ext uri="{FF2B5EF4-FFF2-40B4-BE49-F238E27FC236}">
                      <a16:creationId xmlns:a16="http://schemas.microsoft.com/office/drawing/2014/main" id="{9149DACF-2288-4E2A-99C9-338DE4766A22}"/>
                    </a:ext>
                  </a:extLst>
                </p:cNvPr>
                <p:cNvSpPr/>
                <p:nvPr/>
              </p:nvSpPr>
              <p:spPr>
                <a:xfrm>
                  <a:off x="-2782" y="5178250"/>
                  <a:ext cx="697789" cy="156516"/>
                </a:xfrm>
                <a:prstGeom prst="rect">
                  <a:avLst/>
                </a:prstGeom>
                <a:solidFill>
                  <a:srgbClr val="00B050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2" name="Rectangle 851">
                  <a:extLst>
                    <a:ext uri="{FF2B5EF4-FFF2-40B4-BE49-F238E27FC236}">
                      <a16:creationId xmlns:a16="http://schemas.microsoft.com/office/drawing/2014/main" id="{6546E4FA-7424-4B21-8E79-FB4B3A98C63B}"/>
                    </a:ext>
                  </a:extLst>
                </p:cNvPr>
                <p:cNvSpPr/>
                <p:nvPr/>
              </p:nvSpPr>
              <p:spPr>
                <a:xfrm>
                  <a:off x="-2782" y="5021734"/>
                  <a:ext cx="697789" cy="156516"/>
                </a:xfrm>
                <a:prstGeom prst="rect">
                  <a:avLst/>
                </a:prstGeom>
                <a:solidFill>
                  <a:srgbClr val="FFC000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3" name="Rectangle 852">
                  <a:extLst>
                    <a:ext uri="{FF2B5EF4-FFF2-40B4-BE49-F238E27FC236}">
                      <a16:creationId xmlns:a16="http://schemas.microsoft.com/office/drawing/2014/main" id="{5DF09EB3-3F80-4EE9-AD3D-B96A88E2DCBC}"/>
                    </a:ext>
                  </a:extLst>
                </p:cNvPr>
                <p:cNvSpPr/>
                <p:nvPr/>
              </p:nvSpPr>
              <p:spPr>
                <a:xfrm>
                  <a:off x="-4761" y="4865218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4" name="Rectangle 853">
                  <a:extLst>
                    <a:ext uri="{FF2B5EF4-FFF2-40B4-BE49-F238E27FC236}">
                      <a16:creationId xmlns:a16="http://schemas.microsoft.com/office/drawing/2014/main" id="{FBCECA48-6E4F-465B-9872-F71E10C9F711}"/>
                    </a:ext>
                  </a:extLst>
                </p:cNvPr>
                <p:cNvSpPr/>
                <p:nvPr/>
              </p:nvSpPr>
              <p:spPr>
                <a:xfrm>
                  <a:off x="-4761" y="4708701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5" name="Rectangle 854">
                  <a:extLst>
                    <a:ext uri="{FF2B5EF4-FFF2-40B4-BE49-F238E27FC236}">
                      <a16:creationId xmlns:a16="http://schemas.microsoft.com/office/drawing/2014/main" id="{919D22DC-77E6-4964-840F-1036511AE12D}"/>
                    </a:ext>
                  </a:extLst>
                </p:cNvPr>
                <p:cNvSpPr/>
                <p:nvPr/>
              </p:nvSpPr>
              <p:spPr>
                <a:xfrm>
                  <a:off x="-4761" y="5178250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6" name="Rectangle 855">
                  <a:extLst>
                    <a:ext uri="{FF2B5EF4-FFF2-40B4-BE49-F238E27FC236}">
                      <a16:creationId xmlns:a16="http://schemas.microsoft.com/office/drawing/2014/main" id="{1D513A3C-16F7-4414-8F05-E6898AF8BC3C}"/>
                    </a:ext>
                  </a:extLst>
                </p:cNvPr>
                <p:cNvSpPr/>
                <p:nvPr/>
              </p:nvSpPr>
              <p:spPr>
                <a:xfrm>
                  <a:off x="-4761" y="5021734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857" name="Group 856">
                <a:extLst>
                  <a:ext uri="{FF2B5EF4-FFF2-40B4-BE49-F238E27FC236}">
                    <a16:creationId xmlns:a16="http://schemas.microsoft.com/office/drawing/2014/main" id="{C8076E47-062E-49DC-815B-499DD061877A}"/>
                  </a:ext>
                </a:extLst>
              </p:cNvPr>
              <p:cNvGrpSpPr/>
              <p:nvPr/>
            </p:nvGrpSpPr>
            <p:grpSpPr>
              <a:xfrm>
                <a:off x="10621768" y="860148"/>
                <a:ext cx="274320" cy="128016"/>
                <a:chOff x="1507458" y="975898"/>
                <a:chExt cx="699767" cy="313032"/>
              </a:xfrm>
            </p:grpSpPr>
            <p:sp>
              <p:nvSpPr>
                <p:cNvPr id="858" name="Rectangle 857">
                  <a:extLst>
                    <a:ext uri="{FF2B5EF4-FFF2-40B4-BE49-F238E27FC236}">
                      <a16:creationId xmlns:a16="http://schemas.microsoft.com/office/drawing/2014/main" id="{0F969F45-E8FC-44D5-84A2-B8FEB7E5ED6F}"/>
                    </a:ext>
                  </a:extLst>
                </p:cNvPr>
                <p:cNvSpPr/>
                <p:nvPr/>
              </p:nvSpPr>
              <p:spPr>
                <a:xfrm>
                  <a:off x="1509436" y="1132414"/>
                  <a:ext cx="697789" cy="156516"/>
                </a:xfrm>
                <a:prstGeom prst="rect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9" name="Rectangle 858">
                  <a:extLst>
                    <a:ext uri="{FF2B5EF4-FFF2-40B4-BE49-F238E27FC236}">
                      <a16:creationId xmlns:a16="http://schemas.microsoft.com/office/drawing/2014/main" id="{2CBEA3EF-04AA-46F2-9E85-05D02197F2EF}"/>
                    </a:ext>
                  </a:extLst>
                </p:cNvPr>
                <p:cNvSpPr/>
                <p:nvPr/>
              </p:nvSpPr>
              <p:spPr>
                <a:xfrm>
                  <a:off x="1509436" y="975898"/>
                  <a:ext cx="697789" cy="156516"/>
                </a:xfrm>
                <a:prstGeom prst="rect">
                  <a:avLst/>
                </a:prstGeom>
                <a:solidFill>
                  <a:srgbClr val="FFC000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0" name="Rectangle 859">
                  <a:extLst>
                    <a:ext uri="{FF2B5EF4-FFF2-40B4-BE49-F238E27FC236}">
                      <a16:creationId xmlns:a16="http://schemas.microsoft.com/office/drawing/2014/main" id="{3802839F-7D7D-4B8B-B171-B3F40AECAC39}"/>
                    </a:ext>
                  </a:extLst>
                </p:cNvPr>
                <p:cNvSpPr/>
                <p:nvPr/>
              </p:nvSpPr>
              <p:spPr>
                <a:xfrm>
                  <a:off x="1507458" y="1132414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1" name="Rectangle 860">
                  <a:extLst>
                    <a:ext uri="{FF2B5EF4-FFF2-40B4-BE49-F238E27FC236}">
                      <a16:creationId xmlns:a16="http://schemas.microsoft.com/office/drawing/2014/main" id="{5075B57F-368F-46F7-8D1D-E6A83906A836}"/>
                    </a:ext>
                  </a:extLst>
                </p:cNvPr>
                <p:cNvSpPr/>
                <p:nvPr/>
              </p:nvSpPr>
              <p:spPr>
                <a:xfrm>
                  <a:off x="1507458" y="975898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862" name="Group 861">
                <a:extLst>
                  <a:ext uri="{FF2B5EF4-FFF2-40B4-BE49-F238E27FC236}">
                    <a16:creationId xmlns:a16="http://schemas.microsoft.com/office/drawing/2014/main" id="{DCE3CB9C-39E8-4B06-8FD0-C53FC51383AE}"/>
                  </a:ext>
                </a:extLst>
              </p:cNvPr>
              <p:cNvGrpSpPr/>
              <p:nvPr/>
            </p:nvGrpSpPr>
            <p:grpSpPr>
              <a:xfrm>
                <a:off x="10631976" y="3472038"/>
                <a:ext cx="274320" cy="192024"/>
                <a:chOff x="1505482" y="2196547"/>
                <a:chExt cx="699768" cy="469549"/>
              </a:xfrm>
            </p:grpSpPr>
            <p:sp>
              <p:nvSpPr>
                <p:cNvPr id="863" name="Rectangle 862">
                  <a:extLst>
                    <a:ext uri="{FF2B5EF4-FFF2-40B4-BE49-F238E27FC236}">
                      <a16:creationId xmlns:a16="http://schemas.microsoft.com/office/drawing/2014/main" id="{A97F6D32-606F-422C-9E39-B5BE3FB84D90}"/>
                    </a:ext>
                  </a:extLst>
                </p:cNvPr>
                <p:cNvSpPr/>
                <p:nvPr/>
              </p:nvSpPr>
              <p:spPr>
                <a:xfrm>
                  <a:off x="1507461" y="2353063"/>
                  <a:ext cx="697789" cy="156516"/>
                </a:xfrm>
                <a:prstGeom prst="rect">
                  <a:avLst/>
                </a:prstGeom>
                <a:solidFill>
                  <a:srgbClr val="7030A0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4" name="Rectangle 863">
                  <a:extLst>
                    <a:ext uri="{FF2B5EF4-FFF2-40B4-BE49-F238E27FC236}">
                      <a16:creationId xmlns:a16="http://schemas.microsoft.com/office/drawing/2014/main" id="{088183B9-E661-479D-BB58-828420E9ED78}"/>
                    </a:ext>
                  </a:extLst>
                </p:cNvPr>
                <p:cNvSpPr/>
                <p:nvPr/>
              </p:nvSpPr>
              <p:spPr>
                <a:xfrm>
                  <a:off x="1507461" y="2196547"/>
                  <a:ext cx="697789" cy="156516"/>
                </a:xfrm>
                <a:prstGeom prst="rect">
                  <a:avLst/>
                </a:prstGeom>
                <a:solidFill>
                  <a:srgbClr val="7030A0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5" name="Rectangle 864">
                  <a:extLst>
                    <a:ext uri="{FF2B5EF4-FFF2-40B4-BE49-F238E27FC236}">
                      <a16:creationId xmlns:a16="http://schemas.microsoft.com/office/drawing/2014/main" id="{37F5F33B-7B09-4C55-8FAD-A2505074EFB0}"/>
                    </a:ext>
                  </a:extLst>
                </p:cNvPr>
                <p:cNvSpPr/>
                <p:nvPr/>
              </p:nvSpPr>
              <p:spPr>
                <a:xfrm>
                  <a:off x="1507461" y="2509580"/>
                  <a:ext cx="697789" cy="156516"/>
                </a:xfrm>
                <a:prstGeom prst="rect">
                  <a:avLst/>
                </a:prstGeom>
                <a:solidFill>
                  <a:srgbClr val="7030A0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6" name="Rectangle 865">
                  <a:extLst>
                    <a:ext uri="{FF2B5EF4-FFF2-40B4-BE49-F238E27FC236}">
                      <a16:creationId xmlns:a16="http://schemas.microsoft.com/office/drawing/2014/main" id="{948957A1-7A91-4362-AE60-7B7E5A4FE9C4}"/>
                    </a:ext>
                  </a:extLst>
                </p:cNvPr>
                <p:cNvSpPr/>
                <p:nvPr/>
              </p:nvSpPr>
              <p:spPr>
                <a:xfrm>
                  <a:off x="1505482" y="2353063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7" name="Rectangle 866">
                  <a:extLst>
                    <a:ext uri="{FF2B5EF4-FFF2-40B4-BE49-F238E27FC236}">
                      <a16:creationId xmlns:a16="http://schemas.microsoft.com/office/drawing/2014/main" id="{8281D896-DA60-4EF8-BFA4-15ECD7E23222}"/>
                    </a:ext>
                  </a:extLst>
                </p:cNvPr>
                <p:cNvSpPr/>
                <p:nvPr/>
              </p:nvSpPr>
              <p:spPr>
                <a:xfrm>
                  <a:off x="1505482" y="2196547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8" name="Rectangle 867">
                  <a:extLst>
                    <a:ext uri="{FF2B5EF4-FFF2-40B4-BE49-F238E27FC236}">
                      <a16:creationId xmlns:a16="http://schemas.microsoft.com/office/drawing/2014/main" id="{1B935AF2-26D4-415B-9F29-57B44C589BB4}"/>
                    </a:ext>
                  </a:extLst>
                </p:cNvPr>
                <p:cNvSpPr/>
                <p:nvPr/>
              </p:nvSpPr>
              <p:spPr>
                <a:xfrm>
                  <a:off x="1505482" y="2509580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869" name="Group 868">
                <a:extLst>
                  <a:ext uri="{FF2B5EF4-FFF2-40B4-BE49-F238E27FC236}">
                    <a16:creationId xmlns:a16="http://schemas.microsoft.com/office/drawing/2014/main" id="{F70FBBF3-7671-400B-898F-985A1D4EE2BE}"/>
                  </a:ext>
                </a:extLst>
              </p:cNvPr>
              <p:cNvGrpSpPr/>
              <p:nvPr/>
            </p:nvGrpSpPr>
            <p:grpSpPr>
              <a:xfrm>
                <a:off x="10622127" y="2117768"/>
                <a:ext cx="274320" cy="192024"/>
                <a:chOff x="1503507" y="3584988"/>
                <a:chExt cx="699767" cy="469550"/>
              </a:xfrm>
            </p:grpSpPr>
            <p:sp>
              <p:nvSpPr>
                <p:cNvPr id="870" name="Rectangle 869">
                  <a:extLst>
                    <a:ext uri="{FF2B5EF4-FFF2-40B4-BE49-F238E27FC236}">
                      <a16:creationId xmlns:a16="http://schemas.microsoft.com/office/drawing/2014/main" id="{A3622306-74B4-4F42-BC9A-1E7017DC728F}"/>
                    </a:ext>
                  </a:extLst>
                </p:cNvPr>
                <p:cNvSpPr/>
                <p:nvPr/>
              </p:nvSpPr>
              <p:spPr>
                <a:xfrm>
                  <a:off x="1505485" y="3741506"/>
                  <a:ext cx="697789" cy="156516"/>
                </a:xfrm>
                <a:prstGeom prst="rect">
                  <a:avLst/>
                </a:prstGeom>
                <a:solidFill>
                  <a:srgbClr val="00B0F0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1" name="Rectangle 870">
                  <a:extLst>
                    <a:ext uri="{FF2B5EF4-FFF2-40B4-BE49-F238E27FC236}">
                      <a16:creationId xmlns:a16="http://schemas.microsoft.com/office/drawing/2014/main" id="{A33EF0BC-9974-4F54-AD27-BFA3D71B221A}"/>
                    </a:ext>
                  </a:extLst>
                </p:cNvPr>
                <p:cNvSpPr/>
                <p:nvPr/>
              </p:nvSpPr>
              <p:spPr>
                <a:xfrm>
                  <a:off x="1505485" y="3584988"/>
                  <a:ext cx="697789" cy="156516"/>
                </a:xfrm>
                <a:prstGeom prst="rect">
                  <a:avLst/>
                </a:prstGeom>
                <a:solidFill>
                  <a:srgbClr val="00B0F0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2" name="Rectangle 871">
                  <a:extLst>
                    <a:ext uri="{FF2B5EF4-FFF2-40B4-BE49-F238E27FC236}">
                      <a16:creationId xmlns:a16="http://schemas.microsoft.com/office/drawing/2014/main" id="{9BB43A61-EA61-43EB-81CB-196545B8C7F3}"/>
                    </a:ext>
                  </a:extLst>
                </p:cNvPr>
                <p:cNvSpPr/>
                <p:nvPr/>
              </p:nvSpPr>
              <p:spPr>
                <a:xfrm>
                  <a:off x="1505485" y="3898022"/>
                  <a:ext cx="697789" cy="156516"/>
                </a:xfrm>
                <a:prstGeom prst="rect">
                  <a:avLst/>
                </a:prstGeom>
                <a:solidFill>
                  <a:srgbClr val="00B0F0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3" name="Rectangle 872">
                  <a:extLst>
                    <a:ext uri="{FF2B5EF4-FFF2-40B4-BE49-F238E27FC236}">
                      <a16:creationId xmlns:a16="http://schemas.microsoft.com/office/drawing/2014/main" id="{74889DCD-922E-4656-B2A9-F4410DD20DBC}"/>
                    </a:ext>
                  </a:extLst>
                </p:cNvPr>
                <p:cNvSpPr/>
                <p:nvPr/>
              </p:nvSpPr>
              <p:spPr>
                <a:xfrm>
                  <a:off x="1503507" y="3741506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4" name="Rectangle 873">
                  <a:extLst>
                    <a:ext uri="{FF2B5EF4-FFF2-40B4-BE49-F238E27FC236}">
                      <a16:creationId xmlns:a16="http://schemas.microsoft.com/office/drawing/2014/main" id="{8AF2C26D-F93E-4D98-A05E-556B665A0A55}"/>
                    </a:ext>
                  </a:extLst>
                </p:cNvPr>
                <p:cNvSpPr/>
                <p:nvPr/>
              </p:nvSpPr>
              <p:spPr>
                <a:xfrm>
                  <a:off x="1503507" y="3584988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5" name="Rectangle 874">
                  <a:extLst>
                    <a:ext uri="{FF2B5EF4-FFF2-40B4-BE49-F238E27FC236}">
                      <a16:creationId xmlns:a16="http://schemas.microsoft.com/office/drawing/2014/main" id="{4809807E-EFF5-4BEB-8803-87C044370F8B}"/>
                    </a:ext>
                  </a:extLst>
                </p:cNvPr>
                <p:cNvSpPr/>
                <p:nvPr/>
              </p:nvSpPr>
              <p:spPr>
                <a:xfrm>
                  <a:off x="1503507" y="3898022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876" name="Rectangle 875">
                <a:extLst>
                  <a:ext uri="{FF2B5EF4-FFF2-40B4-BE49-F238E27FC236}">
                    <a16:creationId xmlns:a16="http://schemas.microsoft.com/office/drawing/2014/main" id="{F628BA8C-86AD-4D58-BD21-D1E1925D025E}"/>
                  </a:ext>
                </a:extLst>
              </p:cNvPr>
              <p:cNvSpPr/>
              <p:nvPr/>
            </p:nvSpPr>
            <p:spPr>
              <a:xfrm>
                <a:off x="10616620" y="4795528"/>
                <a:ext cx="273545" cy="6400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7" name="Rectangle 876">
                <a:extLst>
                  <a:ext uri="{FF2B5EF4-FFF2-40B4-BE49-F238E27FC236}">
                    <a16:creationId xmlns:a16="http://schemas.microsoft.com/office/drawing/2014/main" id="{32B67826-D465-4EA0-9BB8-573749E9AB97}"/>
                  </a:ext>
                </a:extLst>
              </p:cNvPr>
              <p:cNvSpPr/>
              <p:nvPr/>
            </p:nvSpPr>
            <p:spPr>
              <a:xfrm>
                <a:off x="10616620" y="4731520"/>
                <a:ext cx="273545" cy="6400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8" name="Rectangle 877">
                <a:extLst>
                  <a:ext uri="{FF2B5EF4-FFF2-40B4-BE49-F238E27FC236}">
                    <a16:creationId xmlns:a16="http://schemas.microsoft.com/office/drawing/2014/main" id="{BCE4D7AA-824A-4D51-A859-64CA43CB2D2F}"/>
                  </a:ext>
                </a:extLst>
              </p:cNvPr>
              <p:cNvSpPr/>
              <p:nvPr/>
            </p:nvSpPr>
            <p:spPr>
              <a:xfrm>
                <a:off x="10615842" y="4795528"/>
                <a:ext cx="136772" cy="6400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9" name="Rectangle 878">
                <a:extLst>
                  <a:ext uri="{FF2B5EF4-FFF2-40B4-BE49-F238E27FC236}">
                    <a16:creationId xmlns:a16="http://schemas.microsoft.com/office/drawing/2014/main" id="{AF6EE7DD-1D3F-4D9F-BA23-75BC4D54A600}"/>
                  </a:ext>
                </a:extLst>
              </p:cNvPr>
              <p:cNvSpPr/>
              <p:nvPr/>
            </p:nvSpPr>
            <p:spPr>
              <a:xfrm>
                <a:off x="10615842" y="4731520"/>
                <a:ext cx="136772" cy="6400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880" name="Group 879">
                <a:extLst>
                  <a:ext uri="{FF2B5EF4-FFF2-40B4-BE49-F238E27FC236}">
                    <a16:creationId xmlns:a16="http://schemas.microsoft.com/office/drawing/2014/main" id="{0BD607F6-FD61-418D-94BB-610752DB799D}"/>
                  </a:ext>
                </a:extLst>
              </p:cNvPr>
              <p:cNvGrpSpPr/>
              <p:nvPr/>
            </p:nvGrpSpPr>
            <p:grpSpPr>
              <a:xfrm>
                <a:off x="10615842" y="5999556"/>
                <a:ext cx="274320" cy="192024"/>
                <a:chOff x="1501532" y="5950339"/>
                <a:chExt cx="699763" cy="469550"/>
              </a:xfrm>
            </p:grpSpPr>
            <p:sp>
              <p:nvSpPr>
                <p:cNvPr id="881" name="Rectangle 880">
                  <a:extLst>
                    <a:ext uri="{FF2B5EF4-FFF2-40B4-BE49-F238E27FC236}">
                      <a16:creationId xmlns:a16="http://schemas.microsoft.com/office/drawing/2014/main" id="{8455037B-B8A6-4E05-B093-890149FD34DB}"/>
                    </a:ext>
                  </a:extLst>
                </p:cNvPr>
                <p:cNvSpPr/>
                <p:nvPr/>
              </p:nvSpPr>
              <p:spPr>
                <a:xfrm>
                  <a:off x="1503506" y="6106856"/>
                  <a:ext cx="697789" cy="156516"/>
                </a:xfrm>
                <a:prstGeom prst="rect">
                  <a:avLst/>
                </a:prstGeom>
                <a:solidFill>
                  <a:srgbClr val="00B050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82" name="Rectangle 881">
                  <a:extLst>
                    <a:ext uri="{FF2B5EF4-FFF2-40B4-BE49-F238E27FC236}">
                      <a16:creationId xmlns:a16="http://schemas.microsoft.com/office/drawing/2014/main" id="{2062EE09-3A09-4B30-9157-5DDEF68B5AB4}"/>
                    </a:ext>
                  </a:extLst>
                </p:cNvPr>
                <p:cNvSpPr/>
                <p:nvPr/>
              </p:nvSpPr>
              <p:spPr>
                <a:xfrm>
                  <a:off x="1503506" y="5950339"/>
                  <a:ext cx="697789" cy="156516"/>
                </a:xfrm>
                <a:prstGeom prst="rect">
                  <a:avLst/>
                </a:prstGeom>
                <a:solidFill>
                  <a:srgbClr val="00B050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83" name="Rectangle 882">
                  <a:extLst>
                    <a:ext uri="{FF2B5EF4-FFF2-40B4-BE49-F238E27FC236}">
                      <a16:creationId xmlns:a16="http://schemas.microsoft.com/office/drawing/2014/main" id="{1C265056-AE46-4EEB-81D8-A0D122BA9318}"/>
                    </a:ext>
                  </a:extLst>
                </p:cNvPr>
                <p:cNvSpPr/>
                <p:nvPr/>
              </p:nvSpPr>
              <p:spPr>
                <a:xfrm>
                  <a:off x="1503506" y="6263373"/>
                  <a:ext cx="697789" cy="156516"/>
                </a:xfrm>
                <a:prstGeom prst="rect">
                  <a:avLst/>
                </a:prstGeom>
                <a:solidFill>
                  <a:srgbClr val="00B050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84" name="Rectangle 883">
                  <a:extLst>
                    <a:ext uri="{FF2B5EF4-FFF2-40B4-BE49-F238E27FC236}">
                      <a16:creationId xmlns:a16="http://schemas.microsoft.com/office/drawing/2014/main" id="{E4555570-B763-46F1-9761-58CC847A27CF}"/>
                    </a:ext>
                  </a:extLst>
                </p:cNvPr>
                <p:cNvSpPr/>
                <p:nvPr/>
              </p:nvSpPr>
              <p:spPr>
                <a:xfrm>
                  <a:off x="1501532" y="6106856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85" name="Rectangle 884">
                  <a:extLst>
                    <a:ext uri="{FF2B5EF4-FFF2-40B4-BE49-F238E27FC236}">
                      <a16:creationId xmlns:a16="http://schemas.microsoft.com/office/drawing/2014/main" id="{F14F4EBB-0473-40F5-B783-0CFFFE22F698}"/>
                    </a:ext>
                  </a:extLst>
                </p:cNvPr>
                <p:cNvSpPr/>
                <p:nvPr/>
              </p:nvSpPr>
              <p:spPr>
                <a:xfrm>
                  <a:off x="1501532" y="5950339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86" name="Rectangle 885">
                  <a:extLst>
                    <a:ext uri="{FF2B5EF4-FFF2-40B4-BE49-F238E27FC236}">
                      <a16:creationId xmlns:a16="http://schemas.microsoft.com/office/drawing/2014/main" id="{DB212357-ADA5-41EC-B0FB-388B32A22FFE}"/>
                    </a:ext>
                  </a:extLst>
                </p:cNvPr>
                <p:cNvSpPr/>
                <p:nvPr/>
              </p:nvSpPr>
              <p:spPr>
                <a:xfrm>
                  <a:off x="1501532" y="6263373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887" name="Straight Arrow Connector 886">
                <a:extLst>
                  <a:ext uri="{FF2B5EF4-FFF2-40B4-BE49-F238E27FC236}">
                    <a16:creationId xmlns:a16="http://schemas.microsoft.com/office/drawing/2014/main" id="{16B1F62B-2D6D-4D3A-946E-1B0DDBD4893E}"/>
                  </a:ext>
                </a:extLst>
              </p:cNvPr>
              <p:cNvCxnSpPr>
                <a:stCxn id="902" idx="3"/>
                <a:endCxn id="885" idx="1"/>
              </p:cNvCxnSpPr>
              <p:nvPr/>
            </p:nvCxnSpPr>
            <p:spPr>
              <a:xfrm>
                <a:off x="9793482" y="777324"/>
                <a:ext cx="822360" cy="5254237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8" name="Straight Arrow Connector 887">
                <a:extLst>
                  <a:ext uri="{FF2B5EF4-FFF2-40B4-BE49-F238E27FC236}">
                    <a16:creationId xmlns:a16="http://schemas.microsoft.com/office/drawing/2014/main" id="{76B9863A-A16E-4494-BB03-7E84D11CF978}"/>
                  </a:ext>
                </a:extLst>
              </p:cNvPr>
              <p:cNvCxnSpPr>
                <a:stCxn id="901" idx="3"/>
                <a:endCxn id="874" idx="1"/>
              </p:cNvCxnSpPr>
              <p:nvPr/>
            </p:nvCxnSpPr>
            <p:spPr>
              <a:xfrm>
                <a:off x="9793483" y="840644"/>
                <a:ext cx="828645" cy="1309128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9" name="Straight Arrow Connector 888">
                <a:extLst>
                  <a:ext uri="{FF2B5EF4-FFF2-40B4-BE49-F238E27FC236}">
                    <a16:creationId xmlns:a16="http://schemas.microsoft.com/office/drawing/2014/main" id="{67789658-ADF9-492E-A6E3-080D312F75B3}"/>
                  </a:ext>
                </a:extLst>
              </p:cNvPr>
              <p:cNvCxnSpPr>
                <a:stCxn id="905" idx="3"/>
                <a:endCxn id="873" idx="1"/>
              </p:cNvCxnSpPr>
              <p:nvPr/>
            </p:nvCxnSpPr>
            <p:spPr>
              <a:xfrm>
                <a:off x="9793483" y="970035"/>
                <a:ext cx="828645" cy="1243747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0" name="Straight Arrow Connector 889">
                <a:extLst>
                  <a:ext uri="{FF2B5EF4-FFF2-40B4-BE49-F238E27FC236}">
                    <a16:creationId xmlns:a16="http://schemas.microsoft.com/office/drawing/2014/main" id="{A6F71A1D-E1CD-41BC-92C5-7B2265F3E8E1}"/>
                  </a:ext>
                </a:extLst>
              </p:cNvPr>
              <p:cNvCxnSpPr>
                <a:stCxn id="906" idx="3"/>
                <a:endCxn id="884" idx="1"/>
              </p:cNvCxnSpPr>
              <p:nvPr/>
            </p:nvCxnSpPr>
            <p:spPr>
              <a:xfrm>
                <a:off x="9793482" y="906714"/>
                <a:ext cx="822360" cy="518885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1" name="Straight Arrow Connector 890">
                <a:extLst>
                  <a:ext uri="{FF2B5EF4-FFF2-40B4-BE49-F238E27FC236}">
                    <a16:creationId xmlns:a16="http://schemas.microsoft.com/office/drawing/2014/main" id="{9AA4E2C7-A4DE-4BBE-805B-A2DC4BD8E633}"/>
                  </a:ext>
                </a:extLst>
              </p:cNvPr>
              <p:cNvCxnSpPr>
                <a:stCxn id="913" idx="3"/>
                <a:endCxn id="861" idx="1"/>
              </p:cNvCxnSpPr>
              <p:nvPr/>
            </p:nvCxnSpPr>
            <p:spPr>
              <a:xfrm flipV="1">
                <a:off x="9784208" y="892152"/>
                <a:ext cx="837561" cy="138100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2" name="Straight Arrow Connector 891">
                <a:extLst>
                  <a:ext uri="{FF2B5EF4-FFF2-40B4-BE49-F238E27FC236}">
                    <a16:creationId xmlns:a16="http://schemas.microsoft.com/office/drawing/2014/main" id="{08A81B79-2ECB-40DF-92D4-705C6C5BFEFC}"/>
                  </a:ext>
                </a:extLst>
              </p:cNvPr>
              <p:cNvCxnSpPr>
                <a:stCxn id="912" idx="3"/>
                <a:endCxn id="879" idx="1"/>
              </p:cNvCxnSpPr>
              <p:nvPr/>
            </p:nvCxnSpPr>
            <p:spPr>
              <a:xfrm>
                <a:off x="9784208" y="2337138"/>
                <a:ext cx="831635" cy="242638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3" name="Straight Arrow Connector 892">
                <a:extLst>
                  <a:ext uri="{FF2B5EF4-FFF2-40B4-BE49-F238E27FC236}">
                    <a16:creationId xmlns:a16="http://schemas.microsoft.com/office/drawing/2014/main" id="{E5FEC910-B1DC-44C1-9C8D-CCB5D50C238F}"/>
                  </a:ext>
                </a:extLst>
              </p:cNvPr>
              <p:cNvCxnSpPr>
                <a:stCxn id="850" idx="3"/>
                <a:endCxn id="867" idx="1"/>
              </p:cNvCxnSpPr>
              <p:nvPr/>
            </p:nvCxnSpPr>
            <p:spPr>
              <a:xfrm flipV="1">
                <a:off x="9789214" y="3504043"/>
                <a:ext cx="842763" cy="1243463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4" name="Straight Arrow Connector 893">
                <a:extLst>
                  <a:ext uri="{FF2B5EF4-FFF2-40B4-BE49-F238E27FC236}">
                    <a16:creationId xmlns:a16="http://schemas.microsoft.com/office/drawing/2014/main" id="{6374F12E-C419-4B54-AA91-5614962C8980}"/>
                  </a:ext>
                </a:extLst>
              </p:cNvPr>
              <p:cNvCxnSpPr>
                <a:stCxn id="849" idx="3"/>
                <a:endCxn id="866" idx="1"/>
              </p:cNvCxnSpPr>
              <p:nvPr/>
            </p:nvCxnSpPr>
            <p:spPr>
              <a:xfrm flipV="1">
                <a:off x="9789214" y="3568051"/>
                <a:ext cx="842763" cy="1243463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5" name="Straight Arrow Connector 894">
                <a:extLst>
                  <a:ext uri="{FF2B5EF4-FFF2-40B4-BE49-F238E27FC236}">
                    <a16:creationId xmlns:a16="http://schemas.microsoft.com/office/drawing/2014/main" id="{0D4309A4-A44F-4F74-B9E1-A731EEC84A22}"/>
                  </a:ext>
                </a:extLst>
              </p:cNvPr>
              <p:cNvCxnSpPr>
                <a:stCxn id="852" idx="3"/>
                <a:endCxn id="860" idx="1"/>
              </p:cNvCxnSpPr>
              <p:nvPr/>
            </p:nvCxnSpPr>
            <p:spPr>
              <a:xfrm flipV="1">
                <a:off x="9789214" y="956161"/>
                <a:ext cx="832555" cy="3919361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6" name="Straight Arrow Connector 895">
                <a:extLst>
                  <a:ext uri="{FF2B5EF4-FFF2-40B4-BE49-F238E27FC236}">
                    <a16:creationId xmlns:a16="http://schemas.microsoft.com/office/drawing/2014/main" id="{D38814B0-DCEC-480B-9E38-EB4FD0F5E0D6}"/>
                  </a:ext>
                </a:extLst>
              </p:cNvPr>
              <p:cNvCxnSpPr>
                <a:stCxn id="927" idx="3"/>
                <a:endCxn id="868" idx="1"/>
              </p:cNvCxnSpPr>
              <p:nvPr/>
            </p:nvCxnSpPr>
            <p:spPr>
              <a:xfrm flipV="1">
                <a:off x="9793974" y="3632058"/>
                <a:ext cx="838002" cy="2379478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7" name="Straight Arrow Connector 896">
                <a:extLst>
                  <a:ext uri="{FF2B5EF4-FFF2-40B4-BE49-F238E27FC236}">
                    <a16:creationId xmlns:a16="http://schemas.microsoft.com/office/drawing/2014/main" id="{67311726-24C4-48DA-94A8-134E7B3499DB}"/>
                  </a:ext>
                </a:extLst>
              </p:cNvPr>
              <p:cNvCxnSpPr>
                <a:stCxn id="926" idx="3"/>
                <a:endCxn id="958" idx="1"/>
              </p:cNvCxnSpPr>
              <p:nvPr/>
            </p:nvCxnSpPr>
            <p:spPr>
              <a:xfrm flipV="1">
                <a:off x="9793974" y="4895112"/>
                <a:ext cx="821480" cy="1180073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8" name="Straight Arrow Connector 897">
                <a:extLst>
                  <a:ext uri="{FF2B5EF4-FFF2-40B4-BE49-F238E27FC236}">
                    <a16:creationId xmlns:a16="http://schemas.microsoft.com/office/drawing/2014/main" id="{B342F7FF-0D1B-4F14-AA50-2229D0F5ACE9}"/>
                  </a:ext>
                </a:extLst>
              </p:cNvPr>
              <p:cNvCxnSpPr>
                <a:stCxn id="910" idx="3"/>
                <a:endCxn id="886" idx="1"/>
              </p:cNvCxnSpPr>
              <p:nvPr/>
            </p:nvCxnSpPr>
            <p:spPr>
              <a:xfrm>
                <a:off x="9784208" y="2209178"/>
                <a:ext cx="831635" cy="3950399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9" name="Straight Arrow Connector 898">
                <a:extLst>
                  <a:ext uri="{FF2B5EF4-FFF2-40B4-BE49-F238E27FC236}">
                    <a16:creationId xmlns:a16="http://schemas.microsoft.com/office/drawing/2014/main" id="{DEDC6099-68BD-4C03-8E0F-63C88AAFCF03}"/>
                  </a:ext>
                </a:extLst>
              </p:cNvPr>
              <p:cNvCxnSpPr>
                <a:stCxn id="911" idx="3"/>
                <a:endCxn id="875" idx="1"/>
              </p:cNvCxnSpPr>
              <p:nvPr/>
            </p:nvCxnSpPr>
            <p:spPr>
              <a:xfrm>
                <a:off x="9784207" y="2145198"/>
                <a:ext cx="837920" cy="132591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00" name="Group 899">
                <a:extLst>
                  <a:ext uri="{FF2B5EF4-FFF2-40B4-BE49-F238E27FC236}">
                    <a16:creationId xmlns:a16="http://schemas.microsoft.com/office/drawing/2014/main" id="{509BDE54-64C8-4827-8211-826489E8AEC9}"/>
                  </a:ext>
                </a:extLst>
              </p:cNvPr>
              <p:cNvGrpSpPr/>
              <p:nvPr/>
            </p:nvGrpSpPr>
            <p:grpSpPr>
              <a:xfrm>
                <a:off x="9519162" y="745662"/>
                <a:ext cx="274320" cy="256032"/>
                <a:chOff x="-9168" y="976137"/>
                <a:chExt cx="699767" cy="632855"/>
              </a:xfrm>
            </p:grpSpPr>
            <p:sp>
              <p:nvSpPr>
                <p:cNvPr id="901" name="Rectangle 900">
                  <a:extLst>
                    <a:ext uri="{FF2B5EF4-FFF2-40B4-BE49-F238E27FC236}">
                      <a16:creationId xmlns:a16="http://schemas.microsoft.com/office/drawing/2014/main" id="{E1DA2124-6EC0-4D3E-90FB-ADB54098F89D}"/>
                    </a:ext>
                  </a:extLst>
                </p:cNvPr>
                <p:cNvSpPr/>
                <p:nvPr/>
              </p:nvSpPr>
              <p:spPr>
                <a:xfrm>
                  <a:off x="-7190" y="1132653"/>
                  <a:ext cx="697789" cy="156516"/>
                </a:xfrm>
                <a:prstGeom prst="rect">
                  <a:avLst/>
                </a:prstGeom>
                <a:solidFill>
                  <a:srgbClr val="00B0F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2" name="Rectangle 901">
                  <a:extLst>
                    <a:ext uri="{FF2B5EF4-FFF2-40B4-BE49-F238E27FC236}">
                      <a16:creationId xmlns:a16="http://schemas.microsoft.com/office/drawing/2014/main" id="{36402E8D-339B-4E96-AEBE-E328019A7843}"/>
                    </a:ext>
                  </a:extLst>
                </p:cNvPr>
                <p:cNvSpPr/>
                <p:nvPr/>
              </p:nvSpPr>
              <p:spPr>
                <a:xfrm>
                  <a:off x="-7190" y="976137"/>
                  <a:ext cx="697789" cy="156516"/>
                </a:xfrm>
                <a:prstGeom prst="rect">
                  <a:avLst/>
                </a:prstGeom>
                <a:solidFill>
                  <a:srgbClr val="00B050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3" name="Rectangle 902">
                  <a:extLst>
                    <a:ext uri="{FF2B5EF4-FFF2-40B4-BE49-F238E27FC236}">
                      <a16:creationId xmlns:a16="http://schemas.microsoft.com/office/drawing/2014/main" id="{A6A03F94-55C8-423E-A5EB-C688BDFF7E38}"/>
                    </a:ext>
                  </a:extLst>
                </p:cNvPr>
                <p:cNvSpPr/>
                <p:nvPr/>
              </p:nvSpPr>
              <p:spPr>
                <a:xfrm>
                  <a:off x="-9168" y="1132653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4" name="Rectangle 903">
                  <a:extLst>
                    <a:ext uri="{FF2B5EF4-FFF2-40B4-BE49-F238E27FC236}">
                      <a16:creationId xmlns:a16="http://schemas.microsoft.com/office/drawing/2014/main" id="{F5598207-9457-4FE7-B2BE-5C2DBF89D911}"/>
                    </a:ext>
                  </a:extLst>
                </p:cNvPr>
                <p:cNvSpPr/>
                <p:nvPr/>
              </p:nvSpPr>
              <p:spPr>
                <a:xfrm>
                  <a:off x="-9168" y="976137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5" name="Rectangle 904">
                  <a:extLst>
                    <a:ext uri="{FF2B5EF4-FFF2-40B4-BE49-F238E27FC236}">
                      <a16:creationId xmlns:a16="http://schemas.microsoft.com/office/drawing/2014/main" id="{31C085A0-A4CC-4093-BE7B-30CD5D45B566}"/>
                    </a:ext>
                  </a:extLst>
                </p:cNvPr>
                <p:cNvSpPr/>
                <p:nvPr/>
              </p:nvSpPr>
              <p:spPr>
                <a:xfrm>
                  <a:off x="-7190" y="1452476"/>
                  <a:ext cx="697789" cy="156516"/>
                </a:xfrm>
                <a:prstGeom prst="rect">
                  <a:avLst/>
                </a:prstGeom>
                <a:solidFill>
                  <a:srgbClr val="00B0F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6" name="Rectangle 905">
                  <a:extLst>
                    <a:ext uri="{FF2B5EF4-FFF2-40B4-BE49-F238E27FC236}">
                      <a16:creationId xmlns:a16="http://schemas.microsoft.com/office/drawing/2014/main" id="{695E69E9-00B4-4F18-9CCD-3B0E62295D8A}"/>
                    </a:ext>
                  </a:extLst>
                </p:cNvPr>
                <p:cNvSpPr/>
                <p:nvPr/>
              </p:nvSpPr>
              <p:spPr>
                <a:xfrm>
                  <a:off x="-7190" y="1295960"/>
                  <a:ext cx="697789" cy="156516"/>
                </a:xfrm>
                <a:prstGeom prst="rect">
                  <a:avLst/>
                </a:prstGeom>
                <a:solidFill>
                  <a:srgbClr val="00B050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7" name="Rectangle 906">
                  <a:extLst>
                    <a:ext uri="{FF2B5EF4-FFF2-40B4-BE49-F238E27FC236}">
                      <a16:creationId xmlns:a16="http://schemas.microsoft.com/office/drawing/2014/main" id="{6C1F6A81-F10F-4E1E-8664-38EB8E70ECF8}"/>
                    </a:ext>
                  </a:extLst>
                </p:cNvPr>
                <p:cNvSpPr/>
                <p:nvPr/>
              </p:nvSpPr>
              <p:spPr>
                <a:xfrm>
                  <a:off x="-9168" y="1452476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8" name="Rectangle 907">
                  <a:extLst>
                    <a:ext uri="{FF2B5EF4-FFF2-40B4-BE49-F238E27FC236}">
                      <a16:creationId xmlns:a16="http://schemas.microsoft.com/office/drawing/2014/main" id="{E3EF32E2-B745-4A5B-A4CF-34C0CA7918A4}"/>
                    </a:ext>
                  </a:extLst>
                </p:cNvPr>
                <p:cNvSpPr/>
                <p:nvPr/>
              </p:nvSpPr>
              <p:spPr>
                <a:xfrm>
                  <a:off x="-9168" y="1295960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909" name="Group 908">
                <a:extLst>
                  <a:ext uri="{FF2B5EF4-FFF2-40B4-BE49-F238E27FC236}">
                    <a16:creationId xmlns:a16="http://schemas.microsoft.com/office/drawing/2014/main" id="{5B53F819-686E-4EBA-8A4F-3C4331A69A09}"/>
                  </a:ext>
                </a:extLst>
              </p:cNvPr>
              <p:cNvGrpSpPr/>
              <p:nvPr/>
            </p:nvGrpSpPr>
            <p:grpSpPr>
              <a:xfrm>
                <a:off x="9509887" y="2113207"/>
                <a:ext cx="274320" cy="320040"/>
                <a:chOff x="-9767" y="2195965"/>
                <a:chExt cx="699916" cy="782921"/>
              </a:xfrm>
            </p:grpSpPr>
            <p:sp>
              <p:nvSpPr>
                <p:cNvPr id="910" name="Rectangle 909">
                  <a:extLst>
                    <a:ext uri="{FF2B5EF4-FFF2-40B4-BE49-F238E27FC236}">
                      <a16:creationId xmlns:a16="http://schemas.microsoft.com/office/drawing/2014/main" id="{BDC01315-7E1C-4722-8ABC-8B25544D191C}"/>
                    </a:ext>
                  </a:extLst>
                </p:cNvPr>
                <p:cNvSpPr/>
                <p:nvPr/>
              </p:nvSpPr>
              <p:spPr>
                <a:xfrm>
                  <a:off x="-7640" y="2352481"/>
                  <a:ext cx="697789" cy="156516"/>
                </a:xfrm>
                <a:prstGeom prst="rect">
                  <a:avLst/>
                </a:prstGeom>
                <a:solidFill>
                  <a:srgbClr val="00B050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1" name="Rectangle 910">
                  <a:extLst>
                    <a:ext uri="{FF2B5EF4-FFF2-40B4-BE49-F238E27FC236}">
                      <a16:creationId xmlns:a16="http://schemas.microsoft.com/office/drawing/2014/main" id="{7874FC9C-1F0B-4E48-ABAC-24EA43BD4558}"/>
                    </a:ext>
                  </a:extLst>
                </p:cNvPr>
                <p:cNvSpPr/>
                <p:nvPr/>
              </p:nvSpPr>
              <p:spPr>
                <a:xfrm>
                  <a:off x="-7640" y="2195965"/>
                  <a:ext cx="697789" cy="156516"/>
                </a:xfrm>
                <a:prstGeom prst="rect">
                  <a:avLst/>
                </a:prstGeom>
                <a:solidFill>
                  <a:srgbClr val="00B0F0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2" name="Rectangle 911">
                  <a:extLst>
                    <a:ext uri="{FF2B5EF4-FFF2-40B4-BE49-F238E27FC236}">
                      <a16:creationId xmlns:a16="http://schemas.microsoft.com/office/drawing/2014/main" id="{C7524A03-161E-4270-AB33-AFC72E7161BA}"/>
                    </a:ext>
                  </a:extLst>
                </p:cNvPr>
                <p:cNvSpPr/>
                <p:nvPr/>
              </p:nvSpPr>
              <p:spPr>
                <a:xfrm>
                  <a:off x="-7640" y="2665514"/>
                  <a:ext cx="697789" cy="15651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3" name="Rectangle 912">
                  <a:extLst>
                    <a:ext uri="{FF2B5EF4-FFF2-40B4-BE49-F238E27FC236}">
                      <a16:creationId xmlns:a16="http://schemas.microsoft.com/office/drawing/2014/main" id="{1FCAEA7C-9420-4628-9BE6-E6E5F8887062}"/>
                    </a:ext>
                  </a:extLst>
                </p:cNvPr>
                <p:cNvSpPr/>
                <p:nvPr/>
              </p:nvSpPr>
              <p:spPr>
                <a:xfrm>
                  <a:off x="-7640" y="2508998"/>
                  <a:ext cx="697789" cy="156516"/>
                </a:xfrm>
                <a:prstGeom prst="rect">
                  <a:avLst/>
                </a:prstGeom>
                <a:solidFill>
                  <a:srgbClr val="FFC000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4" name="Rectangle 913">
                  <a:extLst>
                    <a:ext uri="{FF2B5EF4-FFF2-40B4-BE49-F238E27FC236}">
                      <a16:creationId xmlns:a16="http://schemas.microsoft.com/office/drawing/2014/main" id="{20F9C560-B1D3-4873-9EFC-D9B48314B2E8}"/>
                    </a:ext>
                  </a:extLst>
                </p:cNvPr>
                <p:cNvSpPr/>
                <p:nvPr/>
              </p:nvSpPr>
              <p:spPr>
                <a:xfrm>
                  <a:off x="-9618" y="2352481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5" name="Rectangle 914">
                  <a:extLst>
                    <a:ext uri="{FF2B5EF4-FFF2-40B4-BE49-F238E27FC236}">
                      <a16:creationId xmlns:a16="http://schemas.microsoft.com/office/drawing/2014/main" id="{EEF71911-4656-4B63-97F2-E6EA1388DCD2}"/>
                    </a:ext>
                  </a:extLst>
                </p:cNvPr>
                <p:cNvSpPr/>
                <p:nvPr/>
              </p:nvSpPr>
              <p:spPr>
                <a:xfrm>
                  <a:off x="-9618" y="2195965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6" name="Rectangle 915">
                  <a:extLst>
                    <a:ext uri="{FF2B5EF4-FFF2-40B4-BE49-F238E27FC236}">
                      <a16:creationId xmlns:a16="http://schemas.microsoft.com/office/drawing/2014/main" id="{4A255940-8449-47BF-ABE9-9F84B9FD89E0}"/>
                    </a:ext>
                  </a:extLst>
                </p:cNvPr>
                <p:cNvSpPr/>
                <p:nvPr/>
              </p:nvSpPr>
              <p:spPr>
                <a:xfrm>
                  <a:off x="-9618" y="2665514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7" name="Rectangle 916">
                  <a:extLst>
                    <a:ext uri="{FF2B5EF4-FFF2-40B4-BE49-F238E27FC236}">
                      <a16:creationId xmlns:a16="http://schemas.microsoft.com/office/drawing/2014/main" id="{23424702-E1F8-4DB8-931F-8709DB45F96B}"/>
                    </a:ext>
                  </a:extLst>
                </p:cNvPr>
                <p:cNvSpPr/>
                <p:nvPr/>
              </p:nvSpPr>
              <p:spPr>
                <a:xfrm>
                  <a:off x="-9618" y="2508998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8" name="Rectangle 917">
                  <a:extLst>
                    <a:ext uri="{FF2B5EF4-FFF2-40B4-BE49-F238E27FC236}">
                      <a16:creationId xmlns:a16="http://schemas.microsoft.com/office/drawing/2014/main" id="{F62ABE00-CD17-4A0C-B1C9-7419C302E8B5}"/>
                    </a:ext>
                  </a:extLst>
                </p:cNvPr>
                <p:cNvSpPr/>
                <p:nvPr/>
              </p:nvSpPr>
              <p:spPr>
                <a:xfrm>
                  <a:off x="-7789" y="2822370"/>
                  <a:ext cx="697789" cy="15651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9" name="Rectangle 918">
                  <a:extLst>
                    <a:ext uri="{FF2B5EF4-FFF2-40B4-BE49-F238E27FC236}">
                      <a16:creationId xmlns:a16="http://schemas.microsoft.com/office/drawing/2014/main" id="{2E8BBA4D-8966-40E1-A088-00ACB57C2475}"/>
                    </a:ext>
                  </a:extLst>
                </p:cNvPr>
                <p:cNvSpPr/>
                <p:nvPr/>
              </p:nvSpPr>
              <p:spPr>
                <a:xfrm>
                  <a:off x="-9767" y="2822370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920" name="Group 919">
                <a:extLst>
                  <a:ext uri="{FF2B5EF4-FFF2-40B4-BE49-F238E27FC236}">
                    <a16:creationId xmlns:a16="http://schemas.microsoft.com/office/drawing/2014/main" id="{9197B9AE-76DC-4ED1-9879-99A2C5B10FD8}"/>
                  </a:ext>
                </a:extLst>
              </p:cNvPr>
              <p:cNvGrpSpPr/>
              <p:nvPr/>
            </p:nvGrpSpPr>
            <p:grpSpPr>
              <a:xfrm>
                <a:off x="9509887" y="3360465"/>
                <a:ext cx="274320" cy="128016"/>
                <a:chOff x="-10297" y="3581792"/>
                <a:chExt cx="699767" cy="313032"/>
              </a:xfrm>
            </p:grpSpPr>
            <p:sp>
              <p:nvSpPr>
                <p:cNvPr id="921" name="Rectangle 920">
                  <a:extLst>
                    <a:ext uri="{FF2B5EF4-FFF2-40B4-BE49-F238E27FC236}">
                      <a16:creationId xmlns:a16="http://schemas.microsoft.com/office/drawing/2014/main" id="{2F215224-687B-455D-90C5-416EEB05AD96}"/>
                    </a:ext>
                  </a:extLst>
                </p:cNvPr>
                <p:cNvSpPr/>
                <p:nvPr/>
              </p:nvSpPr>
              <p:spPr>
                <a:xfrm>
                  <a:off x="-8319" y="3738308"/>
                  <a:ext cx="697789" cy="156516"/>
                </a:xfrm>
                <a:prstGeom prst="rect">
                  <a:avLst/>
                </a:prstGeom>
                <a:solidFill>
                  <a:srgbClr val="00B0F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2" name="Rectangle 921">
                  <a:extLst>
                    <a:ext uri="{FF2B5EF4-FFF2-40B4-BE49-F238E27FC236}">
                      <a16:creationId xmlns:a16="http://schemas.microsoft.com/office/drawing/2014/main" id="{9396A948-6B0B-441A-A520-9038B39A79F8}"/>
                    </a:ext>
                  </a:extLst>
                </p:cNvPr>
                <p:cNvSpPr/>
                <p:nvPr/>
              </p:nvSpPr>
              <p:spPr>
                <a:xfrm>
                  <a:off x="-8319" y="3581792"/>
                  <a:ext cx="697789" cy="156516"/>
                </a:xfrm>
                <a:prstGeom prst="rect">
                  <a:avLst/>
                </a:prstGeom>
                <a:solidFill>
                  <a:srgbClr val="00B050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3" name="Rectangle 922">
                  <a:extLst>
                    <a:ext uri="{FF2B5EF4-FFF2-40B4-BE49-F238E27FC236}">
                      <a16:creationId xmlns:a16="http://schemas.microsoft.com/office/drawing/2014/main" id="{1590C6D1-5781-4089-9583-F1FC6F972FC8}"/>
                    </a:ext>
                  </a:extLst>
                </p:cNvPr>
                <p:cNvSpPr/>
                <p:nvPr/>
              </p:nvSpPr>
              <p:spPr>
                <a:xfrm>
                  <a:off x="-10297" y="3738308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4" name="Rectangle 923">
                  <a:extLst>
                    <a:ext uri="{FF2B5EF4-FFF2-40B4-BE49-F238E27FC236}">
                      <a16:creationId xmlns:a16="http://schemas.microsoft.com/office/drawing/2014/main" id="{01410E8B-5C67-4AA5-B3EA-10832D987F90}"/>
                    </a:ext>
                  </a:extLst>
                </p:cNvPr>
                <p:cNvSpPr/>
                <p:nvPr/>
              </p:nvSpPr>
              <p:spPr>
                <a:xfrm>
                  <a:off x="-10297" y="3581792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925" name="Group 924">
                <a:extLst>
                  <a:ext uri="{FF2B5EF4-FFF2-40B4-BE49-F238E27FC236}">
                    <a16:creationId xmlns:a16="http://schemas.microsoft.com/office/drawing/2014/main" id="{CCAE95DA-F979-42F1-B66D-36C360703DF3}"/>
                  </a:ext>
                </a:extLst>
              </p:cNvPr>
              <p:cNvGrpSpPr/>
              <p:nvPr/>
            </p:nvGrpSpPr>
            <p:grpSpPr>
              <a:xfrm>
                <a:off x="9519654" y="5979712"/>
                <a:ext cx="274320" cy="320040"/>
                <a:chOff x="0" y="5935208"/>
                <a:chExt cx="700298" cy="787009"/>
              </a:xfrm>
            </p:grpSpPr>
            <p:sp>
              <p:nvSpPr>
                <p:cNvPr id="926" name="Rectangle 925">
                  <a:extLst>
                    <a:ext uri="{FF2B5EF4-FFF2-40B4-BE49-F238E27FC236}">
                      <a16:creationId xmlns:a16="http://schemas.microsoft.com/office/drawing/2014/main" id="{725CB95C-3A0C-4B4F-A385-260340E8571E}"/>
                    </a:ext>
                  </a:extLst>
                </p:cNvPr>
                <p:cNvSpPr/>
                <p:nvPr/>
              </p:nvSpPr>
              <p:spPr>
                <a:xfrm>
                  <a:off x="2509" y="6091725"/>
                  <a:ext cx="697789" cy="15651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7" name="Rectangle 926">
                  <a:extLst>
                    <a:ext uri="{FF2B5EF4-FFF2-40B4-BE49-F238E27FC236}">
                      <a16:creationId xmlns:a16="http://schemas.microsoft.com/office/drawing/2014/main" id="{6CAD5F5C-1FEC-4783-A088-381657BE2C01}"/>
                    </a:ext>
                  </a:extLst>
                </p:cNvPr>
                <p:cNvSpPr/>
                <p:nvPr/>
              </p:nvSpPr>
              <p:spPr>
                <a:xfrm>
                  <a:off x="2509" y="5935208"/>
                  <a:ext cx="697789" cy="156516"/>
                </a:xfrm>
                <a:prstGeom prst="rect">
                  <a:avLst/>
                </a:prstGeom>
                <a:solidFill>
                  <a:srgbClr val="7030A0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8" name="Rectangle 927">
                  <a:extLst>
                    <a:ext uri="{FF2B5EF4-FFF2-40B4-BE49-F238E27FC236}">
                      <a16:creationId xmlns:a16="http://schemas.microsoft.com/office/drawing/2014/main" id="{76AFB1FB-FA17-4AA2-A742-3D35F0D0FF4D}"/>
                    </a:ext>
                  </a:extLst>
                </p:cNvPr>
                <p:cNvSpPr/>
                <p:nvPr/>
              </p:nvSpPr>
              <p:spPr>
                <a:xfrm>
                  <a:off x="2509" y="6248242"/>
                  <a:ext cx="697789" cy="156516"/>
                </a:xfrm>
                <a:prstGeom prst="rect">
                  <a:avLst/>
                </a:prstGeom>
                <a:solidFill>
                  <a:srgbClr val="00B0F0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9" name="Rectangle 928">
                  <a:extLst>
                    <a:ext uri="{FF2B5EF4-FFF2-40B4-BE49-F238E27FC236}">
                      <a16:creationId xmlns:a16="http://schemas.microsoft.com/office/drawing/2014/main" id="{062433EE-A4CA-4DD1-9E55-FB98206EB298}"/>
                    </a:ext>
                  </a:extLst>
                </p:cNvPr>
                <p:cNvSpPr/>
                <p:nvPr/>
              </p:nvSpPr>
              <p:spPr>
                <a:xfrm>
                  <a:off x="531" y="6091725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0" name="Rectangle 929">
                  <a:extLst>
                    <a:ext uri="{FF2B5EF4-FFF2-40B4-BE49-F238E27FC236}">
                      <a16:creationId xmlns:a16="http://schemas.microsoft.com/office/drawing/2014/main" id="{33945522-A7D0-44D5-9523-5D66BB920E82}"/>
                    </a:ext>
                  </a:extLst>
                </p:cNvPr>
                <p:cNvSpPr/>
                <p:nvPr/>
              </p:nvSpPr>
              <p:spPr>
                <a:xfrm>
                  <a:off x="531" y="5935208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1" name="Rectangle 930">
                  <a:extLst>
                    <a:ext uri="{FF2B5EF4-FFF2-40B4-BE49-F238E27FC236}">
                      <a16:creationId xmlns:a16="http://schemas.microsoft.com/office/drawing/2014/main" id="{0EFEA336-13FB-47D1-A81E-915319E5D581}"/>
                    </a:ext>
                  </a:extLst>
                </p:cNvPr>
                <p:cNvSpPr/>
                <p:nvPr/>
              </p:nvSpPr>
              <p:spPr>
                <a:xfrm>
                  <a:off x="531" y="6248242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2" name="Rectangle 931">
                  <a:extLst>
                    <a:ext uri="{FF2B5EF4-FFF2-40B4-BE49-F238E27FC236}">
                      <a16:creationId xmlns:a16="http://schemas.microsoft.com/office/drawing/2014/main" id="{3D315B81-D871-4FE3-871C-B5526F45E195}"/>
                    </a:ext>
                  </a:extLst>
                </p:cNvPr>
                <p:cNvSpPr/>
                <p:nvPr/>
              </p:nvSpPr>
              <p:spPr>
                <a:xfrm>
                  <a:off x="1978" y="6565701"/>
                  <a:ext cx="697789" cy="156516"/>
                </a:xfrm>
                <a:prstGeom prst="rect">
                  <a:avLst/>
                </a:prstGeom>
                <a:solidFill>
                  <a:srgbClr val="00B0F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3" name="Rectangle 932">
                  <a:extLst>
                    <a:ext uri="{FF2B5EF4-FFF2-40B4-BE49-F238E27FC236}">
                      <a16:creationId xmlns:a16="http://schemas.microsoft.com/office/drawing/2014/main" id="{3F4EC9F8-3895-4A41-9192-470D6AE13223}"/>
                    </a:ext>
                  </a:extLst>
                </p:cNvPr>
                <p:cNvSpPr/>
                <p:nvPr/>
              </p:nvSpPr>
              <p:spPr>
                <a:xfrm>
                  <a:off x="1978" y="6409185"/>
                  <a:ext cx="697789" cy="156516"/>
                </a:xfrm>
                <a:prstGeom prst="rect">
                  <a:avLst/>
                </a:prstGeom>
                <a:solidFill>
                  <a:srgbClr val="00B050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4" name="Rectangle 933">
                  <a:extLst>
                    <a:ext uri="{FF2B5EF4-FFF2-40B4-BE49-F238E27FC236}">
                      <a16:creationId xmlns:a16="http://schemas.microsoft.com/office/drawing/2014/main" id="{65AF5B13-EDD2-40D0-8551-BA5AEE654E47}"/>
                    </a:ext>
                  </a:extLst>
                </p:cNvPr>
                <p:cNvSpPr/>
                <p:nvPr/>
              </p:nvSpPr>
              <p:spPr>
                <a:xfrm>
                  <a:off x="0" y="6565701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5" name="Rectangle 934">
                  <a:extLst>
                    <a:ext uri="{FF2B5EF4-FFF2-40B4-BE49-F238E27FC236}">
                      <a16:creationId xmlns:a16="http://schemas.microsoft.com/office/drawing/2014/main" id="{37F9413C-AABF-44A2-9EE0-4BAA9B141C65}"/>
                    </a:ext>
                  </a:extLst>
                </p:cNvPr>
                <p:cNvSpPr/>
                <p:nvPr/>
              </p:nvSpPr>
              <p:spPr>
                <a:xfrm>
                  <a:off x="0" y="6409185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936" name="Group 935">
                <a:extLst>
                  <a:ext uri="{FF2B5EF4-FFF2-40B4-BE49-F238E27FC236}">
                    <a16:creationId xmlns:a16="http://schemas.microsoft.com/office/drawing/2014/main" id="{972A990F-3181-49EB-8D14-B9F5B75DF403}"/>
                  </a:ext>
                </a:extLst>
              </p:cNvPr>
              <p:cNvGrpSpPr/>
              <p:nvPr/>
            </p:nvGrpSpPr>
            <p:grpSpPr>
              <a:xfrm>
                <a:off x="10622486" y="2308360"/>
                <a:ext cx="274320" cy="192024"/>
                <a:chOff x="1503507" y="3584988"/>
                <a:chExt cx="699767" cy="469550"/>
              </a:xfrm>
            </p:grpSpPr>
            <p:sp>
              <p:nvSpPr>
                <p:cNvPr id="937" name="Rectangle 936">
                  <a:extLst>
                    <a:ext uri="{FF2B5EF4-FFF2-40B4-BE49-F238E27FC236}">
                      <a16:creationId xmlns:a16="http://schemas.microsoft.com/office/drawing/2014/main" id="{AC34643B-B414-4924-8F88-E816C76DF7A0}"/>
                    </a:ext>
                  </a:extLst>
                </p:cNvPr>
                <p:cNvSpPr/>
                <p:nvPr/>
              </p:nvSpPr>
              <p:spPr>
                <a:xfrm>
                  <a:off x="1505485" y="3741506"/>
                  <a:ext cx="697789" cy="156516"/>
                </a:xfrm>
                <a:prstGeom prst="rect">
                  <a:avLst/>
                </a:prstGeom>
                <a:solidFill>
                  <a:srgbClr val="00B0F0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8" name="Rectangle 937">
                  <a:extLst>
                    <a:ext uri="{FF2B5EF4-FFF2-40B4-BE49-F238E27FC236}">
                      <a16:creationId xmlns:a16="http://schemas.microsoft.com/office/drawing/2014/main" id="{B93DACCC-C625-493B-B7A2-8A606C99636E}"/>
                    </a:ext>
                  </a:extLst>
                </p:cNvPr>
                <p:cNvSpPr/>
                <p:nvPr/>
              </p:nvSpPr>
              <p:spPr>
                <a:xfrm>
                  <a:off x="1505485" y="3584988"/>
                  <a:ext cx="697789" cy="156516"/>
                </a:xfrm>
                <a:prstGeom prst="rect">
                  <a:avLst/>
                </a:prstGeom>
                <a:solidFill>
                  <a:srgbClr val="00B0F0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9" name="Rectangle 938">
                  <a:extLst>
                    <a:ext uri="{FF2B5EF4-FFF2-40B4-BE49-F238E27FC236}">
                      <a16:creationId xmlns:a16="http://schemas.microsoft.com/office/drawing/2014/main" id="{DEAD9BDE-1BB5-48D7-B876-B9BDE2AFBE85}"/>
                    </a:ext>
                  </a:extLst>
                </p:cNvPr>
                <p:cNvSpPr/>
                <p:nvPr/>
              </p:nvSpPr>
              <p:spPr>
                <a:xfrm>
                  <a:off x="1505485" y="3898022"/>
                  <a:ext cx="697789" cy="156516"/>
                </a:xfrm>
                <a:prstGeom prst="rect">
                  <a:avLst/>
                </a:prstGeom>
                <a:solidFill>
                  <a:srgbClr val="00B0F0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0" name="Rectangle 939">
                  <a:extLst>
                    <a:ext uri="{FF2B5EF4-FFF2-40B4-BE49-F238E27FC236}">
                      <a16:creationId xmlns:a16="http://schemas.microsoft.com/office/drawing/2014/main" id="{2D08A1D8-43D4-49C7-B949-05C0FCB195BD}"/>
                    </a:ext>
                  </a:extLst>
                </p:cNvPr>
                <p:cNvSpPr/>
                <p:nvPr/>
              </p:nvSpPr>
              <p:spPr>
                <a:xfrm>
                  <a:off x="1503507" y="3741506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1" name="Rectangle 940">
                  <a:extLst>
                    <a:ext uri="{FF2B5EF4-FFF2-40B4-BE49-F238E27FC236}">
                      <a16:creationId xmlns:a16="http://schemas.microsoft.com/office/drawing/2014/main" id="{10B14950-EFFF-4AB7-934D-9C6F28617FD4}"/>
                    </a:ext>
                  </a:extLst>
                </p:cNvPr>
                <p:cNvSpPr/>
                <p:nvPr/>
              </p:nvSpPr>
              <p:spPr>
                <a:xfrm>
                  <a:off x="1503507" y="3584988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2" name="Rectangle 941">
                  <a:extLst>
                    <a:ext uri="{FF2B5EF4-FFF2-40B4-BE49-F238E27FC236}">
                      <a16:creationId xmlns:a16="http://schemas.microsoft.com/office/drawing/2014/main" id="{7AFF853C-6A1D-4B4D-B78A-8BF0421DB8A5}"/>
                    </a:ext>
                  </a:extLst>
                </p:cNvPr>
                <p:cNvSpPr/>
                <p:nvPr/>
              </p:nvSpPr>
              <p:spPr>
                <a:xfrm>
                  <a:off x="1503507" y="3898022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943" name="Straight Arrow Connector 942">
                <a:extLst>
                  <a:ext uri="{FF2B5EF4-FFF2-40B4-BE49-F238E27FC236}">
                    <a16:creationId xmlns:a16="http://schemas.microsoft.com/office/drawing/2014/main" id="{0C8249A0-2EEA-4F5D-BC16-E96FC655D2DB}"/>
                  </a:ext>
                </a:extLst>
              </p:cNvPr>
              <p:cNvCxnSpPr>
                <a:stCxn id="921" idx="3"/>
                <a:endCxn id="941" idx="1"/>
              </p:cNvCxnSpPr>
              <p:nvPr/>
            </p:nvCxnSpPr>
            <p:spPr>
              <a:xfrm flipV="1">
                <a:off x="9784208" y="2340365"/>
                <a:ext cx="838279" cy="1116113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4" name="Straight Arrow Connector 943">
                <a:extLst>
                  <a:ext uri="{FF2B5EF4-FFF2-40B4-BE49-F238E27FC236}">
                    <a16:creationId xmlns:a16="http://schemas.microsoft.com/office/drawing/2014/main" id="{6803517F-84AC-4CEB-A0FB-C663DF172C0A}"/>
                  </a:ext>
                </a:extLst>
              </p:cNvPr>
              <p:cNvCxnSpPr>
                <a:stCxn id="928" idx="3"/>
                <a:endCxn id="940" idx="1"/>
              </p:cNvCxnSpPr>
              <p:nvPr/>
            </p:nvCxnSpPr>
            <p:spPr>
              <a:xfrm flipV="1">
                <a:off x="9793974" y="2404374"/>
                <a:ext cx="828512" cy="3734459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5" name="Straight Arrow Connector 944">
                <a:extLst>
                  <a:ext uri="{FF2B5EF4-FFF2-40B4-BE49-F238E27FC236}">
                    <a16:creationId xmlns:a16="http://schemas.microsoft.com/office/drawing/2014/main" id="{CD49BF97-6558-4759-B1AA-8250E2BD973A}"/>
                  </a:ext>
                </a:extLst>
              </p:cNvPr>
              <p:cNvCxnSpPr>
                <a:stCxn id="932" idx="3"/>
                <a:endCxn id="942" idx="1"/>
              </p:cNvCxnSpPr>
              <p:nvPr/>
            </p:nvCxnSpPr>
            <p:spPr>
              <a:xfrm flipV="1">
                <a:off x="9793766" y="2468380"/>
                <a:ext cx="828720" cy="3799548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46" name="Group 945">
                <a:extLst>
                  <a:ext uri="{FF2B5EF4-FFF2-40B4-BE49-F238E27FC236}">
                    <a16:creationId xmlns:a16="http://schemas.microsoft.com/office/drawing/2014/main" id="{8D1BE396-AB2F-4BFB-9086-B8D8910CF7B9}"/>
                  </a:ext>
                </a:extLst>
              </p:cNvPr>
              <p:cNvGrpSpPr/>
              <p:nvPr/>
            </p:nvGrpSpPr>
            <p:grpSpPr>
              <a:xfrm>
                <a:off x="10615842" y="6193831"/>
                <a:ext cx="274320" cy="192024"/>
                <a:chOff x="1501532" y="5950339"/>
                <a:chExt cx="699763" cy="469550"/>
              </a:xfrm>
            </p:grpSpPr>
            <p:sp>
              <p:nvSpPr>
                <p:cNvPr id="947" name="Rectangle 946">
                  <a:extLst>
                    <a:ext uri="{FF2B5EF4-FFF2-40B4-BE49-F238E27FC236}">
                      <a16:creationId xmlns:a16="http://schemas.microsoft.com/office/drawing/2014/main" id="{50F6433B-FCF3-46DC-92FC-62A2E0CA6424}"/>
                    </a:ext>
                  </a:extLst>
                </p:cNvPr>
                <p:cNvSpPr/>
                <p:nvPr/>
              </p:nvSpPr>
              <p:spPr>
                <a:xfrm>
                  <a:off x="1503506" y="6106856"/>
                  <a:ext cx="697789" cy="156516"/>
                </a:xfrm>
                <a:prstGeom prst="rect">
                  <a:avLst/>
                </a:prstGeom>
                <a:solidFill>
                  <a:srgbClr val="00B050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8" name="Rectangle 947">
                  <a:extLst>
                    <a:ext uri="{FF2B5EF4-FFF2-40B4-BE49-F238E27FC236}">
                      <a16:creationId xmlns:a16="http://schemas.microsoft.com/office/drawing/2014/main" id="{0FC997A5-0DC1-4366-A805-F651A67BBFEE}"/>
                    </a:ext>
                  </a:extLst>
                </p:cNvPr>
                <p:cNvSpPr/>
                <p:nvPr/>
              </p:nvSpPr>
              <p:spPr>
                <a:xfrm>
                  <a:off x="1503506" y="5950339"/>
                  <a:ext cx="697789" cy="156516"/>
                </a:xfrm>
                <a:prstGeom prst="rect">
                  <a:avLst/>
                </a:prstGeom>
                <a:solidFill>
                  <a:srgbClr val="00B050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9" name="Rectangle 948">
                  <a:extLst>
                    <a:ext uri="{FF2B5EF4-FFF2-40B4-BE49-F238E27FC236}">
                      <a16:creationId xmlns:a16="http://schemas.microsoft.com/office/drawing/2014/main" id="{35061E16-99EC-47FF-989C-708C4F8B7415}"/>
                    </a:ext>
                  </a:extLst>
                </p:cNvPr>
                <p:cNvSpPr/>
                <p:nvPr/>
              </p:nvSpPr>
              <p:spPr>
                <a:xfrm>
                  <a:off x="1503506" y="6263373"/>
                  <a:ext cx="697789" cy="156516"/>
                </a:xfrm>
                <a:prstGeom prst="rect">
                  <a:avLst/>
                </a:prstGeom>
                <a:solidFill>
                  <a:srgbClr val="00B050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50" name="Rectangle 949">
                  <a:extLst>
                    <a:ext uri="{FF2B5EF4-FFF2-40B4-BE49-F238E27FC236}">
                      <a16:creationId xmlns:a16="http://schemas.microsoft.com/office/drawing/2014/main" id="{4CEF02A4-B4D5-48D4-9555-B4D83C6DF535}"/>
                    </a:ext>
                  </a:extLst>
                </p:cNvPr>
                <p:cNvSpPr/>
                <p:nvPr/>
              </p:nvSpPr>
              <p:spPr>
                <a:xfrm>
                  <a:off x="1501532" y="6106856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51" name="Rectangle 950">
                  <a:extLst>
                    <a:ext uri="{FF2B5EF4-FFF2-40B4-BE49-F238E27FC236}">
                      <a16:creationId xmlns:a16="http://schemas.microsoft.com/office/drawing/2014/main" id="{F92D68B7-259C-4407-93C8-5DB3C4E16E20}"/>
                    </a:ext>
                  </a:extLst>
                </p:cNvPr>
                <p:cNvSpPr/>
                <p:nvPr/>
              </p:nvSpPr>
              <p:spPr>
                <a:xfrm>
                  <a:off x="1501532" y="5950339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52" name="Rectangle 951">
                  <a:extLst>
                    <a:ext uri="{FF2B5EF4-FFF2-40B4-BE49-F238E27FC236}">
                      <a16:creationId xmlns:a16="http://schemas.microsoft.com/office/drawing/2014/main" id="{7C5E55DE-489F-4235-A6EC-B65BB890F107}"/>
                    </a:ext>
                  </a:extLst>
                </p:cNvPr>
                <p:cNvSpPr/>
                <p:nvPr/>
              </p:nvSpPr>
              <p:spPr>
                <a:xfrm>
                  <a:off x="1501532" y="6263373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953" name="Straight Arrow Connector 952">
                <a:extLst>
                  <a:ext uri="{FF2B5EF4-FFF2-40B4-BE49-F238E27FC236}">
                    <a16:creationId xmlns:a16="http://schemas.microsoft.com/office/drawing/2014/main" id="{6B5A7B0D-B2EF-463F-AE21-E2622AF7CFAC}"/>
                  </a:ext>
                </a:extLst>
              </p:cNvPr>
              <p:cNvCxnSpPr>
                <a:stCxn id="922" idx="3"/>
                <a:endCxn id="951" idx="1"/>
              </p:cNvCxnSpPr>
              <p:nvPr/>
            </p:nvCxnSpPr>
            <p:spPr>
              <a:xfrm>
                <a:off x="9784208" y="3392469"/>
                <a:ext cx="831635" cy="283336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4" name="Straight Arrow Connector 953">
                <a:extLst>
                  <a:ext uri="{FF2B5EF4-FFF2-40B4-BE49-F238E27FC236}">
                    <a16:creationId xmlns:a16="http://schemas.microsoft.com/office/drawing/2014/main" id="{EB05B797-B8DD-4AF5-BEF7-B7DCF4727AB9}"/>
                  </a:ext>
                </a:extLst>
              </p:cNvPr>
              <p:cNvCxnSpPr>
                <a:stCxn id="851" idx="3"/>
                <a:endCxn id="950" idx="1"/>
              </p:cNvCxnSpPr>
              <p:nvPr/>
            </p:nvCxnSpPr>
            <p:spPr>
              <a:xfrm>
                <a:off x="9789214" y="4939529"/>
                <a:ext cx="826629" cy="1350314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5" name="Straight Arrow Connector 954">
                <a:extLst>
                  <a:ext uri="{FF2B5EF4-FFF2-40B4-BE49-F238E27FC236}">
                    <a16:creationId xmlns:a16="http://schemas.microsoft.com/office/drawing/2014/main" id="{86B578EB-53EC-4538-B8C9-A82761180F98}"/>
                  </a:ext>
                </a:extLst>
              </p:cNvPr>
              <p:cNvCxnSpPr>
                <a:stCxn id="933" idx="3"/>
                <a:endCxn id="952" idx="1"/>
              </p:cNvCxnSpPr>
              <p:nvPr/>
            </p:nvCxnSpPr>
            <p:spPr>
              <a:xfrm>
                <a:off x="9793766" y="6204281"/>
                <a:ext cx="822076" cy="149571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56" name="Group 955">
                <a:extLst>
                  <a:ext uri="{FF2B5EF4-FFF2-40B4-BE49-F238E27FC236}">
                    <a16:creationId xmlns:a16="http://schemas.microsoft.com/office/drawing/2014/main" id="{366E839D-BC8D-42BA-9369-FA2D29F4C84F}"/>
                  </a:ext>
                </a:extLst>
              </p:cNvPr>
              <p:cNvGrpSpPr/>
              <p:nvPr/>
            </p:nvGrpSpPr>
            <p:grpSpPr>
              <a:xfrm>
                <a:off x="10615454" y="4863107"/>
                <a:ext cx="274320" cy="64008"/>
                <a:chOff x="1871392" y="4931652"/>
                <a:chExt cx="274320" cy="64008"/>
              </a:xfrm>
            </p:grpSpPr>
            <p:sp>
              <p:nvSpPr>
                <p:cNvPr id="957" name="Rectangle 956">
                  <a:extLst>
                    <a:ext uri="{FF2B5EF4-FFF2-40B4-BE49-F238E27FC236}">
                      <a16:creationId xmlns:a16="http://schemas.microsoft.com/office/drawing/2014/main" id="{48CFED05-B558-4488-8DC4-A8599F90D59D}"/>
                    </a:ext>
                  </a:extLst>
                </p:cNvPr>
                <p:cNvSpPr/>
                <p:nvPr/>
              </p:nvSpPr>
              <p:spPr>
                <a:xfrm>
                  <a:off x="1872167" y="4931652"/>
                  <a:ext cx="273545" cy="64008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58" name="Rectangle 957">
                  <a:extLst>
                    <a:ext uri="{FF2B5EF4-FFF2-40B4-BE49-F238E27FC236}">
                      <a16:creationId xmlns:a16="http://schemas.microsoft.com/office/drawing/2014/main" id="{06213009-5D6E-4775-9000-CCEBB8253F30}"/>
                    </a:ext>
                  </a:extLst>
                </p:cNvPr>
                <p:cNvSpPr/>
                <p:nvPr/>
              </p:nvSpPr>
              <p:spPr>
                <a:xfrm>
                  <a:off x="1871392" y="4931652"/>
                  <a:ext cx="136772" cy="6400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959" name="Straight Arrow Connector 958">
                <a:extLst>
                  <a:ext uri="{FF2B5EF4-FFF2-40B4-BE49-F238E27FC236}">
                    <a16:creationId xmlns:a16="http://schemas.microsoft.com/office/drawing/2014/main" id="{BDD48AD3-1CD5-4784-B7F0-38238F7E7F83}"/>
                  </a:ext>
                </a:extLst>
              </p:cNvPr>
              <p:cNvCxnSpPr>
                <a:stCxn id="918" idx="3"/>
                <a:endCxn id="878" idx="1"/>
              </p:cNvCxnSpPr>
              <p:nvPr/>
            </p:nvCxnSpPr>
            <p:spPr>
              <a:xfrm>
                <a:off x="9784148" y="2401258"/>
                <a:ext cx="831694" cy="242627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6" name="Rectangle 1175">
              <a:extLst>
                <a:ext uri="{FF2B5EF4-FFF2-40B4-BE49-F238E27FC236}">
                  <a16:creationId xmlns:a16="http://schemas.microsoft.com/office/drawing/2014/main" id="{2D154803-BE30-4FA6-8469-23D2C5BB6E23}"/>
                </a:ext>
              </a:extLst>
            </p:cNvPr>
            <p:cNvSpPr/>
            <p:nvPr/>
          </p:nvSpPr>
          <p:spPr>
            <a:xfrm>
              <a:off x="7661147" y="381574"/>
              <a:ext cx="1444302" cy="43916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ED7D31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All to all comm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3318A3A7-B6B7-476D-84AD-5BA2DAB74CE5}"/>
              </a:ext>
            </a:extLst>
          </p:cNvPr>
          <p:cNvSpPr txBox="1"/>
          <p:nvPr/>
        </p:nvSpPr>
        <p:spPr>
          <a:xfrm>
            <a:off x="1431191" y="1143997"/>
            <a:ext cx="3382943" cy="322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Join        Project        Hash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539EF3-5CE7-476E-A46A-97F6BD081ED1}"/>
              </a:ext>
            </a:extLst>
          </p:cNvPr>
          <p:cNvSpPr/>
          <p:nvPr/>
        </p:nvSpPr>
        <p:spPr>
          <a:xfrm>
            <a:off x="958550" y="4752369"/>
            <a:ext cx="3693717" cy="9488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C295F65-8FF9-4C4F-8A72-0A630D6BB480}"/>
              </a:ext>
            </a:extLst>
          </p:cNvPr>
          <p:cNvSpPr/>
          <p:nvPr/>
        </p:nvSpPr>
        <p:spPr>
          <a:xfrm>
            <a:off x="952529" y="5796152"/>
            <a:ext cx="3693717" cy="965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0501725-47EB-40A1-A73E-6B71727546A3}"/>
              </a:ext>
            </a:extLst>
          </p:cNvPr>
          <p:cNvSpPr/>
          <p:nvPr/>
        </p:nvSpPr>
        <p:spPr>
          <a:xfrm>
            <a:off x="953249" y="3729504"/>
            <a:ext cx="3693717" cy="940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2E18986-6136-4192-B792-115066EA2286}"/>
              </a:ext>
            </a:extLst>
          </p:cNvPr>
          <p:cNvSpPr/>
          <p:nvPr/>
        </p:nvSpPr>
        <p:spPr>
          <a:xfrm>
            <a:off x="952530" y="2683147"/>
            <a:ext cx="3693717" cy="9375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C744B6A-7456-4C3D-A598-E216C5B01B5F}"/>
              </a:ext>
            </a:extLst>
          </p:cNvPr>
          <p:cNvSpPr/>
          <p:nvPr/>
        </p:nvSpPr>
        <p:spPr>
          <a:xfrm>
            <a:off x="955653" y="1631614"/>
            <a:ext cx="3693717" cy="953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B146E7E-70C8-4C51-90C6-BC556EBDFCEF}"/>
              </a:ext>
            </a:extLst>
          </p:cNvPr>
          <p:cNvSpPr/>
          <p:nvPr/>
        </p:nvSpPr>
        <p:spPr>
          <a:xfrm rot="10800000">
            <a:off x="2454382" y="4107735"/>
            <a:ext cx="252318" cy="47826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4137A64-E71F-48C8-BA09-FE79B6D9F7CA}"/>
              </a:ext>
            </a:extLst>
          </p:cNvPr>
          <p:cNvSpPr/>
          <p:nvPr/>
        </p:nvSpPr>
        <p:spPr>
          <a:xfrm rot="10800000">
            <a:off x="2454382" y="4155561"/>
            <a:ext cx="252318" cy="47826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E2D9646-8D45-4744-87E0-A91197E5EEAA}"/>
              </a:ext>
            </a:extLst>
          </p:cNvPr>
          <p:cNvSpPr/>
          <p:nvPr/>
        </p:nvSpPr>
        <p:spPr>
          <a:xfrm rot="10800000">
            <a:off x="2581254" y="4107735"/>
            <a:ext cx="126159" cy="478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B52F785-BBD6-4F9A-8A1F-861A84FB0862}"/>
              </a:ext>
            </a:extLst>
          </p:cNvPr>
          <p:cNvSpPr/>
          <p:nvPr/>
        </p:nvSpPr>
        <p:spPr>
          <a:xfrm rot="10800000">
            <a:off x="2581254" y="4155561"/>
            <a:ext cx="126159" cy="478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0C61A4A-410F-4393-AF0B-5A0AA895159D}"/>
              </a:ext>
            </a:extLst>
          </p:cNvPr>
          <p:cNvSpPr/>
          <p:nvPr/>
        </p:nvSpPr>
        <p:spPr>
          <a:xfrm>
            <a:off x="2328692" y="4155356"/>
            <a:ext cx="252318" cy="47826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22689B8-1549-4CFE-9FFC-A320B237D5F6}"/>
              </a:ext>
            </a:extLst>
          </p:cNvPr>
          <p:cNvSpPr/>
          <p:nvPr/>
        </p:nvSpPr>
        <p:spPr>
          <a:xfrm>
            <a:off x="2328692" y="4107530"/>
            <a:ext cx="252318" cy="47826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4C37671-2234-4944-9A69-2EEE73BDF1C4}"/>
              </a:ext>
            </a:extLst>
          </p:cNvPr>
          <p:cNvSpPr/>
          <p:nvPr/>
        </p:nvSpPr>
        <p:spPr>
          <a:xfrm>
            <a:off x="2327979" y="4155356"/>
            <a:ext cx="126159" cy="478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C24575F-EB25-4F0D-BA8B-65EDD9AE6B36}"/>
              </a:ext>
            </a:extLst>
          </p:cNvPr>
          <p:cNvSpPr/>
          <p:nvPr/>
        </p:nvSpPr>
        <p:spPr>
          <a:xfrm>
            <a:off x="2327979" y="4107530"/>
            <a:ext cx="126159" cy="478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4EBA759-6B2D-48D4-99E8-9895F0BC024A}"/>
              </a:ext>
            </a:extLst>
          </p:cNvPr>
          <p:cNvGrpSpPr/>
          <p:nvPr/>
        </p:nvGrpSpPr>
        <p:grpSpPr>
          <a:xfrm>
            <a:off x="4272147" y="5092510"/>
            <a:ext cx="252956" cy="206243"/>
            <a:chOff x="3842839" y="3343478"/>
            <a:chExt cx="492027" cy="474717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B471CB9-7AFD-4FD6-B138-F5618EC2A0BB}"/>
                </a:ext>
              </a:extLst>
            </p:cNvPr>
            <p:cNvSpPr/>
            <p:nvPr/>
          </p:nvSpPr>
          <p:spPr>
            <a:xfrm>
              <a:off x="3844229" y="3462157"/>
              <a:ext cx="490637" cy="118679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95E79D1-6426-4FAE-B04B-C97498942864}"/>
                </a:ext>
              </a:extLst>
            </p:cNvPr>
            <p:cNvSpPr/>
            <p:nvPr/>
          </p:nvSpPr>
          <p:spPr>
            <a:xfrm>
              <a:off x="3844229" y="3343478"/>
              <a:ext cx="490637" cy="118679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235A6E0-2FD4-426C-86DC-051353802465}"/>
                </a:ext>
              </a:extLst>
            </p:cNvPr>
            <p:cNvSpPr/>
            <p:nvPr/>
          </p:nvSpPr>
          <p:spPr>
            <a:xfrm>
              <a:off x="3844229" y="3699516"/>
              <a:ext cx="490637" cy="118679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DCBF4B6-D1E6-4FF6-BF40-696C31CF4034}"/>
                </a:ext>
              </a:extLst>
            </p:cNvPr>
            <p:cNvSpPr/>
            <p:nvPr/>
          </p:nvSpPr>
          <p:spPr>
            <a:xfrm>
              <a:off x="3844229" y="3580837"/>
              <a:ext cx="490637" cy="11867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6287063-1CE6-45CA-B170-66BE8B498492}"/>
                </a:ext>
              </a:extLst>
            </p:cNvPr>
            <p:cNvSpPr/>
            <p:nvPr/>
          </p:nvSpPr>
          <p:spPr>
            <a:xfrm>
              <a:off x="3842839" y="3462157"/>
              <a:ext cx="245318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378B68E-7AC5-44DF-8307-1124E877743C}"/>
                </a:ext>
              </a:extLst>
            </p:cNvPr>
            <p:cNvSpPr/>
            <p:nvPr/>
          </p:nvSpPr>
          <p:spPr>
            <a:xfrm>
              <a:off x="3842839" y="3343478"/>
              <a:ext cx="245318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C886CAE-D248-4E2E-BD67-C2E06D2F9806}"/>
                </a:ext>
              </a:extLst>
            </p:cNvPr>
            <p:cNvSpPr/>
            <p:nvPr/>
          </p:nvSpPr>
          <p:spPr>
            <a:xfrm>
              <a:off x="3842839" y="3699516"/>
              <a:ext cx="245318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70AC914-AC14-4F8F-9FCA-EC07190A90C1}"/>
                </a:ext>
              </a:extLst>
            </p:cNvPr>
            <p:cNvSpPr/>
            <p:nvPr/>
          </p:nvSpPr>
          <p:spPr>
            <a:xfrm>
              <a:off x="3842839" y="3580837"/>
              <a:ext cx="245318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417D0BE-866D-4BFB-A13C-CC5DD5EA3F11}"/>
              </a:ext>
            </a:extLst>
          </p:cNvPr>
          <p:cNvGrpSpPr/>
          <p:nvPr/>
        </p:nvGrpSpPr>
        <p:grpSpPr>
          <a:xfrm>
            <a:off x="3295826" y="4308791"/>
            <a:ext cx="252956" cy="103122"/>
            <a:chOff x="2899526" y="627034"/>
            <a:chExt cx="492027" cy="237359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2AC4B22-B25B-4A36-927F-5C9F619B7C66}"/>
                </a:ext>
              </a:extLst>
            </p:cNvPr>
            <p:cNvSpPr/>
            <p:nvPr/>
          </p:nvSpPr>
          <p:spPr>
            <a:xfrm>
              <a:off x="2900916" y="745713"/>
              <a:ext cx="490637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75EA33F-B268-40FD-8A5F-1F438BF92BF5}"/>
                </a:ext>
              </a:extLst>
            </p:cNvPr>
            <p:cNvSpPr/>
            <p:nvPr/>
          </p:nvSpPr>
          <p:spPr>
            <a:xfrm>
              <a:off x="2900916" y="627034"/>
              <a:ext cx="490637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B23E774-1A1D-4EAC-9C08-E4A2B21EA9B6}"/>
                </a:ext>
              </a:extLst>
            </p:cNvPr>
            <p:cNvSpPr/>
            <p:nvPr/>
          </p:nvSpPr>
          <p:spPr>
            <a:xfrm>
              <a:off x="2899526" y="745714"/>
              <a:ext cx="245318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0F7D7EF-BFC5-4C45-A615-60D57C669D66}"/>
                </a:ext>
              </a:extLst>
            </p:cNvPr>
            <p:cNvSpPr/>
            <p:nvPr/>
          </p:nvSpPr>
          <p:spPr>
            <a:xfrm>
              <a:off x="2899526" y="627034"/>
              <a:ext cx="245318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E49137D-CE6F-4FBD-A6D6-C52E30702D73}"/>
              </a:ext>
            </a:extLst>
          </p:cNvPr>
          <p:cNvGrpSpPr/>
          <p:nvPr/>
        </p:nvGrpSpPr>
        <p:grpSpPr>
          <a:xfrm>
            <a:off x="3311481" y="2029850"/>
            <a:ext cx="252956" cy="206243"/>
            <a:chOff x="2880302" y="2022763"/>
            <a:chExt cx="492028" cy="474719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F41F9A8-D4B7-4D5B-B390-07DC4E91FE0E}"/>
                </a:ext>
              </a:extLst>
            </p:cNvPr>
            <p:cNvSpPr/>
            <p:nvPr/>
          </p:nvSpPr>
          <p:spPr>
            <a:xfrm>
              <a:off x="2881693" y="2141443"/>
              <a:ext cx="490637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D0C4471-8AC4-49F1-AD8A-AA77CC3AF546}"/>
                </a:ext>
              </a:extLst>
            </p:cNvPr>
            <p:cNvSpPr/>
            <p:nvPr/>
          </p:nvSpPr>
          <p:spPr>
            <a:xfrm>
              <a:off x="2881693" y="2022763"/>
              <a:ext cx="490637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B5AD4C9-E9FC-426B-A2E7-10C898EF0A32}"/>
                </a:ext>
              </a:extLst>
            </p:cNvPr>
            <p:cNvSpPr/>
            <p:nvPr/>
          </p:nvSpPr>
          <p:spPr>
            <a:xfrm>
              <a:off x="2881693" y="2378803"/>
              <a:ext cx="490637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8EDB750-75A0-4359-94A7-571056013052}"/>
                </a:ext>
              </a:extLst>
            </p:cNvPr>
            <p:cNvSpPr/>
            <p:nvPr/>
          </p:nvSpPr>
          <p:spPr>
            <a:xfrm>
              <a:off x="2881693" y="2260123"/>
              <a:ext cx="490637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F2B2E3A-28C2-481F-9EFA-957735358B52}"/>
                </a:ext>
              </a:extLst>
            </p:cNvPr>
            <p:cNvSpPr/>
            <p:nvPr/>
          </p:nvSpPr>
          <p:spPr>
            <a:xfrm>
              <a:off x="2880302" y="2141443"/>
              <a:ext cx="245318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3FB364E-7F57-4F71-B744-0C1F1FD3EF8B}"/>
                </a:ext>
              </a:extLst>
            </p:cNvPr>
            <p:cNvSpPr/>
            <p:nvPr/>
          </p:nvSpPr>
          <p:spPr>
            <a:xfrm>
              <a:off x="2880302" y="2022763"/>
              <a:ext cx="245318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03BA906-82F5-46FE-9F22-34589257921F}"/>
                </a:ext>
              </a:extLst>
            </p:cNvPr>
            <p:cNvSpPr/>
            <p:nvPr/>
          </p:nvSpPr>
          <p:spPr>
            <a:xfrm>
              <a:off x="2880302" y="2378803"/>
              <a:ext cx="245318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6AE2C16F-53EC-4066-AEE9-D9C5966CAB28}"/>
                </a:ext>
              </a:extLst>
            </p:cNvPr>
            <p:cNvSpPr/>
            <p:nvPr/>
          </p:nvSpPr>
          <p:spPr>
            <a:xfrm>
              <a:off x="2880302" y="2260123"/>
              <a:ext cx="245318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060767E-CA2E-4B3B-A229-FF4260919E7E}"/>
              </a:ext>
            </a:extLst>
          </p:cNvPr>
          <p:cNvGrpSpPr/>
          <p:nvPr/>
        </p:nvGrpSpPr>
        <p:grpSpPr>
          <a:xfrm>
            <a:off x="3757482" y="2013087"/>
            <a:ext cx="254211" cy="4177680"/>
            <a:chOff x="3058127" y="838424"/>
            <a:chExt cx="275681" cy="5186204"/>
          </a:xfrm>
        </p:grpSpPr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CA9AE34D-6AD1-4659-9BD0-6216D6E58A0A}"/>
                </a:ext>
              </a:extLst>
            </p:cNvPr>
            <p:cNvCxnSpPr/>
            <p:nvPr/>
          </p:nvCxnSpPr>
          <p:spPr>
            <a:xfrm flipV="1">
              <a:off x="3096082" y="838424"/>
              <a:ext cx="237726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495FD704-04AA-43FA-9434-0AB5B5839914}"/>
                </a:ext>
              </a:extLst>
            </p:cNvPr>
            <p:cNvCxnSpPr/>
            <p:nvPr/>
          </p:nvCxnSpPr>
          <p:spPr>
            <a:xfrm flipV="1">
              <a:off x="3058127" y="2293577"/>
              <a:ext cx="237726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2A1CFED6-BDAD-4518-B3DF-3C93134999BB}"/>
                </a:ext>
              </a:extLst>
            </p:cNvPr>
            <p:cNvCxnSpPr/>
            <p:nvPr/>
          </p:nvCxnSpPr>
          <p:spPr>
            <a:xfrm flipV="1">
              <a:off x="3071866" y="3554117"/>
              <a:ext cx="237726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398B2A10-C63F-4ABB-9544-F7731C77488C}"/>
                </a:ext>
              </a:extLst>
            </p:cNvPr>
            <p:cNvCxnSpPr/>
            <p:nvPr/>
          </p:nvCxnSpPr>
          <p:spPr>
            <a:xfrm flipV="1">
              <a:off x="3089005" y="4898524"/>
              <a:ext cx="237726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8FE0BC28-91C6-4376-95B4-E4DF797E994D}"/>
                </a:ext>
              </a:extLst>
            </p:cNvPr>
            <p:cNvCxnSpPr/>
            <p:nvPr/>
          </p:nvCxnSpPr>
          <p:spPr>
            <a:xfrm flipV="1">
              <a:off x="3071857" y="6024627"/>
              <a:ext cx="237726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8EB0656-C3FA-4106-B284-A9FDDF16D2D9}"/>
              </a:ext>
            </a:extLst>
          </p:cNvPr>
          <p:cNvGrpSpPr/>
          <p:nvPr/>
        </p:nvGrpSpPr>
        <p:grpSpPr>
          <a:xfrm>
            <a:off x="1580871" y="2036793"/>
            <a:ext cx="253544" cy="192426"/>
            <a:chOff x="704646" y="405263"/>
            <a:chExt cx="274958" cy="238879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3D6F920A-AC35-4508-8AA4-41EB9278D615}"/>
                </a:ext>
              </a:extLst>
            </p:cNvPr>
            <p:cNvSpPr/>
            <p:nvPr/>
          </p:nvSpPr>
          <p:spPr>
            <a:xfrm rot="10800000">
              <a:off x="704646" y="524663"/>
              <a:ext cx="272023" cy="5970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C620461-F4AB-425B-A2E7-F32D760D49EB}"/>
                </a:ext>
              </a:extLst>
            </p:cNvPr>
            <p:cNvSpPr/>
            <p:nvPr/>
          </p:nvSpPr>
          <p:spPr>
            <a:xfrm rot="10800000">
              <a:off x="704646" y="584363"/>
              <a:ext cx="272023" cy="5970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A6255713-AB3A-4824-9A97-FF74CB340429}"/>
                </a:ext>
              </a:extLst>
            </p:cNvPr>
            <p:cNvSpPr/>
            <p:nvPr/>
          </p:nvSpPr>
          <p:spPr>
            <a:xfrm rot="10800000">
              <a:off x="704646" y="405263"/>
              <a:ext cx="272023" cy="5970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61558CC-15FD-406D-A2E3-87D8B490FF41}"/>
                </a:ext>
              </a:extLst>
            </p:cNvPr>
            <p:cNvSpPr/>
            <p:nvPr/>
          </p:nvSpPr>
          <p:spPr>
            <a:xfrm rot="10800000">
              <a:off x="704646" y="464963"/>
              <a:ext cx="272023" cy="5970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10F9C067-830C-43DE-B645-E155766DEF71}"/>
                </a:ext>
              </a:extLst>
            </p:cNvPr>
            <p:cNvCxnSpPr>
              <a:cxnSpLocks/>
              <a:endCxn id="87" idx="3"/>
            </p:cNvCxnSpPr>
            <p:nvPr/>
          </p:nvCxnSpPr>
          <p:spPr>
            <a:xfrm rot="10800000">
              <a:off x="843580" y="435192"/>
              <a:ext cx="0" cy="208950"/>
            </a:xfrm>
            <a:prstGeom prst="line">
              <a:avLst/>
            </a:prstGeom>
            <a:solidFill>
              <a:srgbClr val="FFC00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F6A05A11-73D8-44AE-AAFB-10BF91B831A5}"/>
                </a:ext>
              </a:extLst>
            </p:cNvPr>
            <p:cNvSpPr/>
            <p:nvPr/>
          </p:nvSpPr>
          <p:spPr>
            <a:xfrm rot="10800000">
              <a:off x="843591" y="524740"/>
              <a:ext cx="136013" cy="597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B8B1EF7-40C3-469A-8C19-6EC246C5C564}"/>
                </a:ext>
              </a:extLst>
            </p:cNvPr>
            <p:cNvSpPr/>
            <p:nvPr/>
          </p:nvSpPr>
          <p:spPr>
            <a:xfrm rot="10800000">
              <a:off x="843591" y="584440"/>
              <a:ext cx="136013" cy="597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A51DB7C5-7AEE-4A4A-93D3-EFD463B806B7}"/>
                </a:ext>
              </a:extLst>
            </p:cNvPr>
            <p:cNvSpPr/>
            <p:nvPr/>
          </p:nvSpPr>
          <p:spPr>
            <a:xfrm rot="10800000">
              <a:off x="843591" y="405340"/>
              <a:ext cx="136013" cy="597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9D42828B-BAAA-4B4F-813B-20966DFC3EA9}"/>
                </a:ext>
              </a:extLst>
            </p:cNvPr>
            <p:cNvSpPr/>
            <p:nvPr/>
          </p:nvSpPr>
          <p:spPr>
            <a:xfrm rot="10800000">
              <a:off x="843591" y="465040"/>
              <a:ext cx="136013" cy="597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6" name="Rectangle 115">
            <a:extLst>
              <a:ext uri="{FF2B5EF4-FFF2-40B4-BE49-F238E27FC236}">
                <a16:creationId xmlns:a16="http://schemas.microsoft.com/office/drawing/2014/main" id="{E248BCFD-1A13-4723-A653-F930E3A3CFD0}"/>
              </a:ext>
            </a:extLst>
          </p:cNvPr>
          <p:cNvSpPr/>
          <p:nvPr/>
        </p:nvSpPr>
        <p:spPr>
          <a:xfrm rot="10800000" flipH="1">
            <a:off x="1107838" y="4167810"/>
            <a:ext cx="254572" cy="48091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554D1D0-2F11-4CA9-8D74-5593B195354B}"/>
              </a:ext>
            </a:extLst>
          </p:cNvPr>
          <p:cNvSpPr/>
          <p:nvPr/>
        </p:nvSpPr>
        <p:spPr>
          <a:xfrm rot="10800000" flipH="1">
            <a:off x="1107838" y="4215901"/>
            <a:ext cx="254572" cy="48091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6942337-6FFF-47E9-8D68-596A7E03726D}"/>
              </a:ext>
            </a:extLst>
          </p:cNvPr>
          <p:cNvSpPr/>
          <p:nvPr/>
        </p:nvSpPr>
        <p:spPr>
          <a:xfrm rot="10800000" flipH="1">
            <a:off x="1107838" y="4071629"/>
            <a:ext cx="254572" cy="48091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354E166-B3F5-426E-9DC9-6200F84AB824}"/>
              </a:ext>
            </a:extLst>
          </p:cNvPr>
          <p:cNvSpPr/>
          <p:nvPr/>
        </p:nvSpPr>
        <p:spPr>
          <a:xfrm rot="10800000" flipH="1">
            <a:off x="1107838" y="4119719"/>
            <a:ext cx="254572" cy="48091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FBC87DA6-9259-4F87-A1B6-91CD1CBEFA85}"/>
              </a:ext>
            </a:extLst>
          </p:cNvPr>
          <p:cNvCxnSpPr>
            <a:cxnSpLocks/>
            <a:endCxn id="123" idx="3"/>
          </p:cNvCxnSpPr>
          <p:nvPr/>
        </p:nvCxnSpPr>
        <p:spPr>
          <a:xfrm rot="10800000" flipH="1">
            <a:off x="1234403" y="4095674"/>
            <a:ext cx="0" cy="168318"/>
          </a:xfrm>
          <a:prstGeom prst="line">
            <a:avLst/>
          </a:prstGeom>
          <a:solidFill>
            <a:srgbClr val="7030A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309E67F3-DE55-4A77-95B4-9E4AC899C2B5}"/>
              </a:ext>
            </a:extLst>
          </p:cNvPr>
          <p:cNvSpPr/>
          <p:nvPr/>
        </p:nvSpPr>
        <p:spPr>
          <a:xfrm rot="10800000" flipH="1">
            <a:off x="1107117" y="4167810"/>
            <a:ext cx="127286" cy="480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39A777C-CFC6-4D1E-8344-6466EEE00538}"/>
              </a:ext>
            </a:extLst>
          </p:cNvPr>
          <p:cNvSpPr/>
          <p:nvPr/>
        </p:nvSpPr>
        <p:spPr>
          <a:xfrm rot="10800000" flipH="1">
            <a:off x="1107117" y="4215901"/>
            <a:ext cx="127286" cy="480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A679C30-4189-4D1A-86BE-9790F0257F91}"/>
              </a:ext>
            </a:extLst>
          </p:cNvPr>
          <p:cNvSpPr/>
          <p:nvPr/>
        </p:nvSpPr>
        <p:spPr>
          <a:xfrm rot="10800000" flipH="1">
            <a:off x="1107117" y="4071629"/>
            <a:ext cx="127286" cy="480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545BE78-43D6-42A6-B11B-90DC56B85F27}"/>
              </a:ext>
            </a:extLst>
          </p:cNvPr>
          <p:cNvSpPr/>
          <p:nvPr/>
        </p:nvSpPr>
        <p:spPr>
          <a:xfrm rot="10800000" flipH="1">
            <a:off x="1107117" y="4119719"/>
            <a:ext cx="127286" cy="480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3834B2B0-BA92-43F1-8B86-E19219EF99D0}"/>
              </a:ext>
            </a:extLst>
          </p:cNvPr>
          <p:cNvSpPr/>
          <p:nvPr/>
        </p:nvSpPr>
        <p:spPr>
          <a:xfrm rot="10800000" flipH="1">
            <a:off x="1081521" y="2137992"/>
            <a:ext cx="254572" cy="4809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F12A450F-963C-4BE8-809B-1592D4F67F41}"/>
              </a:ext>
            </a:extLst>
          </p:cNvPr>
          <p:cNvSpPr/>
          <p:nvPr/>
        </p:nvSpPr>
        <p:spPr>
          <a:xfrm rot="10800000" flipH="1">
            <a:off x="1081521" y="2041810"/>
            <a:ext cx="254572" cy="4809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8FCB76F-2FD3-4B37-A69C-BE4255F547EA}"/>
              </a:ext>
            </a:extLst>
          </p:cNvPr>
          <p:cNvSpPr/>
          <p:nvPr/>
        </p:nvSpPr>
        <p:spPr>
          <a:xfrm rot="10800000" flipH="1">
            <a:off x="1081521" y="2089901"/>
            <a:ext cx="254572" cy="4809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2B0DF93E-5D73-4826-AFFD-867E045D6741}"/>
              </a:ext>
            </a:extLst>
          </p:cNvPr>
          <p:cNvCxnSpPr>
            <a:cxnSpLocks/>
            <a:stCxn id="165" idx="3"/>
            <a:endCxn id="167" idx="3"/>
          </p:cNvCxnSpPr>
          <p:nvPr/>
        </p:nvCxnSpPr>
        <p:spPr>
          <a:xfrm flipV="1">
            <a:off x="1206060" y="2065917"/>
            <a:ext cx="0" cy="96181"/>
          </a:xfrm>
          <a:prstGeom prst="line">
            <a:avLst/>
          </a:prstGeom>
          <a:solidFill>
            <a:srgbClr val="FFC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>
            <a:extLst>
              <a:ext uri="{FF2B5EF4-FFF2-40B4-BE49-F238E27FC236}">
                <a16:creationId xmlns:a16="http://schemas.microsoft.com/office/drawing/2014/main" id="{95F7ADA1-B0C3-45C1-AF8C-501C073E5264}"/>
              </a:ext>
            </a:extLst>
          </p:cNvPr>
          <p:cNvSpPr/>
          <p:nvPr/>
        </p:nvSpPr>
        <p:spPr>
          <a:xfrm rot="10800000" flipH="1">
            <a:off x="1078774" y="2138053"/>
            <a:ext cx="127286" cy="480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D42C5253-B56D-4645-81F6-FCBF26608423}"/>
              </a:ext>
            </a:extLst>
          </p:cNvPr>
          <p:cNvSpPr/>
          <p:nvPr/>
        </p:nvSpPr>
        <p:spPr>
          <a:xfrm rot="10800000" flipH="1">
            <a:off x="1078774" y="2041872"/>
            <a:ext cx="127286" cy="480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2B0D3327-F9AC-4C59-A9ED-078EC40514A8}"/>
              </a:ext>
            </a:extLst>
          </p:cNvPr>
          <p:cNvSpPr/>
          <p:nvPr/>
        </p:nvSpPr>
        <p:spPr>
          <a:xfrm rot="10800000" flipH="1">
            <a:off x="1078772" y="2089963"/>
            <a:ext cx="127286" cy="480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34F87264-8296-41F2-A8BE-10CFB82DE59A}"/>
              </a:ext>
            </a:extLst>
          </p:cNvPr>
          <p:cNvSpPr/>
          <p:nvPr/>
        </p:nvSpPr>
        <p:spPr>
          <a:xfrm rot="10800000" flipH="1">
            <a:off x="1066897" y="3091198"/>
            <a:ext cx="254572" cy="48091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9C6F3806-EA9C-4E9F-9A3F-E907637FA9E3}"/>
              </a:ext>
            </a:extLst>
          </p:cNvPr>
          <p:cNvSpPr/>
          <p:nvPr/>
        </p:nvSpPr>
        <p:spPr>
          <a:xfrm rot="10800000" flipH="1">
            <a:off x="1066897" y="3139288"/>
            <a:ext cx="254572" cy="48091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D3A3E5BC-48A7-4CB0-923E-71E018AAF25B}"/>
              </a:ext>
            </a:extLst>
          </p:cNvPr>
          <p:cNvSpPr/>
          <p:nvPr/>
        </p:nvSpPr>
        <p:spPr>
          <a:xfrm rot="10800000" flipH="1">
            <a:off x="1066897" y="2995016"/>
            <a:ext cx="254572" cy="48091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D92FC2DF-71A3-40F6-82EA-D940FA80DC7D}"/>
              </a:ext>
            </a:extLst>
          </p:cNvPr>
          <p:cNvSpPr/>
          <p:nvPr/>
        </p:nvSpPr>
        <p:spPr>
          <a:xfrm rot="10800000" flipH="1">
            <a:off x="1066897" y="3043107"/>
            <a:ext cx="254572" cy="48091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335F3E8D-60EF-45B8-B140-536709487C60}"/>
              </a:ext>
            </a:extLst>
          </p:cNvPr>
          <p:cNvCxnSpPr>
            <a:cxnSpLocks/>
            <a:endCxn id="176" idx="3"/>
          </p:cNvCxnSpPr>
          <p:nvPr/>
        </p:nvCxnSpPr>
        <p:spPr>
          <a:xfrm rot="10800000" flipH="1">
            <a:off x="1191437" y="3019124"/>
            <a:ext cx="0" cy="168318"/>
          </a:xfrm>
          <a:prstGeom prst="line">
            <a:avLst/>
          </a:prstGeom>
          <a:solidFill>
            <a:srgbClr val="00B0F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>
            <a:extLst>
              <a:ext uri="{FF2B5EF4-FFF2-40B4-BE49-F238E27FC236}">
                <a16:creationId xmlns:a16="http://schemas.microsoft.com/office/drawing/2014/main" id="{864EB511-CDA3-4BA9-AE26-FF86D1CD3ECB}"/>
              </a:ext>
            </a:extLst>
          </p:cNvPr>
          <p:cNvSpPr/>
          <p:nvPr/>
        </p:nvSpPr>
        <p:spPr>
          <a:xfrm rot="10800000" flipH="1">
            <a:off x="1064151" y="3091259"/>
            <a:ext cx="127286" cy="480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DD3E972E-EA70-4805-83B7-0DDA5D6232F2}"/>
              </a:ext>
            </a:extLst>
          </p:cNvPr>
          <p:cNvSpPr/>
          <p:nvPr/>
        </p:nvSpPr>
        <p:spPr>
          <a:xfrm rot="10800000" flipH="1">
            <a:off x="1064151" y="3139350"/>
            <a:ext cx="127286" cy="480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42CBAD3A-596E-4981-A30F-80F04B5DD4C2}"/>
              </a:ext>
            </a:extLst>
          </p:cNvPr>
          <p:cNvSpPr/>
          <p:nvPr/>
        </p:nvSpPr>
        <p:spPr>
          <a:xfrm rot="10800000" flipH="1">
            <a:off x="1064151" y="2995079"/>
            <a:ext cx="127286" cy="480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0463F920-5E05-4188-8681-DBEB69197D2B}"/>
              </a:ext>
            </a:extLst>
          </p:cNvPr>
          <p:cNvSpPr/>
          <p:nvPr/>
        </p:nvSpPr>
        <p:spPr>
          <a:xfrm rot="10800000" flipH="1">
            <a:off x="1064151" y="3043169"/>
            <a:ext cx="127286" cy="480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156BC421-0701-4396-8B89-D71971BFF1CB}"/>
              </a:ext>
            </a:extLst>
          </p:cNvPr>
          <p:cNvSpPr/>
          <p:nvPr/>
        </p:nvSpPr>
        <p:spPr>
          <a:xfrm rot="10800000" flipH="1">
            <a:off x="1097430" y="6193163"/>
            <a:ext cx="254572" cy="48091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290CBF47-4F97-4442-BCD1-7C68C30F2D69}"/>
              </a:ext>
            </a:extLst>
          </p:cNvPr>
          <p:cNvSpPr/>
          <p:nvPr/>
        </p:nvSpPr>
        <p:spPr>
          <a:xfrm rot="10800000" flipH="1">
            <a:off x="1097430" y="6241253"/>
            <a:ext cx="254572" cy="48091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9456FFA4-6322-4340-9E4F-3B5FE1443DDD}"/>
              </a:ext>
            </a:extLst>
          </p:cNvPr>
          <p:cNvSpPr/>
          <p:nvPr/>
        </p:nvSpPr>
        <p:spPr>
          <a:xfrm rot="10800000" flipH="1">
            <a:off x="1097430" y="6096975"/>
            <a:ext cx="254572" cy="48091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10429CA0-78DA-4A18-BF9E-CD0AFC0E6E5B}"/>
              </a:ext>
            </a:extLst>
          </p:cNvPr>
          <p:cNvSpPr/>
          <p:nvPr/>
        </p:nvSpPr>
        <p:spPr>
          <a:xfrm rot="10800000" flipH="1">
            <a:off x="1097432" y="6145066"/>
            <a:ext cx="254572" cy="48091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15DB6D69-5BF5-4FFE-899E-327D295E7E88}"/>
              </a:ext>
            </a:extLst>
          </p:cNvPr>
          <p:cNvCxnSpPr>
            <a:cxnSpLocks/>
            <a:endCxn id="261" idx="3"/>
          </p:cNvCxnSpPr>
          <p:nvPr/>
        </p:nvCxnSpPr>
        <p:spPr>
          <a:xfrm rot="10800000" flipH="1">
            <a:off x="1221971" y="6121094"/>
            <a:ext cx="0" cy="168318"/>
          </a:xfrm>
          <a:prstGeom prst="line">
            <a:avLst/>
          </a:prstGeom>
          <a:solidFill>
            <a:srgbClr val="00B05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Rectangle 258">
            <a:extLst>
              <a:ext uri="{FF2B5EF4-FFF2-40B4-BE49-F238E27FC236}">
                <a16:creationId xmlns:a16="http://schemas.microsoft.com/office/drawing/2014/main" id="{15FCD24C-A5D1-4861-94CD-43D8AD4E4486}"/>
              </a:ext>
            </a:extLst>
          </p:cNvPr>
          <p:cNvSpPr/>
          <p:nvPr/>
        </p:nvSpPr>
        <p:spPr>
          <a:xfrm rot="10800000" flipH="1">
            <a:off x="1094685" y="6193230"/>
            <a:ext cx="127286" cy="480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14E29761-BEA6-4B97-B812-42625AE4033D}"/>
              </a:ext>
            </a:extLst>
          </p:cNvPr>
          <p:cNvSpPr/>
          <p:nvPr/>
        </p:nvSpPr>
        <p:spPr>
          <a:xfrm rot="10800000" flipH="1">
            <a:off x="1094681" y="6241320"/>
            <a:ext cx="127286" cy="480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62812589-B9C2-40E3-BCD9-D574E6700B63}"/>
              </a:ext>
            </a:extLst>
          </p:cNvPr>
          <p:cNvSpPr/>
          <p:nvPr/>
        </p:nvSpPr>
        <p:spPr>
          <a:xfrm rot="10800000" flipH="1">
            <a:off x="1094685" y="6097059"/>
            <a:ext cx="127286" cy="480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10AB6D26-3686-478D-B313-E9C841E9BF01}"/>
              </a:ext>
            </a:extLst>
          </p:cNvPr>
          <p:cNvSpPr/>
          <p:nvPr/>
        </p:nvSpPr>
        <p:spPr>
          <a:xfrm rot="10800000" flipH="1">
            <a:off x="1094690" y="6145150"/>
            <a:ext cx="127286" cy="480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C3A7D76-9FA6-455B-85E2-33B5A0734B80}"/>
              </a:ext>
            </a:extLst>
          </p:cNvPr>
          <p:cNvGrpSpPr/>
          <p:nvPr/>
        </p:nvGrpSpPr>
        <p:grpSpPr>
          <a:xfrm rot="10800000">
            <a:off x="1557727" y="3005075"/>
            <a:ext cx="251130" cy="192362"/>
            <a:chOff x="1264876" y="2111614"/>
            <a:chExt cx="860879" cy="622677"/>
          </a:xfrm>
        </p:grpSpPr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32514121-741D-4292-91E2-86EE4978A441}"/>
                </a:ext>
              </a:extLst>
            </p:cNvPr>
            <p:cNvSpPr/>
            <p:nvPr/>
          </p:nvSpPr>
          <p:spPr>
            <a:xfrm>
              <a:off x="1265883" y="2267283"/>
              <a:ext cx="859872" cy="155669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F9A5EAE4-C8B8-48F0-A025-EE4884D5D8A3}"/>
                </a:ext>
              </a:extLst>
            </p:cNvPr>
            <p:cNvSpPr/>
            <p:nvPr/>
          </p:nvSpPr>
          <p:spPr>
            <a:xfrm>
              <a:off x="1265883" y="2111614"/>
              <a:ext cx="859872" cy="155669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4494246D-5FA5-4B07-AC60-B57AAB976168}"/>
                </a:ext>
              </a:extLst>
            </p:cNvPr>
            <p:cNvSpPr/>
            <p:nvPr/>
          </p:nvSpPr>
          <p:spPr>
            <a:xfrm>
              <a:off x="1265883" y="2578622"/>
              <a:ext cx="859872" cy="155669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DA5EB4CF-9573-48C8-B216-51AC7E949EA9}"/>
                </a:ext>
              </a:extLst>
            </p:cNvPr>
            <p:cNvSpPr/>
            <p:nvPr/>
          </p:nvSpPr>
          <p:spPr>
            <a:xfrm>
              <a:off x="1265883" y="2422953"/>
              <a:ext cx="859872" cy="155669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74523EFF-5E48-4FF0-937D-13585C7AFAB4}"/>
                </a:ext>
              </a:extLst>
            </p:cNvPr>
            <p:cNvCxnSpPr>
              <a:cxnSpLocks/>
              <a:endCxn id="291" idx="3"/>
            </p:cNvCxnSpPr>
            <p:nvPr/>
          </p:nvCxnSpPr>
          <p:spPr>
            <a:xfrm>
              <a:off x="1694812" y="2111614"/>
              <a:ext cx="0" cy="544842"/>
            </a:xfrm>
            <a:prstGeom prst="lin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ACF5203A-41B3-413F-A087-ABD42AE5145D}"/>
                </a:ext>
              </a:extLst>
            </p:cNvPr>
            <p:cNvSpPr/>
            <p:nvPr/>
          </p:nvSpPr>
          <p:spPr>
            <a:xfrm>
              <a:off x="1264876" y="2267283"/>
              <a:ext cx="429936" cy="1556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2BAF135C-7D4A-45ED-8A5D-2225B3F68611}"/>
                </a:ext>
              </a:extLst>
            </p:cNvPr>
            <p:cNvSpPr/>
            <p:nvPr/>
          </p:nvSpPr>
          <p:spPr>
            <a:xfrm>
              <a:off x="1264876" y="2111614"/>
              <a:ext cx="429936" cy="1556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5E4BBB05-A315-4ADC-A610-9A7EF47BBC4B}"/>
                </a:ext>
              </a:extLst>
            </p:cNvPr>
            <p:cNvSpPr/>
            <p:nvPr/>
          </p:nvSpPr>
          <p:spPr>
            <a:xfrm>
              <a:off x="1264876" y="2578622"/>
              <a:ext cx="429936" cy="1556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4E49CEEF-E791-4A03-BBEA-B946AA0B1C8A}"/>
                </a:ext>
              </a:extLst>
            </p:cNvPr>
            <p:cNvSpPr/>
            <p:nvPr/>
          </p:nvSpPr>
          <p:spPr>
            <a:xfrm>
              <a:off x="1264876" y="2422953"/>
              <a:ext cx="429936" cy="1556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05926777-4A44-4B88-B525-3F35CC71F172}"/>
              </a:ext>
            </a:extLst>
          </p:cNvPr>
          <p:cNvGrpSpPr/>
          <p:nvPr/>
        </p:nvGrpSpPr>
        <p:grpSpPr>
          <a:xfrm rot="10800000">
            <a:off x="1597206" y="4085115"/>
            <a:ext cx="253543" cy="192424"/>
            <a:chOff x="1749380" y="7673106"/>
            <a:chExt cx="869150" cy="656268"/>
          </a:xfrm>
        </p:grpSpPr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A90584D9-F300-4FBA-A50B-D7DF5BD0686F}"/>
                </a:ext>
              </a:extLst>
            </p:cNvPr>
            <p:cNvSpPr/>
            <p:nvPr/>
          </p:nvSpPr>
          <p:spPr>
            <a:xfrm>
              <a:off x="1758658" y="7837332"/>
              <a:ext cx="859872" cy="164014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E02FFAC5-B618-4E6D-9671-6DC0ACF05303}"/>
                </a:ext>
              </a:extLst>
            </p:cNvPr>
            <p:cNvSpPr/>
            <p:nvPr/>
          </p:nvSpPr>
          <p:spPr>
            <a:xfrm>
              <a:off x="1758658" y="7673318"/>
              <a:ext cx="859872" cy="164014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F7409668-EC6C-456C-89B7-7FE73614B9ED}"/>
                </a:ext>
              </a:extLst>
            </p:cNvPr>
            <p:cNvSpPr/>
            <p:nvPr/>
          </p:nvSpPr>
          <p:spPr>
            <a:xfrm>
              <a:off x="1758658" y="8165360"/>
              <a:ext cx="859872" cy="164014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C02A91A1-91DD-4D9F-8660-7562B6329F03}"/>
                </a:ext>
              </a:extLst>
            </p:cNvPr>
            <p:cNvSpPr/>
            <p:nvPr/>
          </p:nvSpPr>
          <p:spPr>
            <a:xfrm>
              <a:off x="1758658" y="8001346"/>
              <a:ext cx="859872" cy="164014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C4BE5C43-ED23-4856-AE9F-0DA849411029}"/>
                </a:ext>
              </a:extLst>
            </p:cNvPr>
            <p:cNvCxnSpPr>
              <a:cxnSpLocks/>
              <a:endCxn id="311" idx="3"/>
            </p:cNvCxnSpPr>
            <p:nvPr/>
          </p:nvCxnSpPr>
          <p:spPr>
            <a:xfrm>
              <a:off x="2179316" y="7673106"/>
              <a:ext cx="0" cy="574049"/>
            </a:xfrm>
            <a:prstGeom prst="lin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08A0E6B3-471C-46F4-97A2-CEAACC1A3F83}"/>
                </a:ext>
              </a:extLst>
            </p:cNvPr>
            <p:cNvSpPr/>
            <p:nvPr/>
          </p:nvSpPr>
          <p:spPr>
            <a:xfrm>
              <a:off x="1749380" y="7837120"/>
              <a:ext cx="429936" cy="1640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C7BBD292-6067-4100-8A2A-445EE4EF617F}"/>
                </a:ext>
              </a:extLst>
            </p:cNvPr>
            <p:cNvSpPr/>
            <p:nvPr/>
          </p:nvSpPr>
          <p:spPr>
            <a:xfrm>
              <a:off x="1749380" y="7673106"/>
              <a:ext cx="429936" cy="1640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C58DC762-E28B-4883-9BA8-4F435FDD1D9E}"/>
                </a:ext>
              </a:extLst>
            </p:cNvPr>
            <p:cNvSpPr/>
            <p:nvPr/>
          </p:nvSpPr>
          <p:spPr>
            <a:xfrm>
              <a:off x="1749380" y="8165148"/>
              <a:ext cx="429936" cy="1640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3A39E8A4-BA81-421F-A9DD-7D46FE8267DF}"/>
                </a:ext>
              </a:extLst>
            </p:cNvPr>
            <p:cNvSpPr/>
            <p:nvPr/>
          </p:nvSpPr>
          <p:spPr>
            <a:xfrm>
              <a:off x="1749380" y="8001134"/>
              <a:ext cx="429936" cy="1640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27018F93-6DC1-4C53-B467-3770D9C30200}"/>
              </a:ext>
            </a:extLst>
          </p:cNvPr>
          <p:cNvGrpSpPr/>
          <p:nvPr/>
        </p:nvGrpSpPr>
        <p:grpSpPr>
          <a:xfrm>
            <a:off x="1585844" y="6121678"/>
            <a:ext cx="251130" cy="192362"/>
            <a:chOff x="6322666" y="8330280"/>
            <a:chExt cx="860879" cy="622677"/>
          </a:xfrm>
        </p:grpSpPr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077CCC57-4BF0-49FA-9696-BD26DA867849}"/>
                </a:ext>
              </a:extLst>
            </p:cNvPr>
            <p:cNvSpPr/>
            <p:nvPr/>
          </p:nvSpPr>
          <p:spPr>
            <a:xfrm rot="10800000">
              <a:off x="6322666" y="8641619"/>
              <a:ext cx="859872" cy="155669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8AED441B-8D24-44C9-B393-BBEA7E1981A6}"/>
                </a:ext>
              </a:extLst>
            </p:cNvPr>
            <p:cNvSpPr/>
            <p:nvPr/>
          </p:nvSpPr>
          <p:spPr>
            <a:xfrm rot="10800000">
              <a:off x="6322666" y="8797288"/>
              <a:ext cx="859872" cy="155669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2CF4F159-07A4-4128-B10F-B915D9F30D01}"/>
                </a:ext>
              </a:extLst>
            </p:cNvPr>
            <p:cNvSpPr/>
            <p:nvPr/>
          </p:nvSpPr>
          <p:spPr>
            <a:xfrm rot="10800000">
              <a:off x="6322666" y="8330280"/>
              <a:ext cx="859872" cy="155669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2D59D432-7D40-4B61-9618-1DEAB51DE3D8}"/>
                </a:ext>
              </a:extLst>
            </p:cNvPr>
            <p:cNvSpPr/>
            <p:nvPr/>
          </p:nvSpPr>
          <p:spPr>
            <a:xfrm rot="10800000">
              <a:off x="6322666" y="8485949"/>
              <a:ext cx="859872" cy="155669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705BD328-5088-4FD1-BA10-EF6A7BE4C775}"/>
                </a:ext>
              </a:extLst>
            </p:cNvPr>
            <p:cNvSpPr/>
            <p:nvPr/>
          </p:nvSpPr>
          <p:spPr>
            <a:xfrm rot="10800000">
              <a:off x="6753609" y="8641619"/>
              <a:ext cx="429936" cy="1556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6CB9951F-8FD9-49FC-B044-074A81143FBE}"/>
                </a:ext>
              </a:extLst>
            </p:cNvPr>
            <p:cNvSpPr/>
            <p:nvPr/>
          </p:nvSpPr>
          <p:spPr>
            <a:xfrm rot="10800000">
              <a:off x="6753609" y="8797288"/>
              <a:ext cx="429936" cy="1556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AA452DE2-2086-419A-8167-6A241C9BAFB6}"/>
                </a:ext>
              </a:extLst>
            </p:cNvPr>
            <p:cNvSpPr/>
            <p:nvPr/>
          </p:nvSpPr>
          <p:spPr>
            <a:xfrm rot="10800000">
              <a:off x="6753609" y="8330280"/>
              <a:ext cx="429936" cy="1556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65E8C8AC-94EC-4427-BEF1-D864B8BFB09D}"/>
                </a:ext>
              </a:extLst>
            </p:cNvPr>
            <p:cNvSpPr/>
            <p:nvPr/>
          </p:nvSpPr>
          <p:spPr>
            <a:xfrm rot="10800000">
              <a:off x="6753609" y="8485950"/>
              <a:ext cx="429936" cy="1556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51" name="Rectangle 350">
            <a:extLst>
              <a:ext uri="{FF2B5EF4-FFF2-40B4-BE49-F238E27FC236}">
                <a16:creationId xmlns:a16="http://schemas.microsoft.com/office/drawing/2014/main" id="{991A95E0-1CE4-44EE-BBF7-540D03F6E3B6}"/>
              </a:ext>
            </a:extLst>
          </p:cNvPr>
          <p:cNvSpPr/>
          <p:nvPr/>
        </p:nvSpPr>
        <p:spPr>
          <a:xfrm rot="10800000">
            <a:off x="2444933" y="2132972"/>
            <a:ext cx="250838" cy="4809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DB89D964-360A-4097-86B1-C201947F42E4}"/>
              </a:ext>
            </a:extLst>
          </p:cNvPr>
          <p:cNvSpPr/>
          <p:nvPr/>
        </p:nvSpPr>
        <p:spPr>
          <a:xfrm rot="10800000">
            <a:off x="2444933" y="2036791"/>
            <a:ext cx="250838" cy="4809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10DF6E35-ED79-4E91-9FE9-53D0169AE86B}"/>
              </a:ext>
            </a:extLst>
          </p:cNvPr>
          <p:cNvSpPr/>
          <p:nvPr/>
        </p:nvSpPr>
        <p:spPr>
          <a:xfrm rot="10800000">
            <a:off x="2444933" y="2084882"/>
            <a:ext cx="250838" cy="4809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DE546CA4-EE11-404C-948E-5F103E0D21A1}"/>
              </a:ext>
            </a:extLst>
          </p:cNvPr>
          <p:cNvSpPr/>
          <p:nvPr/>
        </p:nvSpPr>
        <p:spPr>
          <a:xfrm rot="10800000">
            <a:off x="2573057" y="2133034"/>
            <a:ext cx="125420" cy="480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FA56765C-BCAA-4D06-B9A0-BBC611E87A41}"/>
              </a:ext>
            </a:extLst>
          </p:cNvPr>
          <p:cNvSpPr/>
          <p:nvPr/>
        </p:nvSpPr>
        <p:spPr>
          <a:xfrm rot="10800000">
            <a:off x="2573057" y="2036853"/>
            <a:ext cx="125420" cy="480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9CF9C97A-1A59-4EEC-900B-55C8B3905027}"/>
              </a:ext>
            </a:extLst>
          </p:cNvPr>
          <p:cNvSpPr/>
          <p:nvPr/>
        </p:nvSpPr>
        <p:spPr>
          <a:xfrm rot="10800000">
            <a:off x="2573057" y="2084944"/>
            <a:ext cx="125420" cy="480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7" name="Rectangle 356">
            <a:extLst>
              <a:ext uri="{FF2B5EF4-FFF2-40B4-BE49-F238E27FC236}">
                <a16:creationId xmlns:a16="http://schemas.microsoft.com/office/drawing/2014/main" id="{3AC0BFD7-8253-4FBF-8569-877529ECC777}"/>
              </a:ext>
            </a:extLst>
          </p:cNvPr>
          <p:cNvSpPr/>
          <p:nvPr/>
        </p:nvSpPr>
        <p:spPr>
          <a:xfrm>
            <a:off x="2321848" y="2085007"/>
            <a:ext cx="250838" cy="4809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E9764A1B-5B6F-4920-A8D3-C28007E563B0}"/>
              </a:ext>
            </a:extLst>
          </p:cNvPr>
          <p:cNvSpPr/>
          <p:nvPr/>
        </p:nvSpPr>
        <p:spPr>
          <a:xfrm>
            <a:off x="2321848" y="2036917"/>
            <a:ext cx="250838" cy="4809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9" name="Rectangle 358">
            <a:extLst>
              <a:ext uri="{FF2B5EF4-FFF2-40B4-BE49-F238E27FC236}">
                <a16:creationId xmlns:a16="http://schemas.microsoft.com/office/drawing/2014/main" id="{C6E70454-1AC4-4DA7-B3B3-BD9DA5B9A8CD}"/>
              </a:ext>
            </a:extLst>
          </p:cNvPr>
          <p:cNvSpPr/>
          <p:nvPr/>
        </p:nvSpPr>
        <p:spPr>
          <a:xfrm>
            <a:off x="2321848" y="2133098"/>
            <a:ext cx="250838" cy="4809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4ABA4AFF-B473-4404-91EB-3E56704781D2}"/>
              </a:ext>
            </a:extLst>
          </p:cNvPr>
          <p:cNvSpPr/>
          <p:nvPr/>
        </p:nvSpPr>
        <p:spPr>
          <a:xfrm>
            <a:off x="2319142" y="2084945"/>
            <a:ext cx="125420" cy="480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53ED67D2-946D-4A5D-944C-B4C5C861FE9C}"/>
              </a:ext>
            </a:extLst>
          </p:cNvPr>
          <p:cNvSpPr/>
          <p:nvPr/>
        </p:nvSpPr>
        <p:spPr>
          <a:xfrm>
            <a:off x="2319142" y="2036855"/>
            <a:ext cx="125420" cy="480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2" name="Rectangle 361">
            <a:extLst>
              <a:ext uri="{FF2B5EF4-FFF2-40B4-BE49-F238E27FC236}">
                <a16:creationId xmlns:a16="http://schemas.microsoft.com/office/drawing/2014/main" id="{F1D813CA-6BA0-441C-AD87-D3946600D1C8}"/>
              </a:ext>
            </a:extLst>
          </p:cNvPr>
          <p:cNvSpPr/>
          <p:nvPr/>
        </p:nvSpPr>
        <p:spPr>
          <a:xfrm>
            <a:off x="2319142" y="2133036"/>
            <a:ext cx="125420" cy="480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CF3245B7-8F60-423E-BE5C-DB3DA14C825F}"/>
              </a:ext>
            </a:extLst>
          </p:cNvPr>
          <p:cNvSpPr/>
          <p:nvPr/>
        </p:nvSpPr>
        <p:spPr>
          <a:xfrm rot="10800000">
            <a:off x="2415648" y="3012608"/>
            <a:ext cx="252057" cy="4691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60D17E3C-A620-4041-96D0-18587B22F691}"/>
              </a:ext>
            </a:extLst>
          </p:cNvPr>
          <p:cNvSpPr/>
          <p:nvPr/>
        </p:nvSpPr>
        <p:spPr>
          <a:xfrm rot="10800000">
            <a:off x="2542389" y="3012608"/>
            <a:ext cx="126028" cy="469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9E71BAA3-C138-4948-9897-3CA0BB54A7EB}"/>
              </a:ext>
            </a:extLst>
          </p:cNvPr>
          <p:cNvSpPr/>
          <p:nvPr/>
        </p:nvSpPr>
        <p:spPr>
          <a:xfrm>
            <a:off x="2290090" y="3012407"/>
            <a:ext cx="252057" cy="46918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5E4D8542-A7B6-4A99-9A8E-9FD639CA068A}"/>
              </a:ext>
            </a:extLst>
          </p:cNvPr>
          <p:cNvSpPr/>
          <p:nvPr/>
        </p:nvSpPr>
        <p:spPr>
          <a:xfrm>
            <a:off x="2289375" y="3012407"/>
            <a:ext cx="126028" cy="469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8CC61384-C99A-48A2-BFD5-C10B04D5DCB8}"/>
              </a:ext>
            </a:extLst>
          </p:cNvPr>
          <p:cNvSpPr/>
          <p:nvPr/>
        </p:nvSpPr>
        <p:spPr>
          <a:xfrm rot="10800000">
            <a:off x="2415387" y="3060647"/>
            <a:ext cx="252057" cy="4691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878ED88B-905B-46F8-A424-3ED83262273A}"/>
              </a:ext>
            </a:extLst>
          </p:cNvPr>
          <p:cNvSpPr/>
          <p:nvPr/>
        </p:nvSpPr>
        <p:spPr>
          <a:xfrm rot="10800000">
            <a:off x="2542128" y="3060647"/>
            <a:ext cx="126028" cy="469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E4BB27CA-9808-42BA-AB74-D60F1626F191}"/>
              </a:ext>
            </a:extLst>
          </p:cNvPr>
          <p:cNvSpPr/>
          <p:nvPr/>
        </p:nvSpPr>
        <p:spPr>
          <a:xfrm>
            <a:off x="2289829" y="3060445"/>
            <a:ext cx="252057" cy="46918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EF12C01D-43B5-4D9D-908B-123122C8355D}"/>
              </a:ext>
            </a:extLst>
          </p:cNvPr>
          <p:cNvSpPr/>
          <p:nvPr/>
        </p:nvSpPr>
        <p:spPr>
          <a:xfrm>
            <a:off x="2289114" y="3060445"/>
            <a:ext cx="126028" cy="469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8ABA5A57-D273-4E85-9777-0263F24C12DC}"/>
              </a:ext>
            </a:extLst>
          </p:cNvPr>
          <p:cNvSpPr/>
          <p:nvPr/>
        </p:nvSpPr>
        <p:spPr>
          <a:xfrm rot="10800000">
            <a:off x="2415517" y="3104802"/>
            <a:ext cx="252057" cy="4691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88EBC3BC-10BD-4F0A-91E1-5E72D1020D85}"/>
              </a:ext>
            </a:extLst>
          </p:cNvPr>
          <p:cNvSpPr/>
          <p:nvPr/>
        </p:nvSpPr>
        <p:spPr>
          <a:xfrm rot="10800000">
            <a:off x="2542258" y="3104802"/>
            <a:ext cx="126028" cy="469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0530C014-846D-451E-A70E-22D330B2663F}"/>
              </a:ext>
            </a:extLst>
          </p:cNvPr>
          <p:cNvSpPr/>
          <p:nvPr/>
        </p:nvSpPr>
        <p:spPr>
          <a:xfrm>
            <a:off x="2289959" y="3104601"/>
            <a:ext cx="252057" cy="46918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983EEA26-3A0D-424A-9427-D47B76E2D5C9}"/>
              </a:ext>
            </a:extLst>
          </p:cNvPr>
          <p:cNvSpPr/>
          <p:nvPr/>
        </p:nvSpPr>
        <p:spPr>
          <a:xfrm>
            <a:off x="2289244" y="3104601"/>
            <a:ext cx="126028" cy="469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5" name="Rectangle 444">
            <a:extLst>
              <a:ext uri="{FF2B5EF4-FFF2-40B4-BE49-F238E27FC236}">
                <a16:creationId xmlns:a16="http://schemas.microsoft.com/office/drawing/2014/main" id="{EE5B4CBB-7952-417B-BB45-E970BED9624E}"/>
              </a:ext>
            </a:extLst>
          </p:cNvPr>
          <p:cNvSpPr/>
          <p:nvPr/>
        </p:nvSpPr>
        <p:spPr>
          <a:xfrm rot="10800000">
            <a:off x="2441056" y="6191579"/>
            <a:ext cx="251309" cy="47779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6" name="Rectangle 445">
            <a:extLst>
              <a:ext uri="{FF2B5EF4-FFF2-40B4-BE49-F238E27FC236}">
                <a16:creationId xmlns:a16="http://schemas.microsoft.com/office/drawing/2014/main" id="{04E207E3-4199-4DBF-A0C8-628DDCF4E39B}"/>
              </a:ext>
            </a:extLst>
          </p:cNvPr>
          <p:cNvSpPr/>
          <p:nvPr/>
        </p:nvSpPr>
        <p:spPr>
          <a:xfrm rot="10800000">
            <a:off x="2441056" y="6239358"/>
            <a:ext cx="251309" cy="47779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7" name="Rectangle 446">
            <a:extLst>
              <a:ext uri="{FF2B5EF4-FFF2-40B4-BE49-F238E27FC236}">
                <a16:creationId xmlns:a16="http://schemas.microsoft.com/office/drawing/2014/main" id="{679D408B-3044-4DA6-BFBC-4822CCB1F93C}"/>
              </a:ext>
            </a:extLst>
          </p:cNvPr>
          <p:cNvSpPr/>
          <p:nvPr/>
        </p:nvSpPr>
        <p:spPr>
          <a:xfrm rot="10800000">
            <a:off x="2441056" y="6143800"/>
            <a:ext cx="251309" cy="47779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E292390F-6DA2-4D4B-9D54-ADA190A2E583}"/>
              </a:ext>
            </a:extLst>
          </p:cNvPr>
          <p:cNvSpPr/>
          <p:nvPr/>
        </p:nvSpPr>
        <p:spPr>
          <a:xfrm rot="10800000">
            <a:off x="2567421" y="6191579"/>
            <a:ext cx="125655" cy="4777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9" name="Rectangle 448">
            <a:extLst>
              <a:ext uri="{FF2B5EF4-FFF2-40B4-BE49-F238E27FC236}">
                <a16:creationId xmlns:a16="http://schemas.microsoft.com/office/drawing/2014/main" id="{A845ED1B-F74E-4B4C-A475-A6CA9288D2BF}"/>
              </a:ext>
            </a:extLst>
          </p:cNvPr>
          <p:cNvSpPr/>
          <p:nvPr/>
        </p:nvSpPr>
        <p:spPr>
          <a:xfrm rot="10800000">
            <a:off x="2567421" y="6239358"/>
            <a:ext cx="125655" cy="4777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0" name="Rectangle 449">
            <a:extLst>
              <a:ext uri="{FF2B5EF4-FFF2-40B4-BE49-F238E27FC236}">
                <a16:creationId xmlns:a16="http://schemas.microsoft.com/office/drawing/2014/main" id="{A44344A3-B288-42BC-9F3A-8118B3565118}"/>
              </a:ext>
            </a:extLst>
          </p:cNvPr>
          <p:cNvSpPr/>
          <p:nvPr/>
        </p:nvSpPr>
        <p:spPr>
          <a:xfrm rot="10800000">
            <a:off x="2567421" y="6143800"/>
            <a:ext cx="125655" cy="4777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1" name="Rectangle 450">
            <a:extLst>
              <a:ext uri="{FF2B5EF4-FFF2-40B4-BE49-F238E27FC236}">
                <a16:creationId xmlns:a16="http://schemas.microsoft.com/office/drawing/2014/main" id="{A38FE7E9-9F13-41C2-9918-4C1A077CC47F}"/>
              </a:ext>
            </a:extLst>
          </p:cNvPr>
          <p:cNvSpPr/>
          <p:nvPr/>
        </p:nvSpPr>
        <p:spPr>
          <a:xfrm>
            <a:off x="2315869" y="6143595"/>
            <a:ext cx="251309" cy="4777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2" name="Rectangle 451">
            <a:extLst>
              <a:ext uri="{FF2B5EF4-FFF2-40B4-BE49-F238E27FC236}">
                <a16:creationId xmlns:a16="http://schemas.microsoft.com/office/drawing/2014/main" id="{7397745A-1721-46B8-A6A0-74756562B307}"/>
              </a:ext>
            </a:extLst>
          </p:cNvPr>
          <p:cNvSpPr/>
          <p:nvPr/>
        </p:nvSpPr>
        <p:spPr>
          <a:xfrm>
            <a:off x="2315869" y="6239153"/>
            <a:ext cx="251309" cy="4777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3" name="Rectangle 452">
            <a:extLst>
              <a:ext uri="{FF2B5EF4-FFF2-40B4-BE49-F238E27FC236}">
                <a16:creationId xmlns:a16="http://schemas.microsoft.com/office/drawing/2014/main" id="{9FFC2CFC-A641-4121-BD92-1CE5ACEBA18C}"/>
              </a:ext>
            </a:extLst>
          </p:cNvPr>
          <p:cNvSpPr/>
          <p:nvPr/>
        </p:nvSpPr>
        <p:spPr>
          <a:xfrm>
            <a:off x="2315869" y="6191374"/>
            <a:ext cx="251309" cy="4777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4" name="Rectangle 453">
            <a:extLst>
              <a:ext uri="{FF2B5EF4-FFF2-40B4-BE49-F238E27FC236}">
                <a16:creationId xmlns:a16="http://schemas.microsoft.com/office/drawing/2014/main" id="{D7C4D2D4-745E-4A76-9512-1F07499C7EB2}"/>
              </a:ext>
            </a:extLst>
          </p:cNvPr>
          <p:cNvSpPr/>
          <p:nvPr/>
        </p:nvSpPr>
        <p:spPr>
          <a:xfrm>
            <a:off x="2315159" y="6143595"/>
            <a:ext cx="125655" cy="4777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5" name="Rectangle 454">
            <a:extLst>
              <a:ext uri="{FF2B5EF4-FFF2-40B4-BE49-F238E27FC236}">
                <a16:creationId xmlns:a16="http://schemas.microsoft.com/office/drawing/2014/main" id="{ADED9526-5F4E-4A15-A9FB-0FDDF57D1531}"/>
              </a:ext>
            </a:extLst>
          </p:cNvPr>
          <p:cNvSpPr/>
          <p:nvPr/>
        </p:nvSpPr>
        <p:spPr>
          <a:xfrm>
            <a:off x="2315159" y="6239153"/>
            <a:ext cx="125655" cy="4777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6" name="Rectangle 455">
            <a:extLst>
              <a:ext uri="{FF2B5EF4-FFF2-40B4-BE49-F238E27FC236}">
                <a16:creationId xmlns:a16="http://schemas.microsoft.com/office/drawing/2014/main" id="{FA65DC32-96CB-48F7-A6B0-5B8D1344D874}"/>
              </a:ext>
            </a:extLst>
          </p:cNvPr>
          <p:cNvSpPr/>
          <p:nvPr/>
        </p:nvSpPr>
        <p:spPr>
          <a:xfrm>
            <a:off x="2315159" y="6191374"/>
            <a:ext cx="125655" cy="4777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7" name="Rectangle 456">
            <a:extLst>
              <a:ext uri="{FF2B5EF4-FFF2-40B4-BE49-F238E27FC236}">
                <a16:creationId xmlns:a16="http://schemas.microsoft.com/office/drawing/2014/main" id="{9F420ABE-340F-4EBC-B969-8EA2639EC828}"/>
              </a:ext>
            </a:extLst>
          </p:cNvPr>
          <p:cNvSpPr/>
          <p:nvPr/>
        </p:nvSpPr>
        <p:spPr>
          <a:xfrm>
            <a:off x="3272081" y="2983638"/>
            <a:ext cx="252241" cy="5156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8" name="Rectangle 457">
            <a:extLst>
              <a:ext uri="{FF2B5EF4-FFF2-40B4-BE49-F238E27FC236}">
                <a16:creationId xmlns:a16="http://schemas.microsoft.com/office/drawing/2014/main" id="{C01A1723-CB62-4E1B-8214-A954E16FA851}"/>
              </a:ext>
            </a:extLst>
          </p:cNvPr>
          <p:cNvSpPr/>
          <p:nvPr/>
        </p:nvSpPr>
        <p:spPr>
          <a:xfrm>
            <a:off x="3272081" y="2932078"/>
            <a:ext cx="252241" cy="5156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9" name="Rectangle 458">
            <a:extLst>
              <a:ext uri="{FF2B5EF4-FFF2-40B4-BE49-F238E27FC236}">
                <a16:creationId xmlns:a16="http://schemas.microsoft.com/office/drawing/2014/main" id="{E3003E78-57B3-49A8-B9CE-36D2F5327782}"/>
              </a:ext>
            </a:extLst>
          </p:cNvPr>
          <p:cNvSpPr/>
          <p:nvPr/>
        </p:nvSpPr>
        <p:spPr>
          <a:xfrm>
            <a:off x="3272081" y="3086760"/>
            <a:ext cx="252241" cy="5156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0" name="Rectangle 459">
            <a:extLst>
              <a:ext uri="{FF2B5EF4-FFF2-40B4-BE49-F238E27FC236}">
                <a16:creationId xmlns:a16="http://schemas.microsoft.com/office/drawing/2014/main" id="{17EFFE49-97AF-4F51-B33D-9E37DE67184F}"/>
              </a:ext>
            </a:extLst>
          </p:cNvPr>
          <p:cNvSpPr/>
          <p:nvPr/>
        </p:nvSpPr>
        <p:spPr>
          <a:xfrm>
            <a:off x="3272081" y="3035199"/>
            <a:ext cx="252241" cy="5156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1" name="Rectangle 460">
            <a:extLst>
              <a:ext uri="{FF2B5EF4-FFF2-40B4-BE49-F238E27FC236}">
                <a16:creationId xmlns:a16="http://schemas.microsoft.com/office/drawing/2014/main" id="{9BB4D263-9137-459A-BC7D-B5C0985A5B96}"/>
              </a:ext>
            </a:extLst>
          </p:cNvPr>
          <p:cNvSpPr/>
          <p:nvPr/>
        </p:nvSpPr>
        <p:spPr>
          <a:xfrm>
            <a:off x="3271366" y="2983638"/>
            <a:ext cx="126120" cy="5156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2" name="Rectangle 461">
            <a:extLst>
              <a:ext uri="{FF2B5EF4-FFF2-40B4-BE49-F238E27FC236}">
                <a16:creationId xmlns:a16="http://schemas.microsoft.com/office/drawing/2014/main" id="{59282BED-58C4-4B1C-B8B8-40801BC8A0EF}"/>
              </a:ext>
            </a:extLst>
          </p:cNvPr>
          <p:cNvSpPr/>
          <p:nvPr/>
        </p:nvSpPr>
        <p:spPr>
          <a:xfrm>
            <a:off x="3271366" y="2932078"/>
            <a:ext cx="126120" cy="5156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3" name="Rectangle 462">
            <a:extLst>
              <a:ext uri="{FF2B5EF4-FFF2-40B4-BE49-F238E27FC236}">
                <a16:creationId xmlns:a16="http://schemas.microsoft.com/office/drawing/2014/main" id="{7A853105-81AC-4FAF-96E2-EE6902982063}"/>
              </a:ext>
            </a:extLst>
          </p:cNvPr>
          <p:cNvSpPr/>
          <p:nvPr/>
        </p:nvSpPr>
        <p:spPr>
          <a:xfrm>
            <a:off x="3271366" y="3086760"/>
            <a:ext cx="126120" cy="5156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4" name="Rectangle 463">
            <a:extLst>
              <a:ext uri="{FF2B5EF4-FFF2-40B4-BE49-F238E27FC236}">
                <a16:creationId xmlns:a16="http://schemas.microsoft.com/office/drawing/2014/main" id="{5B2394BA-EC36-4F65-A4CE-6435ACD14904}"/>
              </a:ext>
            </a:extLst>
          </p:cNvPr>
          <p:cNvSpPr/>
          <p:nvPr/>
        </p:nvSpPr>
        <p:spPr>
          <a:xfrm>
            <a:off x="3271366" y="3035199"/>
            <a:ext cx="126120" cy="5156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5" name="Rectangle 464">
            <a:extLst>
              <a:ext uri="{FF2B5EF4-FFF2-40B4-BE49-F238E27FC236}">
                <a16:creationId xmlns:a16="http://schemas.microsoft.com/office/drawing/2014/main" id="{8B7BA7FC-1A87-4D9C-A6CC-52654D6D2A2D}"/>
              </a:ext>
            </a:extLst>
          </p:cNvPr>
          <p:cNvSpPr/>
          <p:nvPr/>
        </p:nvSpPr>
        <p:spPr>
          <a:xfrm>
            <a:off x="3272081" y="3138122"/>
            <a:ext cx="252241" cy="5156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6" name="Rectangle 465">
            <a:extLst>
              <a:ext uri="{FF2B5EF4-FFF2-40B4-BE49-F238E27FC236}">
                <a16:creationId xmlns:a16="http://schemas.microsoft.com/office/drawing/2014/main" id="{F8975141-58C7-464C-AC75-94F3743689AA}"/>
              </a:ext>
            </a:extLst>
          </p:cNvPr>
          <p:cNvSpPr/>
          <p:nvPr/>
        </p:nvSpPr>
        <p:spPr>
          <a:xfrm>
            <a:off x="3271366" y="3138122"/>
            <a:ext cx="126120" cy="5156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67" name="Group 466">
            <a:extLst>
              <a:ext uri="{FF2B5EF4-FFF2-40B4-BE49-F238E27FC236}">
                <a16:creationId xmlns:a16="http://schemas.microsoft.com/office/drawing/2014/main" id="{D1F41238-E4CE-49C0-8C60-0A18B512722D}"/>
              </a:ext>
            </a:extLst>
          </p:cNvPr>
          <p:cNvGrpSpPr/>
          <p:nvPr/>
        </p:nvGrpSpPr>
        <p:grpSpPr>
          <a:xfrm>
            <a:off x="3270650" y="6048121"/>
            <a:ext cx="252956" cy="257605"/>
            <a:chOff x="2758274" y="2037806"/>
            <a:chExt cx="274320" cy="319793"/>
          </a:xfrm>
        </p:grpSpPr>
        <p:sp>
          <p:nvSpPr>
            <p:cNvPr id="468" name="Rectangle 467">
              <a:extLst>
                <a:ext uri="{FF2B5EF4-FFF2-40B4-BE49-F238E27FC236}">
                  <a16:creationId xmlns:a16="http://schemas.microsoft.com/office/drawing/2014/main" id="{89A292A9-9461-4ABD-9197-5DE3182047EC}"/>
                </a:ext>
              </a:extLst>
            </p:cNvPr>
            <p:cNvSpPr/>
            <p:nvPr/>
          </p:nvSpPr>
          <p:spPr>
            <a:xfrm>
              <a:off x="2759050" y="2101814"/>
              <a:ext cx="273544" cy="640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9" name="Rectangle 468">
              <a:extLst>
                <a:ext uri="{FF2B5EF4-FFF2-40B4-BE49-F238E27FC236}">
                  <a16:creationId xmlns:a16="http://schemas.microsoft.com/office/drawing/2014/main" id="{843C20EE-4E8F-4C8A-8AAD-D86CA7438CDA}"/>
                </a:ext>
              </a:extLst>
            </p:cNvPr>
            <p:cNvSpPr/>
            <p:nvPr/>
          </p:nvSpPr>
          <p:spPr>
            <a:xfrm>
              <a:off x="2759050" y="2037806"/>
              <a:ext cx="273544" cy="640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0" name="Rectangle 469">
              <a:extLst>
                <a:ext uri="{FF2B5EF4-FFF2-40B4-BE49-F238E27FC236}">
                  <a16:creationId xmlns:a16="http://schemas.microsoft.com/office/drawing/2014/main" id="{BBDA16BE-1431-413A-B497-701A17048145}"/>
                </a:ext>
              </a:extLst>
            </p:cNvPr>
            <p:cNvSpPr/>
            <p:nvPr/>
          </p:nvSpPr>
          <p:spPr>
            <a:xfrm>
              <a:off x="2759050" y="2229830"/>
              <a:ext cx="273544" cy="640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1" name="Rectangle 470">
              <a:extLst>
                <a:ext uri="{FF2B5EF4-FFF2-40B4-BE49-F238E27FC236}">
                  <a16:creationId xmlns:a16="http://schemas.microsoft.com/office/drawing/2014/main" id="{CEF82287-DE42-40A0-AC23-945D170D9A01}"/>
                </a:ext>
              </a:extLst>
            </p:cNvPr>
            <p:cNvSpPr/>
            <p:nvPr/>
          </p:nvSpPr>
          <p:spPr>
            <a:xfrm>
              <a:off x="2759050" y="2165822"/>
              <a:ext cx="273544" cy="640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00523AE6-A96D-481E-BFFB-C0C029DEC496}"/>
                </a:ext>
              </a:extLst>
            </p:cNvPr>
            <p:cNvSpPr/>
            <p:nvPr/>
          </p:nvSpPr>
          <p:spPr>
            <a:xfrm>
              <a:off x="2758274" y="2101814"/>
              <a:ext cx="136772" cy="640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3" name="Rectangle 472">
              <a:extLst>
                <a:ext uri="{FF2B5EF4-FFF2-40B4-BE49-F238E27FC236}">
                  <a16:creationId xmlns:a16="http://schemas.microsoft.com/office/drawing/2014/main" id="{112B4ED8-E120-402D-BC6B-797331F6267C}"/>
                </a:ext>
              </a:extLst>
            </p:cNvPr>
            <p:cNvSpPr/>
            <p:nvPr/>
          </p:nvSpPr>
          <p:spPr>
            <a:xfrm>
              <a:off x="2758274" y="2037806"/>
              <a:ext cx="136772" cy="640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4" name="Rectangle 473">
              <a:extLst>
                <a:ext uri="{FF2B5EF4-FFF2-40B4-BE49-F238E27FC236}">
                  <a16:creationId xmlns:a16="http://schemas.microsoft.com/office/drawing/2014/main" id="{C3403527-2FCB-4D22-9CEB-6DFD5602DF59}"/>
                </a:ext>
              </a:extLst>
            </p:cNvPr>
            <p:cNvSpPr/>
            <p:nvPr/>
          </p:nvSpPr>
          <p:spPr>
            <a:xfrm>
              <a:off x="2758274" y="2229830"/>
              <a:ext cx="136772" cy="640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5" name="Rectangle 474">
              <a:extLst>
                <a:ext uri="{FF2B5EF4-FFF2-40B4-BE49-F238E27FC236}">
                  <a16:creationId xmlns:a16="http://schemas.microsoft.com/office/drawing/2014/main" id="{4796CF7C-78A9-4B54-B838-00B5AA1A24A4}"/>
                </a:ext>
              </a:extLst>
            </p:cNvPr>
            <p:cNvSpPr/>
            <p:nvPr/>
          </p:nvSpPr>
          <p:spPr>
            <a:xfrm>
              <a:off x="2758274" y="2165822"/>
              <a:ext cx="136772" cy="640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6" name="Rectangle 475">
              <a:extLst>
                <a:ext uri="{FF2B5EF4-FFF2-40B4-BE49-F238E27FC236}">
                  <a16:creationId xmlns:a16="http://schemas.microsoft.com/office/drawing/2014/main" id="{04A2E6A6-7508-47BC-B69D-BE41B3EE8E32}"/>
                </a:ext>
              </a:extLst>
            </p:cNvPr>
            <p:cNvSpPr/>
            <p:nvPr/>
          </p:nvSpPr>
          <p:spPr>
            <a:xfrm>
              <a:off x="2759050" y="2293591"/>
              <a:ext cx="273544" cy="640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7" name="Rectangle 476">
              <a:extLst>
                <a:ext uri="{FF2B5EF4-FFF2-40B4-BE49-F238E27FC236}">
                  <a16:creationId xmlns:a16="http://schemas.microsoft.com/office/drawing/2014/main" id="{96E44091-50BB-4282-B28C-60192DC4B022}"/>
                </a:ext>
              </a:extLst>
            </p:cNvPr>
            <p:cNvSpPr/>
            <p:nvPr/>
          </p:nvSpPr>
          <p:spPr>
            <a:xfrm>
              <a:off x="2758274" y="2293591"/>
              <a:ext cx="136772" cy="640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78" name="Group 477">
            <a:extLst>
              <a:ext uri="{FF2B5EF4-FFF2-40B4-BE49-F238E27FC236}">
                <a16:creationId xmlns:a16="http://schemas.microsoft.com/office/drawing/2014/main" id="{CB8B3B4F-C8C9-40E3-8F61-B9F8AE485A14}"/>
              </a:ext>
            </a:extLst>
          </p:cNvPr>
          <p:cNvGrpSpPr/>
          <p:nvPr/>
        </p:nvGrpSpPr>
        <p:grpSpPr>
          <a:xfrm>
            <a:off x="3277107" y="5105072"/>
            <a:ext cx="252956" cy="206243"/>
            <a:chOff x="2880302" y="2022763"/>
            <a:chExt cx="492028" cy="474719"/>
          </a:xfrm>
        </p:grpSpPr>
        <p:sp>
          <p:nvSpPr>
            <p:cNvPr id="479" name="Rectangle 478">
              <a:extLst>
                <a:ext uri="{FF2B5EF4-FFF2-40B4-BE49-F238E27FC236}">
                  <a16:creationId xmlns:a16="http://schemas.microsoft.com/office/drawing/2014/main" id="{19118501-22B7-4121-9AD5-336BF25D1121}"/>
                </a:ext>
              </a:extLst>
            </p:cNvPr>
            <p:cNvSpPr/>
            <p:nvPr/>
          </p:nvSpPr>
          <p:spPr>
            <a:xfrm>
              <a:off x="2881693" y="2141443"/>
              <a:ext cx="490637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0" name="Rectangle 479">
              <a:extLst>
                <a:ext uri="{FF2B5EF4-FFF2-40B4-BE49-F238E27FC236}">
                  <a16:creationId xmlns:a16="http://schemas.microsoft.com/office/drawing/2014/main" id="{FD654C29-E88C-46A9-A532-A89D0F7CCBCD}"/>
                </a:ext>
              </a:extLst>
            </p:cNvPr>
            <p:cNvSpPr/>
            <p:nvPr/>
          </p:nvSpPr>
          <p:spPr>
            <a:xfrm>
              <a:off x="2881693" y="2022763"/>
              <a:ext cx="490637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1" name="Rectangle 480">
              <a:extLst>
                <a:ext uri="{FF2B5EF4-FFF2-40B4-BE49-F238E27FC236}">
                  <a16:creationId xmlns:a16="http://schemas.microsoft.com/office/drawing/2014/main" id="{2A531A42-F443-4029-B9B9-521A36DE4FBE}"/>
                </a:ext>
              </a:extLst>
            </p:cNvPr>
            <p:cNvSpPr/>
            <p:nvPr/>
          </p:nvSpPr>
          <p:spPr>
            <a:xfrm>
              <a:off x="2881693" y="2378803"/>
              <a:ext cx="490637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2" name="Rectangle 481">
              <a:extLst>
                <a:ext uri="{FF2B5EF4-FFF2-40B4-BE49-F238E27FC236}">
                  <a16:creationId xmlns:a16="http://schemas.microsoft.com/office/drawing/2014/main" id="{FBE066CD-A7CC-47BC-A259-1ACCD8010697}"/>
                </a:ext>
              </a:extLst>
            </p:cNvPr>
            <p:cNvSpPr/>
            <p:nvPr/>
          </p:nvSpPr>
          <p:spPr>
            <a:xfrm>
              <a:off x="2881693" y="2260123"/>
              <a:ext cx="490637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3" name="Rectangle 482">
              <a:extLst>
                <a:ext uri="{FF2B5EF4-FFF2-40B4-BE49-F238E27FC236}">
                  <a16:creationId xmlns:a16="http://schemas.microsoft.com/office/drawing/2014/main" id="{90E681E9-BF91-407E-9FF9-FF03EEEFEEFC}"/>
                </a:ext>
              </a:extLst>
            </p:cNvPr>
            <p:cNvSpPr/>
            <p:nvPr/>
          </p:nvSpPr>
          <p:spPr>
            <a:xfrm>
              <a:off x="2880302" y="2141443"/>
              <a:ext cx="245318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4" name="Rectangle 483">
              <a:extLst>
                <a:ext uri="{FF2B5EF4-FFF2-40B4-BE49-F238E27FC236}">
                  <a16:creationId xmlns:a16="http://schemas.microsoft.com/office/drawing/2014/main" id="{A55149AB-7B90-4B11-8E6C-B05761BEBA9F}"/>
                </a:ext>
              </a:extLst>
            </p:cNvPr>
            <p:cNvSpPr/>
            <p:nvPr/>
          </p:nvSpPr>
          <p:spPr>
            <a:xfrm>
              <a:off x="2880302" y="2022763"/>
              <a:ext cx="245318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5" name="Rectangle 484">
              <a:extLst>
                <a:ext uri="{FF2B5EF4-FFF2-40B4-BE49-F238E27FC236}">
                  <a16:creationId xmlns:a16="http://schemas.microsoft.com/office/drawing/2014/main" id="{DE84E254-7DFA-4EC9-9BF4-EB186A9A8ED5}"/>
                </a:ext>
              </a:extLst>
            </p:cNvPr>
            <p:cNvSpPr/>
            <p:nvPr/>
          </p:nvSpPr>
          <p:spPr>
            <a:xfrm>
              <a:off x="2880302" y="2378803"/>
              <a:ext cx="245318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6" name="Rectangle 485">
              <a:extLst>
                <a:ext uri="{FF2B5EF4-FFF2-40B4-BE49-F238E27FC236}">
                  <a16:creationId xmlns:a16="http://schemas.microsoft.com/office/drawing/2014/main" id="{D2ABB0DA-F413-4CA4-A9AA-DD180CBE3051}"/>
                </a:ext>
              </a:extLst>
            </p:cNvPr>
            <p:cNvSpPr/>
            <p:nvPr/>
          </p:nvSpPr>
          <p:spPr>
            <a:xfrm>
              <a:off x="2880302" y="2260123"/>
              <a:ext cx="245318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87" name="Rectangle 486">
            <a:extLst>
              <a:ext uri="{FF2B5EF4-FFF2-40B4-BE49-F238E27FC236}">
                <a16:creationId xmlns:a16="http://schemas.microsoft.com/office/drawing/2014/main" id="{C23CE28D-5B26-40E4-8B47-F0FEF7DAF7B0}"/>
              </a:ext>
            </a:extLst>
          </p:cNvPr>
          <p:cNvSpPr/>
          <p:nvPr/>
        </p:nvSpPr>
        <p:spPr>
          <a:xfrm>
            <a:off x="4290831" y="2091993"/>
            <a:ext cx="251532" cy="51692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8" name="Rectangle 487">
            <a:extLst>
              <a:ext uri="{FF2B5EF4-FFF2-40B4-BE49-F238E27FC236}">
                <a16:creationId xmlns:a16="http://schemas.microsoft.com/office/drawing/2014/main" id="{4745FD98-2248-4F61-8B5B-4C34312F32F8}"/>
              </a:ext>
            </a:extLst>
          </p:cNvPr>
          <p:cNvSpPr/>
          <p:nvPr/>
        </p:nvSpPr>
        <p:spPr>
          <a:xfrm>
            <a:off x="4290831" y="2040301"/>
            <a:ext cx="251532" cy="51692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9" name="Rectangle 488">
            <a:extLst>
              <a:ext uri="{FF2B5EF4-FFF2-40B4-BE49-F238E27FC236}">
                <a16:creationId xmlns:a16="http://schemas.microsoft.com/office/drawing/2014/main" id="{1B946767-5826-4615-8789-ABC08378A9A5}"/>
              </a:ext>
            </a:extLst>
          </p:cNvPr>
          <p:cNvSpPr/>
          <p:nvPr/>
        </p:nvSpPr>
        <p:spPr>
          <a:xfrm>
            <a:off x="4290119" y="2091993"/>
            <a:ext cx="125766" cy="516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3A8F5EE3-EBD2-454D-B5A3-4C99050FA220}"/>
              </a:ext>
            </a:extLst>
          </p:cNvPr>
          <p:cNvSpPr/>
          <p:nvPr/>
        </p:nvSpPr>
        <p:spPr>
          <a:xfrm>
            <a:off x="4290119" y="2040301"/>
            <a:ext cx="125766" cy="516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1" name="Rectangle 490">
            <a:extLst>
              <a:ext uri="{FF2B5EF4-FFF2-40B4-BE49-F238E27FC236}">
                <a16:creationId xmlns:a16="http://schemas.microsoft.com/office/drawing/2014/main" id="{F7E2BB7D-1C33-4D19-BCCE-E019C6A0343E}"/>
              </a:ext>
            </a:extLst>
          </p:cNvPr>
          <p:cNvSpPr/>
          <p:nvPr/>
        </p:nvSpPr>
        <p:spPr>
          <a:xfrm>
            <a:off x="4290119" y="2194852"/>
            <a:ext cx="251532" cy="51692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2" name="Rectangle 491">
            <a:extLst>
              <a:ext uri="{FF2B5EF4-FFF2-40B4-BE49-F238E27FC236}">
                <a16:creationId xmlns:a16="http://schemas.microsoft.com/office/drawing/2014/main" id="{D775BE89-8C73-4F49-986F-D5AD45FF2D33}"/>
              </a:ext>
            </a:extLst>
          </p:cNvPr>
          <p:cNvSpPr/>
          <p:nvPr/>
        </p:nvSpPr>
        <p:spPr>
          <a:xfrm>
            <a:off x="4290119" y="2143160"/>
            <a:ext cx="251532" cy="51692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3" name="Rectangle 492">
            <a:extLst>
              <a:ext uri="{FF2B5EF4-FFF2-40B4-BE49-F238E27FC236}">
                <a16:creationId xmlns:a16="http://schemas.microsoft.com/office/drawing/2014/main" id="{BEF5C5A0-1FE5-4ABE-913B-A80640F810C4}"/>
              </a:ext>
            </a:extLst>
          </p:cNvPr>
          <p:cNvSpPr/>
          <p:nvPr/>
        </p:nvSpPr>
        <p:spPr>
          <a:xfrm>
            <a:off x="4289407" y="2194852"/>
            <a:ext cx="125766" cy="516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4" name="Rectangle 493">
            <a:extLst>
              <a:ext uri="{FF2B5EF4-FFF2-40B4-BE49-F238E27FC236}">
                <a16:creationId xmlns:a16="http://schemas.microsoft.com/office/drawing/2014/main" id="{5708C9A3-7FB2-49C5-95E7-806AFCF0328D}"/>
              </a:ext>
            </a:extLst>
          </p:cNvPr>
          <p:cNvSpPr/>
          <p:nvPr/>
        </p:nvSpPr>
        <p:spPr>
          <a:xfrm>
            <a:off x="4289407" y="2143160"/>
            <a:ext cx="125766" cy="516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88722666-BEA0-487C-9FA3-6D9F3CB841BD}"/>
              </a:ext>
            </a:extLst>
          </p:cNvPr>
          <p:cNvGrpSpPr/>
          <p:nvPr/>
        </p:nvGrpSpPr>
        <p:grpSpPr>
          <a:xfrm>
            <a:off x="4273485" y="2929473"/>
            <a:ext cx="252956" cy="257804"/>
            <a:chOff x="3842559" y="2002330"/>
            <a:chExt cx="492026" cy="586061"/>
          </a:xfrm>
        </p:grpSpPr>
        <p:sp>
          <p:nvSpPr>
            <p:cNvPr id="496" name="Rectangle 495">
              <a:extLst>
                <a:ext uri="{FF2B5EF4-FFF2-40B4-BE49-F238E27FC236}">
                  <a16:creationId xmlns:a16="http://schemas.microsoft.com/office/drawing/2014/main" id="{518849C1-6EFF-43B8-BA93-A50673E756DD}"/>
                </a:ext>
              </a:extLst>
            </p:cNvPr>
            <p:cNvSpPr/>
            <p:nvPr/>
          </p:nvSpPr>
          <p:spPr>
            <a:xfrm>
              <a:off x="3843948" y="2121008"/>
              <a:ext cx="490637" cy="118679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7" name="Rectangle 496">
              <a:extLst>
                <a:ext uri="{FF2B5EF4-FFF2-40B4-BE49-F238E27FC236}">
                  <a16:creationId xmlns:a16="http://schemas.microsoft.com/office/drawing/2014/main" id="{1A180F58-F6E9-4943-9274-1D57FEC5B10F}"/>
                </a:ext>
              </a:extLst>
            </p:cNvPr>
            <p:cNvSpPr/>
            <p:nvPr/>
          </p:nvSpPr>
          <p:spPr>
            <a:xfrm>
              <a:off x="3843948" y="2002330"/>
              <a:ext cx="490637" cy="118679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8" name="Rectangle 497">
              <a:extLst>
                <a:ext uri="{FF2B5EF4-FFF2-40B4-BE49-F238E27FC236}">
                  <a16:creationId xmlns:a16="http://schemas.microsoft.com/office/drawing/2014/main" id="{E9CC7E27-DC67-472A-9654-757ED58841A3}"/>
                </a:ext>
              </a:extLst>
            </p:cNvPr>
            <p:cNvSpPr/>
            <p:nvPr/>
          </p:nvSpPr>
          <p:spPr>
            <a:xfrm>
              <a:off x="3843948" y="2358367"/>
              <a:ext cx="490637" cy="118679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9" name="Rectangle 498">
              <a:extLst>
                <a:ext uri="{FF2B5EF4-FFF2-40B4-BE49-F238E27FC236}">
                  <a16:creationId xmlns:a16="http://schemas.microsoft.com/office/drawing/2014/main" id="{643E0A14-1CB3-43CB-B7F9-48A7B04BABF3}"/>
                </a:ext>
              </a:extLst>
            </p:cNvPr>
            <p:cNvSpPr/>
            <p:nvPr/>
          </p:nvSpPr>
          <p:spPr>
            <a:xfrm>
              <a:off x="3843948" y="2239688"/>
              <a:ext cx="490637" cy="11867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0" name="Rectangle 499">
              <a:extLst>
                <a:ext uri="{FF2B5EF4-FFF2-40B4-BE49-F238E27FC236}">
                  <a16:creationId xmlns:a16="http://schemas.microsoft.com/office/drawing/2014/main" id="{2CD4A9AD-11D8-4760-B710-0C3550CA2248}"/>
                </a:ext>
              </a:extLst>
            </p:cNvPr>
            <p:cNvSpPr/>
            <p:nvPr/>
          </p:nvSpPr>
          <p:spPr>
            <a:xfrm>
              <a:off x="3842559" y="2121008"/>
              <a:ext cx="245318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1" name="Rectangle 500">
              <a:extLst>
                <a:ext uri="{FF2B5EF4-FFF2-40B4-BE49-F238E27FC236}">
                  <a16:creationId xmlns:a16="http://schemas.microsoft.com/office/drawing/2014/main" id="{94D5350F-4D63-4009-A851-02EE9CB4E5D1}"/>
                </a:ext>
              </a:extLst>
            </p:cNvPr>
            <p:cNvSpPr/>
            <p:nvPr/>
          </p:nvSpPr>
          <p:spPr>
            <a:xfrm>
              <a:off x="3842559" y="2002330"/>
              <a:ext cx="245318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2" name="Rectangle 501">
              <a:extLst>
                <a:ext uri="{FF2B5EF4-FFF2-40B4-BE49-F238E27FC236}">
                  <a16:creationId xmlns:a16="http://schemas.microsoft.com/office/drawing/2014/main" id="{F3D9EEF4-E1D9-4528-B7BD-5EEE1846A2E1}"/>
                </a:ext>
              </a:extLst>
            </p:cNvPr>
            <p:cNvSpPr/>
            <p:nvPr/>
          </p:nvSpPr>
          <p:spPr>
            <a:xfrm>
              <a:off x="3842559" y="2358367"/>
              <a:ext cx="245318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3" name="Rectangle 502">
              <a:extLst>
                <a:ext uri="{FF2B5EF4-FFF2-40B4-BE49-F238E27FC236}">
                  <a16:creationId xmlns:a16="http://schemas.microsoft.com/office/drawing/2014/main" id="{2DB69EBA-6DA1-49D3-8D93-A9E8B6F38E39}"/>
                </a:ext>
              </a:extLst>
            </p:cNvPr>
            <p:cNvSpPr/>
            <p:nvPr/>
          </p:nvSpPr>
          <p:spPr>
            <a:xfrm>
              <a:off x="3842559" y="2239688"/>
              <a:ext cx="245318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4" name="Rectangle 503">
              <a:extLst>
                <a:ext uri="{FF2B5EF4-FFF2-40B4-BE49-F238E27FC236}">
                  <a16:creationId xmlns:a16="http://schemas.microsoft.com/office/drawing/2014/main" id="{F7691D5A-60AA-43A7-A613-80B7D39F832D}"/>
                </a:ext>
              </a:extLst>
            </p:cNvPr>
            <p:cNvSpPr/>
            <p:nvPr/>
          </p:nvSpPr>
          <p:spPr>
            <a:xfrm>
              <a:off x="3843948" y="2469712"/>
              <a:ext cx="490637" cy="118679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5" name="Rectangle 504">
              <a:extLst>
                <a:ext uri="{FF2B5EF4-FFF2-40B4-BE49-F238E27FC236}">
                  <a16:creationId xmlns:a16="http://schemas.microsoft.com/office/drawing/2014/main" id="{8E17C473-95BE-4C5D-BC39-D4F2F5ADC56B}"/>
                </a:ext>
              </a:extLst>
            </p:cNvPr>
            <p:cNvSpPr/>
            <p:nvPr/>
          </p:nvSpPr>
          <p:spPr>
            <a:xfrm>
              <a:off x="3842559" y="2469712"/>
              <a:ext cx="245318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39423EB6-D626-45A2-8CAE-B08DFC4AAB08}"/>
              </a:ext>
            </a:extLst>
          </p:cNvPr>
          <p:cNvGrpSpPr/>
          <p:nvPr/>
        </p:nvGrpSpPr>
        <p:grpSpPr>
          <a:xfrm>
            <a:off x="4297677" y="4319205"/>
            <a:ext cx="252244" cy="103384"/>
            <a:chOff x="3847081" y="755581"/>
            <a:chExt cx="273548" cy="128342"/>
          </a:xfrm>
        </p:grpSpPr>
        <p:sp>
          <p:nvSpPr>
            <p:cNvPr id="507" name="Rectangle 506">
              <a:extLst>
                <a:ext uri="{FF2B5EF4-FFF2-40B4-BE49-F238E27FC236}">
                  <a16:creationId xmlns:a16="http://schemas.microsoft.com/office/drawing/2014/main" id="{C330577D-944D-42B9-B222-097B64A4A014}"/>
                </a:ext>
              </a:extLst>
            </p:cNvPr>
            <p:cNvSpPr/>
            <p:nvPr/>
          </p:nvSpPr>
          <p:spPr>
            <a:xfrm>
              <a:off x="3847853" y="819752"/>
              <a:ext cx="272776" cy="64171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8" name="Rectangle 507">
              <a:extLst>
                <a:ext uri="{FF2B5EF4-FFF2-40B4-BE49-F238E27FC236}">
                  <a16:creationId xmlns:a16="http://schemas.microsoft.com/office/drawing/2014/main" id="{9FC10843-4BDE-4E69-9010-91C9DC200302}"/>
                </a:ext>
              </a:extLst>
            </p:cNvPr>
            <p:cNvSpPr/>
            <p:nvPr/>
          </p:nvSpPr>
          <p:spPr>
            <a:xfrm>
              <a:off x="3847853" y="755581"/>
              <a:ext cx="272776" cy="64171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9" name="Rectangle 508">
              <a:extLst>
                <a:ext uri="{FF2B5EF4-FFF2-40B4-BE49-F238E27FC236}">
                  <a16:creationId xmlns:a16="http://schemas.microsoft.com/office/drawing/2014/main" id="{ADB52544-2934-4FF3-AEA5-7F6A835F3E6B}"/>
                </a:ext>
              </a:extLst>
            </p:cNvPr>
            <p:cNvSpPr/>
            <p:nvPr/>
          </p:nvSpPr>
          <p:spPr>
            <a:xfrm>
              <a:off x="3847081" y="819752"/>
              <a:ext cx="136388" cy="641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0" name="Rectangle 509">
              <a:extLst>
                <a:ext uri="{FF2B5EF4-FFF2-40B4-BE49-F238E27FC236}">
                  <a16:creationId xmlns:a16="http://schemas.microsoft.com/office/drawing/2014/main" id="{C2B7862F-D213-4881-BC36-CD7FDBF9E89C}"/>
                </a:ext>
              </a:extLst>
            </p:cNvPr>
            <p:cNvSpPr/>
            <p:nvPr/>
          </p:nvSpPr>
          <p:spPr>
            <a:xfrm>
              <a:off x="3847081" y="755581"/>
              <a:ext cx="136388" cy="641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11" name="Group 510">
            <a:extLst>
              <a:ext uri="{FF2B5EF4-FFF2-40B4-BE49-F238E27FC236}">
                <a16:creationId xmlns:a16="http://schemas.microsoft.com/office/drawing/2014/main" id="{C774DECB-4999-4784-8E9E-604C50C44008}"/>
              </a:ext>
            </a:extLst>
          </p:cNvPr>
          <p:cNvGrpSpPr/>
          <p:nvPr/>
        </p:nvGrpSpPr>
        <p:grpSpPr>
          <a:xfrm>
            <a:off x="4271789" y="6050979"/>
            <a:ext cx="252957" cy="257935"/>
            <a:chOff x="3549410" y="5707704"/>
            <a:chExt cx="274321" cy="320203"/>
          </a:xfrm>
        </p:grpSpPr>
        <p:grpSp>
          <p:nvGrpSpPr>
            <p:cNvPr id="512" name="Group 511">
              <a:extLst>
                <a:ext uri="{FF2B5EF4-FFF2-40B4-BE49-F238E27FC236}">
                  <a16:creationId xmlns:a16="http://schemas.microsoft.com/office/drawing/2014/main" id="{3BD26BB5-B617-4153-8E28-7F60A8D66CF6}"/>
                </a:ext>
              </a:extLst>
            </p:cNvPr>
            <p:cNvGrpSpPr/>
            <p:nvPr/>
          </p:nvGrpSpPr>
          <p:grpSpPr>
            <a:xfrm>
              <a:off x="3549411" y="5707704"/>
              <a:ext cx="274320" cy="192024"/>
              <a:chOff x="4720651" y="6145116"/>
              <a:chExt cx="605309" cy="467009"/>
            </a:xfrm>
          </p:grpSpPr>
          <p:sp>
            <p:nvSpPr>
              <p:cNvPr id="518" name="Rectangle 517">
                <a:extLst>
                  <a:ext uri="{FF2B5EF4-FFF2-40B4-BE49-F238E27FC236}">
                    <a16:creationId xmlns:a16="http://schemas.microsoft.com/office/drawing/2014/main" id="{E99544D3-DB2E-45AC-BEE9-A90735830484}"/>
                  </a:ext>
                </a:extLst>
              </p:cNvPr>
              <p:cNvSpPr/>
              <p:nvPr/>
            </p:nvSpPr>
            <p:spPr>
              <a:xfrm>
                <a:off x="4722359" y="6300786"/>
                <a:ext cx="603601" cy="1556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9" name="Rectangle 518">
                <a:extLst>
                  <a:ext uri="{FF2B5EF4-FFF2-40B4-BE49-F238E27FC236}">
                    <a16:creationId xmlns:a16="http://schemas.microsoft.com/office/drawing/2014/main" id="{A24EF2C3-3049-4BEA-B87E-3A97B7B4FE7F}"/>
                  </a:ext>
                </a:extLst>
              </p:cNvPr>
              <p:cNvSpPr/>
              <p:nvPr/>
            </p:nvSpPr>
            <p:spPr>
              <a:xfrm>
                <a:off x="4722359" y="6145116"/>
                <a:ext cx="603601" cy="155669"/>
              </a:xfrm>
              <a:prstGeom prst="rect">
                <a:avLst/>
              </a:prstGeom>
              <a:solidFill>
                <a:srgbClr val="7030A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0" name="Rectangle 519">
                <a:extLst>
                  <a:ext uri="{FF2B5EF4-FFF2-40B4-BE49-F238E27FC236}">
                    <a16:creationId xmlns:a16="http://schemas.microsoft.com/office/drawing/2014/main" id="{41838BD8-12EF-457B-8876-4AF0117FCD98}"/>
                  </a:ext>
                </a:extLst>
              </p:cNvPr>
              <p:cNvSpPr/>
              <p:nvPr/>
            </p:nvSpPr>
            <p:spPr>
              <a:xfrm>
                <a:off x="4722359" y="6456456"/>
                <a:ext cx="603601" cy="155669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1" name="Rectangle 520">
                <a:extLst>
                  <a:ext uri="{FF2B5EF4-FFF2-40B4-BE49-F238E27FC236}">
                    <a16:creationId xmlns:a16="http://schemas.microsoft.com/office/drawing/2014/main" id="{E4AAA847-ABD7-4E3C-9184-44184AFB80CD}"/>
                  </a:ext>
                </a:extLst>
              </p:cNvPr>
              <p:cNvSpPr/>
              <p:nvPr/>
            </p:nvSpPr>
            <p:spPr>
              <a:xfrm>
                <a:off x="4720651" y="6300786"/>
                <a:ext cx="301800" cy="15566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2" name="Rectangle 521">
                <a:extLst>
                  <a:ext uri="{FF2B5EF4-FFF2-40B4-BE49-F238E27FC236}">
                    <a16:creationId xmlns:a16="http://schemas.microsoft.com/office/drawing/2014/main" id="{1A489FA8-5345-470A-9DBC-65BA19374A24}"/>
                  </a:ext>
                </a:extLst>
              </p:cNvPr>
              <p:cNvSpPr/>
              <p:nvPr/>
            </p:nvSpPr>
            <p:spPr>
              <a:xfrm>
                <a:off x="4720651" y="6145116"/>
                <a:ext cx="301800" cy="15566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3" name="Rectangle 522">
                <a:extLst>
                  <a:ext uri="{FF2B5EF4-FFF2-40B4-BE49-F238E27FC236}">
                    <a16:creationId xmlns:a16="http://schemas.microsoft.com/office/drawing/2014/main" id="{464EF5FD-EF7C-47F4-9D53-7270E9A6D1C4}"/>
                  </a:ext>
                </a:extLst>
              </p:cNvPr>
              <p:cNvSpPr/>
              <p:nvPr/>
            </p:nvSpPr>
            <p:spPr>
              <a:xfrm>
                <a:off x="4720651" y="6456456"/>
                <a:ext cx="301800" cy="15566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13" name="Group 512">
              <a:extLst>
                <a:ext uri="{FF2B5EF4-FFF2-40B4-BE49-F238E27FC236}">
                  <a16:creationId xmlns:a16="http://schemas.microsoft.com/office/drawing/2014/main" id="{BAD94FD2-62E3-4826-9E02-C04422043099}"/>
                </a:ext>
              </a:extLst>
            </p:cNvPr>
            <p:cNvGrpSpPr/>
            <p:nvPr/>
          </p:nvGrpSpPr>
          <p:grpSpPr>
            <a:xfrm>
              <a:off x="3549410" y="5899565"/>
              <a:ext cx="273548" cy="128342"/>
              <a:chOff x="3847081" y="755581"/>
              <a:chExt cx="273548" cy="128342"/>
            </a:xfrm>
          </p:grpSpPr>
          <p:sp>
            <p:nvSpPr>
              <p:cNvPr id="514" name="Rectangle 513">
                <a:extLst>
                  <a:ext uri="{FF2B5EF4-FFF2-40B4-BE49-F238E27FC236}">
                    <a16:creationId xmlns:a16="http://schemas.microsoft.com/office/drawing/2014/main" id="{2788BE11-7F55-4F76-9482-3144DEA37230}"/>
                  </a:ext>
                </a:extLst>
              </p:cNvPr>
              <p:cNvSpPr/>
              <p:nvPr/>
            </p:nvSpPr>
            <p:spPr>
              <a:xfrm>
                <a:off x="3847853" y="819752"/>
                <a:ext cx="272776" cy="64171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5" name="Rectangle 514">
                <a:extLst>
                  <a:ext uri="{FF2B5EF4-FFF2-40B4-BE49-F238E27FC236}">
                    <a16:creationId xmlns:a16="http://schemas.microsoft.com/office/drawing/2014/main" id="{CF26DF84-772C-4FB3-BECF-2A14EDB37157}"/>
                  </a:ext>
                </a:extLst>
              </p:cNvPr>
              <p:cNvSpPr/>
              <p:nvPr/>
            </p:nvSpPr>
            <p:spPr>
              <a:xfrm>
                <a:off x="3847853" y="755581"/>
                <a:ext cx="272776" cy="64171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6" name="Rectangle 515">
                <a:extLst>
                  <a:ext uri="{FF2B5EF4-FFF2-40B4-BE49-F238E27FC236}">
                    <a16:creationId xmlns:a16="http://schemas.microsoft.com/office/drawing/2014/main" id="{F47CB64E-4EC6-499D-99EE-BB554B4A1A48}"/>
                  </a:ext>
                </a:extLst>
              </p:cNvPr>
              <p:cNvSpPr/>
              <p:nvPr/>
            </p:nvSpPr>
            <p:spPr>
              <a:xfrm>
                <a:off x="3847081" y="819752"/>
                <a:ext cx="136388" cy="6417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7" name="Rectangle 516">
                <a:extLst>
                  <a:ext uri="{FF2B5EF4-FFF2-40B4-BE49-F238E27FC236}">
                    <a16:creationId xmlns:a16="http://schemas.microsoft.com/office/drawing/2014/main" id="{24F89673-ECB2-47E4-9C07-1C423DEECAE2}"/>
                  </a:ext>
                </a:extLst>
              </p:cNvPr>
              <p:cNvSpPr/>
              <p:nvPr/>
            </p:nvSpPr>
            <p:spPr>
              <a:xfrm>
                <a:off x="3847081" y="755581"/>
                <a:ext cx="136388" cy="6417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24" name="Group 523">
            <a:extLst>
              <a:ext uri="{FF2B5EF4-FFF2-40B4-BE49-F238E27FC236}">
                <a16:creationId xmlns:a16="http://schemas.microsoft.com/office/drawing/2014/main" id="{08B99B78-0589-4CD9-A8F9-5978994F5DB2}"/>
              </a:ext>
            </a:extLst>
          </p:cNvPr>
          <p:cNvGrpSpPr/>
          <p:nvPr/>
        </p:nvGrpSpPr>
        <p:grpSpPr>
          <a:xfrm>
            <a:off x="2863443" y="2022482"/>
            <a:ext cx="254211" cy="4177680"/>
            <a:chOff x="3058127" y="838424"/>
            <a:chExt cx="275681" cy="5186204"/>
          </a:xfrm>
        </p:grpSpPr>
        <p:cxnSp>
          <p:nvCxnSpPr>
            <p:cNvPr id="525" name="Straight Arrow Connector 524">
              <a:extLst>
                <a:ext uri="{FF2B5EF4-FFF2-40B4-BE49-F238E27FC236}">
                  <a16:creationId xmlns:a16="http://schemas.microsoft.com/office/drawing/2014/main" id="{775BC73D-56A0-41D8-AF00-3E97B162C1ED}"/>
                </a:ext>
              </a:extLst>
            </p:cNvPr>
            <p:cNvCxnSpPr/>
            <p:nvPr/>
          </p:nvCxnSpPr>
          <p:spPr>
            <a:xfrm flipV="1">
              <a:off x="3096082" y="838424"/>
              <a:ext cx="237726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26" name="Straight Arrow Connector 525">
              <a:extLst>
                <a:ext uri="{FF2B5EF4-FFF2-40B4-BE49-F238E27FC236}">
                  <a16:creationId xmlns:a16="http://schemas.microsoft.com/office/drawing/2014/main" id="{CEC76405-6300-4517-A672-F5E080EA2B61}"/>
                </a:ext>
              </a:extLst>
            </p:cNvPr>
            <p:cNvCxnSpPr/>
            <p:nvPr/>
          </p:nvCxnSpPr>
          <p:spPr>
            <a:xfrm flipV="1">
              <a:off x="3058127" y="2293577"/>
              <a:ext cx="237726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27" name="Straight Arrow Connector 526">
              <a:extLst>
                <a:ext uri="{FF2B5EF4-FFF2-40B4-BE49-F238E27FC236}">
                  <a16:creationId xmlns:a16="http://schemas.microsoft.com/office/drawing/2014/main" id="{4AA52FB9-1BB5-4CC0-AB75-0A804A9B88BE}"/>
                </a:ext>
              </a:extLst>
            </p:cNvPr>
            <p:cNvCxnSpPr/>
            <p:nvPr/>
          </p:nvCxnSpPr>
          <p:spPr>
            <a:xfrm flipV="1">
              <a:off x="3071866" y="3554117"/>
              <a:ext cx="237726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28" name="Straight Arrow Connector 527">
              <a:extLst>
                <a:ext uri="{FF2B5EF4-FFF2-40B4-BE49-F238E27FC236}">
                  <a16:creationId xmlns:a16="http://schemas.microsoft.com/office/drawing/2014/main" id="{7900F560-AA0C-4190-9D46-C4DA484EA4AF}"/>
                </a:ext>
              </a:extLst>
            </p:cNvPr>
            <p:cNvCxnSpPr/>
            <p:nvPr/>
          </p:nvCxnSpPr>
          <p:spPr>
            <a:xfrm flipV="1">
              <a:off x="3089005" y="4898524"/>
              <a:ext cx="237726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29" name="Straight Arrow Connector 528">
              <a:extLst>
                <a:ext uri="{FF2B5EF4-FFF2-40B4-BE49-F238E27FC236}">
                  <a16:creationId xmlns:a16="http://schemas.microsoft.com/office/drawing/2014/main" id="{080E8222-DE3E-4BA3-B3EE-5805F766E330}"/>
                </a:ext>
              </a:extLst>
            </p:cNvPr>
            <p:cNvCxnSpPr/>
            <p:nvPr/>
          </p:nvCxnSpPr>
          <p:spPr>
            <a:xfrm flipV="1">
              <a:off x="3071857" y="6024627"/>
              <a:ext cx="237726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30" name="Group 529">
            <a:extLst>
              <a:ext uri="{FF2B5EF4-FFF2-40B4-BE49-F238E27FC236}">
                <a16:creationId xmlns:a16="http://schemas.microsoft.com/office/drawing/2014/main" id="{94A030DF-793D-41EF-9559-7E10D2F71D36}"/>
              </a:ext>
            </a:extLst>
          </p:cNvPr>
          <p:cNvGrpSpPr/>
          <p:nvPr/>
        </p:nvGrpSpPr>
        <p:grpSpPr>
          <a:xfrm>
            <a:off x="1930346" y="2027165"/>
            <a:ext cx="254211" cy="4177680"/>
            <a:chOff x="3058127" y="838424"/>
            <a:chExt cx="275681" cy="5186204"/>
          </a:xfrm>
        </p:grpSpPr>
        <p:cxnSp>
          <p:nvCxnSpPr>
            <p:cNvPr id="531" name="Straight Arrow Connector 530">
              <a:extLst>
                <a:ext uri="{FF2B5EF4-FFF2-40B4-BE49-F238E27FC236}">
                  <a16:creationId xmlns:a16="http://schemas.microsoft.com/office/drawing/2014/main" id="{0752E1C3-B5F6-4C76-9EB2-6AD02BC0AD8E}"/>
                </a:ext>
              </a:extLst>
            </p:cNvPr>
            <p:cNvCxnSpPr/>
            <p:nvPr/>
          </p:nvCxnSpPr>
          <p:spPr>
            <a:xfrm flipV="1">
              <a:off x="3096082" y="838424"/>
              <a:ext cx="237726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32" name="Straight Arrow Connector 531">
              <a:extLst>
                <a:ext uri="{FF2B5EF4-FFF2-40B4-BE49-F238E27FC236}">
                  <a16:creationId xmlns:a16="http://schemas.microsoft.com/office/drawing/2014/main" id="{56C50ADA-2887-4674-8F0D-B3284AA95E3E}"/>
                </a:ext>
              </a:extLst>
            </p:cNvPr>
            <p:cNvCxnSpPr/>
            <p:nvPr/>
          </p:nvCxnSpPr>
          <p:spPr>
            <a:xfrm flipV="1">
              <a:off x="3058127" y="2293577"/>
              <a:ext cx="237726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33" name="Straight Arrow Connector 532">
              <a:extLst>
                <a:ext uri="{FF2B5EF4-FFF2-40B4-BE49-F238E27FC236}">
                  <a16:creationId xmlns:a16="http://schemas.microsoft.com/office/drawing/2014/main" id="{33B75925-A555-4003-BF82-9A73AB87A9C3}"/>
                </a:ext>
              </a:extLst>
            </p:cNvPr>
            <p:cNvCxnSpPr/>
            <p:nvPr/>
          </p:nvCxnSpPr>
          <p:spPr>
            <a:xfrm flipV="1">
              <a:off x="3071866" y="3554117"/>
              <a:ext cx="237726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34" name="Straight Arrow Connector 533">
              <a:extLst>
                <a:ext uri="{FF2B5EF4-FFF2-40B4-BE49-F238E27FC236}">
                  <a16:creationId xmlns:a16="http://schemas.microsoft.com/office/drawing/2014/main" id="{F0795395-4939-422F-ACEF-E057015051AC}"/>
                </a:ext>
              </a:extLst>
            </p:cNvPr>
            <p:cNvCxnSpPr/>
            <p:nvPr/>
          </p:nvCxnSpPr>
          <p:spPr>
            <a:xfrm flipV="1">
              <a:off x="3089005" y="4898524"/>
              <a:ext cx="237726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35" name="Straight Arrow Connector 534">
              <a:extLst>
                <a:ext uri="{FF2B5EF4-FFF2-40B4-BE49-F238E27FC236}">
                  <a16:creationId xmlns:a16="http://schemas.microsoft.com/office/drawing/2014/main" id="{35F11426-259F-4EC2-9EB0-E4D0C2731A22}"/>
                </a:ext>
              </a:extLst>
            </p:cNvPr>
            <p:cNvCxnSpPr/>
            <p:nvPr/>
          </p:nvCxnSpPr>
          <p:spPr>
            <a:xfrm flipV="1">
              <a:off x="3071857" y="6024627"/>
              <a:ext cx="237726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75" name="Rectangle 1174">
            <a:extLst>
              <a:ext uri="{FF2B5EF4-FFF2-40B4-BE49-F238E27FC236}">
                <a16:creationId xmlns:a16="http://schemas.microsoft.com/office/drawing/2014/main" id="{4F01B586-CC4D-4323-A7E4-F8115D1EF990}"/>
              </a:ext>
            </a:extLst>
          </p:cNvPr>
          <p:cNvSpPr/>
          <p:nvPr/>
        </p:nvSpPr>
        <p:spPr>
          <a:xfrm>
            <a:off x="996746" y="646544"/>
            <a:ext cx="3649500" cy="4391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Relational Algebra Kernel</a:t>
            </a:r>
          </a:p>
        </p:txBody>
      </p:sp>
      <p:sp>
        <p:nvSpPr>
          <p:cNvPr id="1179" name="Arrow: Right 1178">
            <a:extLst>
              <a:ext uri="{FF2B5EF4-FFF2-40B4-BE49-F238E27FC236}">
                <a16:creationId xmlns:a16="http://schemas.microsoft.com/office/drawing/2014/main" id="{DBF9772C-1FE4-4EA6-BA18-42C751426798}"/>
              </a:ext>
            </a:extLst>
          </p:cNvPr>
          <p:cNvSpPr/>
          <p:nvPr/>
        </p:nvSpPr>
        <p:spPr>
          <a:xfrm>
            <a:off x="4865070" y="3944878"/>
            <a:ext cx="312525" cy="35103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3" name="Arrow: Right 1182">
            <a:extLst>
              <a:ext uri="{FF2B5EF4-FFF2-40B4-BE49-F238E27FC236}">
                <a16:creationId xmlns:a16="http://schemas.microsoft.com/office/drawing/2014/main" id="{947EFAEA-B519-4B5C-92D6-82D1523957A8}"/>
              </a:ext>
            </a:extLst>
          </p:cNvPr>
          <p:cNvSpPr/>
          <p:nvPr/>
        </p:nvSpPr>
        <p:spPr>
          <a:xfrm>
            <a:off x="4865070" y="681946"/>
            <a:ext cx="312525" cy="35103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6AB748-5B2B-C8D4-3830-A6B5FD245A97}"/>
              </a:ext>
            </a:extLst>
          </p:cNvPr>
          <p:cNvSpPr/>
          <p:nvPr/>
        </p:nvSpPr>
        <p:spPr>
          <a:xfrm rot="10800000" flipH="1">
            <a:off x="1093132" y="5232199"/>
            <a:ext cx="254572" cy="48091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CAC6A8-BCC1-5FE7-0E4A-35EE2E8F4899}"/>
              </a:ext>
            </a:extLst>
          </p:cNvPr>
          <p:cNvSpPr/>
          <p:nvPr/>
        </p:nvSpPr>
        <p:spPr>
          <a:xfrm rot="10800000" flipH="1">
            <a:off x="1093132" y="5280289"/>
            <a:ext cx="254572" cy="48091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8125AE-E1FB-BF7F-C37B-8E99C21C7566}"/>
              </a:ext>
            </a:extLst>
          </p:cNvPr>
          <p:cNvSpPr/>
          <p:nvPr/>
        </p:nvSpPr>
        <p:spPr>
          <a:xfrm rot="10800000" flipH="1">
            <a:off x="1093132" y="5136017"/>
            <a:ext cx="254572" cy="48091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15431B-CEFB-B924-4DCF-1F009D7136CD}"/>
              </a:ext>
            </a:extLst>
          </p:cNvPr>
          <p:cNvSpPr/>
          <p:nvPr/>
        </p:nvSpPr>
        <p:spPr>
          <a:xfrm rot="10800000" flipH="1">
            <a:off x="1093132" y="5184107"/>
            <a:ext cx="254572" cy="48091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23EEBCC-AF3A-46AE-656A-1A6D72169A6E}"/>
              </a:ext>
            </a:extLst>
          </p:cNvPr>
          <p:cNvCxnSpPr>
            <a:cxnSpLocks/>
            <a:endCxn id="24" idx="3"/>
          </p:cNvCxnSpPr>
          <p:nvPr/>
        </p:nvCxnSpPr>
        <p:spPr>
          <a:xfrm rot="10800000" flipH="1">
            <a:off x="1219697" y="5160062"/>
            <a:ext cx="0" cy="168318"/>
          </a:xfrm>
          <a:prstGeom prst="line">
            <a:avLst/>
          </a:prstGeom>
          <a:solidFill>
            <a:srgbClr val="FF0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656E8EC-149D-20DA-EEBB-50F9E3152F3B}"/>
              </a:ext>
            </a:extLst>
          </p:cNvPr>
          <p:cNvSpPr/>
          <p:nvPr/>
        </p:nvSpPr>
        <p:spPr>
          <a:xfrm rot="10800000" flipH="1">
            <a:off x="1092411" y="5232198"/>
            <a:ext cx="127286" cy="480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F93E972-86F8-0B87-1AE2-D993DA0EED58}"/>
              </a:ext>
            </a:extLst>
          </p:cNvPr>
          <p:cNvSpPr/>
          <p:nvPr/>
        </p:nvSpPr>
        <p:spPr>
          <a:xfrm rot="10800000" flipH="1">
            <a:off x="1092411" y="5280288"/>
            <a:ext cx="127286" cy="480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4FA0ECE-687C-801C-9D82-880B538EEA43}"/>
              </a:ext>
            </a:extLst>
          </p:cNvPr>
          <p:cNvSpPr/>
          <p:nvPr/>
        </p:nvSpPr>
        <p:spPr>
          <a:xfrm rot="10800000" flipH="1">
            <a:off x="1092411" y="5136018"/>
            <a:ext cx="127286" cy="480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CD6AB04-7A70-A187-32C8-8044B642974C}"/>
              </a:ext>
            </a:extLst>
          </p:cNvPr>
          <p:cNvSpPr/>
          <p:nvPr/>
        </p:nvSpPr>
        <p:spPr>
          <a:xfrm rot="10800000" flipH="1">
            <a:off x="1092411" y="5184110"/>
            <a:ext cx="127286" cy="480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920583D-1C4B-8EE1-A82C-19D488C36649}"/>
              </a:ext>
            </a:extLst>
          </p:cNvPr>
          <p:cNvGrpSpPr/>
          <p:nvPr/>
        </p:nvGrpSpPr>
        <p:grpSpPr>
          <a:xfrm rot="10800000">
            <a:off x="1573355" y="5163793"/>
            <a:ext cx="251548" cy="192362"/>
            <a:chOff x="1945749" y="3139203"/>
            <a:chExt cx="862305" cy="656056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A55EE3E-7325-A2BE-77EC-8562E38B8132}"/>
                </a:ext>
              </a:extLst>
            </p:cNvPr>
            <p:cNvSpPr/>
            <p:nvPr/>
          </p:nvSpPr>
          <p:spPr>
            <a:xfrm>
              <a:off x="1948182" y="3303217"/>
              <a:ext cx="859872" cy="16401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76C46B0-6FC7-70D5-2235-AD759F348104}"/>
                </a:ext>
              </a:extLst>
            </p:cNvPr>
            <p:cNvSpPr/>
            <p:nvPr/>
          </p:nvSpPr>
          <p:spPr>
            <a:xfrm>
              <a:off x="1948182" y="3139203"/>
              <a:ext cx="859872" cy="16401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0075161-DEBA-DD3C-751E-B8632F6AA92A}"/>
                </a:ext>
              </a:extLst>
            </p:cNvPr>
            <p:cNvSpPr/>
            <p:nvPr/>
          </p:nvSpPr>
          <p:spPr>
            <a:xfrm>
              <a:off x="1948182" y="3631245"/>
              <a:ext cx="859872" cy="16401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334DBB5-B09A-5A13-6CEB-EE7ECE1FBC17}"/>
                </a:ext>
              </a:extLst>
            </p:cNvPr>
            <p:cNvSpPr/>
            <p:nvPr/>
          </p:nvSpPr>
          <p:spPr>
            <a:xfrm>
              <a:off x="1948182" y="3467231"/>
              <a:ext cx="859872" cy="16401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D152B40-FD3C-FC46-41D2-C962734EA3B4}"/>
                </a:ext>
              </a:extLst>
            </p:cNvPr>
            <p:cNvCxnSpPr>
              <a:cxnSpLocks/>
              <a:endCxn id="78" idx="3"/>
            </p:cNvCxnSpPr>
            <p:nvPr/>
          </p:nvCxnSpPr>
          <p:spPr>
            <a:xfrm>
              <a:off x="2375685" y="3139203"/>
              <a:ext cx="0" cy="574049"/>
            </a:xfrm>
            <a:prstGeom prst="lin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63952EA-605B-0C07-7B33-5CBC822D2D83}"/>
                </a:ext>
              </a:extLst>
            </p:cNvPr>
            <p:cNvSpPr/>
            <p:nvPr/>
          </p:nvSpPr>
          <p:spPr>
            <a:xfrm>
              <a:off x="1945749" y="3303217"/>
              <a:ext cx="429936" cy="1640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711A68E-F3D2-1245-4693-B2E2B77A3B39}"/>
                </a:ext>
              </a:extLst>
            </p:cNvPr>
            <p:cNvSpPr/>
            <p:nvPr/>
          </p:nvSpPr>
          <p:spPr>
            <a:xfrm>
              <a:off x="1945749" y="3139203"/>
              <a:ext cx="429936" cy="1640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6134D8DD-44D6-C5AE-48DC-C076D1FF77EB}"/>
                </a:ext>
              </a:extLst>
            </p:cNvPr>
            <p:cNvSpPr/>
            <p:nvPr/>
          </p:nvSpPr>
          <p:spPr>
            <a:xfrm>
              <a:off x="1945749" y="3631245"/>
              <a:ext cx="429936" cy="1640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6" name="Rectangle 535">
              <a:extLst>
                <a:ext uri="{FF2B5EF4-FFF2-40B4-BE49-F238E27FC236}">
                  <a16:creationId xmlns:a16="http://schemas.microsoft.com/office/drawing/2014/main" id="{388BB620-0DB3-B902-14BB-D8FF8AE4156C}"/>
                </a:ext>
              </a:extLst>
            </p:cNvPr>
            <p:cNvSpPr/>
            <p:nvPr/>
          </p:nvSpPr>
          <p:spPr>
            <a:xfrm>
              <a:off x="1945749" y="3467231"/>
              <a:ext cx="429936" cy="1640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37" name="Rectangle 836">
            <a:extLst>
              <a:ext uri="{FF2B5EF4-FFF2-40B4-BE49-F238E27FC236}">
                <a16:creationId xmlns:a16="http://schemas.microsoft.com/office/drawing/2014/main" id="{9A19BD54-E1CF-0D68-7310-0239726D5170}"/>
              </a:ext>
            </a:extLst>
          </p:cNvPr>
          <p:cNvSpPr/>
          <p:nvPr/>
        </p:nvSpPr>
        <p:spPr>
          <a:xfrm rot="10800000">
            <a:off x="2441932" y="5277143"/>
            <a:ext cx="252317" cy="48074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3" name="Rectangle 842">
            <a:extLst>
              <a:ext uri="{FF2B5EF4-FFF2-40B4-BE49-F238E27FC236}">
                <a16:creationId xmlns:a16="http://schemas.microsoft.com/office/drawing/2014/main" id="{F26684BF-9D58-2E9B-37C9-B94912D99CD3}"/>
              </a:ext>
            </a:extLst>
          </p:cNvPr>
          <p:cNvSpPr/>
          <p:nvPr/>
        </p:nvSpPr>
        <p:spPr>
          <a:xfrm rot="10800000">
            <a:off x="2568805" y="5277143"/>
            <a:ext cx="126158" cy="4807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4" name="Rectangle 843">
            <a:extLst>
              <a:ext uri="{FF2B5EF4-FFF2-40B4-BE49-F238E27FC236}">
                <a16:creationId xmlns:a16="http://schemas.microsoft.com/office/drawing/2014/main" id="{0E4A8634-959B-770B-1EF8-18E3305AF76D}"/>
              </a:ext>
            </a:extLst>
          </p:cNvPr>
          <p:cNvSpPr/>
          <p:nvPr/>
        </p:nvSpPr>
        <p:spPr>
          <a:xfrm rot="10800000">
            <a:off x="2441931" y="5181985"/>
            <a:ext cx="252317" cy="48074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5" name="Rectangle 844">
            <a:extLst>
              <a:ext uri="{FF2B5EF4-FFF2-40B4-BE49-F238E27FC236}">
                <a16:creationId xmlns:a16="http://schemas.microsoft.com/office/drawing/2014/main" id="{334C548B-2471-B20B-DE45-19A3CFA88259}"/>
              </a:ext>
            </a:extLst>
          </p:cNvPr>
          <p:cNvSpPr/>
          <p:nvPr/>
        </p:nvSpPr>
        <p:spPr>
          <a:xfrm rot="10800000">
            <a:off x="2441931" y="5230059"/>
            <a:ext cx="252317" cy="48074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6" name="Rectangle 845">
            <a:extLst>
              <a:ext uri="{FF2B5EF4-FFF2-40B4-BE49-F238E27FC236}">
                <a16:creationId xmlns:a16="http://schemas.microsoft.com/office/drawing/2014/main" id="{0ECE389D-07E0-A040-47E8-96DE6CACE0F2}"/>
              </a:ext>
            </a:extLst>
          </p:cNvPr>
          <p:cNvSpPr/>
          <p:nvPr/>
        </p:nvSpPr>
        <p:spPr>
          <a:xfrm rot="10800000">
            <a:off x="2568803" y="5181985"/>
            <a:ext cx="126158" cy="4807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7" name="Rectangle 846">
            <a:extLst>
              <a:ext uri="{FF2B5EF4-FFF2-40B4-BE49-F238E27FC236}">
                <a16:creationId xmlns:a16="http://schemas.microsoft.com/office/drawing/2014/main" id="{AB156590-CCFF-658D-32CA-54D0FEAE70CD}"/>
              </a:ext>
            </a:extLst>
          </p:cNvPr>
          <p:cNvSpPr/>
          <p:nvPr/>
        </p:nvSpPr>
        <p:spPr>
          <a:xfrm rot="10800000">
            <a:off x="2568803" y="5230059"/>
            <a:ext cx="126158" cy="4807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0" name="Rectangle 959">
            <a:extLst>
              <a:ext uri="{FF2B5EF4-FFF2-40B4-BE49-F238E27FC236}">
                <a16:creationId xmlns:a16="http://schemas.microsoft.com/office/drawing/2014/main" id="{D80FACAD-BD00-F441-D758-E128EC26821E}"/>
              </a:ext>
            </a:extLst>
          </p:cNvPr>
          <p:cNvSpPr/>
          <p:nvPr/>
        </p:nvSpPr>
        <p:spPr>
          <a:xfrm>
            <a:off x="2316242" y="5229853"/>
            <a:ext cx="252317" cy="48074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3" name="Rectangle 962">
            <a:extLst>
              <a:ext uri="{FF2B5EF4-FFF2-40B4-BE49-F238E27FC236}">
                <a16:creationId xmlns:a16="http://schemas.microsoft.com/office/drawing/2014/main" id="{16202F5D-7C1D-D087-20B7-EFA9B6A8E45D}"/>
              </a:ext>
            </a:extLst>
          </p:cNvPr>
          <p:cNvSpPr/>
          <p:nvPr/>
        </p:nvSpPr>
        <p:spPr>
          <a:xfrm>
            <a:off x="2316242" y="5181779"/>
            <a:ext cx="252317" cy="48074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ED7D31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4" name="Rectangle 963">
            <a:extLst>
              <a:ext uri="{FF2B5EF4-FFF2-40B4-BE49-F238E27FC236}">
                <a16:creationId xmlns:a16="http://schemas.microsoft.com/office/drawing/2014/main" id="{C7E13B29-C19A-C46F-A970-83673BA4D1E3}"/>
              </a:ext>
            </a:extLst>
          </p:cNvPr>
          <p:cNvSpPr/>
          <p:nvPr/>
        </p:nvSpPr>
        <p:spPr>
          <a:xfrm>
            <a:off x="2315529" y="5229853"/>
            <a:ext cx="126158" cy="4807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0" name="Rectangle 969">
            <a:extLst>
              <a:ext uri="{FF2B5EF4-FFF2-40B4-BE49-F238E27FC236}">
                <a16:creationId xmlns:a16="http://schemas.microsoft.com/office/drawing/2014/main" id="{16CDED41-CD6E-5094-3D05-24DABD2851BE}"/>
              </a:ext>
            </a:extLst>
          </p:cNvPr>
          <p:cNvSpPr/>
          <p:nvPr/>
        </p:nvSpPr>
        <p:spPr>
          <a:xfrm>
            <a:off x="2315529" y="5181779"/>
            <a:ext cx="126158" cy="4807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1" name="Rectangle 970">
            <a:extLst>
              <a:ext uri="{FF2B5EF4-FFF2-40B4-BE49-F238E27FC236}">
                <a16:creationId xmlns:a16="http://schemas.microsoft.com/office/drawing/2014/main" id="{E582D131-5EC3-31B5-6E89-091CE408D56A}"/>
              </a:ext>
            </a:extLst>
          </p:cNvPr>
          <p:cNvSpPr/>
          <p:nvPr/>
        </p:nvSpPr>
        <p:spPr>
          <a:xfrm>
            <a:off x="2316242" y="5276937"/>
            <a:ext cx="252317" cy="48074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2" name="Rectangle 971">
            <a:extLst>
              <a:ext uri="{FF2B5EF4-FFF2-40B4-BE49-F238E27FC236}">
                <a16:creationId xmlns:a16="http://schemas.microsoft.com/office/drawing/2014/main" id="{A05039E1-EF6A-BBE1-A544-5108E50A9D7A}"/>
              </a:ext>
            </a:extLst>
          </p:cNvPr>
          <p:cNvSpPr/>
          <p:nvPr/>
        </p:nvSpPr>
        <p:spPr>
          <a:xfrm>
            <a:off x="2315529" y="5276937"/>
            <a:ext cx="126158" cy="4807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582">
            <a:extLst>
              <a:ext uri="{FF2B5EF4-FFF2-40B4-BE49-F238E27FC236}">
                <a16:creationId xmlns:a16="http://schemas.microsoft.com/office/drawing/2014/main" id="{15485B34-DB36-4143-BAFA-B47EA5C932F4}"/>
              </a:ext>
            </a:extLst>
          </p:cNvPr>
          <p:cNvSpPr txBox="1"/>
          <p:nvPr/>
        </p:nvSpPr>
        <p:spPr>
          <a:xfrm>
            <a:off x="45267" y="1878722"/>
            <a:ext cx="1306736" cy="457817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000" b="1" i="1">
                <a:solidFill>
                  <a:srgbClr val="ED7D31"/>
                </a:solidFill>
                <a:latin typeface="Calibri" panose="020F0502020204030204"/>
                <a:ea typeface="Calibri"/>
                <a:cs typeface="Calibri"/>
              </a:rPr>
              <a:t>GPU 0</a:t>
            </a:r>
            <a:endParaRPr lang="en-US" sz="2000" b="1" i="1">
              <a:solidFill>
                <a:srgbClr val="ED7D31"/>
              </a:solidFill>
              <a:latin typeface="Calibri" panose="020F0502020204030204"/>
            </a:endParaRPr>
          </a:p>
          <a:p>
            <a:pPr>
              <a:defRPr/>
            </a:pPr>
            <a:endParaRPr lang="en-US" sz="2000" b="1" i="1">
              <a:solidFill>
                <a:srgbClr val="ED7D31"/>
              </a:solidFill>
              <a:latin typeface="Calibri" panose="020F0502020204030204"/>
            </a:endParaRPr>
          </a:p>
          <a:p>
            <a:pPr>
              <a:defRPr/>
            </a:pPr>
            <a:endParaRPr lang="en-US" sz="2000" b="1" i="1">
              <a:solidFill>
                <a:srgbClr val="ED7D31"/>
              </a:solidFill>
              <a:latin typeface="Calibri" panose="020F0502020204030204"/>
            </a:endParaRPr>
          </a:p>
          <a:p>
            <a:pPr>
              <a:defRPr/>
            </a:pPr>
            <a:r>
              <a:rPr lang="en-US" sz="2000" b="1" i="1">
                <a:solidFill>
                  <a:srgbClr val="ED7D31"/>
                </a:solidFill>
                <a:latin typeface="Calibri" panose="020F0502020204030204"/>
              </a:rPr>
              <a:t>GPU 1</a:t>
            </a:r>
            <a:endParaRPr lang="en-US" sz="2000" b="1" i="1" u="none" strike="noStrike" kern="120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Calibri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1" i="1" u="none" strike="noStrike" kern="1200" cap="none" spc="0" normalizeH="0" baseline="0" noProof="0">
              <a:ln>
                <a:noFill/>
              </a:ln>
              <a:solidFill>
                <a:srgbClr val="ED7D31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1" i="1" u="none" strike="noStrike" kern="1200" cap="none" spc="0" normalizeH="0" baseline="0" noProof="0">
              <a:ln>
                <a:noFill/>
              </a:ln>
              <a:solidFill>
                <a:srgbClr val="ED7D31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1" i="1" u="none" strike="noStrike" kern="1200" cap="none" spc="0" normalizeH="0" baseline="0" noProof="0">
              <a:ln>
                <a:noFill/>
              </a:ln>
              <a:solidFill>
                <a:srgbClr val="ED7D31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>
              <a:defRPr/>
            </a:pPr>
            <a:endParaRPr lang="en-US" sz="1350" b="1" i="1">
              <a:solidFill>
                <a:srgbClr val="ED7D31"/>
              </a:solidFill>
              <a:latin typeface="Calibri" panose="020F0502020204030204"/>
            </a:endParaRPr>
          </a:p>
          <a:p>
            <a:pPr>
              <a:defRPr/>
            </a:pPr>
            <a:r>
              <a:rPr lang="en-US" sz="2000" b="1" i="1">
                <a:solidFill>
                  <a:srgbClr val="ED7D31"/>
                </a:solidFill>
                <a:latin typeface="Calibri" panose="020F0502020204030204"/>
              </a:rPr>
              <a:t>GPU 2</a:t>
            </a:r>
            <a:endParaRPr lang="en-US" sz="2000" b="1" i="1" u="none" strike="noStrike" kern="120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Calibri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1" i="1" u="none" strike="noStrike" kern="1200" cap="none" spc="0" normalizeH="0" baseline="0" noProof="0">
              <a:ln>
                <a:noFill/>
              </a:ln>
              <a:solidFill>
                <a:srgbClr val="ED7D31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1" i="1" u="none" strike="noStrike" kern="1200" cap="none" spc="0" normalizeH="0" baseline="0" noProof="0">
              <a:ln>
                <a:noFill/>
              </a:ln>
              <a:solidFill>
                <a:srgbClr val="ED7D31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1" i="1" u="none" strike="noStrike" kern="1200" cap="none" spc="0" normalizeH="0" baseline="0" noProof="0">
              <a:ln>
                <a:noFill/>
              </a:ln>
              <a:solidFill>
                <a:srgbClr val="ED7D31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1" u="none" strike="noStrike" kern="1200" cap="none" spc="0" normalizeH="0" baseline="0" noProof="0">
              <a:ln>
                <a:noFill/>
              </a:ln>
              <a:solidFill>
                <a:srgbClr val="ED7D31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1">
                <a:solidFill>
                  <a:srgbClr val="ED7D31"/>
                </a:solidFill>
                <a:latin typeface="Calibri" panose="020F0502020204030204"/>
              </a:rPr>
              <a:t>GPU</a:t>
            </a:r>
            <a:r>
              <a:rPr kumimoji="0" lang="en-US" sz="2000" b="1" i="1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3</a:t>
            </a:r>
            <a:endParaRPr lang="en-US" sz="2000" b="1" i="1" u="none" strike="noStrike" kern="120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Calibri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1" i="1" u="none" strike="noStrike" kern="1200" cap="none" spc="0" normalizeH="0" baseline="0" noProof="0">
              <a:ln>
                <a:noFill/>
              </a:ln>
              <a:solidFill>
                <a:srgbClr val="ED7D31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1" i="1" u="none" strike="noStrike" kern="1200" cap="none" spc="0" normalizeH="0" baseline="0" noProof="0">
              <a:ln>
                <a:noFill/>
              </a:ln>
              <a:solidFill>
                <a:srgbClr val="ED7D31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1" u="none" strike="noStrike" kern="1200" cap="none" spc="0" normalizeH="0" baseline="0" noProof="0">
              <a:ln>
                <a:noFill/>
              </a:ln>
              <a:solidFill>
                <a:srgbClr val="ED7D31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1">
                <a:solidFill>
                  <a:srgbClr val="ED7D31"/>
                </a:solidFill>
                <a:latin typeface="Calibri" panose="020F0502020204030204"/>
              </a:rPr>
              <a:t>GPU</a:t>
            </a:r>
            <a:r>
              <a:rPr kumimoji="0" lang="en-US" sz="2000" b="1" i="1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4</a:t>
            </a:r>
            <a:endParaRPr lang="en-US" sz="2000" b="1" i="1" u="none" strike="noStrike" kern="120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8A2475-EE45-71B8-D4AD-DE30D861F096}"/>
              </a:ext>
            </a:extLst>
          </p:cNvPr>
          <p:cNvSpPr txBox="1"/>
          <p:nvPr/>
        </p:nvSpPr>
        <p:spPr>
          <a:xfrm>
            <a:off x="881626" y="6461433"/>
            <a:ext cx="10453328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>
                <a:cs typeface="Arial"/>
              </a:rPr>
              <a:t>Kumar, S., &amp; Gilray, T. (2020). Load-balancing parallel relational algebra. In </a:t>
            </a:r>
            <a:r>
              <a:rPr lang="en-US" sz="1050" i="1" dirty="0">
                <a:cs typeface="Arial"/>
              </a:rPr>
              <a:t>High Performance Computing: 35th International Conference, ISC High Performance 2020, Frankfurt/Main, Germany, June 22–25, 2020, Proceedings 35</a:t>
            </a:r>
            <a:r>
              <a:rPr lang="en-US" sz="1050" dirty="0">
                <a:cs typeface="Arial"/>
              </a:rPr>
              <a:t> (pp. 288-308). Springer International Publishing.</a:t>
            </a:r>
          </a:p>
        </p:txBody>
      </p:sp>
    </p:spTree>
    <p:extLst>
      <p:ext uri="{BB962C8B-B14F-4D97-AF65-F5344CB8AC3E}">
        <p14:creationId xmlns:p14="http://schemas.microsoft.com/office/powerpoint/2010/main" val="18182085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9B1585E4-9BE3-4429-89FF-78B0D286B3B6}"/>
              </a:ext>
            </a:extLst>
          </p:cNvPr>
          <p:cNvGrpSpPr/>
          <p:nvPr/>
        </p:nvGrpSpPr>
        <p:grpSpPr>
          <a:xfrm>
            <a:off x="5270314" y="661411"/>
            <a:ext cx="1486606" cy="6119730"/>
            <a:chOff x="7626392" y="381574"/>
            <a:chExt cx="1486606" cy="6119730"/>
          </a:xfrm>
        </p:grpSpPr>
        <p:grpSp>
          <p:nvGrpSpPr>
            <p:cNvPr id="962" name="Group 961">
              <a:extLst>
                <a:ext uri="{FF2B5EF4-FFF2-40B4-BE49-F238E27FC236}">
                  <a16:creationId xmlns:a16="http://schemas.microsoft.com/office/drawing/2014/main" id="{FAE6C232-63D0-458D-A246-1E482408944C}"/>
                </a:ext>
              </a:extLst>
            </p:cNvPr>
            <p:cNvGrpSpPr/>
            <p:nvPr/>
          </p:nvGrpSpPr>
          <p:grpSpPr>
            <a:xfrm>
              <a:off x="7626392" y="1394876"/>
              <a:ext cx="1486606" cy="5106428"/>
              <a:chOff x="9399151" y="459490"/>
              <a:chExt cx="1612160" cy="6339160"/>
            </a:xfrm>
          </p:grpSpPr>
          <p:sp>
            <p:nvSpPr>
              <p:cNvPr id="838" name="Rectangle 837">
                <a:extLst>
                  <a:ext uri="{FF2B5EF4-FFF2-40B4-BE49-F238E27FC236}">
                    <a16:creationId xmlns:a16="http://schemas.microsoft.com/office/drawing/2014/main" id="{5B345085-DCBC-4D61-A9BC-E01B5A01E309}"/>
                  </a:ext>
                </a:extLst>
              </p:cNvPr>
              <p:cNvSpPr/>
              <p:nvPr/>
            </p:nvSpPr>
            <p:spPr>
              <a:xfrm>
                <a:off x="9407336" y="3039939"/>
                <a:ext cx="1603975" cy="11614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9" name="Rectangle 838">
                <a:extLst>
                  <a:ext uri="{FF2B5EF4-FFF2-40B4-BE49-F238E27FC236}">
                    <a16:creationId xmlns:a16="http://schemas.microsoft.com/office/drawing/2014/main" id="{D3826948-84A8-40A3-A1A7-6D0965366CF7}"/>
                  </a:ext>
                </a:extLst>
              </p:cNvPr>
              <p:cNvSpPr/>
              <p:nvPr/>
            </p:nvSpPr>
            <p:spPr>
              <a:xfrm>
                <a:off x="9407336" y="4341095"/>
                <a:ext cx="1603975" cy="115604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0" name="Rectangle 839">
                <a:extLst>
                  <a:ext uri="{FF2B5EF4-FFF2-40B4-BE49-F238E27FC236}">
                    <a16:creationId xmlns:a16="http://schemas.microsoft.com/office/drawing/2014/main" id="{A435D39B-9363-4D25-A216-5DFFBB36F5FE}"/>
                  </a:ext>
                </a:extLst>
              </p:cNvPr>
              <p:cNvSpPr/>
              <p:nvPr/>
            </p:nvSpPr>
            <p:spPr>
              <a:xfrm>
                <a:off x="9407335" y="5617588"/>
                <a:ext cx="1603975" cy="11810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1" name="Rectangle 840">
                <a:extLst>
                  <a:ext uri="{FF2B5EF4-FFF2-40B4-BE49-F238E27FC236}">
                    <a16:creationId xmlns:a16="http://schemas.microsoft.com/office/drawing/2014/main" id="{97FE3849-1106-4A87-A8C2-2C8BEC48F3B1}"/>
                  </a:ext>
                </a:extLst>
              </p:cNvPr>
              <p:cNvSpPr/>
              <p:nvPr/>
            </p:nvSpPr>
            <p:spPr>
              <a:xfrm>
                <a:off x="9399151" y="1754878"/>
                <a:ext cx="1603975" cy="115958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2" name="Rectangle 841">
                <a:extLst>
                  <a:ext uri="{FF2B5EF4-FFF2-40B4-BE49-F238E27FC236}">
                    <a16:creationId xmlns:a16="http://schemas.microsoft.com/office/drawing/2014/main" id="{CC94CB61-72F4-4FA8-8E2E-D0C82E162506}"/>
                  </a:ext>
                </a:extLst>
              </p:cNvPr>
              <p:cNvSpPr/>
              <p:nvPr/>
            </p:nvSpPr>
            <p:spPr>
              <a:xfrm>
                <a:off x="9401311" y="459490"/>
                <a:ext cx="1609251" cy="11688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848" name="Group 847">
                <a:extLst>
                  <a:ext uri="{FF2B5EF4-FFF2-40B4-BE49-F238E27FC236}">
                    <a16:creationId xmlns:a16="http://schemas.microsoft.com/office/drawing/2014/main" id="{06171EBC-DB7A-43CA-99F4-A3D5116BFA64}"/>
                  </a:ext>
                </a:extLst>
              </p:cNvPr>
              <p:cNvGrpSpPr/>
              <p:nvPr/>
            </p:nvGrpSpPr>
            <p:grpSpPr>
              <a:xfrm>
                <a:off x="9514893" y="4715501"/>
                <a:ext cx="274320" cy="256032"/>
                <a:chOff x="-4761" y="4708701"/>
                <a:chExt cx="699768" cy="626065"/>
              </a:xfrm>
            </p:grpSpPr>
            <p:sp>
              <p:nvSpPr>
                <p:cNvPr id="849" name="Rectangle 848">
                  <a:extLst>
                    <a:ext uri="{FF2B5EF4-FFF2-40B4-BE49-F238E27FC236}">
                      <a16:creationId xmlns:a16="http://schemas.microsoft.com/office/drawing/2014/main" id="{FB0C5AB4-3F0B-46CA-8E8B-DCEFE9F1BDA5}"/>
                    </a:ext>
                  </a:extLst>
                </p:cNvPr>
                <p:cNvSpPr/>
                <p:nvPr/>
              </p:nvSpPr>
              <p:spPr>
                <a:xfrm>
                  <a:off x="-2782" y="4865218"/>
                  <a:ext cx="697789" cy="156516"/>
                </a:xfrm>
                <a:prstGeom prst="rect">
                  <a:avLst/>
                </a:prstGeom>
                <a:solidFill>
                  <a:srgbClr val="7030A0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0" name="Rectangle 849">
                  <a:extLst>
                    <a:ext uri="{FF2B5EF4-FFF2-40B4-BE49-F238E27FC236}">
                      <a16:creationId xmlns:a16="http://schemas.microsoft.com/office/drawing/2014/main" id="{852A2F62-C34F-4E11-9072-CD49DD6FC017}"/>
                    </a:ext>
                  </a:extLst>
                </p:cNvPr>
                <p:cNvSpPr/>
                <p:nvPr/>
              </p:nvSpPr>
              <p:spPr>
                <a:xfrm>
                  <a:off x="-2782" y="4708701"/>
                  <a:ext cx="697789" cy="156516"/>
                </a:xfrm>
                <a:prstGeom prst="rect">
                  <a:avLst/>
                </a:prstGeom>
                <a:solidFill>
                  <a:srgbClr val="7030A0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1" name="Rectangle 850">
                  <a:extLst>
                    <a:ext uri="{FF2B5EF4-FFF2-40B4-BE49-F238E27FC236}">
                      <a16:creationId xmlns:a16="http://schemas.microsoft.com/office/drawing/2014/main" id="{9149DACF-2288-4E2A-99C9-338DE4766A22}"/>
                    </a:ext>
                  </a:extLst>
                </p:cNvPr>
                <p:cNvSpPr/>
                <p:nvPr/>
              </p:nvSpPr>
              <p:spPr>
                <a:xfrm>
                  <a:off x="-2782" y="5178250"/>
                  <a:ext cx="697789" cy="156516"/>
                </a:xfrm>
                <a:prstGeom prst="rect">
                  <a:avLst/>
                </a:prstGeom>
                <a:solidFill>
                  <a:srgbClr val="00B050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2" name="Rectangle 851">
                  <a:extLst>
                    <a:ext uri="{FF2B5EF4-FFF2-40B4-BE49-F238E27FC236}">
                      <a16:creationId xmlns:a16="http://schemas.microsoft.com/office/drawing/2014/main" id="{6546E4FA-7424-4B21-8E79-FB4B3A98C63B}"/>
                    </a:ext>
                  </a:extLst>
                </p:cNvPr>
                <p:cNvSpPr/>
                <p:nvPr/>
              </p:nvSpPr>
              <p:spPr>
                <a:xfrm>
                  <a:off x="-2782" y="5021734"/>
                  <a:ext cx="697789" cy="156516"/>
                </a:xfrm>
                <a:prstGeom prst="rect">
                  <a:avLst/>
                </a:prstGeom>
                <a:solidFill>
                  <a:srgbClr val="FFC000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3" name="Rectangle 852">
                  <a:extLst>
                    <a:ext uri="{FF2B5EF4-FFF2-40B4-BE49-F238E27FC236}">
                      <a16:creationId xmlns:a16="http://schemas.microsoft.com/office/drawing/2014/main" id="{5DF09EB3-3F80-4EE9-AD3D-B96A88E2DCBC}"/>
                    </a:ext>
                  </a:extLst>
                </p:cNvPr>
                <p:cNvSpPr/>
                <p:nvPr/>
              </p:nvSpPr>
              <p:spPr>
                <a:xfrm>
                  <a:off x="-4761" y="4865218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4" name="Rectangle 853">
                  <a:extLst>
                    <a:ext uri="{FF2B5EF4-FFF2-40B4-BE49-F238E27FC236}">
                      <a16:creationId xmlns:a16="http://schemas.microsoft.com/office/drawing/2014/main" id="{FBCECA48-6E4F-465B-9872-F71E10C9F711}"/>
                    </a:ext>
                  </a:extLst>
                </p:cNvPr>
                <p:cNvSpPr/>
                <p:nvPr/>
              </p:nvSpPr>
              <p:spPr>
                <a:xfrm>
                  <a:off x="-4761" y="4708701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5" name="Rectangle 854">
                  <a:extLst>
                    <a:ext uri="{FF2B5EF4-FFF2-40B4-BE49-F238E27FC236}">
                      <a16:creationId xmlns:a16="http://schemas.microsoft.com/office/drawing/2014/main" id="{919D22DC-77E6-4964-840F-1036511AE12D}"/>
                    </a:ext>
                  </a:extLst>
                </p:cNvPr>
                <p:cNvSpPr/>
                <p:nvPr/>
              </p:nvSpPr>
              <p:spPr>
                <a:xfrm>
                  <a:off x="-4761" y="5178250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6" name="Rectangle 855">
                  <a:extLst>
                    <a:ext uri="{FF2B5EF4-FFF2-40B4-BE49-F238E27FC236}">
                      <a16:creationId xmlns:a16="http://schemas.microsoft.com/office/drawing/2014/main" id="{1D513A3C-16F7-4414-8F05-E6898AF8BC3C}"/>
                    </a:ext>
                  </a:extLst>
                </p:cNvPr>
                <p:cNvSpPr/>
                <p:nvPr/>
              </p:nvSpPr>
              <p:spPr>
                <a:xfrm>
                  <a:off x="-4761" y="5021734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857" name="Group 856">
                <a:extLst>
                  <a:ext uri="{FF2B5EF4-FFF2-40B4-BE49-F238E27FC236}">
                    <a16:creationId xmlns:a16="http://schemas.microsoft.com/office/drawing/2014/main" id="{C8076E47-062E-49DC-815B-499DD061877A}"/>
                  </a:ext>
                </a:extLst>
              </p:cNvPr>
              <p:cNvGrpSpPr/>
              <p:nvPr/>
            </p:nvGrpSpPr>
            <p:grpSpPr>
              <a:xfrm>
                <a:off x="10621768" y="860148"/>
                <a:ext cx="274320" cy="128016"/>
                <a:chOff x="1507458" y="975898"/>
                <a:chExt cx="699767" cy="313032"/>
              </a:xfrm>
            </p:grpSpPr>
            <p:sp>
              <p:nvSpPr>
                <p:cNvPr id="858" name="Rectangle 857">
                  <a:extLst>
                    <a:ext uri="{FF2B5EF4-FFF2-40B4-BE49-F238E27FC236}">
                      <a16:creationId xmlns:a16="http://schemas.microsoft.com/office/drawing/2014/main" id="{0F969F45-E8FC-44D5-84A2-B8FEB7E5ED6F}"/>
                    </a:ext>
                  </a:extLst>
                </p:cNvPr>
                <p:cNvSpPr/>
                <p:nvPr/>
              </p:nvSpPr>
              <p:spPr>
                <a:xfrm>
                  <a:off x="1509436" y="1132414"/>
                  <a:ext cx="697789" cy="156516"/>
                </a:xfrm>
                <a:prstGeom prst="rect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9" name="Rectangle 858">
                  <a:extLst>
                    <a:ext uri="{FF2B5EF4-FFF2-40B4-BE49-F238E27FC236}">
                      <a16:creationId xmlns:a16="http://schemas.microsoft.com/office/drawing/2014/main" id="{2CBEA3EF-04AA-46F2-9E85-05D02197F2EF}"/>
                    </a:ext>
                  </a:extLst>
                </p:cNvPr>
                <p:cNvSpPr/>
                <p:nvPr/>
              </p:nvSpPr>
              <p:spPr>
                <a:xfrm>
                  <a:off x="1509436" y="975898"/>
                  <a:ext cx="697789" cy="156516"/>
                </a:xfrm>
                <a:prstGeom prst="rect">
                  <a:avLst/>
                </a:prstGeom>
                <a:solidFill>
                  <a:srgbClr val="FFC000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0" name="Rectangle 859">
                  <a:extLst>
                    <a:ext uri="{FF2B5EF4-FFF2-40B4-BE49-F238E27FC236}">
                      <a16:creationId xmlns:a16="http://schemas.microsoft.com/office/drawing/2014/main" id="{3802839F-7D7D-4B8B-B171-B3F40AECAC39}"/>
                    </a:ext>
                  </a:extLst>
                </p:cNvPr>
                <p:cNvSpPr/>
                <p:nvPr/>
              </p:nvSpPr>
              <p:spPr>
                <a:xfrm>
                  <a:off x="1507458" y="1132414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1" name="Rectangle 860">
                  <a:extLst>
                    <a:ext uri="{FF2B5EF4-FFF2-40B4-BE49-F238E27FC236}">
                      <a16:creationId xmlns:a16="http://schemas.microsoft.com/office/drawing/2014/main" id="{5075B57F-368F-46F7-8D1D-E6A83906A836}"/>
                    </a:ext>
                  </a:extLst>
                </p:cNvPr>
                <p:cNvSpPr/>
                <p:nvPr/>
              </p:nvSpPr>
              <p:spPr>
                <a:xfrm>
                  <a:off x="1507458" y="975898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862" name="Group 861">
                <a:extLst>
                  <a:ext uri="{FF2B5EF4-FFF2-40B4-BE49-F238E27FC236}">
                    <a16:creationId xmlns:a16="http://schemas.microsoft.com/office/drawing/2014/main" id="{DCE3CB9C-39E8-4B06-8FD0-C53FC51383AE}"/>
                  </a:ext>
                </a:extLst>
              </p:cNvPr>
              <p:cNvGrpSpPr/>
              <p:nvPr/>
            </p:nvGrpSpPr>
            <p:grpSpPr>
              <a:xfrm>
                <a:off x="10631976" y="3472038"/>
                <a:ext cx="274320" cy="192024"/>
                <a:chOff x="1505482" y="2196547"/>
                <a:chExt cx="699768" cy="469549"/>
              </a:xfrm>
            </p:grpSpPr>
            <p:sp>
              <p:nvSpPr>
                <p:cNvPr id="863" name="Rectangle 862">
                  <a:extLst>
                    <a:ext uri="{FF2B5EF4-FFF2-40B4-BE49-F238E27FC236}">
                      <a16:creationId xmlns:a16="http://schemas.microsoft.com/office/drawing/2014/main" id="{A97F6D32-606F-422C-9E39-B5BE3FB84D90}"/>
                    </a:ext>
                  </a:extLst>
                </p:cNvPr>
                <p:cNvSpPr/>
                <p:nvPr/>
              </p:nvSpPr>
              <p:spPr>
                <a:xfrm>
                  <a:off x="1507461" y="2353063"/>
                  <a:ext cx="697789" cy="156516"/>
                </a:xfrm>
                <a:prstGeom prst="rect">
                  <a:avLst/>
                </a:prstGeom>
                <a:solidFill>
                  <a:srgbClr val="7030A0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4" name="Rectangle 863">
                  <a:extLst>
                    <a:ext uri="{FF2B5EF4-FFF2-40B4-BE49-F238E27FC236}">
                      <a16:creationId xmlns:a16="http://schemas.microsoft.com/office/drawing/2014/main" id="{088183B9-E661-479D-BB58-828420E9ED78}"/>
                    </a:ext>
                  </a:extLst>
                </p:cNvPr>
                <p:cNvSpPr/>
                <p:nvPr/>
              </p:nvSpPr>
              <p:spPr>
                <a:xfrm>
                  <a:off x="1507461" y="2196547"/>
                  <a:ext cx="697789" cy="156516"/>
                </a:xfrm>
                <a:prstGeom prst="rect">
                  <a:avLst/>
                </a:prstGeom>
                <a:solidFill>
                  <a:srgbClr val="7030A0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5" name="Rectangle 864">
                  <a:extLst>
                    <a:ext uri="{FF2B5EF4-FFF2-40B4-BE49-F238E27FC236}">
                      <a16:creationId xmlns:a16="http://schemas.microsoft.com/office/drawing/2014/main" id="{37F5F33B-7B09-4C55-8FAD-A2505074EFB0}"/>
                    </a:ext>
                  </a:extLst>
                </p:cNvPr>
                <p:cNvSpPr/>
                <p:nvPr/>
              </p:nvSpPr>
              <p:spPr>
                <a:xfrm>
                  <a:off x="1507461" y="2509580"/>
                  <a:ext cx="697789" cy="156516"/>
                </a:xfrm>
                <a:prstGeom prst="rect">
                  <a:avLst/>
                </a:prstGeom>
                <a:solidFill>
                  <a:srgbClr val="7030A0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6" name="Rectangle 865">
                  <a:extLst>
                    <a:ext uri="{FF2B5EF4-FFF2-40B4-BE49-F238E27FC236}">
                      <a16:creationId xmlns:a16="http://schemas.microsoft.com/office/drawing/2014/main" id="{948957A1-7A91-4362-AE60-7B7E5A4FE9C4}"/>
                    </a:ext>
                  </a:extLst>
                </p:cNvPr>
                <p:cNvSpPr/>
                <p:nvPr/>
              </p:nvSpPr>
              <p:spPr>
                <a:xfrm>
                  <a:off x="1505482" y="2353063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7" name="Rectangle 866">
                  <a:extLst>
                    <a:ext uri="{FF2B5EF4-FFF2-40B4-BE49-F238E27FC236}">
                      <a16:creationId xmlns:a16="http://schemas.microsoft.com/office/drawing/2014/main" id="{8281D896-DA60-4EF8-BFA4-15ECD7E23222}"/>
                    </a:ext>
                  </a:extLst>
                </p:cNvPr>
                <p:cNvSpPr/>
                <p:nvPr/>
              </p:nvSpPr>
              <p:spPr>
                <a:xfrm>
                  <a:off x="1505482" y="2196547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8" name="Rectangle 867">
                  <a:extLst>
                    <a:ext uri="{FF2B5EF4-FFF2-40B4-BE49-F238E27FC236}">
                      <a16:creationId xmlns:a16="http://schemas.microsoft.com/office/drawing/2014/main" id="{1B935AF2-26D4-415B-9F29-57B44C589BB4}"/>
                    </a:ext>
                  </a:extLst>
                </p:cNvPr>
                <p:cNvSpPr/>
                <p:nvPr/>
              </p:nvSpPr>
              <p:spPr>
                <a:xfrm>
                  <a:off x="1505482" y="2509580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869" name="Group 868">
                <a:extLst>
                  <a:ext uri="{FF2B5EF4-FFF2-40B4-BE49-F238E27FC236}">
                    <a16:creationId xmlns:a16="http://schemas.microsoft.com/office/drawing/2014/main" id="{F70FBBF3-7671-400B-898F-985A1D4EE2BE}"/>
                  </a:ext>
                </a:extLst>
              </p:cNvPr>
              <p:cNvGrpSpPr/>
              <p:nvPr/>
            </p:nvGrpSpPr>
            <p:grpSpPr>
              <a:xfrm>
                <a:off x="10622127" y="2117768"/>
                <a:ext cx="274320" cy="192024"/>
                <a:chOff x="1503507" y="3584988"/>
                <a:chExt cx="699767" cy="469550"/>
              </a:xfrm>
            </p:grpSpPr>
            <p:sp>
              <p:nvSpPr>
                <p:cNvPr id="870" name="Rectangle 869">
                  <a:extLst>
                    <a:ext uri="{FF2B5EF4-FFF2-40B4-BE49-F238E27FC236}">
                      <a16:creationId xmlns:a16="http://schemas.microsoft.com/office/drawing/2014/main" id="{A3622306-74B4-4F42-BC9A-1E7017DC728F}"/>
                    </a:ext>
                  </a:extLst>
                </p:cNvPr>
                <p:cNvSpPr/>
                <p:nvPr/>
              </p:nvSpPr>
              <p:spPr>
                <a:xfrm>
                  <a:off x="1505485" y="3741506"/>
                  <a:ext cx="697789" cy="156516"/>
                </a:xfrm>
                <a:prstGeom prst="rect">
                  <a:avLst/>
                </a:prstGeom>
                <a:solidFill>
                  <a:srgbClr val="00B0F0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1" name="Rectangle 870">
                  <a:extLst>
                    <a:ext uri="{FF2B5EF4-FFF2-40B4-BE49-F238E27FC236}">
                      <a16:creationId xmlns:a16="http://schemas.microsoft.com/office/drawing/2014/main" id="{A33EF0BC-9974-4F54-AD27-BFA3D71B221A}"/>
                    </a:ext>
                  </a:extLst>
                </p:cNvPr>
                <p:cNvSpPr/>
                <p:nvPr/>
              </p:nvSpPr>
              <p:spPr>
                <a:xfrm>
                  <a:off x="1505485" y="3584988"/>
                  <a:ext cx="697789" cy="156516"/>
                </a:xfrm>
                <a:prstGeom prst="rect">
                  <a:avLst/>
                </a:prstGeom>
                <a:solidFill>
                  <a:srgbClr val="00B0F0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2" name="Rectangle 871">
                  <a:extLst>
                    <a:ext uri="{FF2B5EF4-FFF2-40B4-BE49-F238E27FC236}">
                      <a16:creationId xmlns:a16="http://schemas.microsoft.com/office/drawing/2014/main" id="{9BB43A61-EA61-43EB-81CB-196545B8C7F3}"/>
                    </a:ext>
                  </a:extLst>
                </p:cNvPr>
                <p:cNvSpPr/>
                <p:nvPr/>
              </p:nvSpPr>
              <p:spPr>
                <a:xfrm>
                  <a:off x="1505485" y="3898022"/>
                  <a:ext cx="697789" cy="156516"/>
                </a:xfrm>
                <a:prstGeom prst="rect">
                  <a:avLst/>
                </a:prstGeom>
                <a:solidFill>
                  <a:srgbClr val="00B0F0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3" name="Rectangle 872">
                  <a:extLst>
                    <a:ext uri="{FF2B5EF4-FFF2-40B4-BE49-F238E27FC236}">
                      <a16:creationId xmlns:a16="http://schemas.microsoft.com/office/drawing/2014/main" id="{74889DCD-922E-4656-B2A9-F4410DD20DBC}"/>
                    </a:ext>
                  </a:extLst>
                </p:cNvPr>
                <p:cNvSpPr/>
                <p:nvPr/>
              </p:nvSpPr>
              <p:spPr>
                <a:xfrm>
                  <a:off x="1503507" y="3741506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4" name="Rectangle 873">
                  <a:extLst>
                    <a:ext uri="{FF2B5EF4-FFF2-40B4-BE49-F238E27FC236}">
                      <a16:creationId xmlns:a16="http://schemas.microsoft.com/office/drawing/2014/main" id="{8AF2C26D-F93E-4D98-A05E-556B665A0A55}"/>
                    </a:ext>
                  </a:extLst>
                </p:cNvPr>
                <p:cNvSpPr/>
                <p:nvPr/>
              </p:nvSpPr>
              <p:spPr>
                <a:xfrm>
                  <a:off x="1503507" y="3584988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5" name="Rectangle 874">
                  <a:extLst>
                    <a:ext uri="{FF2B5EF4-FFF2-40B4-BE49-F238E27FC236}">
                      <a16:creationId xmlns:a16="http://schemas.microsoft.com/office/drawing/2014/main" id="{4809807E-EFF5-4BEB-8803-87C044370F8B}"/>
                    </a:ext>
                  </a:extLst>
                </p:cNvPr>
                <p:cNvSpPr/>
                <p:nvPr/>
              </p:nvSpPr>
              <p:spPr>
                <a:xfrm>
                  <a:off x="1503507" y="3898022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876" name="Rectangle 875">
                <a:extLst>
                  <a:ext uri="{FF2B5EF4-FFF2-40B4-BE49-F238E27FC236}">
                    <a16:creationId xmlns:a16="http://schemas.microsoft.com/office/drawing/2014/main" id="{F628BA8C-86AD-4D58-BD21-D1E1925D025E}"/>
                  </a:ext>
                </a:extLst>
              </p:cNvPr>
              <p:cNvSpPr/>
              <p:nvPr/>
            </p:nvSpPr>
            <p:spPr>
              <a:xfrm>
                <a:off x="10616620" y="4795528"/>
                <a:ext cx="273545" cy="6400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7" name="Rectangle 876">
                <a:extLst>
                  <a:ext uri="{FF2B5EF4-FFF2-40B4-BE49-F238E27FC236}">
                    <a16:creationId xmlns:a16="http://schemas.microsoft.com/office/drawing/2014/main" id="{32B67826-D465-4EA0-9BB8-573749E9AB97}"/>
                  </a:ext>
                </a:extLst>
              </p:cNvPr>
              <p:cNvSpPr/>
              <p:nvPr/>
            </p:nvSpPr>
            <p:spPr>
              <a:xfrm>
                <a:off x="10616620" y="4731520"/>
                <a:ext cx="273545" cy="6400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8" name="Rectangle 877">
                <a:extLst>
                  <a:ext uri="{FF2B5EF4-FFF2-40B4-BE49-F238E27FC236}">
                    <a16:creationId xmlns:a16="http://schemas.microsoft.com/office/drawing/2014/main" id="{BCE4D7AA-824A-4D51-A859-64CA43CB2D2F}"/>
                  </a:ext>
                </a:extLst>
              </p:cNvPr>
              <p:cNvSpPr/>
              <p:nvPr/>
            </p:nvSpPr>
            <p:spPr>
              <a:xfrm>
                <a:off x="10615842" y="4795528"/>
                <a:ext cx="136772" cy="6400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9" name="Rectangle 878">
                <a:extLst>
                  <a:ext uri="{FF2B5EF4-FFF2-40B4-BE49-F238E27FC236}">
                    <a16:creationId xmlns:a16="http://schemas.microsoft.com/office/drawing/2014/main" id="{AF6EE7DD-1D3F-4D9F-BA23-75BC4D54A600}"/>
                  </a:ext>
                </a:extLst>
              </p:cNvPr>
              <p:cNvSpPr/>
              <p:nvPr/>
            </p:nvSpPr>
            <p:spPr>
              <a:xfrm>
                <a:off x="10615842" y="4731520"/>
                <a:ext cx="136772" cy="6400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880" name="Group 879">
                <a:extLst>
                  <a:ext uri="{FF2B5EF4-FFF2-40B4-BE49-F238E27FC236}">
                    <a16:creationId xmlns:a16="http://schemas.microsoft.com/office/drawing/2014/main" id="{0BD607F6-FD61-418D-94BB-610752DB799D}"/>
                  </a:ext>
                </a:extLst>
              </p:cNvPr>
              <p:cNvGrpSpPr/>
              <p:nvPr/>
            </p:nvGrpSpPr>
            <p:grpSpPr>
              <a:xfrm>
                <a:off x="10615842" y="5999556"/>
                <a:ext cx="274320" cy="192024"/>
                <a:chOff x="1501532" y="5950339"/>
                <a:chExt cx="699763" cy="469550"/>
              </a:xfrm>
            </p:grpSpPr>
            <p:sp>
              <p:nvSpPr>
                <p:cNvPr id="881" name="Rectangle 880">
                  <a:extLst>
                    <a:ext uri="{FF2B5EF4-FFF2-40B4-BE49-F238E27FC236}">
                      <a16:creationId xmlns:a16="http://schemas.microsoft.com/office/drawing/2014/main" id="{8455037B-B8A6-4E05-B093-890149FD34DB}"/>
                    </a:ext>
                  </a:extLst>
                </p:cNvPr>
                <p:cNvSpPr/>
                <p:nvPr/>
              </p:nvSpPr>
              <p:spPr>
                <a:xfrm>
                  <a:off x="1503506" y="6106856"/>
                  <a:ext cx="697789" cy="156516"/>
                </a:xfrm>
                <a:prstGeom prst="rect">
                  <a:avLst/>
                </a:prstGeom>
                <a:solidFill>
                  <a:srgbClr val="00B050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82" name="Rectangle 881">
                  <a:extLst>
                    <a:ext uri="{FF2B5EF4-FFF2-40B4-BE49-F238E27FC236}">
                      <a16:creationId xmlns:a16="http://schemas.microsoft.com/office/drawing/2014/main" id="{2062EE09-3A09-4B30-9157-5DDEF68B5AB4}"/>
                    </a:ext>
                  </a:extLst>
                </p:cNvPr>
                <p:cNvSpPr/>
                <p:nvPr/>
              </p:nvSpPr>
              <p:spPr>
                <a:xfrm>
                  <a:off x="1503506" y="5950339"/>
                  <a:ext cx="697789" cy="156516"/>
                </a:xfrm>
                <a:prstGeom prst="rect">
                  <a:avLst/>
                </a:prstGeom>
                <a:solidFill>
                  <a:srgbClr val="00B050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83" name="Rectangle 882">
                  <a:extLst>
                    <a:ext uri="{FF2B5EF4-FFF2-40B4-BE49-F238E27FC236}">
                      <a16:creationId xmlns:a16="http://schemas.microsoft.com/office/drawing/2014/main" id="{1C265056-AE46-4EEB-81D8-A0D122BA9318}"/>
                    </a:ext>
                  </a:extLst>
                </p:cNvPr>
                <p:cNvSpPr/>
                <p:nvPr/>
              </p:nvSpPr>
              <p:spPr>
                <a:xfrm>
                  <a:off x="1503506" y="6263373"/>
                  <a:ext cx="697789" cy="156516"/>
                </a:xfrm>
                <a:prstGeom prst="rect">
                  <a:avLst/>
                </a:prstGeom>
                <a:solidFill>
                  <a:srgbClr val="00B050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84" name="Rectangle 883">
                  <a:extLst>
                    <a:ext uri="{FF2B5EF4-FFF2-40B4-BE49-F238E27FC236}">
                      <a16:creationId xmlns:a16="http://schemas.microsoft.com/office/drawing/2014/main" id="{E4555570-B763-46F1-9761-58CC847A27CF}"/>
                    </a:ext>
                  </a:extLst>
                </p:cNvPr>
                <p:cNvSpPr/>
                <p:nvPr/>
              </p:nvSpPr>
              <p:spPr>
                <a:xfrm>
                  <a:off x="1501532" y="6106856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85" name="Rectangle 884">
                  <a:extLst>
                    <a:ext uri="{FF2B5EF4-FFF2-40B4-BE49-F238E27FC236}">
                      <a16:creationId xmlns:a16="http://schemas.microsoft.com/office/drawing/2014/main" id="{F14F4EBB-0473-40F5-B783-0CFFFE22F698}"/>
                    </a:ext>
                  </a:extLst>
                </p:cNvPr>
                <p:cNvSpPr/>
                <p:nvPr/>
              </p:nvSpPr>
              <p:spPr>
                <a:xfrm>
                  <a:off x="1501532" y="5950339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86" name="Rectangle 885">
                  <a:extLst>
                    <a:ext uri="{FF2B5EF4-FFF2-40B4-BE49-F238E27FC236}">
                      <a16:creationId xmlns:a16="http://schemas.microsoft.com/office/drawing/2014/main" id="{DB212357-ADA5-41EC-B0FB-388B32A22FFE}"/>
                    </a:ext>
                  </a:extLst>
                </p:cNvPr>
                <p:cNvSpPr/>
                <p:nvPr/>
              </p:nvSpPr>
              <p:spPr>
                <a:xfrm>
                  <a:off x="1501532" y="6263373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887" name="Straight Arrow Connector 886">
                <a:extLst>
                  <a:ext uri="{FF2B5EF4-FFF2-40B4-BE49-F238E27FC236}">
                    <a16:creationId xmlns:a16="http://schemas.microsoft.com/office/drawing/2014/main" id="{16B1F62B-2D6D-4D3A-946E-1B0DDBD4893E}"/>
                  </a:ext>
                </a:extLst>
              </p:cNvPr>
              <p:cNvCxnSpPr>
                <a:stCxn id="902" idx="3"/>
                <a:endCxn id="885" idx="1"/>
              </p:cNvCxnSpPr>
              <p:nvPr/>
            </p:nvCxnSpPr>
            <p:spPr>
              <a:xfrm>
                <a:off x="9793482" y="777324"/>
                <a:ext cx="822360" cy="5254237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8" name="Straight Arrow Connector 887">
                <a:extLst>
                  <a:ext uri="{FF2B5EF4-FFF2-40B4-BE49-F238E27FC236}">
                    <a16:creationId xmlns:a16="http://schemas.microsoft.com/office/drawing/2014/main" id="{76B9863A-A16E-4494-BB03-7E84D11CF978}"/>
                  </a:ext>
                </a:extLst>
              </p:cNvPr>
              <p:cNvCxnSpPr>
                <a:stCxn id="901" idx="3"/>
                <a:endCxn id="874" idx="1"/>
              </p:cNvCxnSpPr>
              <p:nvPr/>
            </p:nvCxnSpPr>
            <p:spPr>
              <a:xfrm>
                <a:off x="9793483" y="840644"/>
                <a:ext cx="828645" cy="1309128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9" name="Straight Arrow Connector 888">
                <a:extLst>
                  <a:ext uri="{FF2B5EF4-FFF2-40B4-BE49-F238E27FC236}">
                    <a16:creationId xmlns:a16="http://schemas.microsoft.com/office/drawing/2014/main" id="{67789658-ADF9-492E-A6E3-080D312F75B3}"/>
                  </a:ext>
                </a:extLst>
              </p:cNvPr>
              <p:cNvCxnSpPr>
                <a:stCxn id="905" idx="3"/>
                <a:endCxn id="873" idx="1"/>
              </p:cNvCxnSpPr>
              <p:nvPr/>
            </p:nvCxnSpPr>
            <p:spPr>
              <a:xfrm>
                <a:off x="9793483" y="970035"/>
                <a:ext cx="828645" cy="1243747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0" name="Straight Arrow Connector 889">
                <a:extLst>
                  <a:ext uri="{FF2B5EF4-FFF2-40B4-BE49-F238E27FC236}">
                    <a16:creationId xmlns:a16="http://schemas.microsoft.com/office/drawing/2014/main" id="{A6F71A1D-E1CD-41BC-92C5-7B2265F3E8E1}"/>
                  </a:ext>
                </a:extLst>
              </p:cNvPr>
              <p:cNvCxnSpPr>
                <a:stCxn id="906" idx="3"/>
                <a:endCxn id="884" idx="1"/>
              </p:cNvCxnSpPr>
              <p:nvPr/>
            </p:nvCxnSpPr>
            <p:spPr>
              <a:xfrm>
                <a:off x="9793482" y="906714"/>
                <a:ext cx="822360" cy="518885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1" name="Straight Arrow Connector 890">
                <a:extLst>
                  <a:ext uri="{FF2B5EF4-FFF2-40B4-BE49-F238E27FC236}">
                    <a16:creationId xmlns:a16="http://schemas.microsoft.com/office/drawing/2014/main" id="{9AA4E2C7-A4DE-4BBE-805B-A2DC4BD8E633}"/>
                  </a:ext>
                </a:extLst>
              </p:cNvPr>
              <p:cNvCxnSpPr>
                <a:stCxn id="913" idx="3"/>
                <a:endCxn id="861" idx="1"/>
              </p:cNvCxnSpPr>
              <p:nvPr/>
            </p:nvCxnSpPr>
            <p:spPr>
              <a:xfrm flipV="1">
                <a:off x="9784208" y="892152"/>
                <a:ext cx="837561" cy="138100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2" name="Straight Arrow Connector 891">
                <a:extLst>
                  <a:ext uri="{FF2B5EF4-FFF2-40B4-BE49-F238E27FC236}">
                    <a16:creationId xmlns:a16="http://schemas.microsoft.com/office/drawing/2014/main" id="{08A81B79-2ECB-40DF-92D4-705C6C5BFEFC}"/>
                  </a:ext>
                </a:extLst>
              </p:cNvPr>
              <p:cNvCxnSpPr>
                <a:stCxn id="912" idx="3"/>
                <a:endCxn id="879" idx="1"/>
              </p:cNvCxnSpPr>
              <p:nvPr/>
            </p:nvCxnSpPr>
            <p:spPr>
              <a:xfrm>
                <a:off x="9784208" y="2337138"/>
                <a:ext cx="831635" cy="242638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3" name="Straight Arrow Connector 892">
                <a:extLst>
                  <a:ext uri="{FF2B5EF4-FFF2-40B4-BE49-F238E27FC236}">
                    <a16:creationId xmlns:a16="http://schemas.microsoft.com/office/drawing/2014/main" id="{E5FEC910-B1DC-44C1-9C8D-CCB5D50C238F}"/>
                  </a:ext>
                </a:extLst>
              </p:cNvPr>
              <p:cNvCxnSpPr>
                <a:stCxn id="850" idx="3"/>
                <a:endCxn id="867" idx="1"/>
              </p:cNvCxnSpPr>
              <p:nvPr/>
            </p:nvCxnSpPr>
            <p:spPr>
              <a:xfrm flipV="1">
                <a:off x="9789214" y="3504043"/>
                <a:ext cx="842763" cy="1243463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4" name="Straight Arrow Connector 893">
                <a:extLst>
                  <a:ext uri="{FF2B5EF4-FFF2-40B4-BE49-F238E27FC236}">
                    <a16:creationId xmlns:a16="http://schemas.microsoft.com/office/drawing/2014/main" id="{6374F12E-C419-4B54-AA91-5614962C8980}"/>
                  </a:ext>
                </a:extLst>
              </p:cNvPr>
              <p:cNvCxnSpPr>
                <a:stCxn id="849" idx="3"/>
                <a:endCxn id="866" idx="1"/>
              </p:cNvCxnSpPr>
              <p:nvPr/>
            </p:nvCxnSpPr>
            <p:spPr>
              <a:xfrm flipV="1">
                <a:off x="9789214" y="3568051"/>
                <a:ext cx="842763" cy="1243463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5" name="Straight Arrow Connector 894">
                <a:extLst>
                  <a:ext uri="{FF2B5EF4-FFF2-40B4-BE49-F238E27FC236}">
                    <a16:creationId xmlns:a16="http://schemas.microsoft.com/office/drawing/2014/main" id="{0D4309A4-A44F-4F74-B9E1-A731EEC84A22}"/>
                  </a:ext>
                </a:extLst>
              </p:cNvPr>
              <p:cNvCxnSpPr>
                <a:stCxn id="852" idx="3"/>
                <a:endCxn id="860" idx="1"/>
              </p:cNvCxnSpPr>
              <p:nvPr/>
            </p:nvCxnSpPr>
            <p:spPr>
              <a:xfrm flipV="1">
                <a:off x="9789214" y="956161"/>
                <a:ext cx="832555" cy="3919361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6" name="Straight Arrow Connector 895">
                <a:extLst>
                  <a:ext uri="{FF2B5EF4-FFF2-40B4-BE49-F238E27FC236}">
                    <a16:creationId xmlns:a16="http://schemas.microsoft.com/office/drawing/2014/main" id="{D38814B0-DCEC-480B-9E38-EB4FD0F5E0D6}"/>
                  </a:ext>
                </a:extLst>
              </p:cNvPr>
              <p:cNvCxnSpPr>
                <a:stCxn id="927" idx="3"/>
                <a:endCxn id="868" idx="1"/>
              </p:cNvCxnSpPr>
              <p:nvPr/>
            </p:nvCxnSpPr>
            <p:spPr>
              <a:xfrm flipV="1">
                <a:off x="9793974" y="3632058"/>
                <a:ext cx="838002" cy="2379478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7" name="Straight Arrow Connector 896">
                <a:extLst>
                  <a:ext uri="{FF2B5EF4-FFF2-40B4-BE49-F238E27FC236}">
                    <a16:creationId xmlns:a16="http://schemas.microsoft.com/office/drawing/2014/main" id="{67311726-24C4-48DA-94A8-134E7B3499DB}"/>
                  </a:ext>
                </a:extLst>
              </p:cNvPr>
              <p:cNvCxnSpPr>
                <a:stCxn id="926" idx="3"/>
                <a:endCxn id="958" idx="1"/>
              </p:cNvCxnSpPr>
              <p:nvPr/>
            </p:nvCxnSpPr>
            <p:spPr>
              <a:xfrm flipV="1">
                <a:off x="9793974" y="4895112"/>
                <a:ext cx="821480" cy="1180073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8" name="Straight Arrow Connector 897">
                <a:extLst>
                  <a:ext uri="{FF2B5EF4-FFF2-40B4-BE49-F238E27FC236}">
                    <a16:creationId xmlns:a16="http://schemas.microsoft.com/office/drawing/2014/main" id="{B342F7FF-0D1B-4F14-AA50-2229D0F5ACE9}"/>
                  </a:ext>
                </a:extLst>
              </p:cNvPr>
              <p:cNvCxnSpPr>
                <a:stCxn id="910" idx="3"/>
                <a:endCxn id="886" idx="1"/>
              </p:cNvCxnSpPr>
              <p:nvPr/>
            </p:nvCxnSpPr>
            <p:spPr>
              <a:xfrm>
                <a:off x="9784208" y="2209178"/>
                <a:ext cx="831635" cy="3950399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9" name="Straight Arrow Connector 898">
                <a:extLst>
                  <a:ext uri="{FF2B5EF4-FFF2-40B4-BE49-F238E27FC236}">
                    <a16:creationId xmlns:a16="http://schemas.microsoft.com/office/drawing/2014/main" id="{DEDC6099-68BD-4C03-8E0F-63C88AAFCF03}"/>
                  </a:ext>
                </a:extLst>
              </p:cNvPr>
              <p:cNvCxnSpPr>
                <a:stCxn id="911" idx="3"/>
                <a:endCxn id="875" idx="1"/>
              </p:cNvCxnSpPr>
              <p:nvPr/>
            </p:nvCxnSpPr>
            <p:spPr>
              <a:xfrm>
                <a:off x="9784207" y="2145198"/>
                <a:ext cx="837920" cy="132591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00" name="Group 899">
                <a:extLst>
                  <a:ext uri="{FF2B5EF4-FFF2-40B4-BE49-F238E27FC236}">
                    <a16:creationId xmlns:a16="http://schemas.microsoft.com/office/drawing/2014/main" id="{509BDE54-64C8-4827-8211-826489E8AEC9}"/>
                  </a:ext>
                </a:extLst>
              </p:cNvPr>
              <p:cNvGrpSpPr/>
              <p:nvPr/>
            </p:nvGrpSpPr>
            <p:grpSpPr>
              <a:xfrm>
                <a:off x="9519162" y="745662"/>
                <a:ext cx="274320" cy="256032"/>
                <a:chOff x="-9168" y="976137"/>
                <a:chExt cx="699767" cy="632855"/>
              </a:xfrm>
            </p:grpSpPr>
            <p:sp>
              <p:nvSpPr>
                <p:cNvPr id="901" name="Rectangle 900">
                  <a:extLst>
                    <a:ext uri="{FF2B5EF4-FFF2-40B4-BE49-F238E27FC236}">
                      <a16:creationId xmlns:a16="http://schemas.microsoft.com/office/drawing/2014/main" id="{E1DA2124-6EC0-4D3E-90FB-ADB54098F89D}"/>
                    </a:ext>
                  </a:extLst>
                </p:cNvPr>
                <p:cNvSpPr/>
                <p:nvPr/>
              </p:nvSpPr>
              <p:spPr>
                <a:xfrm>
                  <a:off x="-7190" y="1132653"/>
                  <a:ext cx="697789" cy="156516"/>
                </a:xfrm>
                <a:prstGeom prst="rect">
                  <a:avLst/>
                </a:prstGeom>
                <a:solidFill>
                  <a:srgbClr val="00B0F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2" name="Rectangle 901">
                  <a:extLst>
                    <a:ext uri="{FF2B5EF4-FFF2-40B4-BE49-F238E27FC236}">
                      <a16:creationId xmlns:a16="http://schemas.microsoft.com/office/drawing/2014/main" id="{36402E8D-339B-4E96-AEBE-E328019A7843}"/>
                    </a:ext>
                  </a:extLst>
                </p:cNvPr>
                <p:cNvSpPr/>
                <p:nvPr/>
              </p:nvSpPr>
              <p:spPr>
                <a:xfrm>
                  <a:off x="-7190" y="976137"/>
                  <a:ext cx="697789" cy="156516"/>
                </a:xfrm>
                <a:prstGeom prst="rect">
                  <a:avLst/>
                </a:prstGeom>
                <a:solidFill>
                  <a:srgbClr val="00B050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3" name="Rectangle 902">
                  <a:extLst>
                    <a:ext uri="{FF2B5EF4-FFF2-40B4-BE49-F238E27FC236}">
                      <a16:creationId xmlns:a16="http://schemas.microsoft.com/office/drawing/2014/main" id="{A6A03F94-55C8-423E-A5EB-C688BDFF7E38}"/>
                    </a:ext>
                  </a:extLst>
                </p:cNvPr>
                <p:cNvSpPr/>
                <p:nvPr/>
              </p:nvSpPr>
              <p:spPr>
                <a:xfrm>
                  <a:off x="-9168" y="1132653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4" name="Rectangle 903">
                  <a:extLst>
                    <a:ext uri="{FF2B5EF4-FFF2-40B4-BE49-F238E27FC236}">
                      <a16:creationId xmlns:a16="http://schemas.microsoft.com/office/drawing/2014/main" id="{F5598207-9457-4FE7-B2BE-5C2DBF89D911}"/>
                    </a:ext>
                  </a:extLst>
                </p:cNvPr>
                <p:cNvSpPr/>
                <p:nvPr/>
              </p:nvSpPr>
              <p:spPr>
                <a:xfrm>
                  <a:off x="-9168" y="976137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5" name="Rectangle 904">
                  <a:extLst>
                    <a:ext uri="{FF2B5EF4-FFF2-40B4-BE49-F238E27FC236}">
                      <a16:creationId xmlns:a16="http://schemas.microsoft.com/office/drawing/2014/main" id="{31C085A0-A4CC-4093-BE7B-30CD5D45B566}"/>
                    </a:ext>
                  </a:extLst>
                </p:cNvPr>
                <p:cNvSpPr/>
                <p:nvPr/>
              </p:nvSpPr>
              <p:spPr>
                <a:xfrm>
                  <a:off x="-7190" y="1452476"/>
                  <a:ext cx="697789" cy="156516"/>
                </a:xfrm>
                <a:prstGeom prst="rect">
                  <a:avLst/>
                </a:prstGeom>
                <a:solidFill>
                  <a:srgbClr val="00B0F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6" name="Rectangle 905">
                  <a:extLst>
                    <a:ext uri="{FF2B5EF4-FFF2-40B4-BE49-F238E27FC236}">
                      <a16:creationId xmlns:a16="http://schemas.microsoft.com/office/drawing/2014/main" id="{695E69E9-00B4-4F18-9CCD-3B0E62295D8A}"/>
                    </a:ext>
                  </a:extLst>
                </p:cNvPr>
                <p:cNvSpPr/>
                <p:nvPr/>
              </p:nvSpPr>
              <p:spPr>
                <a:xfrm>
                  <a:off x="-7190" y="1295960"/>
                  <a:ext cx="697789" cy="156516"/>
                </a:xfrm>
                <a:prstGeom prst="rect">
                  <a:avLst/>
                </a:prstGeom>
                <a:solidFill>
                  <a:srgbClr val="00B050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7" name="Rectangle 906">
                  <a:extLst>
                    <a:ext uri="{FF2B5EF4-FFF2-40B4-BE49-F238E27FC236}">
                      <a16:creationId xmlns:a16="http://schemas.microsoft.com/office/drawing/2014/main" id="{6C1F6A81-F10F-4E1E-8664-38EB8E70ECF8}"/>
                    </a:ext>
                  </a:extLst>
                </p:cNvPr>
                <p:cNvSpPr/>
                <p:nvPr/>
              </p:nvSpPr>
              <p:spPr>
                <a:xfrm>
                  <a:off x="-9168" y="1452476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8" name="Rectangle 907">
                  <a:extLst>
                    <a:ext uri="{FF2B5EF4-FFF2-40B4-BE49-F238E27FC236}">
                      <a16:creationId xmlns:a16="http://schemas.microsoft.com/office/drawing/2014/main" id="{E3EF32E2-B745-4A5B-A4CF-34C0CA7918A4}"/>
                    </a:ext>
                  </a:extLst>
                </p:cNvPr>
                <p:cNvSpPr/>
                <p:nvPr/>
              </p:nvSpPr>
              <p:spPr>
                <a:xfrm>
                  <a:off x="-9168" y="1295960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909" name="Group 908">
                <a:extLst>
                  <a:ext uri="{FF2B5EF4-FFF2-40B4-BE49-F238E27FC236}">
                    <a16:creationId xmlns:a16="http://schemas.microsoft.com/office/drawing/2014/main" id="{5B53F819-686E-4EBA-8A4F-3C4331A69A09}"/>
                  </a:ext>
                </a:extLst>
              </p:cNvPr>
              <p:cNvGrpSpPr/>
              <p:nvPr/>
            </p:nvGrpSpPr>
            <p:grpSpPr>
              <a:xfrm>
                <a:off x="9509887" y="2113207"/>
                <a:ext cx="274320" cy="320040"/>
                <a:chOff x="-9767" y="2195965"/>
                <a:chExt cx="699916" cy="782921"/>
              </a:xfrm>
            </p:grpSpPr>
            <p:sp>
              <p:nvSpPr>
                <p:cNvPr id="910" name="Rectangle 909">
                  <a:extLst>
                    <a:ext uri="{FF2B5EF4-FFF2-40B4-BE49-F238E27FC236}">
                      <a16:creationId xmlns:a16="http://schemas.microsoft.com/office/drawing/2014/main" id="{BDC01315-7E1C-4722-8ABC-8B25544D191C}"/>
                    </a:ext>
                  </a:extLst>
                </p:cNvPr>
                <p:cNvSpPr/>
                <p:nvPr/>
              </p:nvSpPr>
              <p:spPr>
                <a:xfrm>
                  <a:off x="-7640" y="2352481"/>
                  <a:ext cx="697789" cy="156516"/>
                </a:xfrm>
                <a:prstGeom prst="rect">
                  <a:avLst/>
                </a:prstGeom>
                <a:solidFill>
                  <a:srgbClr val="00B050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1" name="Rectangle 910">
                  <a:extLst>
                    <a:ext uri="{FF2B5EF4-FFF2-40B4-BE49-F238E27FC236}">
                      <a16:creationId xmlns:a16="http://schemas.microsoft.com/office/drawing/2014/main" id="{7874FC9C-1F0B-4E48-ABAC-24EA43BD4558}"/>
                    </a:ext>
                  </a:extLst>
                </p:cNvPr>
                <p:cNvSpPr/>
                <p:nvPr/>
              </p:nvSpPr>
              <p:spPr>
                <a:xfrm>
                  <a:off x="-7640" y="2195965"/>
                  <a:ext cx="697789" cy="156516"/>
                </a:xfrm>
                <a:prstGeom prst="rect">
                  <a:avLst/>
                </a:prstGeom>
                <a:solidFill>
                  <a:srgbClr val="00B0F0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2" name="Rectangle 911">
                  <a:extLst>
                    <a:ext uri="{FF2B5EF4-FFF2-40B4-BE49-F238E27FC236}">
                      <a16:creationId xmlns:a16="http://schemas.microsoft.com/office/drawing/2014/main" id="{C7524A03-161E-4270-AB33-AFC72E7161BA}"/>
                    </a:ext>
                  </a:extLst>
                </p:cNvPr>
                <p:cNvSpPr/>
                <p:nvPr/>
              </p:nvSpPr>
              <p:spPr>
                <a:xfrm>
                  <a:off x="-7640" y="2665514"/>
                  <a:ext cx="697789" cy="15651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3" name="Rectangle 912">
                  <a:extLst>
                    <a:ext uri="{FF2B5EF4-FFF2-40B4-BE49-F238E27FC236}">
                      <a16:creationId xmlns:a16="http://schemas.microsoft.com/office/drawing/2014/main" id="{1FCAEA7C-9420-4628-9BE6-E6E5F8887062}"/>
                    </a:ext>
                  </a:extLst>
                </p:cNvPr>
                <p:cNvSpPr/>
                <p:nvPr/>
              </p:nvSpPr>
              <p:spPr>
                <a:xfrm>
                  <a:off x="-7640" y="2508998"/>
                  <a:ext cx="697789" cy="156516"/>
                </a:xfrm>
                <a:prstGeom prst="rect">
                  <a:avLst/>
                </a:prstGeom>
                <a:solidFill>
                  <a:srgbClr val="FFC000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4" name="Rectangle 913">
                  <a:extLst>
                    <a:ext uri="{FF2B5EF4-FFF2-40B4-BE49-F238E27FC236}">
                      <a16:creationId xmlns:a16="http://schemas.microsoft.com/office/drawing/2014/main" id="{20F9C560-B1D3-4873-9EFC-D9B48314B2E8}"/>
                    </a:ext>
                  </a:extLst>
                </p:cNvPr>
                <p:cNvSpPr/>
                <p:nvPr/>
              </p:nvSpPr>
              <p:spPr>
                <a:xfrm>
                  <a:off x="-9618" y="2352481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5" name="Rectangle 914">
                  <a:extLst>
                    <a:ext uri="{FF2B5EF4-FFF2-40B4-BE49-F238E27FC236}">
                      <a16:creationId xmlns:a16="http://schemas.microsoft.com/office/drawing/2014/main" id="{EEF71911-4656-4B63-97F2-E6EA1388DCD2}"/>
                    </a:ext>
                  </a:extLst>
                </p:cNvPr>
                <p:cNvSpPr/>
                <p:nvPr/>
              </p:nvSpPr>
              <p:spPr>
                <a:xfrm>
                  <a:off x="-9618" y="2195965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6" name="Rectangle 915">
                  <a:extLst>
                    <a:ext uri="{FF2B5EF4-FFF2-40B4-BE49-F238E27FC236}">
                      <a16:creationId xmlns:a16="http://schemas.microsoft.com/office/drawing/2014/main" id="{4A255940-8449-47BF-ABE9-9F84B9FD89E0}"/>
                    </a:ext>
                  </a:extLst>
                </p:cNvPr>
                <p:cNvSpPr/>
                <p:nvPr/>
              </p:nvSpPr>
              <p:spPr>
                <a:xfrm>
                  <a:off x="-9618" y="2665514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7" name="Rectangle 916">
                  <a:extLst>
                    <a:ext uri="{FF2B5EF4-FFF2-40B4-BE49-F238E27FC236}">
                      <a16:creationId xmlns:a16="http://schemas.microsoft.com/office/drawing/2014/main" id="{23424702-E1F8-4DB8-931F-8709DB45F96B}"/>
                    </a:ext>
                  </a:extLst>
                </p:cNvPr>
                <p:cNvSpPr/>
                <p:nvPr/>
              </p:nvSpPr>
              <p:spPr>
                <a:xfrm>
                  <a:off x="-9618" y="2508998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8" name="Rectangle 917">
                  <a:extLst>
                    <a:ext uri="{FF2B5EF4-FFF2-40B4-BE49-F238E27FC236}">
                      <a16:creationId xmlns:a16="http://schemas.microsoft.com/office/drawing/2014/main" id="{F62ABE00-CD17-4A0C-B1C9-7419C302E8B5}"/>
                    </a:ext>
                  </a:extLst>
                </p:cNvPr>
                <p:cNvSpPr/>
                <p:nvPr/>
              </p:nvSpPr>
              <p:spPr>
                <a:xfrm>
                  <a:off x="-7789" y="2822370"/>
                  <a:ext cx="697789" cy="15651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9" name="Rectangle 918">
                  <a:extLst>
                    <a:ext uri="{FF2B5EF4-FFF2-40B4-BE49-F238E27FC236}">
                      <a16:creationId xmlns:a16="http://schemas.microsoft.com/office/drawing/2014/main" id="{2E8BBA4D-8966-40E1-A088-00ACB57C2475}"/>
                    </a:ext>
                  </a:extLst>
                </p:cNvPr>
                <p:cNvSpPr/>
                <p:nvPr/>
              </p:nvSpPr>
              <p:spPr>
                <a:xfrm>
                  <a:off x="-9767" y="2822370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920" name="Group 919">
                <a:extLst>
                  <a:ext uri="{FF2B5EF4-FFF2-40B4-BE49-F238E27FC236}">
                    <a16:creationId xmlns:a16="http://schemas.microsoft.com/office/drawing/2014/main" id="{9197B9AE-76DC-4ED1-9879-99A2C5B10FD8}"/>
                  </a:ext>
                </a:extLst>
              </p:cNvPr>
              <p:cNvGrpSpPr/>
              <p:nvPr/>
            </p:nvGrpSpPr>
            <p:grpSpPr>
              <a:xfrm>
                <a:off x="9509887" y="3360465"/>
                <a:ext cx="274320" cy="128016"/>
                <a:chOff x="-10297" y="3581792"/>
                <a:chExt cx="699767" cy="313032"/>
              </a:xfrm>
            </p:grpSpPr>
            <p:sp>
              <p:nvSpPr>
                <p:cNvPr id="921" name="Rectangle 920">
                  <a:extLst>
                    <a:ext uri="{FF2B5EF4-FFF2-40B4-BE49-F238E27FC236}">
                      <a16:creationId xmlns:a16="http://schemas.microsoft.com/office/drawing/2014/main" id="{2F215224-687B-455D-90C5-416EEB05AD96}"/>
                    </a:ext>
                  </a:extLst>
                </p:cNvPr>
                <p:cNvSpPr/>
                <p:nvPr/>
              </p:nvSpPr>
              <p:spPr>
                <a:xfrm>
                  <a:off x="-8319" y="3738308"/>
                  <a:ext cx="697789" cy="156516"/>
                </a:xfrm>
                <a:prstGeom prst="rect">
                  <a:avLst/>
                </a:prstGeom>
                <a:solidFill>
                  <a:srgbClr val="00B0F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2" name="Rectangle 921">
                  <a:extLst>
                    <a:ext uri="{FF2B5EF4-FFF2-40B4-BE49-F238E27FC236}">
                      <a16:creationId xmlns:a16="http://schemas.microsoft.com/office/drawing/2014/main" id="{9396A948-6B0B-441A-A520-9038B39A79F8}"/>
                    </a:ext>
                  </a:extLst>
                </p:cNvPr>
                <p:cNvSpPr/>
                <p:nvPr/>
              </p:nvSpPr>
              <p:spPr>
                <a:xfrm>
                  <a:off x="-8319" y="3581792"/>
                  <a:ext cx="697789" cy="156516"/>
                </a:xfrm>
                <a:prstGeom prst="rect">
                  <a:avLst/>
                </a:prstGeom>
                <a:solidFill>
                  <a:srgbClr val="00B050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3" name="Rectangle 922">
                  <a:extLst>
                    <a:ext uri="{FF2B5EF4-FFF2-40B4-BE49-F238E27FC236}">
                      <a16:creationId xmlns:a16="http://schemas.microsoft.com/office/drawing/2014/main" id="{1590C6D1-5781-4089-9583-F1FC6F972FC8}"/>
                    </a:ext>
                  </a:extLst>
                </p:cNvPr>
                <p:cNvSpPr/>
                <p:nvPr/>
              </p:nvSpPr>
              <p:spPr>
                <a:xfrm>
                  <a:off x="-10297" y="3738308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4" name="Rectangle 923">
                  <a:extLst>
                    <a:ext uri="{FF2B5EF4-FFF2-40B4-BE49-F238E27FC236}">
                      <a16:creationId xmlns:a16="http://schemas.microsoft.com/office/drawing/2014/main" id="{01410E8B-5C67-4AA5-B3EA-10832D987F90}"/>
                    </a:ext>
                  </a:extLst>
                </p:cNvPr>
                <p:cNvSpPr/>
                <p:nvPr/>
              </p:nvSpPr>
              <p:spPr>
                <a:xfrm>
                  <a:off x="-10297" y="3581792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925" name="Group 924">
                <a:extLst>
                  <a:ext uri="{FF2B5EF4-FFF2-40B4-BE49-F238E27FC236}">
                    <a16:creationId xmlns:a16="http://schemas.microsoft.com/office/drawing/2014/main" id="{CCAE95DA-F979-42F1-B66D-36C360703DF3}"/>
                  </a:ext>
                </a:extLst>
              </p:cNvPr>
              <p:cNvGrpSpPr/>
              <p:nvPr/>
            </p:nvGrpSpPr>
            <p:grpSpPr>
              <a:xfrm>
                <a:off x="9519654" y="5979712"/>
                <a:ext cx="274320" cy="320040"/>
                <a:chOff x="0" y="5935208"/>
                <a:chExt cx="700298" cy="787009"/>
              </a:xfrm>
            </p:grpSpPr>
            <p:sp>
              <p:nvSpPr>
                <p:cNvPr id="926" name="Rectangle 925">
                  <a:extLst>
                    <a:ext uri="{FF2B5EF4-FFF2-40B4-BE49-F238E27FC236}">
                      <a16:creationId xmlns:a16="http://schemas.microsoft.com/office/drawing/2014/main" id="{725CB95C-3A0C-4B4F-A385-260340E8571E}"/>
                    </a:ext>
                  </a:extLst>
                </p:cNvPr>
                <p:cNvSpPr/>
                <p:nvPr/>
              </p:nvSpPr>
              <p:spPr>
                <a:xfrm>
                  <a:off x="2509" y="6091725"/>
                  <a:ext cx="697789" cy="15651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7" name="Rectangle 926">
                  <a:extLst>
                    <a:ext uri="{FF2B5EF4-FFF2-40B4-BE49-F238E27FC236}">
                      <a16:creationId xmlns:a16="http://schemas.microsoft.com/office/drawing/2014/main" id="{6CAD5F5C-1FEC-4783-A088-381657BE2C01}"/>
                    </a:ext>
                  </a:extLst>
                </p:cNvPr>
                <p:cNvSpPr/>
                <p:nvPr/>
              </p:nvSpPr>
              <p:spPr>
                <a:xfrm>
                  <a:off x="2509" y="5935208"/>
                  <a:ext cx="697789" cy="156516"/>
                </a:xfrm>
                <a:prstGeom prst="rect">
                  <a:avLst/>
                </a:prstGeom>
                <a:solidFill>
                  <a:srgbClr val="7030A0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8" name="Rectangle 927">
                  <a:extLst>
                    <a:ext uri="{FF2B5EF4-FFF2-40B4-BE49-F238E27FC236}">
                      <a16:creationId xmlns:a16="http://schemas.microsoft.com/office/drawing/2014/main" id="{76AFB1FB-FA17-4AA2-A742-3D35F0D0FF4D}"/>
                    </a:ext>
                  </a:extLst>
                </p:cNvPr>
                <p:cNvSpPr/>
                <p:nvPr/>
              </p:nvSpPr>
              <p:spPr>
                <a:xfrm>
                  <a:off x="2509" y="6248242"/>
                  <a:ext cx="697789" cy="156516"/>
                </a:xfrm>
                <a:prstGeom prst="rect">
                  <a:avLst/>
                </a:prstGeom>
                <a:solidFill>
                  <a:srgbClr val="00B0F0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9" name="Rectangle 928">
                  <a:extLst>
                    <a:ext uri="{FF2B5EF4-FFF2-40B4-BE49-F238E27FC236}">
                      <a16:creationId xmlns:a16="http://schemas.microsoft.com/office/drawing/2014/main" id="{062433EE-A4CA-4DD1-9E55-FB98206EB298}"/>
                    </a:ext>
                  </a:extLst>
                </p:cNvPr>
                <p:cNvSpPr/>
                <p:nvPr/>
              </p:nvSpPr>
              <p:spPr>
                <a:xfrm>
                  <a:off x="531" y="6091725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0" name="Rectangle 929">
                  <a:extLst>
                    <a:ext uri="{FF2B5EF4-FFF2-40B4-BE49-F238E27FC236}">
                      <a16:creationId xmlns:a16="http://schemas.microsoft.com/office/drawing/2014/main" id="{33945522-A7D0-44D5-9523-5D66BB920E82}"/>
                    </a:ext>
                  </a:extLst>
                </p:cNvPr>
                <p:cNvSpPr/>
                <p:nvPr/>
              </p:nvSpPr>
              <p:spPr>
                <a:xfrm>
                  <a:off x="531" y="5935208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1" name="Rectangle 930">
                  <a:extLst>
                    <a:ext uri="{FF2B5EF4-FFF2-40B4-BE49-F238E27FC236}">
                      <a16:creationId xmlns:a16="http://schemas.microsoft.com/office/drawing/2014/main" id="{0EFEA336-13FB-47D1-A81E-915319E5D581}"/>
                    </a:ext>
                  </a:extLst>
                </p:cNvPr>
                <p:cNvSpPr/>
                <p:nvPr/>
              </p:nvSpPr>
              <p:spPr>
                <a:xfrm>
                  <a:off x="531" y="6248242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2" name="Rectangle 931">
                  <a:extLst>
                    <a:ext uri="{FF2B5EF4-FFF2-40B4-BE49-F238E27FC236}">
                      <a16:creationId xmlns:a16="http://schemas.microsoft.com/office/drawing/2014/main" id="{3D315B81-D871-4FE3-871C-B5526F45E195}"/>
                    </a:ext>
                  </a:extLst>
                </p:cNvPr>
                <p:cNvSpPr/>
                <p:nvPr/>
              </p:nvSpPr>
              <p:spPr>
                <a:xfrm>
                  <a:off x="1978" y="6565701"/>
                  <a:ext cx="697789" cy="156516"/>
                </a:xfrm>
                <a:prstGeom prst="rect">
                  <a:avLst/>
                </a:prstGeom>
                <a:solidFill>
                  <a:srgbClr val="00B0F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3" name="Rectangle 932">
                  <a:extLst>
                    <a:ext uri="{FF2B5EF4-FFF2-40B4-BE49-F238E27FC236}">
                      <a16:creationId xmlns:a16="http://schemas.microsoft.com/office/drawing/2014/main" id="{3F4EC9F8-3895-4A41-9192-470D6AE13223}"/>
                    </a:ext>
                  </a:extLst>
                </p:cNvPr>
                <p:cNvSpPr/>
                <p:nvPr/>
              </p:nvSpPr>
              <p:spPr>
                <a:xfrm>
                  <a:off x="1978" y="6409185"/>
                  <a:ext cx="697789" cy="156516"/>
                </a:xfrm>
                <a:prstGeom prst="rect">
                  <a:avLst/>
                </a:prstGeom>
                <a:solidFill>
                  <a:srgbClr val="00B050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4" name="Rectangle 933">
                  <a:extLst>
                    <a:ext uri="{FF2B5EF4-FFF2-40B4-BE49-F238E27FC236}">
                      <a16:creationId xmlns:a16="http://schemas.microsoft.com/office/drawing/2014/main" id="{65AF5B13-EDD2-40D0-8551-BA5AEE654E47}"/>
                    </a:ext>
                  </a:extLst>
                </p:cNvPr>
                <p:cNvSpPr/>
                <p:nvPr/>
              </p:nvSpPr>
              <p:spPr>
                <a:xfrm>
                  <a:off x="0" y="6565701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5" name="Rectangle 934">
                  <a:extLst>
                    <a:ext uri="{FF2B5EF4-FFF2-40B4-BE49-F238E27FC236}">
                      <a16:creationId xmlns:a16="http://schemas.microsoft.com/office/drawing/2014/main" id="{37F9413C-AABF-44A2-9EE0-4BAA9B141C65}"/>
                    </a:ext>
                  </a:extLst>
                </p:cNvPr>
                <p:cNvSpPr/>
                <p:nvPr/>
              </p:nvSpPr>
              <p:spPr>
                <a:xfrm>
                  <a:off x="0" y="6409185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936" name="Group 935">
                <a:extLst>
                  <a:ext uri="{FF2B5EF4-FFF2-40B4-BE49-F238E27FC236}">
                    <a16:creationId xmlns:a16="http://schemas.microsoft.com/office/drawing/2014/main" id="{972A990F-3181-49EB-8D14-B9F5B75DF403}"/>
                  </a:ext>
                </a:extLst>
              </p:cNvPr>
              <p:cNvGrpSpPr/>
              <p:nvPr/>
            </p:nvGrpSpPr>
            <p:grpSpPr>
              <a:xfrm>
                <a:off x="10622486" y="2308360"/>
                <a:ext cx="274320" cy="192024"/>
                <a:chOff x="1503507" y="3584988"/>
                <a:chExt cx="699767" cy="469550"/>
              </a:xfrm>
            </p:grpSpPr>
            <p:sp>
              <p:nvSpPr>
                <p:cNvPr id="937" name="Rectangle 936">
                  <a:extLst>
                    <a:ext uri="{FF2B5EF4-FFF2-40B4-BE49-F238E27FC236}">
                      <a16:creationId xmlns:a16="http://schemas.microsoft.com/office/drawing/2014/main" id="{AC34643B-B414-4924-8F88-E816C76DF7A0}"/>
                    </a:ext>
                  </a:extLst>
                </p:cNvPr>
                <p:cNvSpPr/>
                <p:nvPr/>
              </p:nvSpPr>
              <p:spPr>
                <a:xfrm>
                  <a:off x="1505485" y="3741506"/>
                  <a:ext cx="697789" cy="156516"/>
                </a:xfrm>
                <a:prstGeom prst="rect">
                  <a:avLst/>
                </a:prstGeom>
                <a:solidFill>
                  <a:srgbClr val="00B0F0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8" name="Rectangle 937">
                  <a:extLst>
                    <a:ext uri="{FF2B5EF4-FFF2-40B4-BE49-F238E27FC236}">
                      <a16:creationId xmlns:a16="http://schemas.microsoft.com/office/drawing/2014/main" id="{B93DACCC-C625-493B-B7A2-8A606C99636E}"/>
                    </a:ext>
                  </a:extLst>
                </p:cNvPr>
                <p:cNvSpPr/>
                <p:nvPr/>
              </p:nvSpPr>
              <p:spPr>
                <a:xfrm>
                  <a:off x="1505485" y="3584988"/>
                  <a:ext cx="697789" cy="156516"/>
                </a:xfrm>
                <a:prstGeom prst="rect">
                  <a:avLst/>
                </a:prstGeom>
                <a:solidFill>
                  <a:srgbClr val="00B0F0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9" name="Rectangle 938">
                  <a:extLst>
                    <a:ext uri="{FF2B5EF4-FFF2-40B4-BE49-F238E27FC236}">
                      <a16:creationId xmlns:a16="http://schemas.microsoft.com/office/drawing/2014/main" id="{DEAD9BDE-1BB5-48D7-B876-B9BDE2AFBE85}"/>
                    </a:ext>
                  </a:extLst>
                </p:cNvPr>
                <p:cNvSpPr/>
                <p:nvPr/>
              </p:nvSpPr>
              <p:spPr>
                <a:xfrm>
                  <a:off x="1505485" y="3898022"/>
                  <a:ext cx="697789" cy="156516"/>
                </a:xfrm>
                <a:prstGeom prst="rect">
                  <a:avLst/>
                </a:prstGeom>
                <a:solidFill>
                  <a:srgbClr val="00B0F0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0" name="Rectangle 939">
                  <a:extLst>
                    <a:ext uri="{FF2B5EF4-FFF2-40B4-BE49-F238E27FC236}">
                      <a16:creationId xmlns:a16="http://schemas.microsoft.com/office/drawing/2014/main" id="{2D08A1D8-43D4-49C7-B949-05C0FCB195BD}"/>
                    </a:ext>
                  </a:extLst>
                </p:cNvPr>
                <p:cNvSpPr/>
                <p:nvPr/>
              </p:nvSpPr>
              <p:spPr>
                <a:xfrm>
                  <a:off x="1503507" y="3741506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1" name="Rectangle 940">
                  <a:extLst>
                    <a:ext uri="{FF2B5EF4-FFF2-40B4-BE49-F238E27FC236}">
                      <a16:creationId xmlns:a16="http://schemas.microsoft.com/office/drawing/2014/main" id="{10B14950-EFFF-4AB7-934D-9C6F28617FD4}"/>
                    </a:ext>
                  </a:extLst>
                </p:cNvPr>
                <p:cNvSpPr/>
                <p:nvPr/>
              </p:nvSpPr>
              <p:spPr>
                <a:xfrm>
                  <a:off x="1503507" y="3584988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2" name="Rectangle 941">
                  <a:extLst>
                    <a:ext uri="{FF2B5EF4-FFF2-40B4-BE49-F238E27FC236}">
                      <a16:creationId xmlns:a16="http://schemas.microsoft.com/office/drawing/2014/main" id="{7AFF853C-6A1D-4B4D-B78A-8BF0421DB8A5}"/>
                    </a:ext>
                  </a:extLst>
                </p:cNvPr>
                <p:cNvSpPr/>
                <p:nvPr/>
              </p:nvSpPr>
              <p:spPr>
                <a:xfrm>
                  <a:off x="1503507" y="3898022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943" name="Straight Arrow Connector 942">
                <a:extLst>
                  <a:ext uri="{FF2B5EF4-FFF2-40B4-BE49-F238E27FC236}">
                    <a16:creationId xmlns:a16="http://schemas.microsoft.com/office/drawing/2014/main" id="{0C8249A0-2EEA-4F5D-BC16-E96FC655D2DB}"/>
                  </a:ext>
                </a:extLst>
              </p:cNvPr>
              <p:cNvCxnSpPr>
                <a:stCxn id="921" idx="3"/>
                <a:endCxn id="941" idx="1"/>
              </p:cNvCxnSpPr>
              <p:nvPr/>
            </p:nvCxnSpPr>
            <p:spPr>
              <a:xfrm flipV="1">
                <a:off x="9784208" y="2340365"/>
                <a:ext cx="838279" cy="1116113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4" name="Straight Arrow Connector 943">
                <a:extLst>
                  <a:ext uri="{FF2B5EF4-FFF2-40B4-BE49-F238E27FC236}">
                    <a16:creationId xmlns:a16="http://schemas.microsoft.com/office/drawing/2014/main" id="{6803517F-84AC-4CEB-A0FB-C663DF172C0A}"/>
                  </a:ext>
                </a:extLst>
              </p:cNvPr>
              <p:cNvCxnSpPr>
                <a:stCxn id="928" idx="3"/>
                <a:endCxn id="940" idx="1"/>
              </p:cNvCxnSpPr>
              <p:nvPr/>
            </p:nvCxnSpPr>
            <p:spPr>
              <a:xfrm flipV="1">
                <a:off x="9793974" y="2404374"/>
                <a:ext cx="828512" cy="3734459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5" name="Straight Arrow Connector 944">
                <a:extLst>
                  <a:ext uri="{FF2B5EF4-FFF2-40B4-BE49-F238E27FC236}">
                    <a16:creationId xmlns:a16="http://schemas.microsoft.com/office/drawing/2014/main" id="{CD49BF97-6558-4759-B1AA-8250E2BD973A}"/>
                  </a:ext>
                </a:extLst>
              </p:cNvPr>
              <p:cNvCxnSpPr>
                <a:stCxn id="932" idx="3"/>
                <a:endCxn id="942" idx="1"/>
              </p:cNvCxnSpPr>
              <p:nvPr/>
            </p:nvCxnSpPr>
            <p:spPr>
              <a:xfrm flipV="1">
                <a:off x="9793766" y="2468380"/>
                <a:ext cx="828720" cy="3799548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46" name="Group 945">
                <a:extLst>
                  <a:ext uri="{FF2B5EF4-FFF2-40B4-BE49-F238E27FC236}">
                    <a16:creationId xmlns:a16="http://schemas.microsoft.com/office/drawing/2014/main" id="{8D1BE396-AB2F-4BFB-9086-B8D8910CF7B9}"/>
                  </a:ext>
                </a:extLst>
              </p:cNvPr>
              <p:cNvGrpSpPr/>
              <p:nvPr/>
            </p:nvGrpSpPr>
            <p:grpSpPr>
              <a:xfrm>
                <a:off x="10615842" y="6193831"/>
                <a:ext cx="274320" cy="192024"/>
                <a:chOff x="1501532" y="5950339"/>
                <a:chExt cx="699763" cy="469550"/>
              </a:xfrm>
            </p:grpSpPr>
            <p:sp>
              <p:nvSpPr>
                <p:cNvPr id="947" name="Rectangle 946">
                  <a:extLst>
                    <a:ext uri="{FF2B5EF4-FFF2-40B4-BE49-F238E27FC236}">
                      <a16:creationId xmlns:a16="http://schemas.microsoft.com/office/drawing/2014/main" id="{50F6433B-FCF3-46DC-92FC-62A2E0CA6424}"/>
                    </a:ext>
                  </a:extLst>
                </p:cNvPr>
                <p:cNvSpPr/>
                <p:nvPr/>
              </p:nvSpPr>
              <p:spPr>
                <a:xfrm>
                  <a:off x="1503506" y="6106856"/>
                  <a:ext cx="697789" cy="156516"/>
                </a:xfrm>
                <a:prstGeom prst="rect">
                  <a:avLst/>
                </a:prstGeom>
                <a:solidFill>
                  <a:srgbClr val="00B050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8" name="Rectangle 947">
                  <a:extLst>
                    <a:ext uri="{FF2B5EF4-FFF2-40B4-BE49-F238E27FC236}">
                      <a16:creationId xmlns:a16="http://schemas.microsoft.com/office/drawing/2014/main" id="{0FC997A5-0DC1-4366-A805-F651A67BBFEE}"/>
                    </a:ext>
                  </a:extLst>
                </p:cNvPr>
                <p:cNvSpPr/>
                <p:nvPr/>
              </p:nvSpPr>
              <p:spPr>
                <a:xfrm>
                  <a:off x="1503506" y="5950339"/>
                  <a:ext cx="697789" cy="156516"/>
                </a:xfrm>
                <a:prstGeom prst="rect">
                  <a:avLst/>
                </a:prstGeom>
                <a:solidFill>
                  <a:srgbClr val="00B050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9" name="Rectangle 948">
                  <a:extLst>
                    <a:ext uri="{FF2B5EF4-FFF2-40B4-BE49-F238E27FC236}">
                      <a16:creationId xmlns:a16="http://schemas.microsoft.com/office/drawing/2014/main" id="{35061E16-99EC-47FF-989C-708C4F8B7415}"/>
                    </a:ext>
                  </a:extLst>
                </p:cNvPr>
                <p:cNvSpPr/>
                <p:nvPr/>
              </p:nvSpPr>
              <p:spPr>
                <a:xfrm>
                  <a:off x="1503506" y="6263373"/>
                  <a:ext cx="697789" cy="156516"/>
                </a:xfrm>
                <a:prstGeom prst="rect">
                  <a:avLst/>
                </a:prstGeom>
                <a:solidFill>
                  <a:srgbClr val="00B050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50" name="Rectangle 949">
                  <a:extLst>
                    <a:ext uri="{FF2B5EF4-FFF2-40B4-BE49-F238E27FC236}">
                      <a16:creationId xmlns:a16="http://schemas.microsoft.com/office/drawing/2014/main" id="{4CEF02A4-B4D5-48D4-9555-B4D83C6DF535}"/>
                    </a:ext>
                  </a:extLst>
                </p:cNvPr>
                <p:cNvSpPr/>
                <p:nvPr/>
              </p:nvSpPr>
              <p:spPr>
                <a:xfrm>
                  <a:off x="1501532" y="6106856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51" name="Rectangle 950">
                  <a:extLst>
                    <a:ext uri="{FF2B5EF4-FFF2-40B4-BE49-F238E27FC236}">
                      <a16:creationId xmlns:a16="http://schemas.microsoft.com/office/drawing/2014/main" id="{F92D68B7-259C-4407-93C8-5DB3C4E16E20}"/>
                    </a:ext>
                  </a:extLst>
                </p:cNvPr>
                <p:cNvSpPr/>
                <p:nvPr/>
              </p:nvSpPr>
              <p:spPr>
                <a:xfrm>
                  <a:off x="1501532" y="5950339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52" name="Rectangle 951">
                  <a:extLst>
                    <a:ext uri="{FF2B5EF4-FFF2-40B4-BE49-F238E27FC236}">
                      <a16:creationId xmlns:a16="http://schemas.microsoft.com/office/drawing/2014/main" id="{7C5E55DE-489F-4235-A6EC-B65BB890F107}"/>
                    </a:ext>
                  </a:extLst>
                </p:cNvPr>
                <p:cNvSpPr/>
                <p:nvPr/>
              </p:nvSpPr>
              <p:spPr>
                <a:xfrm>
                  <a:off x="1501532" y="6263373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953" name="Straight Arrow Connector 952">
                <a:extLst>
                  <a:ext uri="{FF2B5EF4-FFF2-40B4-BE49-F238E27FC236}">
                    <a16:creationId xmlns:a16="http://schemas.microsoft.com/office/drawing/2014/main" id="{6B5A7B0D-B2EF-463F-AE21-E2622AF7CFAC}"/>
                  </a:ext>
                </a:extLst>
              </p:cNvPr>
              <p:cNvCxnSpPr>
                <a:stCxn id="922" idx="3"/>
                <a:endCxn id="951" idx="1"/>
              </p:cNvCxnSpPr>
              <p:nvPr/>
            </p:nvCxnSpPr>
            <p:spPr>
              <a:xfrm>
                <a:off x="9784208" y="3392469"/>
                <a:ext cx="831635" cy="283336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4" name="Straight Arrow Connector 953">
                <a:extLst>
                  <a:ext uri="{FF2B5EF4-FFF2-40B4-BE49-F238E27FC236}">
                    <a16:creationId xmlns:a16="http://schemas.microsoft.com/office/drawing/2014/main" id="{EB05B797-B8DD-4AF5-BEF7-B7DCF4727AB9}"/>
                  </a:ext>
                </a:extLst>
              </p:cNvPr>
              <p:cNvCxnSpPr>
                <a:stCxn id="851" idx="3"/>
                <a:endCxn id="950" idx="1"/>
              </p:cNvCxnSpPr>
              <p:nvPr/>
            </p:nvCxnSpPr>
            <p:spPr>
              <a:xfrm>
                <a:off x="9789214" y="4939529"/>
                <a:ext cx="826629" cy="1350314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5" name="Straight Arrow Connector 954">
                <a:extLst>
                  <a:ext uri="{FF2B5EF4-FFF2-40B4-BE49-F238E27FC236}">
                    <a16:creationId xmlns:a16="http://schemas.microsoft.com/office/drawing/2014/main" id="{86B578EB-53EC-4538-B8C9-A82761180F98}"/>
                  </a:ext>
                </a:extLst>
              </p:cNvPr>
              <p:cNvCxnSpPr>
                <a:stCxn id="933" idx="3"/>
                <a:endCxn id="952" idx="1"/>
              </p:cNvCxnSpPr>
              <p:nvPr/>
            </p:nvCxnSpPr>
            <p:spPr>
              <a:xfrm>
                <a:off x="9793766" y="6204281"/>
                <a:ext cx="822076" cy="149571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56" name="Group 955">
                <a:extLst>
                  <a:ext uri="{FF2B5EF4-FFF2-40B4-BE49-F238E27FC236}">
                    <a16:creationId xmlns:a16="http://schemas.microsoft.com/office/drawing/2014/main" id="{366E839D-BC8D-42BA-9369-FA2D29F4C84F}"/>
                  </a:ext>
                </a:extLst>
              </p:cNvPr>
              <p:cNvGrpSpPr/>
              <p:nvPr/>
            </p:nvGrpSpPr>
            <p:grpSpPr>
              <a:xfrm>
                <a:off x="10615454" y="4863107"/>
                <a:ext cx="274320" cy="64008"/>
                <a:chOff x="1871392" y="4931652"/>
                <a:chExt cx="274320" cy="64008"/>
              </a:xfrm>
            </p:grpSpPr>
            <p:sp>
              <p:nvSpPr>
                <p:cNvPr id="957" name="Rectangle 956">
                  <a:extLst>
                    <a:ext uri="{FF2B5EF4-FFF2-40B4-BE49-F238E27FC236}">
                      <a16:creationId xmlns:a16="http://schemas.microsoft.com/office/drawing/2014/main" id="{48CFED05-B558-4488-8DC4-A8599F90D59D}"/>
                    </a:ext>
                  </a:extLst>
                </p:cNvPr>
                <p:cNvSpPr/>
                <p:nvPr/>
              </p:nvSpPr>
              <p:spPr>
                <a:xfrm>
                  <a:off x="1872167" y="4931652"/>
                  <a:ext cx="273545" cy="64008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58" name="Rectangle 957">
                  <a:extLst>
                    <a:ext uri="{FF2B5EF4-FFF2-40B4-BE49-F238E27FC236}">
                      <a16:creationId xmlns:a16="http://schemas.microsoft.com/office/drawing/2014/main" id="{06213009-5D6E-4775-9000-CCEBB8253F30}"/>
                    </a:ext>
                  </a:extLst>
                </p:cNvPr>
                <p:cNvSpPr/>
                <p:nvPr/>
              </p:nvSpPr>
              <p:spPr>
                <a:xfrm>
                  <a:off x="1871392" y="4931652"/>
                  <a:ext cx="136772" cy="6400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959" name="Straight Arrow Connector 958">
                <a:extLst>
                  <a:ext uri="{FF2B5EF4-FFF2-40B4-BE49-F238E27FC236}">
                    <a16:creationId xmlns:a16="http://schemas.microsoft.com/office/drawing/2014/main" id="{BDD48AD3-1CD5-4784-B7F0-38238F7E7F83}"/>
                  </a:ext>
                </a:extLst>
              </p:cNvPr>
              <p:cNvCxnSpPr>
                <a:stCxn id="918" idx="3"/>
                <a:endCxn id="878" idx="1"/>
              </p:cNvCxnSpPr>
              <p:nvPr/>
            </p:nvCxnSpPr>
            <p:spPr>
              <a:xfrm>
                <a:off x="9784148" y="2401258"/>
                <a:ext cx="831694" cy="242627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6" name="Rectangle 1175">
              <a:extLst>
                <a:ext uri="{FF2B5EF4-FFF2-40B4-BE49-F238E27FC236}">
                  <a16:creationId xmlns:a16="http://schemas.microsoft.com/office/drawing/2014/main" id="{2D154803-BE30-4FA6-8469-23D2C5BB6E23}"/>
                </a:ext>
              </a:extLst>
            </p:cNvPr>
            <p:cNvSpPr/>
            <p:nvPr/>
          </p:nvSpPr>
          <p:spPr>
            <a:xfrm>
              <a:off x="7661147" y="381574"/>
              <a:ext cx="1444302" cy="43916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ED7D31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All to all comm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F0097CF-EB66-4EE8-BFB0-4B22AA4A6195}"/>
              </a:ext>
            </a:extLst>
          </p:cNvPr>
          <p:cNvGrpSpPr/>
          <p:nvPr/>
        </p:nvGrpSpPr>
        <p:grpSpPr>
          <a:xfrm>
            <a:off x="7534668" y="646544"/>
            <a:ext cx="1302018" cy="6134597"/>
            <a:chOff x="9176088" y="381573"/>
            <a:chExt cx="1302018" cy="6134597"/>
          </a:xfrm>
        </p:grpSpPr>
        <p:sp>
          <p:nvSpPr>
            <p:cNvPr id="965" name="Rectangle 964">
              <a:extLst>
                <a:ext uri="{FF2B5EF4-FFF2-40B4-BE49-F238E27FC236}">
                  <a16:creationId xmlns:a16="http://schemas.microsoft.com/office/drawing/2014/main" id="{933E7498-6EE2-451E-91A1-601A1F850361}"/>
                </a:ext>
              </a:extLst>
            </p:cNvPr>
            <p:cNvSpPr/>
            <p:nvPr/>
          </p:nvSpPr>
          <p:spPr>
            <a:xfrm flipH="1">
              <a:off x="9176088" y="3488390"/>
              <a:ext cx="1294481" cy="9355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6" name="Rectangle 965">
              <a:extLst>
                <a:ext uri="{FF2B5EF4-FFF2-40B4-BE49-F238E27FC236}">
                  <a16:creationId xmlns:a16="http://schemas.microsoft.com/office/drawing/2014/main" id="{DCE03971-5246-4E22-A396-208F9737D878}"/>
                </a:ext>
              </a:extLst>
            </p:cNvPr>
            <p:cNvSpPr/>
            <p:nvPr/>
          </p:nvSpPr>
          <p:spPr>
            <a:xfrm flipH="1">
              <a:off x="9176088" y="4536519"/>
              <a:ext cx="1294481" cy="931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7" name="Rectangle 966">
              <a:extLst>
                <a:ext uri="{FF2B5EF4-FFF2-40B4-BE49-F238E27FC236}">
                  <a16:creationId xmlns:a16="http://schemas.microsoft.com/office/drawing/2014/main" id="{44098B60-F5DE-4E6F-B684-2FC18F01AE3B}"/>
                </a:ext>
              </a:extLst>
            </p:cNvPr>
            <p:cNvSpPr/>
            <p:nvPr/>
          </p:nvSpPr>
          <p:spPr>
            <a:xfrm flipH="1">
              <a:off x="9176089" y="5564781"/>
              <a:ext cx="1294481" cy="9513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8" name="Rectangle 967">
              <a:extLst>
                <a:ext uri="{FF2B5EF4-FFF2-40B4-BE49-F238E27FC236}">
                  <a16:creationId xmlns:a16="http://schemas.microsoft.com/office/drawing/2014/main" id="{B06065DC-882A-4129-9041-9930A577BF1A}"/>
                </a:ext>
              </a:extLst>
            </p:cNvPr>
            <p:cNvSpPr/>
            <p:nvPr/>
          </p:nvSpPr>
          <p:spPr>
            <a:xfrm flipH="1">
              <a:off x="9183625" y="2453226"/>
              <a:ext cx="1294481" cy="9340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9" name="Rectangle 968">
              <a:extLst>
                <a:ext uri="{FF2B5EF4-FFF2-40B4-BE49-F238E27FC236}">
                  <a16:creationId xmlns:a16="http://schemas.microsoft.com/office/drawing/2014/main" id="{9A159A71-A94A-4F3C-B506-DFC67AAEA017}"/>
                </a:ext>
              </a:extLst>
            </p:cNvPr>
            <p:cNvSpPr/>
            <p:nvPr/>
          </p:nvSpPr>
          <p:spPr>
            <a:xfrm flipH="1">
              <a:off x="9176778" y="1409743"/>
              <a:ext cx="1298739" cy="9415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975" name="Group 974">
              <a:extLst>
                <a:ext uri="{FF2B5EF4-FFF2-40B4-BE49-F238E27FC236}">
                  <a16:creationId xmlns:a16="http://schemas.microsoft.com/office/drawing/2014/main" id="{3695CAAF-623B-40FF-A011-DCA821795604}"/>
                </a:ext>
              </a:extLst>
            </p:cNvPr>
            <p:cNvGrpSpPr/>
            <p:nvPr/>
          </p:nvGrpSpPr>
          <p:grpSpPr>
            <a:xfrm flipH="1">
              <a:off x="10073771" y="4838117"/>
              <a:ext cx="252572" cy="206243"/>
              <a:chOff x="-4761" y="4708701"/>
              <a:chExt cx="699768" cy="626065"/>
            </a:xfrm>
          </p:grpSpPr>
          <p:sp>
            <p:nvSpPr>
              <p:cNvPr id="1079" name="Rectangle 1078">
                <a:extLst>
                  <a:ext uri="{FF2B5EF4-FFF2-40B4-BE49-F238E27FC236}">
                    <a16:creationId xmlns:a16="http://schemas.microsoft.com/office/drawing/2014/main" id="{097D27E5-A2CB-49B1-A657-669FFD1491AA}"/>
                  </a:ext>
                </a:extLst>
              </p:cNvPr>
              <p:cNvSpPr/>
              <p:nvPr/>
            </p:nvSpPr>
            <p:spPr>
              <a:xfrm>
                <a:off x="-2782" y="4865218"/>
                <a:ext cx="697789" cy="15651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0" name="Rectangle 1079">
                <a:extLst>
                  <a:ext uri="{FF2B5EF4-FFF2-40B4-BE49-F238E27FC236}">
                    <a16:creationId xmlns:a16="http://schemas.microsoft.com/office/drawing/2014/main" id="{92030944-BB24-4E78-A90C-4A16CC4041C6}"/>
                  </a:ext>
                </a:extLst>
              </p:cNvPr>
              <p:cNvSpPr/>
              <p:nvPr/>
            </p:nvSpPr>
            <p:spPr>
              <a:xfrm>
                <a:off x="-2782" y="4708701"/>
                <a:ext cx="697789" cy="15651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1" name="Rectangle 1080">
                <a:extLst>
                  <a:ext uri="{FF2B5EF4-FFF2-40B4-BE49-F238E27FC236}">
                    <a16:creationId xmlns:a16="http://schemas.microsoft.com/office/drawing/2014/main" id="{77C36922-6F86-4CF5-9080-2A88A3C28E02}"/>
                  </a:ext>
                </a:extLst>
              </p:cNvPr>
              <p:cNvSpPr/>
              <p:nvPr/>
            </p:nvSpPr>
            <p:spPr>
              <a:xfrm>
                <a:off x="-2782" y="5178250"/>
                <a:ext cx="697789" cy="15651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2" name="Rectangle 1081">
                <a:extLst>
                  <a:ext uri="{FF2B5EF4-FFF2-40B4-BE49-F238E27FC236}">
                    <a16:creationId xmlns:a16="http://schemas.microsoft.com/office/drawing/2014/main" id="{198FC450-5D96-4674-8D60-50E0EC913E50}"/>
                  </a:ext>
                </a:extLst>
              </p:cNvPr>
              <p:cNvSpPr/>
              <p:nvPr/>
            </p:nvSpPr>
            <p:spPr>
              <a:xfrm>
                <a:off x="-2782" y="5021734"/>
                <a:ext cx="697789" cy="15651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3" name="Rectangle 1082">
                <a:extLst>
                  <a:ext uri="{FF2B5EF4-FFF2-40B4-BE49-F238E27FC236}">
                    <a16:creationId xmlns:a16="http://schemas.microsoft.com/office/drawing/2014/main" id="{0C0942B9-795B-4201-8978-9A5A6FF34E12}"/>
                  </a:ext>
                </a:extLst>
              </p:cNvPr>
              <p:cNvSpPr/>
              <p:nvPr/>
            </p:nvSpPr>
            <p:spPr>
              <a:xfrm>
                <a:off x="-4761" y="4865218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4" name="Rectangle 1083">
                <a:extLst>
                  <a:ext uri="{FF2B5EF4-FFF2-40B4-BE49-F238E27FC236}">
                    <a16:creationId xmlns:a16="http://schemas.microsoft.com/office/drawing/2014/main" id="{18C7CD8B-E6C4-4297-9CDF-E7BD2E10B56B}"/>
                  </a:ext>
                </a:extLst>
              </p:cNvPr>
              <p:cNvSpPr/>
              <p:nvPr/>
            </p:nvSpPr>
            <p:spPr>
              <a:xfrm>
                <a:off x="-4761" y="4708701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5" name="Rectangle 1084">
                <a:extLst>
                  <a:ext uri="{FF2B5EF4-FFF2-40B4-BE49-F238E27FC236}">
                    <a16:creationId xmlns:a16="http://schemas.microsoft.com/office/drawing/2014/main" id="{5CF51846-E350-4B3C-A185-E653B3B98E61}"/>
                  </a:ext>
                </a:extLst>
              </p:cNvPr>
              <p:cNvSpPr/>
              <p:nvPr/>
            </p:nvSpPr>
            <p:spPr>
              <a:xfrm>
                <a:off x="-4761" y="5178250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6" name="Rectangle 1085">
                <a:extLst>
                  <a:ext uri="{FF2B5EF4-FFF2-40B4-BE49-F238E27FC236}">
                    <a16:creationId xmlns:a16="http://schemas.microsoft.com/office/drawing/2014/main" id="{20CA4B04-5EAB-4558-B8AC-5178FDA7F9D4}"/>
                  </a:ext>
                </a:extLst>
              </p:cNvPr>
              <p:cNvSpPr/>
              <p:nvPr/>
            </p:nvSpPr>
            <p:spPr>
              <a:xfrm>
                <a:off x="-4761" y="5021734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976" name="Group 975">
              <a:extLst>
                <a:ext uri="{FF2B5EF4-FFF2-40B4-BE49-F238E27FC236}">
                  <a16:creationId xmlns:a16="http://schemas.microsoft.com/office/drawing/2014/main" id="{38BC4767-1C9E-4E31-BD18-6240F7FA1A10}"/>
                </a:ext>
              </a:extLst>
            </p:cNvPr>
            <p:cNvGrpSpPr/>
            <p:nvPr/>
          </p:nvGrpSpPr>
          <p:grpSpPr>
            <a:xfrm flipH="1">
              <a:off x="9282176" y="1732487"/>
              <a:ext cx="252572" cy="103122"/>
              <a:chOff x="1507458" y="975898"/>
              <a:chExt cx="699767" cy="313032"/>
            </a:xfrm>
          </p:grpSpPr>
          <p:sp>
            <p:nvSpPr>
              <p:cNvPr id="1075" name="Rectangle 1074">
                <a:extLst>
                  <a:ext uri="{FF2B5EF4-FFF2-40B4-BE49-F238E27FC236}">
                    <a16:creationId xmlns:a16="http://schemas.microsoft.com/office/drawing/2014/main" id="{58C75F43-412C-4918-B6DC-CF881B41BEA4}"/>
                  </a:ext>
                </a:extLst>
              </p:cNvPr>
              <p:cNvSpPr/>
              <p:nvPr/>
            </p:nvSpPr>
            <p:spPr>
              <a:xfrm>
                <a:off x="1509436" y="1132414"/>
                <a:ext cx="697789" cy="156516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6" name="Rectangle 1075">
                <a:extLst>
                  <a:ext uri="{FF2B5EF4-FFF2-40B4-BE49-F238E27FC236}">
                    <a16:creationId xmlns:a16="http://schemas.microsoft.com/office/drawing/2014/main" id="{5777F35F-7F5A-47FD-8A1D-7D6BB3BE7CB3}"/>
                  </a:ext>
                </a:extLst>
              </p:cNvPr>
              <p:cNvSpPr/>
              <p:nvPr/>
            </p:nvSpPr>
            <p:spPr>
              <a:xfrm>
                <a:off x="1509436" y="975898"/>
                <a:ext cx="697789" cy="156516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7" name="Rectangle 1076">
                <a:extLst>
                  <a:ext uri="{FF2B5EF4-FFF2-40B4-BE49-F238E27FC236}">
                    <a16:creationId xmlns:a16="http://schemas.microsoft.com/office/drawing/2014/main" id="{B11724E9-62F9-41E6-A195-8C7A075F555C}"/>
                  </a:ext>
                </a:extLst>
              </p:cNvPr>
              <p:cNvSpPr/>
              <p:nvPr/>
            </p:nvSpPr>
            <p:spPr>
              <a:xfrm>
                <a:off x="1507458" y="1132414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8" name="Rectangle 1077">
                <a:extLst>
                  <a:ext uri="{FF2B5EF4-FFF2-40B4-BE49-F238E27FC236}">
                    <a16:creationId xmlns:a16="http://schemas.microsoft.com/office/drawing/2014/main" id="{78537E9F-B6B6-4601-8A31-261A9727F887}"/>
                  </a:ext>
                </a:extLst>
              </p:cNvPr>
              <p:cNvSpPr/>
              <p:nvPr/>
            </p:nvSpPr>
            <p:spPr>
              <a:xfrm>
                <a:off x="1507458" y="975898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977" name="Group 976">
              <a:extLst>
                <a:ext uri="{FF2B5EF4-FFF2-40B4-BE49-F238E27FC236}">
                  <a16:creationId xmlns:a16="http://schemas.microsoft.com/office/drawing/2014/main" id="{AB6FD2E8-B7B0-4C61-9E4C-F5C5ADC2C2C9}"/>
                </a:ext>
              </a:extLst>
            </p:cNvPr>
            <p:cNvGrpSpPr/>
            <p:nvPr/>
          </p:nvGrpSpPr>
          <p:grpSpPr>
            <a:xfrm flipH="1">
              <a:off x="9272778" y="3836462"/>
              <a:ext cx="252572" cy="154682"/>
              <a:chOff x="1505482" y="2196547"/>
              <a:chExt cx="699768" cy="469549"/>
            </a:xfrm>
          </p:grpSpPr>
          <p:sp>
            <p:nvSpPr>
              <p:cNvPr id="1069" name="Rectangle 1068">
                <a:extLst>
                  <a:ext uri="{FF2B5EF4-FFF2-40B4-BE49-F238E27FC236}">
                    <a16:creationId xmlns:a16="http://schemas.microsoft.com/office/drawing/2014/main" id="{AE06048C-393A-4A28-A24C-EE60D1B60AB2}"/>
                  </a:ext>
                </a:extLst>
              </p:cNvPr>
              <p:cNvSpPr/>
              <p:nvPr/>
            </p:nvSpPr>
            <p:spPr>
              <a:xfrm>
                <a:off x="1507461" y="2353063"/>
                <a:ext cx="697789" cy="156516"/>
              </a:xfrm>
              <a:prstGeom prst="rect">
                <a:avLst/>
              </a:prstGeom>
              <a:solidFill>
                <a:srgbClr val="7030A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0" name="Rectangle 1069">
                <a:extLst>
                  <a:ext uri="{FF2B5EF4-FFF2-40B4-BE49-F238E27FC236}">
                    <a16:creationId xmlns:a16="http://schemas.microsoft.com/office/drawing/2014/main" id="{6E2FC346-D177-4F4E-8450-BC82BAF7F866}"/>
                  </a:ext>
                </a:extLst>
              </p:cNvPr>
              <p:cNvSpPr/>
              <p:nvPr/>
            </p:nvSpPr>
            <p:spPr>
              <a:xfrm>
                <a:off x="1507461" y="2196547"/>
                <a:ext cx="697789" cy="156516"/>
              </a:xfrm>
              <a:prstGeom prst="rect">
                <a:avLst/>
              </a:prstGeom>
              <a:solidFill>
                <a:srgbClr val="7030A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1" name="Rectangle 1070">
                <a:extLst>
                  <a:ext uri="{FF2B5EF4-FFF2-40B4-BE49-F238E27FC236}">
                    <a16:creationId xmlns:a16="http://schemas.microsoft.com/office/drawing/2014/main" id="{07F8A633-8BFD-4D72-8865-3FCC474C9DE5}"/>
                  </a:ext>
                </a:extLst>
              </p:cNvPr>
              <p:cNvSpPr/>
              <p:nvPr/>
            </p:nvSpPr>
            <p:spPr>
              <a:xfrm>
                <a:off x="1507461" y="2509580"/>
                <a:ext cx="697789" cy="156516"/>
              </a:xfrm>
              <a:prstGeom prst="rect">
                <a:avLst/>
              </a:prstGeom>
              <a:solidFill>
                <a:srgbClr val="7030A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2" name="Rectangle 1071">
                <a:extLst>
                  <a:ext uri="{FF2B5EF4-FFF2-40B4-BE49-F238E27FC236}">
                    <a16:creationId xmlns:a16="http://schemas.microsoft.com/office/drawing/2014/main" id="{6AC09270-747D-4891-A685-46FB4526B232}"/>
                  </a:ext>
                </a:extLst>
              </p:cNvPr>
              <p:cNvSpPr/>
              <p:nvPr/>
            </p:nvSpPr>
            <p:spPr>
              <a:xfrm>
                <a:off x="1505482" y="2353063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3" name="Rectangle 1072">
                <a:extLst>
                  <a:ext uri="{FF2B5EF4-FFF2-40B4-BE49-F238E27FC236}">
                    <a16:creationId xmlns:a16="http://schemas.microsoft.com/office/drawing/2014/main" id="{F9DD6EAF-519B-45D7-8D5B-9A98ADA06FB1}"/>
                  </a:ext>
                </a:extLst>
              </p:cNvPr>
              <p:cNvSpPr/>
              <p:nvPr/>
            </p:nvSpPr>
            <p:spPr>
              <a:xfrm>
                <a:off x="1505482" y="2196547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4" name="Rectangle 1073">
                <a:extLst>
                  <a:ext uri="{FF2B5EF4-FFF2-40B4-BE49-F238E27FC236}">
                    <a16:creationId xmlns:a16="http://schemas.microsoft.com/office/drawing/2014/main" id="{C83284ED-4885-459B-A88E-2E21AB530E85}"/>
                  </a:ext>
                </a:extLst>
              </p:cNvPr>
              <p:cNvSpPr/>
              <p:nvPr/>
            </p:nvSpPr>
            <p:spPr>
              <a:xfrm>
                <a:off x="1505482" y="2509580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978" name="Group 977">
              <a:extLst>
                <a:ext uri="{FF2B5EF4-FFF2-40B4-BE49-F238E27FC236}">
                  <a16:creationId xmlns:a16="http://schemas.microsoft.com/office/drawing/2014/main" id="{63659FE1-CAA7-49C6-8DB8-CAF698A2051B}"/>
                </a:ext>
              </a:extLst>
            </p:cNvPr>
            <p:cNvGrpSpPr/>
            <p:nvPr/>
          </p:nvGrpSpPr>
          <p:grpSpPr>
            <a:xfrm flipH="1">
              <a:off x="9281846" y="2745547"/>
              <a:ext cx="252572" cy="154682"/>
              <a:chOff x="1503507" y="3584988"/>
              <a:chExt cx="699767" cy="469550"/>
            </a:xfrm>
          </p:grpSpPr>
          <p:sp>
            <p:nvSpPr>
              <p:cNvPr id="1063" name="Rectangle 1062">
                <a:extLst>
                  <a:ext uri="{FF2B5EF4-FFF2-40B4-BE49-F238E27FC236}">
                    <a16:creationId xmlns:a16="http://schemas.microsoft.com/office/drawing/2014/main" id="{33A5B0C5-EF04-4493-9A73-BB4A6F1DA95F}"/>
                  </a:ext>
                </a:extLst>
              </p:cNvPr>
              <p:cNvSpPr/>
              <p:nvPr/>
            </p:nvSpPr>
            <p:spPr>
              <a:xfrm>
                <a:off x="1505485" y="3741506"/>
                <a:ext cx="697789" cy="156516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4" name="Rectangle 1063">
                <a:extLst>
                  <a:ext uri="{FF2B5EF4-FFF2-40B4-BE49-F238E27FC236}">
                    <a16:creationId xmlns:a16="http://schemas.microsoft.com/office/drawing/2014/main" id="{960B980C-0D41-4DB9-8496-D80AA4AFDA4A}"/>
                  </a:ext>
                </a:extLst>
              </p:cNvPr>
              <p:cNvSpPr/>
              <p:nvPr/>
            </p:nvSpPr>
            <p:spPr>
              <a:xfrm>
                <a:off x="1505485" y="3584988"/>
                <a:ext cx="697789" cy="156516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5" name="Rectangle 1064">
                <a:extLst>
                  <a:ext uri="{FF2B5EF4-FFF2-40B4-BE49-F238E27FC236}">
                    <a16:creationId xmlns:a16="http://schemas.microsoft.com/office/drawing/2014/main" id="{CE0E3A88-16E0-4E41-BF44-70126C880733}"/>
                  </a:ext>
                </a:extLst>
              </p:cNvPr>
              <p:cNvSpPr/>
              <p:nvPr/>
            </p:nvSpPr>
            <p:spPr>
              <a:xfrm>
                <a:off x="1505485" y="3898022"/>
                <a:ext cx="697789" cy="156516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6" name="Rectangle 1065">
                <a:extLst>
                  <a:ext uri="{FF2B5EF4-FFF2-40B4-BE49-F238E27FC236}">
                    <a16:creationId xmlns:a16="http://schemas.microsoft.com/office/drawing/2014/main" id="{474A5165-B11E-43F0-B3D1-2E1E31682E86}"/>
                  </a:ext>
                </a:extLst>
              </p:cNvPr>
              <p:cNvSpPr/>
              <p:nvPr/>
            </p:nvSpPr>
            <p:spPr>
              <a:xfrm>
                <a:off x="1503507" y="3741506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7" name="Rectangle 1066">
                <a:extLst>
                  <a:ext uri="{FF2B5EF4-FFF2-40B4-BE49-F238E27FC236}">
                    <a16:creationId xmlns:a16="http://schemas.microsoft.com/office/drawing/2014/main" id="{4927276A-7FCE-4137-B5AF-543B54638718}"/>
                  </a:ext>
                </a:extLst>
              </p:cNvPr>
              <p:cNvSpPr/>
              <p:nvPr/>
            </p:nvSpPr>
            <p:spPr>
              <a:xfrm>
                <a:off x="1503507" y="3584988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8" name="Rectangle 1067">
                <a:extLst>
                  <a:ext uri="{FF2B5EF4-FFF2-40B4-BE49-F238E27FC236}">
                    <a16:creationId xmlns:a16="http://schemas.microsoft.com/office/drawing/2014/main" id="{5C49B885-6B7D-488C-BDE9-CD127D3BDF43}"/>
                  </a:ext>
                </a:extLst>
              </p:cNvPr>
              <p:cNvSpPr/>
              <p:nvPr/>
            </p:nvSpPr>
            <p:spPr>
              <a:xfrm>
                <a:off x="1503507" y="3898022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979" name="Rectangle 978">
              <a:extLst>
                <a:ext uri="{FF2B5EF4-FFF2-40B4-BE49-F238E27FC236}">
                  <a16:creationId xmlns:a16="http://schemas.microsoft.com/office/drawing/2014/main" id="{1FF3090D-DEF4-42CA-9D24-6AA3FFBB432D}"/>
                </a:ext>
              </a:extLst>
            </p:cNvPr>
            <p:cNvSpPr/>
            <p:nvPr/>
          </p:nvSpPr>
          <p:spPr>
            <a:xfrm flipH="1">
              <a:off x="9287630" y="4902582"/>
              <a:ext cx="251858" cy="51561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0" name="Rectangle 979">
              <a:extLst>
                <a:ext uri="{FF2B5EF4-FFF2-40B4-BE49-F238E27FC236}">
                  <a16:creationId xmlns:a16="http://schemas.microsoft.com/office/drawing/2014/main" id="{5D01E906-C21C-47E3-B9E8-4B84381CEA43}"/>
                </a:ext>
              </a:extLst>
            </p:cNvPr>
            <p:cNvSpPr/>
            <p:nvPr/>
          </p:nvSpPr>
          <p:spPr>
            <a:xfrm flipH="1">
              <a:off x="9287630" y="4851021"/>
              <a:ext cx="251858" cy="51561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1" name="Rectangle 980">
              <a:extLst>
                <a:ext uri="{FF2B5EF4-FFF2-40B4-BE49-F238E27FC236}">
                  <a16:creationId xmlns:a16="http://schemas.microsoft.com/office/drawing/2014/main" id="{0CA935B9-CD5E-4748-AADA-6EE562DAE7DF}"/>
                </a:ext>
              </a:extLst>
            </p:cNvPr>
            <p:cNvSpPr/>
            <p:nvPr/>
          </p:nvSpPr>
          <p:spPr>
            <a:xfrm flipH="1">
              <a:off x="9414275" y="4902582"/>
              <a:ext cx="125928" cy="5156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2" name="Rectangle 981">
              <a:extLst>
                <a:ext uri="{FF2B5EF4-FFF2-40B4-BE49-F238E27FC236}">
                  <a16:creationId xmlns:a16="http://schemas.microsoft.com/office/drawing/2014/main" id="{7BB6B245-EB46-4224-B783-4C351EB4DEC5}"/>
                </a:ext>
              </a:extLst>
            </p:cNvPr>
            <p:cNvSpPr/>
            <p:nvPr/>
          </p:nvSpPr>
          <p:spPr>
            <a:xfrm flipH="1">
              <a:off x="9414275" y="4851021"/>
              <a:ext cx="125928" cy="5156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983" name="Group 982">
              <a:extLst>
                <a:ext uri="{FF2B5EF4-FFF2-40B4-BE49-F238E27FC236}">
                  <a16:creationId xmlns:a16="http://schemas.microsoft.com/office/drawing/2014/main" id="{61FD3956-6523-4686-BAFA-E1A697F8509D}"/>
                </a:ext>
              </a:extLst>
            </p:cNvPr>
            <p:cNvGrpSpPr/>
            <p:nvPr/>
          </p:nvGrpSpPr>
          <p:grpSpPr>
            <a:xfrm flipH="1">
              <a:off x="9287632" y="5872471"/>
              <a:ext cx="252572" cy="154682"/>
              <a:chOff x="1501532" y="5950339"/>
              <a:chExt cx="699763" cy="469550"/>
            </a:xfrm>
          </p:grpSpPr>
          <p:sp>
            <p:nvSpPr>
              <p:cNvPr id="1057" name="Rectangle 1056">
                <a:extLst>
                  <a:ext uri="{FF2B5EF4-FFF2-40B4-BE49-F238E27FC236}">
                    <a16:creationId xmlns:a16="http://schemas.microsoft.com/office/drawing/2014/main" id="{FA9979C1-B355-4B37-A9DF-FC63319CB288}"/>
                  </a:ext>
                </a:extLst>
              </p:cNvPr>
              <p:cNvSpPr/>
              <p:nvPr/>
            </p:nvSpPr>
            <p:spPr>
              <a:xfrm>
                <a:off x="1503506" y="6106856"/>
                <a:ext cx="697789" cy="156516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8" name="Rectangle 1057">
                <a:extLst>
                  <a:ext uri="{FF2B5EF4-FFF2-40B4-BE49-F238E27FC236}">
                    <a16:creationId xmlns:a16="http://schemas.microsoft.com/office/drawing/2014/main" id="{E63799AA-FAA8-4809-9881-D58C97F2F1EA}"/>
                  </a:ext>
                </a:extLst>
              </p:cNvPr>
              <p:cNvSpPr/>
              <p:nvPr/>
            </p:nvSpPr>
            <p:spPr>
              <a:xfrm>
                <a:off x="1503506" y="5950339"/>
                <a:ext cx="697789" cy="156516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9" name="Rectangle 1058">
                <a:extLst>
                  <a:ext uri="{FF2B5EF4-FFF2-40B4-BE49-F238E27FC236}">
                    <a16:creationId xmlns:a16="http://schemas.microsoft.com/office/drawing/2014/main" id="{5A9F7819-7ABD-4535-BFC5-162469253170}"/>
                  </a:ext>
                </a:extLst>
              </p:cNvPr>
              <p:cNvSpPr/>
              <p:nvPr/>
            </p:nvSpPr>
            <p:spPr>
              <a:xfrm>
                <a:off x="1503506" y="6263373"/>
                <a:ext cx="697789" cy="156516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0" name="Rectangle 1059">
                <a:extLst>
                  <a:ext uri="{FF2B5EF4-FFF2-40B4-BE49-F238E27FC236}">
                    <a16:creationId xmlns:a16="http://schemas.microsoft.com/office/drawing/2014/main" id="{B4A825DD-5A4F-4003-9538-F7105AA95EE0}"/>
                  </a:ext>
                </a:extLst>
              </p:cNvPr>
              <p:cNvSpPr/>
              <p:nvPr/>
            </p:nvSpPr>
            <p:spPr>
              <a:xfrm>
                <a:off x="1501532" y="6106856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1" name="Rectangle 1060">
                <a:extLst>
                  <a:ext uri="{FF2B5EF4-FFF2-40B4-BE49-F238E27FC236}">
                    <a16:creationId xmlns:a16="http://schemas.microsoft.com/office/drawing/2014/main" id="{38D5256E-1658-47BD-AD4D-550266DAF33F}"/>
                  </a:ext>
                </a:extLst>
              </p:cNvPr>
              <p:cNvSpPr/>
              <p:nvPr/>
            </p:nvSpPr>
            <p:spPr>
              <a:xfrm>
                <a:off x="1501532" y="5950339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2" name="Rectangle 1061">
                <a:extLst>
                  <a:ext uri="{FF2B5EF4-FFF2-40B4-BE49-F238E27FC236}">
                    <a16:creationId xmlns:a16="http://schemas.microsoft.com/office/drawing/2014/main" id="{E57A93A3-F412-4FDD-BFB1-262B14FD570E}"/>
                  </a:ext>
                </a:extLst>
              </p:cNvPr>
              <p:cNvSpPr/>
              <p:nvPr/>
            </p:nvSpPr>
            <p:spPr>
              <a:xfrm>
                <a:off x="1501532" y="6263373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997" name="Group 996">
              <a:extLst>
                <a:ext uri="{FF2B5EF4-FFF2-40B4-BE49-F238E27FC236}">
                  <a16:creationId xmlns:a16="http://schemas.microsoft.com/office/drawing/2014/main" id="{3BA65781-97FB-4110-BE39-DFC16F6CEAC1}"/>
                </a:ext>
              </a:extLst>
            </p:cNvPr>
            <p:cNvGrpSpPr/>
            <p:nvPr/>
          </p:nvGrpSpPr>
          <p:grpSpPr>
            <a:xfrm flipH="1">
              <a:off x="10069389" y="1563193"/>
              <a:ext cx="252572" cy="206243"/>
              <a:chOff x="-9168" y="976137"/>
              <a:chExt cx="699767" cy="632855"/>
            </a:xfrm>
          </p:grpSpPr>
          <p:sp>
            <p:nvSpPr>
              <p:cNvPr id="1049" name="Rectangle 1048">
                <a:extLst>
                  <a:ext uri="{FF2B5EF4-FFF2-40B4-BE49-F238E27FC236}">
                    <a16:creationId xmlns:a16="http://schemas.microsoft.com/office/drawing/2014/main" id="{C10148E3-92CF-4EE8-B0B7-3A029649FE39}"/>
                  </a:ext>
                </a:extLst>
              </p:cNvPr>
              <p:cNvSpPr/>
              <p:nvPr/>
            </p:nvSpPr>
            <p:spPr>
              <a:xfrm>
                <a:off x="-7190" y="1132653"/>
                <a:ext cx="697789" cy="156516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0" name="Rectangle 1049">
                <a:extLst>
                  <a:ext uri="{FF2B5EF4-FFF2-40B4-BE49-F238E27FC236}">
                    <a16:creationId xmlns:a16="http://schemas.microsoft.com/office/drawing/2014/main" id="{E5DD3813-3192-4CEC-95C1-90E89EB6FD30}"/>
                  </a:ext>
                </a:extLst>
              </p:cNvPr>
              <p:cNvSpPr/>
              <p:nvPr/>
            </p:nvSpPr>
            <p:spPr>
              <a:xfrm>
                <a:off x="-7190" y="976137"/>
                <a:ext cx="697789" cy="156516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1" name="Rectangle 1050">
                <a:extLst>
                  <a:ext uri="{FF2B5EF4-FFF2-40B4-BE49-F238E27FC236}">
                    <a16:creationId xmlns:a16="http://schemas.microsoft.com/office/drawing/2014/main" id="{BB6E44AB-5636-472B-833D-4A65CF5BE59E}"/>
                  </a:ext>
                </a:extLst>
              </p:cNvPr>
              <p:cNvSpPr/>
              <p:nvPr/>
            </p:nvSpPr>
            <p:spPr>
              <a:xfrm>
                <a:off x="-9168" y="1132653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2" name="Rectangle 1051">
                <a:extLst>
                  <a:ext uri="{FF2B5EF4-FFF2-40B4-BE49-F238E27FC236}">
                    <a16:creationId xmlns:a16="http://schemas.microsoft.com/office/drawing/2014/main" id="{5E65C0B7-1997-418C-A3C5-0597CF965F9F}"/>
                  </a:ext>
                </a:extLst>
              </p:cNvPr>
              <p:cNvSpPr/>
              <p:nvPr/>
            </p:nvSpPr>
            <p:spPr>
              <a:xfrm>
                <a:off x="-9168" y="976137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3" name="Rectangle 1052">
                <a:extLst>
                  <a:ext uri="{FF2B5EF4-FFF2-40B4-BE49-F238E27FC236}">
                    <a16:creationId xmlns:a16="http://schemas.microsoft.com/office/drawing/2014/main" id="{40C58A63-CC49-4B3E-AC18-AF29DBA12F99}"/>
                  </a:ext>
                </a:extLst>
              </p:cNvPr>
              <p:cNvSpPr/>
              <p:nvPr/>
            </p:nvSpPr>
            <p:spPr>
              <a:xfrm>
                <a:off x="-7190" y="1452476"/>
                <a:ext cx="697789" cy="156516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4" name="Rectangle 1053">
                <a:extLst>
                  <a:ext uri="{FF2B5EF4-FFF2-40B4-BE49-F238E27FC236}">
                    <a16:creationId xmlns:a16="http://schemas.microsoft.com/office/drawing/2014/main" id="{A2BA304B-74DB-4E90-8289-7073DE6A5A65}"/>
                  </a:ext>
                </a:extLst>
              </p:cNvPr>
              <p:cNvSpPr/>
              <p:nvPr/>
            </p:nvSpPr>
            <p:spPr>
              <a:xfrm>
                <a:off x="-7190" y="1295960"/>
                <a:ext cx="697789" cy="156516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5" name="Rectangle 1054">
                <a:extLst>
                  <a:ext uri="{FF2B5EF4-FFF2-40B4-BE49-F238E27FC236}">
                    <a16:creationId xmlns:a16="http://schemas.microsoft.com/office/drawing/2014/main" id="{3B2AC4A9-8700-4EC0-BF6F-18FBBABC73F5}"/>
                  </a:ext>
                </a:extLst>
              </p:cNvPr>
              <p:cNvSpPr/>
              <p:nvPr/>
            </p:nvSpPr>
            <p:spPr>
              <a:xfrm>
                <a:off x="-9168" y="1452476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6" name="Rectangle 1055">
                <a:extLst>
                  <a:ext uri="{FF2B5EF4-FFF2-40B4-BE49-F238E27FC236}">
                    <a16:creationId xmlns:a16="http://schemas.microsoft.com/office/drawing/2014/main" id="{6A49AC42-2465-4F3C-A7B4-06EDB7013EE5}"/>
                  </a:ext>
                </a:extLst>
              </p:cNvPr>
              <p:cNvSpPr/>
              <p:nvPr/>
            </p:nvSpPr>
            <p:spPr>
              <a:xfrm>
                <a:off x="-9168" y="1295960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999" name="Group 998">
              <a:extLst>
                <a:ext uri="{FF2B5EF4-FFF2-40B4-BE49-F238E27FC236}">
                  <a16:creationId xmlns:a16="http://schemas.microsoft.com/office/drawing/2014/main" id="{5CB59F02-38D2-4EA8-BE24-A34687AE5397}"/>
                </a:ext>
              </a:extLst>
            </p:cNvPr>
            <p:cNvGrpSpPr/>
            <p:nvPr/>
          </p:nvGrpSpPr>
          <p:grpSpPr>
            <a:xfrm flipH="1">
              <a:off x="10078381" y="3746585"/>
              <a:ext cx="252572" cy="103122"/>
              <a:chOff x="-10297" y="3581792"/>
              <a:chExt cx="699767" cy="313032"/>
            </a:xfrm>
          </p:grpSpPr>
          <p:sp>
            <p:nvSpPr>
              <p:cNvPr id="1035" name="Rectangle 1034">
                <a:extLst>
                  <a:ext uri="{FF2B5EF4-FFF2-40B4-BE49-F238E27FC236}">
                    <a16:creationId xmlns:a16="http://schemas.microsoft.com/office/drawing/2014/main" id="{F4DF8B3F-E30A-40B7-925E-6C18C5E2A45E}"/>
                  </a:ext>
                </a:extLst>
              </p:cNvPr>
              <p:cNvSpPr/>
              <p:nvPr/>
            </p:nvSpPr>
            <p:spPr>
              <a:xfrm>
                <a:off x="-8319" y="3738308"/>
                <a:ext cx="697789" cy="156516"/>
              </a:xfrm>
              <a:prstGeom prst="rect">
                <a:avLst/>
              </a:prstGeom>
              <a:solidFill>
                <a:srgbClr val="7030A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6" name="Rectangle 1035">
                <a:extLst>
                  <a:ext uri="{FF2B5EF4-FFF2-40B4-BE49-F238E27FC236}">
                    <a16:creationId xmlns:a16="http://schemas.microsoft.com/office/drawing/2014/main" id="{A9945658-15A8-4DF8-AD3D-9FB78C432184}"/>
                  </a:ext>
                </a:extLst>
              </p:cNvPr>
              <p:cNvSpPr/>
              <p:nvPr/>
            </p:nvSpPr>
            <p:spPr>
              <a:xfrm>
                <a:off x="-8319" y="3581792"/>
                <a:ext cx="697789" cy="156516"/>
              </a:xfrm>
              <a:prstGeom prst="rect">
                <a:avLst/>
              </a:prstGeom>
              <a:solidFill>
                <a:srgbClr val="7030A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7" name="Rectangle 1036">
                <a:extLst>
                  <a:ext uri="{FF2B5EF4-FFF2-40B4-BE49-F238E27FC236}">
                    <a16:creationId xmlns:a16="http://schemas.microsoft.com/office/drawing/2014/main" id="{E93E7DA2-595D-4B42-A430-0384EEFF8BF8}"/>
                  </a:ext>
                </a:extLst>
              </p:cNvPr>
              <p:cNvSpPr/>
              <p:nvPr/>
            </p:nvSpPr>
            <p:spPr>
              <a:xfrm>
                <a:off x="-10297" y="3738308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8" name="Rectangle 1037">
                <a:extLst>
                  <a:ext uri="{FF2B5EF4-FFF2-40B4-BE49-F238E27FC236}">
                    <a16:creationId xmlns:a16="http://schemas.microsoft.com/office/drawing/2014/main" id="{8A676D7D-5558-438E-8870-A1DC1C5D935F}"/>
                  </a:ext>
                </a:extLst>
              </p:cNvPr>
              <p:cNvSpPr/>
              <p:nvPr/>
            </p:nvSpPr>
            <p:spPr>
              <a:xfrm>
                <a:off x="-10297" y="3581792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01" name="Group 1000">
              <a:extLst>
                <a:ext uri="{FF2B5EF4-FFF2-40B4-BE49-F238E27FC236}">
                  <a16:creationId xmlns:a16="http://schemas.microsoft.com/office/drawing/2014/main" id="{705AC660-4D39-464D-B86C-16518F2ACDE3}"/>
                </a:ext>
              </a:extLst>
            </p:cNvPr>
            <p:cNvGrpSpPr/>
            <p:nvPr/>
          </p:nvGrpSpPr>
          <p:grpSpPr>
            <a:xfrm flipH="1">
              <a:off x="9281515" y="2899076"/>
              <a:ext cx="252572" cy="154682"/>
              <a:chOff x="1503507" y="3584988"/>
              <a:chExt cx="699767" cy="469550"/>
            </a:xfrm>
          </p:grpSpPr>
          <p:sp>
            <p:nvSpPr>
              <p:cNvPr id="1019" name="Rectangle 1018">
                <a:extLst>
                  <a:ext uri="{FF2B5EF4-FFF2-40B4-BE49-F238E27FC236}">
                    <a16:creationId xmlns:a16="http://schemas.microsoft.com/office/drawing/2014/main" id="{17802869-DA7C-4E92-AE56-651E4D81F1EB}"/>
                  </a:ext>
                </a:extLst>
              </p:cNvPr>
              <p:cNvSpPr/>
              <p:nvPr/>
            </p:nvSpPr>
            <p:spPr>
              <a:xfrm>
                <a:off x="1505485" y="3741506"/>
                <a:ext cx="697789" cy="156516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0" name="Rectangle 1019">
                <a:extLst>
                  <a:ext uri="{FF2B5EF4-FFF2-40B4-BE49-F238E27FC236}">
                    <a16:creationId xmlns:a16="http://schemas.microsoft.com/office/drawing/2014/main" id="{52D4C2B8-5872-4908-BB08-D7EB7003957D}"/>
                  </a:ext>
                </a:extLst>
              </p:cNvPr>
              <p:cNvSpPr/>
              <p:nvPr/>
            </p:nvSpPr>
            <p:spPr>
              <a:xfrm>
                <a:off x="1505485" y="3584988"/>
                <a:ext cx="697789" cy="156516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1" name="Rectangle 1020">
                <a:extLst>
                  <a:ext uri="{FF2B5EF4-FFF2-40B4-BE49-F238E27FC236}">
                    <a16:creationId xmlns:a16="http://schemas.microsoft.com/office/drawing/2014/main" id="{D4DAE64A-6F3D-41B8-9D99-16DF79D218DF}"/>
                  </a:ext>
                </a:extLst>
              </p:cNvPr>
              <p:cNvSpPr/>
              <p:nvPr/>
            </p:nvSpPr>
            <p:spPr>
              <a:xfrm>
                <a:off x="1505485" y="3898022"/>
                <a:ext cx="697789" cy="156516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2" name="Rectangle 1021">
                <a:extLst>
                  <a:ext uri="{FF2B5EF4-FFF2-40B4-BE49-F238E27FC236}">
                    <a16:creationId xmlns:a16="http://schemas.microsoft.com/office/drawing/2014/main" id="{AB1FF5E6-B3EE-4C61-9463-26FC8FB0FD56}"/>
                  </a:ext>
                </a:extLst>
              </p:cNvPr>
              <p:cNvSpPr/>
              <p:nvPr/>
            </p:nvSpPr>
            <p:spPr>
              <a:xfrm>
                <a:off x="1503507" y="3741506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3" name="Rectangle 1022">
                <a:extLst>
                  <a:ext uri="{FF2B5EF4-FFF2-40B4-BE49-F238E27FC236}">
                    <a16:creationId xmlns:a16="http://schemas.microsoft.com/office/drawing/2014/main" id="{D90B1F57-913B-40FF-8F3C-80BEEECC27D9}"/>
                  </a:ext>
                </a:extLst>
              </p:cNvPr>
              <p:cNvSpPr/>
              <p:nvPr/>
            </p:nvSpPr>
            <p:spPr>
              <a:xfrm>
                <a:off x="1503507" y="3584988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4" name="Rectangle 1023">
                <a:extLst>
                  <a:ext uri="{FF2B5EF4-FFF2-40B4-BE49-F238E27FC236}">
                    <a16:creationId xmlns:a16="http://schemas.microsoft.com/office/drawing/2014/main" id="{132BCFD6-C6DC-4A06-84AA-6FF025FDC741}"/>
                  </a:ext>
                </a:extLst>
              </p:cNvPr>
              <p:cNvSpPr/>
              <p:nvPr/>
            </p:nvSpPr>
            <p:spPr>
              <a:xfrm>
                <a:off x="1503507" y="3898022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05" name="Group 1004">
              <a:extLst>
                <a:ext uri="{FF2B5EF4-FFF2-40B4-BE49-F238E27FC236}">
                  <a16:creationId xmlns:a16="http://schemas.microsoft.com/office/drawing/2014/main" id="{30E24726-3B2B-4597-8B00-BA3FE003E70F}"/>
                </a:ext>
              </a:extLst>
            </p:cNvPr>
            <p:cNvGrpSpPr/>
            <p:nvPr/>
          </p:nvGrpSpPr>
          <p:grpSpPr>
            <a:xfrm flipH="1">
              <a:off x="9287632" y="6028967"/>
              <a:ext cx="252572" cy="154682"/>
              <a:chOff x="1501532" y="5950339"/>
              <a:chExt cx="699763" cy="469550"/>
            </a:xfrm>
          </p:grpSpPr>
          <p:sp>
            <p:nvSpPr>
              <p:cNvPr id="1013" name="Rectangle 1012">
                <a:extLst>
                  <a:ext uri="{FF2B5EF4-FFF2-40B4-BE49-F238E27FC236}">
                    <a16:creationId xmlns:a16="http://schemas.microsoft.com/office/drawing/2014/main" id="{90BB4057-DCC9-4C28-BED1-79451313573A}"/>
                  </a:ext>
                </a:extLst>
              </p:cNvPr>
              <p:cNvSpPr/>
              <p:nvPr/>
            </p:nvSpPr>
            <p:spPr>
              <a:xfrm>
                <a:off x="1503506" y="6106856"/>
                <a:ext cx="697789" cy="156516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4" name="Rectangle 1013">
                <a:extLst>
                  <a:ext uri="{FF2B5EF4-FFF2-40B4-BE49-F238E27FC236}">
                    <a16:creationId xmlns:a16="http://schemas.microsoft.com/office/drawing/2014/main" id="{1622F18F-DF56-48A0-963F-EA1C36C472F5}"/>
                  </a:ext>
                </a:extLst>
              </p:cNvPr>
              <p:cNvSpPr/>
              <p:nvPr/>
            </p:nvSpPr>
            <p:spPr>
              <a:xfrm>
                <a:off x="1503506" y="5950339"/>
                <a:ext cx="697789" cy="156516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5" name="Rectangle 1014">
                <a:extLst>
                  <a:ext uri="{FF2B5EF4-FFF2-40B4-BE49-F238E27FC236}">
                    <a16:creationId xmlns:a16="http://schemas.microsoft.com/office/drawing/2014/main" id="{F89841D2-DAE3-4A8C-B470-D4E561CB7DF7}"/>
                  </a:ext>
                </a:extLst>
              </p:cNvPr>
              <p:cNvSpPr/>
              <p:nvPr/>
            </p:nvSpPr>
            <p:spPr>
              <a:xfrm>
                <a:off x="1503506" y="6263373"/>
                <a:ext cx="697789" cy="156516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6" name="Rectangle 1015">
                <a:extLst>
                  <a:ext uri="{FF2B5EF4-FFF2-40B4-BE49-F238E27FC236}">
                    <a16:creationId xmlns:a16="http://schemas.microsoft.com/office/drawing/2014/main" id="{FFABE67B-6C2E-49D1-A492-AFAD7DB91896}"/>
                  </a:ext>
                </a:extLst>
              </p:cNvPr>
              <p:cNvSpPr/>
              <p:nvPr/>
            </p:nvSpPr>
            <p:spPr>
              <a:xfrm>
                <a:off x="1501532" y="6106856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7" name="Rectangle 1016">
                <a:extLst>
                  <a:ext uri="{FF2B5EF4-FFF2-40B4-BE49-F238E27FC236}">
                    <a16:creationId xmlns:a16="http://schemas.microsoft.com/office/drawing/2014/main" id="{7132EC21-0DA1-45ED-8D76-9DBB1A875547}"/>
                  </a:ext>
                </a:extLst>
              </p:cNvPr>
              <p:cNvSpPr/>
              <p:nvPr/>
            </p:nvSpPr>
            <p:spPr>
              <a:xfrm>
                <a:off x="1501532" y="5950339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8" name="Rectangle 1017">
                <a:extLst>
                  <a:ext uri="{FF2B5EF4-FFF2-40B4-BE49-F238E27FC236}">
                    <a16:creationId xmlns:a16="http://schemas.microsoft.com/office/drawing/2014/main" id="{640C5A69-0F4A-4E78-AAA9-528DF4F6D51F}"/>
                  </a:ext>
                </a:extLst>
              </p:cNvPr>
              <p:cNvSpPr/>
              <p:nvPr/>
            </p:nvSpPr>
            <p:spPr>
              <a:xfrm>
                <a:off x="1501532" y="6263373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09" name="Group 1008">
              <a:extLst>
                <a:ext uri="{FF2B5EF4-FFF2-40B4-BE49-F238E27FC236}">
                  <a16:creationId xmlns:a16="http://schemas.microsoft.com/office/drawing/2014/main" id="{AE8858B7-F674-4F2E-B794-671CA1DA0236}"/>
                </a:ext>
              </a:extLst>
            </p:cNvPr>
            <p:cNvGrpSpPr/>
            <p:nvPr/>
          </p:nvGrpSpPr>
          <p:grpSpPr>
            <a:xfrm flipH="1">
              <a:off x="9287990" y="4957019"/>
              <a:ext cx="252572" cy="51561"/>
              <a:chOff x="1871392" y="4931652"/>
              <a:chExt cx="274320" cy="64008"/>
            </a:xfrm>
          </p:grpSpPr>
          <p:sp>
            <p:nvSpPr>
              <p:cNvPr id="1011" name="Rectangle 1010">
                <a:extLst>
                  <a:ext uri="{FF2B5EF4-FFF2-40B4-BE49-F238E27FC236}">
                    <a16:creationId xmlns:a16="http://schemas.microsoft.com/office/drawing/2014/main" id="{0EDFC92E-BDBB-4062-BF2E-D867BF140E6C}"/>
                  </a:ext>
                </a:extLst>
              </p:cNvPr>
              <p:cNvSpPr/>
              <p:nvPr/>
            </p:nvSpPr>
            <p:spPr>
              <a:xfrm>
                <a:off x="1872167" y="4931652"/>
                <a:ext cx="273545" cy="6400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2" name="Rectangle 1011">
                <a:extLst>
                  <a:ext uri="{FF2B5EF4-FFF2-40B4-BE49-F238E27FC236}">
                    <a16:creationId xmlns:a16="http://schemas.microsoft.com/office/drawing/2014/main" id="{AB24053C-F6A4-4B71-9FB6-D6F606764423}"/>
                  </a:ext>
                </a:extLst>
              </p:cNvPr>
              <p:cNvSpPr/>
              <p:nvPr/>
            </p:nvSpPr>
            <p:spPr>
              <a:xfrm>
                <a:off x="1871392" y="4931652"/>
                <a:ext cx="136772" cy="6400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96" name="Group 1095">
              <a:extLst>
                <a:ext uri="{FF2B5EF4-FFF2-40B4-BE49-F238E27FC236}">
                  <a16:creationId xmlns:a16="http://schemas.microsoft.com/office/drawing/2014/main" id="{4A188430-7A6E-4284-A07F-EFCF9CB81959}"/>
                </a:ext>
              </a:extLst>
            </p:cNvPr>
            <p:cNvGrpSpPr/>
            <p:nvPr/>
          </p:nvGrpSpPr>
          <p:grpSpPr>
            <a:xfrm flipH="1">
              <a:off x="10070326" y="1666491"/>
              <a:ext cx="252572" cy="206243"/>
              <a:chOff x="-9168" y="976137"/>
              <a:chExt cx="699767" cy="632855"/>
            </a:xfrm>
          </p:grpSpPr>
          <p:sp>
            <p:nvSpPr>
              <p:cNvPr id="1097" name="Rectangle 1096">
                <a:extLst>
                  <a:ext uri="{FF2B5EF4-FFF2-40B4-BE49-F238E27FC236}">
                    <a16:creationId xmlns:a16="http://schemas.microsoft.com/office/drawing/2014/main" id="{C60B40EE-5CAB-4C68-8F0C-C121FE899CE2}"/>
                  </a:ext>
                </a:extLst>
              </p:cNvPr>
              <p:cNvSpPr/>
              <p:nvPr/>
            </p:nvSpPr>
            <p:spPr>
              <a:xfrm>
                <a:off x="-7190" y="1132653"/>
                <a:ext cx="697789" cy="156516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8" name="Rectangle 1097">
                <a:extLst>
                  <a:ext uri="{FF2B5EF4-FFF2-40B4-BE49-F238E27FC236}">
                    <a16:creationId xmlns:a16="http://schemas.microsoft.com/office/drawing/2014/main" id="{E03C6A23-13C7-454F-81B5-E1D4F45D6BE5}"/>
                  </a:ext>
                </a:extLst>
              </p:cNvPr>
              <p:cNvSpPr/>
              <p:nvPr/>
            </p:nvSpPr>
            <p:spPr>
              <a:xfrm>
                <a:off x="-7190" y="976137"/>
                <a:ext cx="697789" cy="156516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9" name="Rectangle 1098">
                <a:extLst>
                  <a:ext uri="{FF2B5EF4-FFF2-40B4-BE49-F238E27FC236}">
                    <a16:creationId xmlns:a16="http://schemas.microsoft.com/office/drawing/2014/main" id="{70EE7B63-0886-4ED8-8929-A162E6F5EEEA}"/>
                  </a:ext>
                </a:extLst>
              </p:cNvPr>
              <p:cNvSpPr/>
              <p:nvPr/>
            </p:nvSpPr>
            <p:spPr>
              <a:xfrm>
                <a:off x="-9168" y="1132653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0" name="Rectangle 1099">
                <a:extLst>
                  <a:ext uri="{FF2B5EF4-FFF2-40B4-BE49-F238E27FC236}">
                    <a16:creationId xmlns:a16="http://schemas.microsoft.com/office/drawing/2014/main" id="{C337E6C9-1197-4467-9265-7FA1138FF792}"/>
                  </a:ext>
                </a:extLst>
              </p:cNvPr>
              <p:cNvSpPr/>
              <p:nvPr/>
            </p:nvSpPr>
            <p:spPr>
              <a:xfrm>
                <a:off x="-9168" y="976137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1" name="Rectangle 1100">
                <a:extLst>
                  <a:ext uri="{FF2B5EF4-FFF2-40B4-BE49-F238E27FC236}">
                    <a16:creationId xmlns:a16="http://schemas.microsoft.com/office/drawing/2014/main" id="{04B2F6B1-9B99-435C-B312-15076E36F23B}"/>
                  </a:ext>
                </a:extLst>
              </p:cNvPr>
              <p:cNvSpPr/>
              <p:nvPr/>
            </p:nvSpPr>
            <p:spPr>
              <a:xfrm>
                <a:off x="-7190" y="1452476"/>
                <a:ext cx="697789" cy="156516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2" name="Rectangle 1101">
                <a:extLst>
                  <a:ext uri="{FF2B5EF4-FFF2-40B4-BE49-F238E27FC236}">
                    <a16:creationId xmlns:a16="http://schemas.microsoft.com/office/drawing/2014/main" id="{935D215F-6663-4C73-88AC-429BCD233645}"/>
                  </a:ext>
                </a:extLst>
              </p:cNvPr>
              <p:cNvSpPr/>
              <p:nvPr/>
            </p:nvSpPr>
            <p:spPr>
              <a:xfrm>
                <a:off x="-7190" y="1295960"/>
                <a:ext cx="697789" cy="156516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3" name="Rectangle 1102">
                <a:extLst>
                  <a:ext uri="{FF2B5EF4-FFF2-40B4-BE49-F238E27FC236}">
                    <a16:creationId xmlns:a16="http://schemas.microsoft.com/office/drawing/2014/main" id="{07470B4F-C76F-464C-87CA-82E591F63D16}"/>
                  </a:ext>
                </a:extLst>
              </p:cNvPr>
              <p:cNvSpPr/>
              <p:nvPr/>
            </p:nvSpPr>
            <p:spPr>
              <a:xfrm>
                <a:off x="-9168" y="1452476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4" name="Rectangle 1103">
                <a:extLst>
                  <a:ext uri="{FF2B5EF4-FFF2-40B4-BE49-F238E27FC236}">
                    <a16:creationId xmlns:a16="http://schemas.microsoft.com/office/drawing/2014/main" id="{70A1C83F-3DFF-4628-9EBB-79DBB6E503E9}"/>
                  </a:ext>
                </a:extLst>
              </p:cNvPr>
              <p:cNvSpPr/>
              <p:nvPr/>
            </p:nvSpPr>
            <p:spPr>
              <a:xfrm>
                <a:off x="-9168" y="1295960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05" name="Group 1104">
              <a:extLst>
                <a:ext uri="{FF2B5EF4-FFF2-40B4-BE49-F238E27FC236}">
                  <a16:creationId xmlns:a16="http://schemas.microsoft.com/office/drawing/2014/main" id="{A56A95C9-8AA4-46F4-8877-078DA88DF694}"/>
                </a:ext>
              </a:extLst>
            </p:cNvPr>
            <p:cNvGrpSpPr/>
            <p:nvPr/>
          </p:nvGrpSpPr>
          <p:grpSpPr>
            <a:xfrm flipH="1">
              <a:off x="10014802" y="2743265"/>
              <a:ext cx="252572" cy="154682"/>
              <a:chOff x="1503507" y="3584988"/>
              <a:chExt cx="699767" cy="469550"/>
            </a:xfrm>
          </p:grpSpPr>
          <p:sp>
            <p:nvSpPr>
              <p:cNvPr id="1106" name="Rectangle 1105">
                <a:extLst>
                  <a:ext uri="{FF2B5EF4-FFF2-40B4-BE49-F238E27FC236}">
                    <a16:creationId xmlns:a16="http://schemas.microsoft.com/office/drawing/2014/main" id="{02226EC4-BF20-49DE-98BC-6241C34D3EEE}"/>
                  </a:ext>
                </a:extLst>
              </p:cNvPr>
              <p:cNvSpPr/>
              <p:nvPr/>
            </p:nvSpPr>
            <p:spPr>
              <a:xfrm>
                <a:off x="1505485" y="3741506"/>
                <a:ext cx="697789" cy="156516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7" name="Rectangle 1106">
                <a:extLst>
                  <a:ext uri="{FF2B5EF4-FFF2-40B4-BE49-F238E27FC236}">
                    <a16:creationId xmlns:a16="http://schemas.microsoft.com/office/drawing/2014/main" id="{2321973F-585B-4CD7-B632-2D5876BC7DEC}"/>
                  </a:ext>
                </a:extLst>
              </p:cNvPr>
              <p:cNvSpPr/>
              <p:nvPr/>
            </p:nvSpPr>
            <p:spPr>
              <a:xfrm>
                <a:off x="1505485" y="3584988"/>
                <a:ext cx="697789" cy="156516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8" name="Rectangle 1107">
                <a:extLst>
                  <a:ext uri="{FF2B5EF4-FFF2-40B4-BE49-F238E27FC236}">
                    <a16:creationId xmlns:a16="http://schemas.microsoft.com/office/drawing/2014/main" id="{9078E259-F23D-4BE9-938A-7972B3E87862}"/>
                  </a:ext>
                </a:extLst>
              </p:cNvPr>
              <p:cNvSpPr/>
              <p:nvPr/>
            </p:nvSpPr>
            <p:spPr>
              <a:xfrm>
                <a:off x="1505485" y="3898022"/>
                <a:ext cx="697789" cy="156516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9" name="Rectangle 1108">
                <a:extLst>
                  <a:ext uri="{FF2B5EF4-FFF2-40B4-BE49-F238E27FC236}">
                    <a16:creationId xmlns:a16="http://schemas.microsoft.com/office/drawing/2014/main" id="{89BBE756-271B-4DF2-8F61-C18B595E67E6}"/>
                  </a:ext>
                </a:extLst>
              </p:cNvPr>
              <p:cNvSpPr/>
              <p:nvPr/>
            </p:nvSpPr>
            <p:spPr>
              <a:xfrm>
                <a:off x="1503507" y="3741506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0" name="Rectangle 1109">
                <a:extLst>
                  <a:ext uri="{FF2B5EF4-FFF2-40B4-BE49-F238E27FC236}">
                    <a16:creationId xmlns:a16="http://schemas.microsoft.com/office/drawing/2014/main" id="{ECC759C8-92C4-49FC-84DE-CE20ABF06C43}"/>
                  </a:ext>
                </a:extLst>
              </p:cNvPr>
              <p:cNvSpPr/>
              <p:nvPr/>
            </p:nvSpPr>
            <p:spPr>
              <a:xfrm>
                <a:off x="1503507" y="3584988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1" name="Rectangle 1110">
                <a:extLst>
                  <a:ext uri="{FF2B5EF4-FFF2-40B4-BE49-F238E27FC236}">
                    <a16:creationId xmlns:a16="http://schemas.microsoft.com/office/drawing/2014/main" id="{19A90EB4-33F5-4AE3-AB14-8E8EBDD4282E}"/>
                  </a:ext>
                </a:extLst>
              </p:cNvPr>
              <p:cNvSpPr/>
              <p:nvPr/>
            </p:nvSpPr>
            <p:spPr>
              <a:xfrm>
                <a:off x="1503507" y="3898022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12" name="Group 1111">
              <a:extLst>
                <a:ext uri="{FF2B5EF4-FFF2-40B4-BE49-F238E27FC236}">
                  <a16:creationId xmlns:a16="http://schemas.microsoft.com/office/drawing/2014/main" id="{D93540A9-0B0E-4503-A71A-AB06123EEE2A}"/>
                </a:ext>
              </a:extLst>
            </p:cNvPr>
            <p:cNvGrpSpPr/>
            <p:nvPr/>
          </p:nvGrpSpPr>
          <p:grpSpPr>
            <a:xfrm flipH="1">
              <a:off x="10014471" y="2896794"/>
              <a:ext cx="252572" cy="154682"/>
              <a:chOff x="1503507" y="3584988"/>
              <a:chExt cx="699767" cy="469550"/>
            </a:xfrm>
          </p:grpSpPr>
          <p:sp>
            <p:nvSpPr>
              <p:cNvPr id="1113" name="Rectangle 1112">
                <a:extLst>
                  <a:ext uri="{FF2B5EF4-FFF2-40B4-BE49-F238E27FC236}">
                    <a16:creationId xmlns:a16="http://schemas.microsoft.com/office/drawing/2014/main" id="{B4CB24EB-7671-4BC0-AA5A-A96D074CA05B}"/>
                  </a:ext>
                </a:extLst>
              </p:cNvPr>
              <p:cNvSpPr/>
              <p:nvPr/>
            </p:nvSpPr>
            <p:spPr>
              <a:xfrm>
                <a:off x="1505485" y="3741506"/>
                <a:ext cx="697789" cy="156516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4" name="Rectangle 1113">
                <a:extLst>
                  <a:ext uri="{FF2B5EF4-FFF2-40B4-BE49-F238E27FC236}">
                    <a16:creationId xmlns:a16="http://schemas.microsoft.com/office/drawing/2014/main" id="{12FDA546-02AD-4579-B28B-995139EF1A8C}"/>
                  </a:ext>
                </a:extLst>
              </p:cNvPr>
              <p:cNvSpPr/>
              <p:nvPr/>
            </p:nvSpPr>
            <p:spPr>
              <a:xfrm>
                <a:off x="1505485" y="3584988"/>
                <a:ext cx="697789" cy="156516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5" name="Rectangle 1114">
                <a:extLst>
                  <a:ext uri="{FF2B5EF4-FFF2-40B4-BE49-F238E27FC236}">
                    <a16:creationId xmlns:a16="http://schemas.microsoft.com/office/drawing/2014/main" id="{9A36B6CF-BA60-495F-9DB8-D89332C7E06A}"/>
                  </a:ext>
                </a:extLst>
              </p:cNvPr>
              <p:cNvSpPr/>
              <p:nvPr/>
            </p:nvSpPr>
            <p:spPr>
              <a:xfrm>
                <a:off x="1505485" y="3898022"/>
                <a:ext cx="697789" cy="156516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6" name="Rectangle 1115">
                <a:extLst>
                  <a:ext uri="{FF2B5EF4-FFF2-40B4-BE49-F238E27FC236}">
                    <a16:creationId xmlns:a16="http://schemas.microsoft.com/office/drawing/2014/main" id="{931EA7A6-51F2-4D47-A524-414862EF34C2}"/>
                  </a:ext>
                </a:extLst>
              </p:cNvPr>
              <p:cNvSpPr/>
              <p:nvPr/>
            </p:nvSpPr>
            <p:spPr>
              <a:xfrm>
                <a:off x="1503507" y="3741506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7" name="Rectangle 1116">
                <a:extLst>
                  <a:ext uri="{FF2B5EF4-FFF2-40B4-BE49-F238E27FC236}">
                    <a16:creationId xmlns:a16="http://schemas.microsoft.com/office/drawing/2014/main" id="{7579D2B3-B37D-4F7F-8288-6BB329E4D39E}"/>
                  </a:ext>
                </a:extLst>
              </p:cNvPr>
              <p:cNvSpPr/>
              <p:nvPr/>
            </p:nvSpPr>
            <p:spPr>
              <a:xfrm>
                <a:off x="1503507" y="3584988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8" name="Rectangle 1117">
                <a:extLst>
                  <a:ext uri="{FF2B5EF4-FFF2-40B4-BE49-F238E27FC236}">
                    <a16:creationId xmlns:a16="http://schemas.microsoft.com/office/drawing/2014/main" id="{3E5EC4F6-F88B-4C16-87A5-B033F78669FC}"/>
                  </a:ext>
                </a:extLst>
              </p:cNvPr>
              <p:cNvSpPr/>
              <p:nvPr/>
            </p:nvSpPr>
            <p:spPr>
              <a:xfrm>
                <a:off x="1503507" y="3898022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19" name="Group 1118">
              <a:extLst>
                <a:ext uri="{FF2B5EF4-FFF2-40B4-BE49-F238E27FC236}">
                  <a16:creationId xmlns:a16="http://schemas.microsoft.com/office/drawing/2014/main" id="{DAFCEDD9-2874-454F-8BA7-5556F95C08BE}"/>
                </a:ext>
              </a:extLst>
            </p:cNvPr>
            <p:cNvGrpSpPr/>
            <p:nvPr/>
          </p:nvGrpSpPr>
          <p:grpSpPr>
            <a:xfrm flipH="1">
              <a:off x="10015769" y="3050689"/>
              <a:ext cx="252572" cy="154682"/>
              <a:chOff x="1503507" y="3584988"/>
              <a:chExt cx="699767" cy="469550"/>
            </a:xfrm>
          </p:grpSpPr>
          <p:sp>
            <p:nvSpPr>
              <p:cNvPr id="1120" name="Rectangle 1119">
                <a:extLst>
                  <a:ext uri="{FF2B5EF4-FFF2-40B4-BE49-F238E27FC236}">
                    <a16:creationId xmlns:a16="http://schemas.microsoft.com/office/drawing/2014/main" id="{83F8F7A6-92ED-4AC4-AD1A-C5FA7E85AE4A}"/>
                  </a:ext>
                </a:extLst>
              </p:cNvPr>
              <p:cNvSpPr/>
              <p:nvPr/>
            </p:nvSpPr>
            <p:spPr>
              <a:xfrm>
                <a:off x="1505485" y="3741506"/>
                <a:ext cx="697789" cy="156516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1" name="Rectangle 1120">
                <a:extLst>
                  <a:ext uri="{FF2B5EF4-FFF2-40B4-BE49-F238E27FC236}">
                    <a16:creationId xmlns:a16="http://schemas.microsoft.com/office/drawing/2014/main" id="{677C524B-9399-4955-8A24-885135FA2E90}"/>
                  </a:ext>
                </a:extLst>
              </p:cNvPr>
              <p:cNvSpPr/>
              <p:nvPr/>
            </p:nvSpPr>
            <p:spPr>
              <a:xfrm>
                <a:off x="1505485" y="3584988"/>
                <a:ext cx="697789" cy="156516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2" name="Rectangle 1121">
                <a:extLst>
                  <a:ext uri="{FF2B5EF4-FFF2-40B4-BE49-F238E27FC236}">
                    <a16:creationId xmlns:a16="http://schemas.microsoft.com/office/drawing/2014/main" id="{5A30F19C-CFB8-43AA-8BEB-9398C6F767B9}"/>
                  </a:ext>
                </a:extLst>
              </p:cNvPr>
              <p:cNvSpPr/>
              <p:nvPr/>
            </p:nvSpPr>
            <p:spPr>
              <a:xfrm>
                <a:off x="1505485" y="3898022"/>
                <a:ext cx="697789" cy="156516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3" name="Rectangle 1122">
                <a:extLst>
                  <a:ext uri="{FF2B5EF4-FFF2-40B4-BE49-F238E27FC236}">
                    <a16:creationId xmlns:a16="http://schemas.microsoft.com/office/drawing/2014/main" id="{A2D3673F-0F75-4525-95F2-4C5B46892871}"/>
                  </a:ext>
                </a:extLst>
              </p:cNvPr>
              <p:cNvSpPr/>
              <p:nvPr/>
            </p:nvSpPr>
            <p:spPr>
              <a:xfrm>
                <a:off x="1503507" y="3741506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4" name="Rectangle 1123">
                <a:extLst>
                  <a:ext uri="{FF2B5EF4-FFF2-40B4-BE49-F238E27FC236}">
                    <a16:creationId xmlns:a16="http://schemas.microsoft.com/office/drawing/2014/main" id="{FE62ADBC-E423-4E35-8BD7-FD41D983D14C}"/>
                  </a:ext>
                </a:extLst>
              </p:cNvPr>
              <p:cNvSpPr/>
              <p:nvPr/>
            </p:nvSpPr>
            <p:spPr>
              <a:xfrm>
                <a:off x="1503507" y="3584988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5" name="Rectangle 1124">
                <a:extLst>
                  <a:ext uri="{FF2B5EF4-FFF2-40B4-BE49-F238E27FC236}">
                    <a16:creationId xmlns:a16="http://schemas.microsoft.com/office/drawing/2014/main" id="{E63D2740-5FFC-42F2-8755-9FB59C030290}"/>
                  </a:ext>
                </a:extLst>
              </p:cNvPr>
              <p:cNvSpPr/>
              <p:nvPr/>
            </p:nvSpPr>
            <p:spPr>
              <a:xfrm>
                <a:off x="1503507" y="3898022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26" name="Group 1125">
              <a:extLst>
                <a:ext uri="{FF2B5EF4-FFF2-40B4-BE49-F238E27FC236}">
                  <a16:creationId xmlns:a16="http://schemas.microsoft.com/office/drawing/2014/main" id="{DA9BF890-F008-48E5-80C8-575B77FA5C9C}"/>
                </a:ext>
              </a:extLst>
            </p:cNvPr>
            <p:cNvGrpSpPr/>
            <p:nvPr/>
          </p:nvGrpSpPr>
          <p:grpSpPr>
            <a:xfrm flipH="1">
              <a:off x="10077363" y="3852804"/>
              <a:ext cx="252572" cy="154682"/>
              <a:chOff x="1505482" y="2196547"/>
              <a:chExt cx="699768" cy="469549"/>
            </a:xfrm>
          </p:grpSpPr>
          <p:sp>
            <p:nvSpPr>
              <p:cNvPr id="1127" name="Rectangle 1126">
                <a:extLst>
                  <a:ext uri="{FF2B5EF4-FFF2-40B4-BE49-F238E27FC236}">
                    <a16:creationId xmlns:a16="http://schemas.microsoft.com/office/drawing/2014/main" id="{14479E80-306A-42B1-A335-3AAB5CC51C95}"/>
                  </a:ext>
                </a:extLst>
              </p:cNvPr>
              <p:cNvSpPr/>
              <p:nvPr/>
            </p:nvSpPr>
            <p:spPr>
              <a:xfrm>
                <a:off x="1507461" y="2353063"/>
                <a:ext cx="697789" cy="156516"/>
              </a:xfrm>
              <a:prstGeom prst="rect">
                <a:avLst/>
              </a:prstGeom>
              <a:solidFill>
                <a:srgbClr val="7030A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8" name="Rectangle 1127">
                <a:extLst>
                  <a:ext uri="{FF2B5EF4-FFF2-40B4-BE49-F238E27FC236}">
                    <a16:creationId xmlns:a16="http://schemas.microsoft.com/office/drawing/2014/main" id="{31607EBC-88BB-45E3-9EC1-3A9588086558}"/>
                  </a:ext>
                </a:extLst>
              </p:cNvPr>
              <p:cNvSpPr/>
              <p:nvPr/>
            </p:nvSpPr>
            <p:spPr>
              <a:xfrm>
                <a:off x="1507461" y="2196547"/>
                <a:ext cx="697789" cy="156516"/>
              </a:xfrm>
              <a:prstGeom prst="rect">
                <a:avLst/>
              </a:prstGeom>
              <a:solidFill>
                <a:srgbClr val="7030A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9" name="Rectangle 1128">
                <a:extLst>
                  <a:ext uri="{FF2B5EF4-FFF2-40B4-BE49-F238E27FC236}">
                    <a16:creationId xmlns:a16="http://schemas.microsoft.com/office/drawing/2014/main" id="{A4FD38E9-2DCA-4EEA-AA2F-F4B2E6C1D377}"/>
                  </a:ext>
                </a:extLst>
              </p:cNvPr>
              <p:cNvSpPr/>
              <p:nvPr/>
            </p:nvSpPr>
            <p:spPr>
              <a:xfrm>
                <a:off x="1507461" y="2509580"/>
                <a:ext cx="697789" cy="156516"/>
              </a:xfrm>
              <a:prstGeom prst="rect">
                <a:avLst/>
              </a:prstGeom>
              <a:solidFill>
                <a:srgbClr val="7030A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0" name="Rectangle 1129">
                <a:extLst>
                  <a:ext uri="{FF2B5EF4-FFF2-40B4-BE49-F238E27FC236}">
                    <a16:creationId xmlns:a16="http://schemas.microsoft.com/office/drawing/2014/main" id="{4C022415-F041-4D7D-83D0-595F136146DF}"/>
                  </a:ext>
                </a:extLst>
              </p:cNvPr>
              <p:cNvSpPr/>
              <p:nvPr/>
            </p:nvSpPr>
            <p:spPr>
              <a:xfrm>
                <a:off x="1505482" y="2353063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1" name="Rectangle 1130">
                <a:extLst>
                  <a:ext uri="{FF2B5EF4-FFF2-40B4-BE49-F238E27FC236}">
                    <a16:creationId xmlns:a16="http://schemas.microsoft.com/office/drawing/2014/main" id="{96EF2D90-2607-473C-9A6F-ED22D4E60C60}"/>
                  </a:ext>
                </a:extLst>
              </p:cNvPr>
              <p:cNvSpPr/>
              <p:nvPr/>
            </p:nvSpPr>
            <p:spPr>
              <a:xfrm>
                <a:off x="1505482" y="2196547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2" name="Rectangle 1131">
                <a:extLst>
                  <a:ext uri="{FF2B5EF4-FFF2-40B4-BE49-F238E27FC236}">
                    <a16:creationId xmlns:a16="http://schemas.microsoft.com/office/drawing/2014/main" id="{4B4D9FCD-3B55-45AF-B457-A12B1809B142}"/>
                  </a:ext>
                </a:extLst>
              </p:cNvPr>
              <p:cNvSpPr/>
              <p:nvPr/>
            </p:nvSpPr>
            <p:spPr>
              <a:xfrm>
                <a:off x="1505482" y="2509580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33" name="Group 1132">
              <a:extLst>
                <a:ext uri="{FF2B5EF4-FFF2-40B4-BE49-F238E27FC236}">
                  <a16:creationId xmlns:a16="http://schemas.microsoft.com/office/drawing/2014/main" id="{11E2401C-C38F-4C00-ABF0-C6CA71499D6B}"/>
                </a:ext>
              </a:extLst>
            </p:cNvPr>
            <p:cNvGrpSpPr/>
            <p:nvPr/>
          </p:nvGrpSpPr>
          <p:grpSpPr>
            <a:xfrm flipH="1">
              <a:off x="10073790" y="4989354"/>
              <a:ext cx="252572" cy="206243"/>
              <a:chOff x="-4761" y="4708701"/>
              <a:chExt cx="699768" cy="626065"/>
            </a:xfrm>
          </p:grpSpPr>
          <p:sp>
            <p:nvSpPr>
              <p:cNvPr id="1134" name="Rectangle 1133">
                <a:extLst>
                  <a:ext uri="{FF2B5EF4-FFF2-40B4-BE49-F238E27FC236}">
                    <a16:creationId xmlns:a16="http://schemas.microsoft.com/office/drawing/2014/main" id="{E3BFA5DE-8536-45C9-B20E-61724A15B1F7}"/>
                  </a:ext>
                </a:extLst>
              </p:cNvPr>
              <p:cNvSpPr/>
              <p:nvPr/>
            </p:nvSpPr>
            <p:spPr>
              <a:xfrm>
                <a:off x="-2782" y="4865218"/>
                <a:ext cx="697789" cy="15651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5" name="Rectangle 1134">
                <a:extLst>
                  <a:ext uri="{FF2B5EF4-FFF2-40B4-BE49-F238E27FC236}">
                    <a16:creationId xmlns:a16="http://schemas.microsoft.com/office/drawing/2014/main" id="{A2B5A3E3-F640-4848-A289-13D7C397076A}"/>
                  </a:ext>
                </a:extLst>
              </p:cNvPr>
              <p:cNvSpPr/>
              <p:nvPr/>
            </p:nvSpPr>
            <p:spPr>
              <a:xfrm>
                <a:off x="-2782" y="4708701"/>
                <a:ext cx="697789" cy="15651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6" name="Rectangle 1135">
                <a:extLst>
                  <a:ext uri="{FF2B5EF4-FFF2-40B4-BE49-F238E27FC236}">
                    <a16:creationId xmlns:a16="http://schemas.microsoft.com/office/drawing/2014/main" id="{EEF6E8CC-705B-44FA-ADF4-4076C3EA96A4}"/>
                  </a:ext>
                </a:extLst>
              </p:cNvPr>
              <p:cNvSpPr/>
              <p:nvPr/>
            </p:nvSpPr>
            <p:spPr>
              <a:xfrm>
                <a:off x="-2782" y="5178250"/>
                <a:ext cx="697789" cy="15651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7" name="Rectangle 1136">
                <a:extLst>
                  <a:ext uri="{FF2B5EF4-FFF2-40B4-BE49-F238E27FC236}">
                    <a16:creationId xmlns:a16="http://schemas.microsoft.com/office/drawing/2014/main" id="{71FFBD17-75C4-4E2E-B645-4A5D33AC854A}"/>
                  </a:ext>
                </a:extLst>
              </p:cNvPr>
              <p:cNvSpPr/>
              <p:nvPr/>
            </p:nvSpPr>
            <p:spPr>
              <a:xfrm>
                <a:off x="-2782" y="5021734"/>
                <a:ext cx="697789" cy="15651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8" name="Rectangle 1137">
                <a:extLst>
                  <a:ext uri="{FF2B5EF4-FFF2-40B4-BE49-F238E27FC236}">
                    <a16:creationId xmlns:a16="http://schemas.microsoft.com/office/drawing/2014/main" id="{0739C25E-FEB5-4190-A735-2D9F1ABEFEE6}"/>
                  </a:ext>
                </a:extLst>
              </p:cNvPr>
              <p:cNvSpPr/>
              <p:nvPr/>
            </p:nvSpPr>
            <p:spPr>
              <a:xfrm>
                <a:off x="-4761" y="4865218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9" name="Rectangle 1138">
                <a:extLst>
                  <a:ext uri="{FF2B5EF4-FFF2-40B4-BE49-F238E27FC236}">
                    <a16:creationId xmlns:a16="http://schemas.microsoft.com/office/drawing/2014/main" id="{DA86F29C-8CBB-4DCE-BC70-77ADAD413660}"/>
                  </a:ext>
                </a:extLst>
              </p:cNvPr>
              <p:cNvSpPr/>
              <p:nvPr/>
            </p:nvSpPr>
            <p:spPr>
              <a:xfrm>
                <a:off x="-4761" y="4708701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0" name="Rectangle 1139">
                <a:extLst>
                  <a:ext uri="{FF2B5EF4-FFF2-40B4-BE49-F238E27FC236}">
                    <a16:creationId xmlns:a16="http://schemas.microsoft.com/office/drawing/2014/main" id="{3766E746-63FF-4435-90C9-C2C3C3951617}"/>
                  </a:ext>
                </a:extLst>
              </p:cNvPr>
              <p:cNvSpPr/>
              <p:nvPr/>
            </p:nvSpPr>
            <p:spPr>
              <a:xfrm>
                <a:off x="-4761" y="5178250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1" name="Rectangle 1140">
                <a:extLst>
                  <a:ext uri="{FF2B5EF4-FFF2-40B4-BE49-F238E27FC236}">
                    <a16:creationId xmlns:a16="http://schemas.microsoft.com/office/drawing/2014/main" id="{9BFE4033-D8B0-4A36-931B-427C0C40B8B6}"/>
                  </a:ext>
                </a:extLst>
              </p:cNvPr>
              <p:cNvSpPr/>
              <p:nvPr/>
            </p:nvSpPr>
            <p:spPr>
              <a:xfrm>
                <a:off x="-4761" y="5021734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42" name="Group 1141">
              <a:extLst>
                <a:ext uri="{FF2B5EF4-FFF2-40B4-BE49-F238E27FC236}">
                  <a16:creationId xmlns:a16="http://schemas.microsoft.com/office/drawing/2014/main" id="{600A1BD5-6E3B-4B57-B465-D7C54D1D2536}"/>
                </a:ext>
              </a:extLst>
            </p:cNvPr>
            <p:cNvGrpSpPr/>
            <p:nvPr/>
          </p:nvGrpSpPr>
          <p:grpSpPr>
            <a:xfrm flipH="1">
              <a:off x="10067890" y="5876278"/>
              <a:ext cx="252572" cy="154682"/>
              <a:chOff x="1501532" y="5950339"/>
              <a:chExt cx="699763" cy="469550"/>
            </a:xfrm>
          </p:grpSpPr>
          <p:sp>
            <p:nvSpPr>
              <p:cNvPr id="1143" name="Rectangle 1142">
                <a:extLst>
                  <a:ext uri="{FF2B5EF4-FFF2-40B4-BE49-F238E27FC236}">
                    <a16:creationId xmlns:a16="http://schemas.microsoft.com/office/drawing/2014/main" id="{2EC7BE6F-90A0-4C0A-B8EE-A56B314386E5}"/>
                  </a:ext>
                </a:extLst>
              </p:cNvPr>
              <p:cNvSpPr/>
              <p:nvPr/>
            </p:nvSpPr>
            <p:spPr>
              <a:xfrm>
                <a:off x="1503506" y="6106856"/>
                <a:ext cx="697789" cy="156516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4" name="Rectangle 1143">
                <a:extLst>
                  <a:ext uri="{FF2B5EF4-FFF2-40B4-BE49-F238E27FC236}">
                    <a16:creationId xmlns:a16="http://schemas.microsoft.com/office/drawing/2014/main" id="{9457E055-28A8-4A14-9DE8-E387C2BDCBBD}"/>
                  </a:ext>
                </a:extLst>
              </p:cNvPr>
              <p:cNvSpPr/>
              <p:nvPr/>
            </p:nvSpPr>
            <p:spPr>
              <a:xfrm>
                <a:off x="1503506" y="5950339"/>
                <a:ext cx="697789" cy="156516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5" name="Rectangle 1144">
                <a:extLst>
                  <a:ext uri="{FF2B5EF4-FFF2-40B4-BE49-F238E27FC236}">
                    <a16:creationId xmlns:a16="http://schemas.microsoft.com/office/drawing/2014/main" id="{3F7E297D-F644-472E-966A-03CA79FC415F}"/>
                  </a:ext>
                </a:extLst>
              </p:cNvPr>
              <p:cNvSpPr/>
              <p:nvPr/>
            </p:nvSpPr>
            <p:spPr>
              <a:xfrm>
                <a:off x="1503506" y="6263373"/>
                <a:ext cx="697789" cy="156516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6" name="Rectangle 1145">
                <a:extLst>
                  <a:ext uri="{FF2B5EF4-FFF2-40B4-BE49-F238E27FC236}">
                    <a16:creationId xmlns:a16="http://schemas.microsoft.com/office/drawing/2014/main" id="{EDD489CB-2741-4911-9394-556A9DAD09DA}"/>
                  </a:ext>
                </a:extLst>
              </p:cNvPr>
              <p:cNvSpPr/>
              <p:nvPr/>
            </p:nvSpPr>
            <p:spPr>
              <a:xfrm>
                <a:off x="1501532" y="6106856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7" name="Rectangle 1146">
                <a:extLst>
                  <a:ext uri="{FF2B5EF4-FFF2-40B4-BE49-F238E27FC236}">
                    <a16:creationId xmlns:a16="http://schemas.microsoft.com/office/drawing/2014/main" id="{775C1A08-D0B5-481D-9CFE-3D6B677E19EA}"/>
                  </a:ext>
                </a:extLst>
              </p:cNvPr>
              <p:cNvSpPr/>
              <p:nvPr/>
            </p:nvSpPr>
            <p:spPr>
              <a:xfrm>
                <a:off x="1501532" y="5950339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8" name="Rectangle 1147">
                <a:extLst>
                  <a:ext uri="{FF2B5EF4-FFF2-40B4-BE49-F238E27FC236}">
                    <a16:creationId xmlns:a16="http://schemas.microsoft.com/office/drawing/2014/main" id="{EF021988-006F-4D70-BB03-FD5395D81596}"/>
                  </a:ext>
                </a:extLst>
              </p:cNvPr>
              <p:cNvSpPr/>
              <p:nvPr/>
            </p:nvSpPr>
            <p:spPr>
              <a:xfrm>
                <a:off x="1501532" y="6263373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49" name="Group 1148">
              <a:extLst>
                <a:ext uri="{FF2B5EF4-FFF2-40B4-BE49-F238E27FC236}">
                  <a16:creationId xmlns:a16="http://schemas.microsoft.com/office/drawing/2014/main" id="{16099407-9F57-4079-970F-672330609E1D}"/>
                </a:ext>
              </a:extLst>
            </p:cNvPr>
            <p:cNvGrpSpPr/>
            <p:nvPr/>
          </p:nvGrpSpPr>
          <p:grpSpPr>
            <a:xfrm flipH="1">
              <a:off x="10067890" y="6032774"/>
              <a:ext cx="252572" cy="154682"/>
              <a:chOff x="1501532" y="5950339"/>
              <a:chExt cx="699763" cy="469550"/>
            </a:xfrm>
          </p:grpSpPr>
          <p:sp>
            <p:nvSpPr>
              <p:cNvPr id="1150" name="Rectangle 1149">
                <a:extLst>
                  <a:ext uri="{FF2B5EF4-FFF2-40B4-BE49-F238E27FC236}">
                    <a16:creationId xmlns:a16="http://schemas.microsoft.com/office/drawing/2014/main" id="{413B7119-63EF-46B1-9950-9777ED772EEB}"/>
                  </a:ext>
                </a:extLst>
              </p:cNvPr>
              <p:cNvSpPr/>
              <p:nvPr/>
            </p:nvSpPr>
            <p:spPr>
              <a:xfrm>
                <a:off x="1503506" y="6106856"/>
                <a:ext cx="697789" cy="156516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1" name="Rectangle 1150">
                <a:extLst>
                  <a:ext uri="{FF2B5EF4-FFF2-40B4-BE49-F238E27FC236}">
                    <a16:creationId xmlns:a16="http://schemas.microsoft.com/office/drawing/2014/main" id="{D0FA2F82-70C5-4A0B-ABED-BFB7217DC3D3}"/>
                  </a:ext>
                </a:extLst>
              </p:cNvPr>
              <p:cNvSpPr/>
              <p:nvPr/>
            </p:nvSpPr>
            <p:spPr>
              <a:xfrm>
                <a:off x="1503506" y="5950339"/>
                <a:ext cx="697789" cy="156516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2" name="Rectangle 1151">
                <a:extLst>
                  <a:ext uri="{FF2B5EF4-FFF2-40B4-BE49-F238E27FC236}">
                    <a16:creationId xmlns:a16="http://schemas.microsoft.com/office/drawing/2014/main" id="{F26F94E6-193C-493F-85BF-E10DDD1EA6DA}"/>
                  </a:ext>
                </a:extLst>
              </p:cNvPr>
              <p:cNvSpPr/>
              <p:nvPr/>
            </p:nvSpPr>
            <p:spPr>
              <a:xfrm>
                <a:off x="1503506" y="6263373"/>
                <a:ext cx="697789" cy="156516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3" name="Rectangle 1152">
                <a:extLst>
                  <a:ext uri="{FF2B5EF4-FFF2-40B4-BE49-F238E27FC236}">
                    <a16:creationId xmlns:a16="http://schemas.microsoft.com/office/drawing/2014/main" id="{CC8ABCEE-BB92-4EB4-98ED-6F30D4FD22A8}"/>
                  </a:ext>
                </a:extLst>
              </p:cNvPr>
              <p:cNvSpPr/>
              <p:nvPr/>
            </p:nvSpPr>
            <p:spPr>
              <a:xfrm>
                <a:off x="1501532" y="6106856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4" name="Rectangle 1153">
                <a:extLst>
                  <a:ext uri="{FF2B5EF4-FFF2-40B4-BE49-F238E27FC236}">
                    <a16:creationId xmlns:a16="http://schemas.microsoft.com/office/drawing/2014/main" id="{9FFEA159-4731-4411-A360-B4958C409B73}"/>
                  </a:ext>
                </a:extLst>
              </p:cNvPr>
              <p:cNvSpPr/>
              <p:nvPr/>
            </p:nvSpPr>
            <p:spPr>
              <a:xfrm>
                <a:off x="1501532" y="5950339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5" name="Rectangle 1154">
                <a:extLst>
                  <a:ext uri="{FF2B5EF4-FFF2-40B4-BE49-F238E27FC236}">
                    <a16:creationId xmlns:a16="http://schemas.microsoft.com/office/drawing/2014/main" id="{A7CE2AC4-7FC2-47E8-BDC5-12124A3EAF28}"/>
                  </a:ext>
                </a:extLst>
              </p:cNvPr>
              <p:cNvSpPr/>
              <p:nvPr/>
            </p:nvSpPr>
            <p:spPr>
              <a:xfrm>
                <a:off x="1501532" y="6263373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56" name="Group 1155">
              <a:extLst>
                <a:ext uri="{FF2B5EF4-FFF2-40B4-BE49-F238E27FC236}">
                  <a16:creationId xmlns:a16="http://schemas.microsoft.com/office/drawing/2014/main" id="{7005BF81-6D09-4728-B4AB-A7CBE51589EB}"/>
                </a:ext>
              </a:extLst>
            </p:cNvPr>
            <p:cNvGrpSpPr/>
            <p:nvPr/>
          </p:nvGrpSpPr>
          <p:grpSpPr>
            <a:xfrm flipH="1">
              <a:off x="10066982" y="6032332"/>
              <a:ext cx="252572" cy="154682"/>
              <a:chOff x="1501532" y="5950339"/>
              <a:chExt cx="699763" cy="469550"/>
            </a:xfrm>
          </p:grpSpPr>
          <p:sp>
            <p:nvSpPr>
              <p:cNvPr id="1157" name="Rectangle 1156">
                <a:extLst>
                  <a:ext uri="{FF2B5EF4-FFF2-40B4-BE49-F238E27FC236}">
                    <a16:creationId xmlns:a16="http://schemas.microsoft.com/office/drawing/2014/main" id="{B90A7AD8-EF8A-43AC-8612-5858420D3BBC}"/>
                  </a:ext>
                </a:extLst>
              </p:cNvPr>
              <p:cNvSpPr/>
              <p:nvPr/>
            </p:nvSpPr>
            <p:spPr>
              <a:xfrm>
                <a:off x="1503506" y="6106856"/>
                <a:ext cx="697789" cy="156516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8" name="Rectangle 1157">
                <a:extLst>
                  <a:ext uri="{FF2B5EF4-FFF2-40B4-BE49-F238E27FC236}">
                    <a16:creationId xmlns:a16="http://schemas.microsoft.com/office/drawing/2014/main" id="{59121AE8-5B74-4DDC-827E-ED2DFF316CA7}"/>
                  </a:ext>
                </a:extLst>
              </p:cNvPr>
              <p:cNvSpPr/>
              <p:nvPr/>
            </p:nvSpPr>
            <p:spPr>
              <a:xfrm>
                <a:off x="1503506" y="5950339"/>
                <a:ext cx="697789" cy="156516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9" name="Rectangle 1158">
                <a:extLst>
                  <a:ext uri="{FF2B5EF4-FFF2-40B4-BE49-F238E27FC236}">
                    <a16:creationId xmlns:a16="http://schemas.microsoft.com/office/drawing/2014/main" id="{D599DC20-4011-44C2-A54B-9556D51997DF}"/>
                  </a:ext>
                </a:extLst>
              </p:cNvPr>
              <p:cNvSpPr/>
              <p:nvPr/>
            </p:nvSpPr>
            <p:spPr>
              <a:xfrm>
                <a:off x="1503506" y="6263373"/>
                <a:ext cx="697789" cy="156516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0" name="Rectangle 1159">
                <a:extLst>
                  <a:ext uri="{FF2B5EF4-FFF2-40B4-BE49-F238E27FC236}">
                    <a16:creationId xmlns:a16="http://schemas.microsoft.com/office/drawing/2014/main" id="{005ECB70-5A21-40F4-A910-F2421C3F72D4}"/>
                  </a:ext>
                </a:extLst>
              </p:cNvPr>
              <p:cNvSpPr/>
              <p:nvPr/>
            </p:nvSpPr>
            <p:spPr>
              <a:xfrm>
                <a:off x="1501532" y="6106856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1" name="Rectangle 1160">
                <a:extLst>
                  <a:ext uri="{FF2B5EF4-FFF2-40B4-BE49-F238E27FC236}">
                    <a16:creationId xmlns:a16="http://schemas.microsoft.com/office/drawing/2014/main" id="{492CC637-F292-4C56-8B47-99DB9573C514}"/>
                  </a:ext>
                </a:extLst>
              </p:cNvPr>
              <p:cNvSpPr/>
              <p:nvPr/>
            </p:nvSpPr>
            <p:spPr>
              <a:xfrm>
                <a:off x="1501532" y="5950339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2" name="Rectangle 1161">
                <a:extLst>
                  <a:ext uri="{FF2B5EF4-FFF2-40B4-BE49-F238E27FC236}">
                    <a16:creationId xmlns:a16="http://schemas.microsoft.com/office/drawing/2014/main" id="{88294ED8-4E71-4ACD-BB59-06AEB8BC57E5}"/>
                  </a:ext>
                </a:extLst>
              </p:cNvPr>
              <p:cNvSpPr/>
              <p:nvPr/>
            </p:nvSpPr>
            <p:spPr>
              <a:xfrm>
                <a:off x="1501532" y="6263373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63" name="Group 1162">
              <a:extLst>
                <a:ext uri="{FF2B5EF4-FFF2-40B4-BE49-F238E27FC236}">
                  <a16:creationId xmlns:a16="http://schemas.microsoft.com/office/drawing/2014/main" id="{E7CDDD7B-FD04-4C57-9B0C-871D66B30755}"/>
                </a:ext>
              </a:extLst>
            </p:cNvPr>
            <p:cNvGrpSpPr/>
            <p:nvPr/>
          </p:nvGrpSpPr>
          <p:grpSpPr>
            <a:xfrm flipH="1">
              <a:off x="10066982" y="6188828"/>
              <a:ext cx="252572" cy="154682"/>
              <a:chOff x="1501532" y="5950339"/>
              <a:chExt cx="699763" cy="469550"/>
            </a:xfrm>
          </p:grpSpPr>
          <p:sp>
            <p:nvSpPr>
              <p:cNvPr id="1164" name="Rectangle 1163">
                <a:extLst>
                  <a:ext uri="{FF2B5EF4-FFF2-40B4-BE49-F238E27FC236}">
                    <a16:creationId xmlns:a16="http://schemas.microsoft.com/office/drawing/2014/main" id="{7CAEF66A-7C90-4970-8E6D-21B00BBFEE21}"/>
                  </a:ext>
                </a:extLst>
              </p:cNvPr>
              <p:cNvSpPr/>
              <p:nvPr/>
            </p:nvSpPr>
            <p:spPr>
              <a:xfrm>
                <a:off x="1503506" y="6106856"/>
                <a:ext cx="697789" cy="156516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5" name="Rectangle 1164">
                <a:extLst>
                  <a:ext uri="{FF2B5EF4-FFF2-40B4-BE49-F238E27FC236}">
                    <a16:creationId xmlns:a16="http://schemas.microsoft.com/office/drawing/2014/main" id="{40875AB0-750E-4B58-A60D-B13E3A503811}"/>
                  </a:ext>
                </a:extLst>
              </p:cNvPr>
              <p:cNvSpPr/>
              <p:nvPr/>
            </p:nvSpPr>
            <p:spPr>
              <a:xfrm>
                <a:off x="1503506" y="5950339"/>
                <a:ext cx="697789" cy="156516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6" name="Rectangle 1165">
                <a:extLst>
                  <a:ext uri="{FF2B5EF4-FFF2-40B4-BE49-F238E27FC236}">
                    <a16:creationId xmlns:a16="http://schemas.microsoft.com/office/drawing/2014/main" id="{C53439D2-618C-4AA7-BE15-F6EC0452DAB2}"/>
                  </a:ext>
                </a:extLst>
              </p:cNvPr>
              <p:cNvSpPr/>
              <p:nvPr/>
            </p:nvSpPr>
            <p:spPr>
              <a:xfrm>
                <a:off x="1503506" y="6263373"/>
                <a:ext cx="697789" cy="156516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7" name="Rectangle 1166">
                <a:extLst>
                  <a:ext uri="{FF2B5EF4-FFF2-40B4-BE49-F238E27FC236}">
                    <a16:creationId xmlns:a16="http://schemas.microsoft.com/office/drawing/2014/main" id="{D70B67D5-C869-4C1A-9B91-4F296147F3ED}"/>
                  </a:ext>
                </a:extLst>
              </p:cNvPr>
              <p:cNvSpPr/>
              <p:nvPr/>
            </p:nvSpPr>
            <p:spPr>
              <a:xfrm>
                <a:off x="1501532" y="6106856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8" name="Rectangle 1167">
                <a:extLst>
                  <a:ext uri="{FF2B5EF4-FFF2-40B4-BE49-F238E27FC236}">
                    <a16:creationId xmlns:a16="http://schemas.microsoft.com/office/drawing/2014/main" id="{45FE85C8-346C-4F63-B66E-C9040737B67A}"/>
                  </a:ext>
                </a:extLst>
              </p:cNvPr>
              <p:cNvSpPr/>
              <p:nvPr/>
            </p:nvSpPr>
            <p:spPr>
              <a:xfrm>
                <a:off x="1501532" y="5950339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9" name="Rectangle 1168">
                <a:extLst>
                  <a:ext uri="{FF2B5EF4-FFF2-40B4-BE49-F238E27FC236}">
                    <a16:creationId xmlns:a16="http://schemas.microsoft.com/office/drawing/2014/main" id="{548B5238-9736-4AFE-8501-4873B2D2551D}"/>
                  </a:ext>
                </a:extLst>
              </p:cNvPr>
              <p:cNvSpPr/>
              <p:nvPr/>
            </p:nvSpPr>
            <p:spPr>
              <a:xfrm>
                <a:off x="1501532" y="6263373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78" name="Group 1177">
              <a:extLst>
                <a:ext uri="{FF2B5EF4-FFF2-40B4-BE49-F238E27FC236}">
                  <a16:creationId xmlns:a16="http://schemas.microsoft.com/office/drawing/2014/main" id="{48AB2361-7BC0-4FC6-9B29-62163D8F6C31}"/>
                </a:ext>
              </a:extLst>
            </p:cNvPr>
            <p:cNvGrpSpPr/>
            <p:nvPr/>
          </p:nvGrpSpPr>
          <p:grpSpPr>
            <a:xfrm>
              <a:off x="9635109" y="1767397"/>
              <a:ext cx="356761" cy="4234069"/>
              <a:chOff x="11167824" y="939881"/>
              <a:chExt cx="542927" cy="5256207"/>
            </a:xfrm>
          </p:grpSpPr>
          <p:cxnSp>
            <p:nvCxnSpPr>
              <p:cNvPr id="1170" name="Straight Arrow Connector 1169">
                <a:extLst>
                  <a:ext uri="{FF2B5EF4-FFF2-40B4-BE49-F238E27FC236}">
                    <a16:creationId xmlns:a16="http://schemas.microsoft.com/office/drawing/2014/main" id="{76A39479-1555-4FD3-AFC6-747782873A9B}"/>
                  </a:ext>
                </a:extLst>
              </p:cNvPr>
              <p:cNvCxnSpPr/>
              <p:nvPr/>
            </p:nvCxnSpPr>
            <p:spPr>
              <a:xfrm>
                <a:off x="11167824" y="939881"/>
                <a:ext cx="542927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1" name="Straight Arrow Connector 1170">
                <a:extLst>
                  <a:ext uri="{FF2B5EF4-FFF2-40B4-BE49-F238E27FC236}">
                    <a16:creationId xmlns:a16="http://schemas.microsoft.com/office/drawing/2014/main" id="{40B37713-A3CE-4120-A483-C38990EB2930}"/>
                  </a:ext>
                </a:extLst>
              </p:cNvPr>
              <p:cNvCxnSpPr/>
              <p:nvPr/>
            </p:nvCxnSpPr>
            <p:spPr>
              <a:xfrm>
                <a:off x="11167824" y="2370305"/>
                <a:ext cx="542927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2" name="Straight Arrow Connector 1171">
                <a:extLst>
                  <a:ext uri="{FF2B5EF4-FFF2-40B4-BE49-F238E27FC236}">
                    <a16:creationId xmlns:a16="http://schemas.microsoft.com/office/drawing/2014/main" id="{71935A98-1386-4363-8132-2853194BEB14}"/>
                  </a:ext>
                </a:extLst>
              </p:cNvPr>
              <p:cNvCxnSpPr/>
              <p:nvPr/>
            </p:nvCxnSpPr>
            <p:spPr>
              <a:xfrm>
                <a:off x="11167824" y="3590200"/>
                <a:ext cx="542927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3" name="Straight Arrow Connector 1172">
                <a:extLst>
                  <a:ext uri="{FF2B5EF4-FFF2-40B4-BE49-F238E27FC236}">
                    <a16:creationId xmlns:a16="http://schemas.microsoft.com/office/drawing/2014/main" id="{2C2F8F07-F970-4DBE-88DD-10C682673CAA}"/>
                  </a:ext>
                </a:extLst>
              </p:cNvPr>
              <p:cNvCxnSpPr/>
              <p:nvPr/>
            </p:nvCxnSpPr>
            <p:spPr>
              <a:xfrm>
                <a:off x="11167824" y="4879913"/>
                <a:ext cx="542927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4" name="Straight Arrow Connector 1173">
                <a:extLst>
                  <a:ext uri="{FF2B5EF4-FFF2-40B4-BE49-F238E27FC236}">
                    <a16:creationId xmlns:a16="http://schemas.microsoft.com/office/drawing/2014/main" id="{4A3CE909-C400-4A5B-9DFD-0BD1A8BD55FA}"/>
                  </a:ext>
                </a:extLst>
              </p:cNvPr>
              <p:cNvCxnSpPr/>
              <p:nvPr/>
            </p:nvCxnSpPr>
            <p:spPr>
              <a:xfrm>
                <a:off x="11167824" y="6196088"/>
                <a:ext cx="542927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7" name="Rectangle 1176">
              <a:extLst>
                <a:ext uri="{FF2B5EF4-FFF2-40B4-BE49-F238E27FC236}">
                  <a16:creationId xmlns:a16="http://schemas.microsoft.com/office/drawing/2014/main" id="{C28F5F2C-29B2-45D5-84C7-21FC436FE3A8}"/>
                </a:ext>
              </a:extLst>
            </p:cNvPr>
            <p:cNvSpPr/>
            <p:nvPr/>
          </p:nvSpPr>
          <p:spPr>
            <a:xfrm>
              <a:off x="9201415" y="381573"/>
              <a:ext cx="1276691" cy="43916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ED7D31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Local inserts</a:t>
              </a:r>
            </a:p>
          </p:txBody>
        </p:sp>
      </p:grpSp>
      <p:sp>
        <p:nvSpPr>
          <p:cNvPr id="1180" name="Arrow: Right 1179">
            <a:extLst>
              <a:ext uri="{FF2B5EF4-FFF2-40B4-BE49-F238E27FC236}">
                <a16:creationId xmlns:a16="http://schemas.microsoft.com/office/drawing/2014/main" id="{A4BE892D-7527-4A3A-AC24-3F93DFDFFD95}"/>
              </a:ext>
            </a:extLst>
          </p:cNvPr>
          <p:cNvSpPr/>
          <p:nvPr/>
        </p:nvSpPr>
        <p:spPr>
          <a:xfrm>
            <a:off x="7017170" y="3964684"/>
            <a:ext cx="312525" cy="35103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4" name="Arrow: Right 1183">
            <a:extLst>
              <a:ext uri="{FF2B5EF4-FFF2-40B4-BE49-F238E27FC236}">
                <a16:creationId xmlns:a16="http://schemas.microsoft.com/office/drawing/2014/main" id="{EEA7C294-A7C8-45F0-8941-7319F1230B48}"/>
              </a:ext>
            </a:extLst>
          </p:cNvPr>
          <p:cNvSpPr/>
          <p:nvPr/>
        </p:nvSpPr>
        <p:spPr>
          <a:xfrm>
            <a:off x="7017170" y="701752"/>
            <a:ext cx="312525" cy="35103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318A3A7-B6B7-476D-84AD-5BA2DAB74CE5}"/>
              </a:ext>
            </a:extLst>
          </p:cNvPr>
          <p:cNvSpPr txBox="1"/>
          <p:nvPr/>
        </p:nvSpPr>
        <p:spPr>
          <a:xfrm>
            <a:off x="1431191" y="1143997"/>
            <a:ext cx="3382943" cy="322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Join        Project        Hash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539EF3-5CE7-476E-A46A-97F6BD081ED1}"/>
              </a:ext>
            </a:extLst>
          </p:cNvPr>
          <p:cNvSpPr/>
          <p:nvPr/>
        </p:nvSpPr>
        <p:spPr>
          <a:xfrm>
            <a:off x="958550" y="4752369"/>
            <a:ext cx="3693717" cy="9488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C295F65-8FF9-4C4F-8A72-0A630D6BB480}"/>
              </a:ext>
            </a:extLst>
          </p:cNvPr>
          <p:cNvSpPr/>
          <p:nvPr/>
        </p:nvSpPr>
        <p:spPr>
          <a:xfrm>
            <a:off x="952529" y="5796152"/>
            <a:ext cx="3693717" cy="965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0501725-47EB-40A1-A73E-6B71727546A3}"/>
              </a:ext>
            </a:extLst>
          </p:cNvPr>
          <p:cNvSpPr/>
          <p:nvPr/>
        </p:nvSpPr>
        <p:spPr>
          <a:xfrm>
            <a:off x="953249" y="3729504"/>
            <a:ext cx="3693717" cy="940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2E18986-6136-4192-B792-115066EA2286}"/>
              </a:ext>
            </a:extLst>
          </p:cNvPr>
          <p:cNvSpPr/>
          <p:nvPr/>
        </p:nvSpPr>
        <p:spPr>
          <a:xfrm>
            <a:off x="952530" y="2683147"/>
            <a:ext cx="3693717" cy="9375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C744B6A-7456-4C3D-A598-E216C5B01B5F}"/>
              </a:ext>
            </a:extLst>
          </p:cNvPr>
          <p:cNvSpPr/>
          <p:nvPr/>
        </p:nvSpPr>
        <p:spPr>
          <a:xfrm>
            <a:off x="955653" y="1631614"/>
            <a:ext cx="3693717" cy="953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B146E7E-70C8-4C51-90C6-BC556EBDFCEF}"/>
              </a:ext>
            </a:extLst>
          </p:cNvPr>
          <p:cNvSpPr/>
          <p:nvPr/>
        </p:nvSpPr>
        <p:spPr>
          <a:xfrm rot="10800000">
            <a:off x="2454382" y="4107735"/>
            <a:ext cx="252318" cy="47826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4137A64-E71F-48C8-BA09-FE79B6D9F7CA}"/>
              </a:ext>
            </a:extLst>
          </p:cNvPr>
          <p:cNvSpPr/>
          <p:nvPr/>
        </p:nvSpPr>
        <p:spPr>
          <a:xfrm rot="10800000">
            <a:off x="2454382" y="4155561"/>
            <a:ext cx="252318" cy="47826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E2D9646-8D45-4744-87E0-A91197E5EEAA}"/>
              </a:ext>
            </a:extLst>
          </p:cNvPr>
          <p:cNvSpPr/>
          <p:nvPr/>
        </p:nvSpPr>
        <p:spPr>
          <a:xfrm rot="10800000">
            <a:off x="2581254" y="4107735"/>
            <a:ext cx="126159" cy="478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B52F785-BBD6-4F9A-8A1F-861A84FB0862}"/>
              </a:ext>
            </a:extLst>
          </p:cNvPr>
          <p:cNvSpPr/>
          <p:nvPr/>
        </p:nvSpPr>
        <p:spPr>
          <a:xfrm rot="10800000">
            <a:off x="2581254" y="4155561"/>
            <a:ext cx="126159" cy="478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0C61A4A-410F-4393-AF0B-5A0AA895159D}"/>
              </a:ext>
            </a:extLst>
          </p:cNvPr>
          <p:cNvSpPr/>
          <p:nvPr/>
        </p:nvSpPr>
        <p:spPr>
          <a:xfrm>
            <a:off x="2328692" y="4155356"/>
            <a:ext cx="252318" cy="47826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22689B8-1549-4CFE-9FFC-A320B237D5F6}"/>
              </a:ext>
            </a:extLst>
          </p:cNvPr>
          <p:cNvSpPr/>
          <p:nvPr/>
        </p:nvSpPr>
        <p:spPr>
          <a:xfrm>
            <a:off x="2328692" y="4107530"/>
            <a:ext cx="252318" cy="47826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4C37671-2234-4944-9A69-2EEE73BDF1C4}"/>
              </a:ext>
            </a:extLst>
          </p:cNvPr>
          <p:cNvSpPr/>
          <p:nvPr/>
        </p:nvSpPr>
        <p:spPr>
          <a:xfrm>
            <a:off x="2327979" y="4155356"/>
            <a:ext cx="126159" cy="478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C24575F-EB25-4F0D-BA8B-65EDD9AE6B36}"/>
              </a:ext>
            </a:extLst>
          </p:cNvPr>
          <p:cNvSpPr/>
          <p:nvPr/>
        </p:nvSpPr>
        <p:spPr>
          <a:xfrm>
            <a:off x="2327979" y="4107530"/>
            <a:ext cx="126159" cy="478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4EBA759-6B2D-48D4-99E8-9895F0BC024A}"/>
              </a:ext>
            </a:extLst>
          </p:cNvPr>
          <p:cNvGrpSpPr/>
          <p:nvPr/>
        </p:nvGrpSpPr>
        <p:grpSpPr>
          <a:xfrm>
            <a:off x="4272147" y="5092510"/>
            <a:ext cx="252956" cy="206243"/>
            <a:chOff x="3842839" y="3343478"/>
            <a:chExt cx="492027" cy="474717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B471CB9-7AFD-4FD6-B138-F5618EC2A0BB}"/>
                </a:ext>
              </a:extLst>
            </p:cNvPr>
            <p:cNvSpPr/>
            <p:nvPr/>
          </p:nvSpPr>
          <p:spPr>
            <a:xfrm>
              <a:off x="3844229" y="3462157"/>
              <a:ext cx="490637" cy="118679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95E79D1-6426-4FAE-B04B-C97498942864}"/>
                </a:ext>
              </a:extLst>
            </p:cNvPr>
            <p:cNvSpPr/>
            <p:nvPr/>
          </p:nvSpPr>
          <p:spPr>
            <a:xfrm>
              <a:off x="3844229" y="3343478"/>
              <a:ext cx="490637" cy="118679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235A6E0-2FD4-426C-86DC-051353802465}"/>
                </a:ext>
              </a:extLst>
            </p:cNvPr>
            <p:cNvSpPr/>
            <p:nvPr/>
          </p:nvSpPr>
          <p:spPr>
            <a:xfrm>
              <a:off x="3844229" y="3699516"/>
              <a:ext cx="490637" cy="118679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DCBF4B6-D1E6-4FF6-BF40-696C31CF4034}"/>
                </a:ext>
              </a:extLst>
            </p:cNvPr>
            <p:cNvSpPr/>
            <p:nvPr/>
          </p:nvSpPr>
          <p:spPr>
            <a:xfrm>
              <a:off x="3844229" y="3580837"/>
              <a:ext cx="490637" cy="11867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6287063-1CE6-45CA-B170-66BE8B498492}"/>
                </a:ext>
              </a:extLst>
            </p:cNvPr>
            <p:cNvSpPr/>
            <p:nvPr/>
          </p:nvSpPr>
          <p:spPr>
            <a:xfrm>
              <a:off x="3842839" y="3462157"/>
              <a:ext cx="245318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378B68E-7AC5-44DF-8307-1124E877743C}"/>
                </a:ext>
              </a:extLst>
            </p:cNvPr>
            <p:cNvSpPr/>
            <p:nvPr/>
          </p:nvSpPr>
          <p:spPr>
            <a:xfrm>
              <a:off x="3842839" y="3343478"/>
              <a:ext cx="245318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C886CAE-D248-4E2E-BD67-C2E06D2F9806}"/>
                </a:ext>
              </a:extLst>
            </p:cNvPr>
            <p:cNvSpPr/>
            <p:nvPr/>
          </p:nvSpPr>
          <p:spPr>
            <a:xfrm>
              <a:off x="3842839" y="3699516"/>
              <a:ext cx="245318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70AC914-AC14-4F8F-9FCA-EC07190A90C1}"/>
                </a:ext>
              </a:extLst>
            </p:cNvPr>
            <p:cNvSpPr/>
            <p:nvPr/>
          </p:nvSpPr>
          <p:spPr>
            <a:xfrm>
              <a:off x="3842839" y="3580837"/>
              <a:ext cx="245318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417D0BE-866D-4BFB-A13C-CC5DD5EA3F11}"/>
              </a:ext>
            </a:extLst>
          </p:cNvPr>
          <p:cNvGrpSpPr/>
          <p:nvPr/>
        </p:nvGrpSpPr>
        <p:grpSpPr>
          <a:xfrm>
            <a:off x="3295826" y="4308791"/>
            <a:ext cx="252956" cy="103122"/>
            <a:chOff x="2899526" y="627034"/>
            <a:chExt cx="492027" cy="237359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2AC4B22-B25B-4A36-927F-5C9F619B7C66}"/>
                </a:ext>
              </a:extLst>
            </p:cNvPr>
            <p:cNvSpPr/>
            <p:nvPr/>
          </p:nvSpPr>
          <p:spPr>
            <a:xfrm>
              <a:off x="2900916" y="745713"/>
              <a:ext cx="490637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75EA33F-B268-40FD-8A5F-1F438BF92BF5}"/>
                </a:ext>
              </a:extLst>
            </p:cNvPr>
            <p:cNvSpPr/>
            <p:nvPr/>
          </p:nvSpPr>
          <p:spPr>
            <a:xfrm>
              <a:off x="2900916" y="627034"/>
              <a:ext cx="490637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B23E774-1A1D-4EAC-9C08-E4A2B21EA9B6}"/>
                </a:ext>
              </a:extLst>
            </p:cNvPr>
            <p:cNvSpPr/>
            <p:nvPr/>
          </p:nvSpPr>
          <p:spPr>
            <a:xfrm>
              <a:off x="2899526" y="745714"/>
              <a:ext cx="245318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0F7D7EF-BFC5-4C45-A615-60D57C669D66}"/>
                </a:ext>
              </a:extLst>
            </p:cNvPr>
            <p:cNvSpPr/>
            <p:nvPr/>
          </p:nvSpPr>
          <p:spPr>
            <a:xfrm>
              <a:off x="2899526" y="627034"/>
              <a:ext cx="245318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E49137D-CE6F-4FBD-A6D6-C52E30702D73}"/>
              </a:ext>
            </a:extLst>
          </p:cNvPr>
          <p:cNvGrpSpPr/>
          <p:nvPr/>
        </p:nvGrpSpPr>
        <p:grpSpPr>
          <a:xfrm>
            <a:off x="3311481" y="2029850"/>
            <a:ext cx="252956" cy="206243"/>
            <a:chOff x="2880302" y="2022763"/>
            <a:chExt cx="492028" cy="474719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F41F9A8-D4B7-4D5B-B390-07DC4E91FE0E}"/>
                </a:ext>
              </a:extLst>
            </p:cNvPr>
            <p:cNvSpPr/>
            <p:nvPr/>
          </p:nvSpPr>
          <p:spPr>
            <a:xfrm>
              <a:off x="2881693" y="2141443"/>
              <a:ext cx="490637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D0C4471-8AC4-49F1-AD8A-AA77CC3AF546}"/>
                </a:ext>
              </a:extLst>
            </p:cNvPr>
            <p:cNvSpPr/>
            <p:nvPr/>
          </p:nvSpPr>
          <p:spPr>
            <a:xfrm>
              <a:off x="2881693" y="2022763"/>
              <a:ext cx="490637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B5AD4C9-E9FC-426B-A2E7-10C898EF0A32}"/>
                </a:ext>
              </a:extLst>
            </p:cNvPr>
            <p:cNvSpPr/>
            <p:nvPr/>
          </p:nvSpPr>
          <p:spPr>
            <a:xfrm>
              <a:off x="2881693" y="2378803"/>
              <a:ext cx="490637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8EDB750-75A0-4359-94A7-571056013052}"/>
                </a:ext>
              </a:extLst>
            </p:cNvPr>
            <p:cNvSpPr/>
            <p:nvPr/>
          </p:nvSpPr>
          <p:spPr>
            <a:xfrm>
              <a:off x="2881693" y="2260123"/>
              <a:ext cx="490637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F2B2E3A-28C2-481F-9EFA-957735358B52}"/>
                </a:ext>
              </a:extLst>
            </p:cNvPr>
            <p:cNvSpPr/>
            <p:nvPr/>
          </p:nvSpPr>
          <p:spPr>
            <a:xfrm>
              <a:off x="2880302" y="2141443"/>
              <a:ext cx="245318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3FB364E-7F57-4F71-B744-0C1F1FD3EF8B}"/>
                </a:ext>
              </a:extLst>
            </p:cNvPr>
            <p:cNvSpPr/>
            <p:nvPr/>
          </p:nvSpPr>
          <p:spPr>
            <a:xfrm>
              <a:off x="2880302" y="2022763"/>
              <a:ext cx="245318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03BA906-82F5-46FE-9F22-34589257921F}"/>
                </a:ext>
              </a:extLst>
            </p:cNvPr>
            <p:cNvSpPr/>
            <p:nvPr/>
          </p:nvSpPr>
          <p:spPr>
            <a:xfrm>
              <a:off x="2880302" y="2378803"/>
              <a:ext cx="245318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6AE2C16F-53EC-4066-AEE9-D9C5966CAB28}"/>
                </a:ext>
              </a:extLst>
            </p:cNvPr>
            <p:cNvSpPr/>
            <p:nvPr/>
          </p:nvSpPr>
          <p:spPr>
            <a:xfrm>
              <a:off x="2880302" y="2260123"/>
              <a:ext cx="245318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060767E-CA2E-4B3B-A229-FF4260919E7E}"/>
              </a:ext>
            </a:extLst>
          </p:cNvPr>
          <p:cNvGrpSpPr/>
          <p:nvPr/>
        </p:nvGrpSpPr>
        <p:grpSpPr>
          <a:xfrm>
            <a:off x="3757482" y="2013087"/>
            <a:ext cx="254211" cy="4177680"/>
            <a:chOff x="3058127" y="838424"/>
            <a:chExt cx="275681" cy="5186204"/>
          </a:xfrm>
        </p:grpSpPr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CA9AE34D-6AD1-4659-9BD0-6216D6E58A0A}"/>
                </a:ext>
              </a:extLst>
            </p:cNvPr>
            <p:cNvCxnSpPr/>
            <p:nvPr/>
          </p:nvCxnSpPr>
          <p:spPr>
            <a:xfrm flipV="1">
              <a:off x="3096082" y="838424"/>
              <a:ext cx="237726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495FD704-04AA-43FA-9434-0AB5B5839914}"/>
                </a:ext>
              </a:extLst>
            </p:cNvPr>
            <p:cNvCxnSpPr/>
            <p:nvPr/>
          </p:nvCxnSpPr>
          <p:spPr>
            <a:xfrm flipV="1">
              <a:off x="3058127" y="2293577"/>
              <a:ext cx="237726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2A1CFED6-BDAD-4518-B3DF-3C93134999BB}"/>
                </a:ext>
              </a:extLst>
            </p:cNvPr>
            <p:cNvCxnSpPr/>
            <p:nvPr/>
          </p:nvCxnSpPr>
          <p:spPr>
            <a:xfrm flipV="1">
              <a:off x="3071866" y="3554117"/>
              <a:ext cx="237726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398B2A10-C63F-4ABB-9544-F7731C77488C}"/>
                </a:ext>
              </a:extLst>
            </p:cNvPr>
            <p:cNvCxnSpPr/>
            <p:nvPr/>
          </p:nvCxnSpPr>
          <p:spPr>
            <a:xfrm flipV="1">
              <a:off x="3089005" y="4898524"/>
              <a:ext cx="237726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8FE0BC28-91C6-4376-95B4-E4DF797E994D}"/>
                </a:ext>
              </a:extLst>
            </p:cNvPr>
            <p:cNvCxnSpPr/>
            <p:nvPr/>
          </p:nvCxnSpPr>
          <p:spPr>
            <a:xfrm flipV="1">
              <a:off x="3071857" y="6024627"/>
              <a:ext cx="237726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8EB0656-C3FA-4106-B284-A9FDDF16D2D9}"/>
              </a:ext>
            </a:extLst>
          </p:cNvPr>
          <p:cNvGrpSpPr/>
          <p:nvPr/>
        </p:nvGrpSpPr>
        <p:grpSpPr>
          <a:xfrm>
            <a:off x="1580871" y="2036793"/>
            <a:ext cx="253544" cy="192426"/>
            <a:chOff x="704646" y="405263"/>
            <a:chExt cx="274958" cy="238879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3D6F920A-AC35-4508-8AA4-41EB9278D615}"/>
                </a:ext>
              </a:extLst>
            </p:cNvPr>
            <p:cNvSpPr/>
            <p:nvPr/>
          </p:nvSpPr>
          <p:spPr>
            <a:xfrm rot="10800000">
              <a:off x="704646" y="524663"/>
              <a:ext cx="272023" cy="5970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C620461-F4AB-425B-A2E7-F32D760D49EB}"/>
                </a:ext>
              </a:extLst>
            </p:cNvPr>
            <p:cNvSpPr/>
            <p:nvPr/>
          </p:nvSpPr>
          <p:spPr>
            <a:xfrm rot="10800000">
              <a:off x="704646" y="584363"/>
              <a:ext cx="272023" cy="5970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A6255713-AB3A-4824-9A97-FF74CB340429}"/>
                </a:ext>
              </a:extLst>
            </p:cNvPr>
            <p:cNvSpPr/>
            <p:nvPr/>
          </p:nvSpPr>
          <p:spPr>
            <a:xfrm rot="10800000">
              <a:off x="704646" y="405263"/>
              <a:ext cx="272023" cy="5970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61558CC-15FD-406D-A2E3-87D8B490FF41}"/>
                </a:ext>
              </a:extLst>
            </p:cNvPr>
            <p:cNvSpPr/>
            <p:nvPr/>
          </p:nvSpPr>
          <p:spPr>
            <a:xfrm rot="10800000">
              <a:off x="704646" y="464963"/>
              <a:ext cx="272023" cy="5970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10F9C067-830C-43DE-B645-E155766DEF71}"/>
                </a:ext>
              </a:extLst>
            </p:cNvPr>
            <p:cNvCxnSpPr>
              <a:cxnSpLocks/>
              <a:endCxn id="87" idx="3"/>
            </p:cNvCxnSpPr>
            <p:nvPr/>
          </p:nvCxnSpPr>
          <p:spPr>
            <a:xfrm rot="10800000">
              <a:off x="843580" y="435192"/>
              <a:ext cx="0" cy="208950"/>
            </a:xfrm>
            <a:prstGeom prst="line">
              <a:avLst/>
            </a:prstGeom>
            <a:solidFill>
              <a:srgbClr val="FFC00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F6A05A11-73D8-44AE-AAFB-10BF91B831A5}"/>
                </a:ext>
              </a:extLst>
            </p:cNvPr>
            <p:cNvSpPr/>
            <p:nvPr/>
          </p:nvSpPr>
          <p:spPr>
            <a:xfrm rot="10800000">
              <a:off x="843591" y="524740"/>
              <a:ext cx="136013" cy="597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B8B1EF7-40C3-469A-8C19-6EC246C5C564}"/>
                </a:ext>
              </a:extLst>
            </p:cNvPr>
            <p:cNvSpPr/>
            <p:nvPr/>
          </p:nvSpPr>
          <p:spPr>
            <a:xfrm rot="10800000">
              <a:off x="843591" y="584440"/>
              <a:ext cx="136013" cy="597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A51DB7C5-7AEE-4A4A-93D3-EFD463B806B7}"/>
                </a:ext>
              </a:extLst>
            </p:cNvPr>
            <p:cNvSpPr/>
            <p:nvPr/>
          </p:nvSpPr>
          <p:spPr>
            <a:xfrm rot="10800000">
              <a:off x="843591" y="405340"/>
              <a:ext cx="136013" cy="597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9D42828B-BAAA-4B4F-813B-20966DFC3EA9}"/>
                </a:ext>
              </a:extLst>
            </p:cNvPr>
            <p:cNvSpPr/>
            <p:nvPr/>
          </p:nvSpPr>
          <p:spPr>
            <a:xfrm rot="10800000">
              <a:off x="843591" y="465040"/>
              <a:ext cx="136013" cy="597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6" name="Rectangle 115">
            <a:extLst>
              <a:ext uri="{FF2B5EF4-FFF2-40B4-BE49-F238E27FC236}">
                <a16:creationId xmlns:a16="http://schemas.microsoft.com/office/drawing/2014/main" id="{E248BCFD-1A13-4723-A653-F930E3A3CFD0}"/>
              </a:ext>
            </a:extLst>
          </p:cNvPr>
          <p:cNvSpPr/>
          <p:nvPr/>
        </p:nvSpPr>
        <p:spPr>
          <a:xfrm rot="10800000" flipH="1">
            <a:off x="1107838" y="4167810"/>
            <a:ext cx="254572" cy="48091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554D1D0-2F11-4CA9-8D74-5593B195354B}"/>
              </a:ext>
            </a:extLst>
          </p:cNvPr>
          <p:cNvSpPr/>
          <p:nvPr/>
        </p:nvSpPr>
        <p:spPr>
          <a:xfrm rot="10800000" flipH="1">
            <a:off x="1107838" y="4215901"/>
            <a:ext cx="254572" cy="48091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6942337-6FFF-47E9-8D68-596A7E03726D}"/>
              </a:ext>
            </a:extLst>
          </p:cNvPr>
          <p:cNvSpPr/>
          <p:nvPr/>
        </p:nvSpPr>
        <p:spPr>
          <a:xfrm rot="10800000" flipH="1">
            <a:off x="1107838" y="4071629"/>
            <a:ext cx="254572" cy="48091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354E166-B3F5-426E-9DC9-6200F84AB824}"/>
              </a:ext>
            </a:extLst>
          </p:cNvPr>
          <p:cNvSpPr/>
          <p:nvPr/>
        </p:nvSpPr>
        <p:spPr>
          <a:xfrm rot="10800000" flipH="1">
            <a:off x="1107838" y="4119719"/>
            <a:ext cx="254572" cy="48091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FBC87DA6-9259-4F87-A1B6-91CD1CBEFA85}"/>
              </a:ext>
            </a:extLst>
          </p:cNvPr>
          <p:cNvCxnSpPr>
            <a:cxnSpLocks/>
            <a:endCxn id="123" idx="3"/>
          </p:cNvCxnSpPr>
          <p:nvPr/>
        </p:nvCxnSpPr>
        <p:spPr>
          <a:xfrm rot="10800000" flipH="1">
            <a:off x="1234403" y="4095674"/>
            <a:ext cx="0" cy="168318"/>
          </a:xfrm>
          <a:prstGeom prst="line">
            <a:avLst/>
          </a:prstGeom>
          <a:solidFill>
            <a:srgbClr val="7030A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309E67F3-DE55-4A77-95B4-9E4AC899C2B5}"/>
              </a:ext>
            </a:extLst>
          </p:cNvPr>
          <p:cNvSpPr/>
          <p:nvPr/>
        </p:nvSpPr>
        <p:spPr>
          <a:xfrm rot="10800000" flipH="1">
            <a:off x="1107117" y="4167810"/>
            <a:ext cx="127286" cy="480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39A777C-CFC6-4D1E-8344-6466EEE00538}"/>
              </a:ext>
            </a:extLst>
          </p:cNvPr>
          <p:cNvSpPr/>
          <p:nvPr/>
        </p:nvSpPr>
        <p:spPr>
          <a:xfrm rot="10800000" flipH="1">
            <a:off x="1107117" y="4215901"/>
            <a:ext cx="127286" cy="480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A679C30-4189-4D1A-86BE-9790F0257F91}"/>
              </a:ext>
            </a:extLst>
          </p:cNvPr>
          <p:cNvSpPr/>
          <p:nvPr/>
        </p:nvSpPr>
        <p:spPr>
          <a:xfrm rot="10800000" flipH="1">
            <a:off x="1107117" y="4071629"/>
            <a:ext cx="127286" cy="480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545BE78-43D6-42A6-B11B-90DC56B85F27}"/>
              </a:ext>
            </a:extLst>
          </p:cNvPr>
          <p:cNvSpPr/>
          <p:nvPr/>
        </p:nvSpPr>
        <p:spPr>
          <a:xfrm rot="10800000" flipH="1">
            <a:off x="1107117" y="4119719"/>
            <a:ext cx="127286" cy="480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3834B2B0-BA92-43F1-8B86-E19219EF99D0}"/>
              </a:ext>
            </a:extLst>
          </p:cNvPr>
          <p:cNvSpPr/>
          <p:nvPr/>
        </p:nvSpPr>
        <p:spPr>
          <a:xfrm rot="10800000" flipH="1">
            <a:off x="1081521" y="2137992"/>
            <a:ext cx="254572" cy="4809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F12A450F-963C-4BE8-809B-1592D4F67F41}"/>
              </a:ext>
            </a:extLst>
          </p:cNvPr>
          <p:cNvSpPr/>
          <p:nvPr/>
        </p:nvSpPr>
        <p:spPr>
          <a:xfrm rot="10800000" flipH="1">
            <a:off x="1081521" y="2041810"/>
            <a:ext cx="254572" cy="4809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8FCB76F-2FD3-4B37-A69C-BE4255F547EA}"/>
              </a:ext>
            </a:extLst>
          </p:cNvPr>
          <p:cNvSpPr/>
          <p:nvPr/>
        </p:nvSpPr>
        <p:spPr>
          <a:xfrm rot="10800000" flipH="1">
            <a:off x="1081521" y="2089901"/>
            <a:ext cx="254572" cy="4809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2B0DF93E-5D73-4826-AFFD-867E045D6741}"/>
              </a:ext>
            </a:extLst>
          </p:cNvPr>
          <p:cNvCxnSpPr>
            <a:cxnSpLocks/>
            <a:stCxn id="165" idx="3"/>
            <a:endCxn id="167" idx="3"/>
          </p:cNvCxnSpPr>
          <p:nvPr/>
        </p:nvCxnSpPr>
        <p:spPr>
          <a:xfrm flipV="1">
            <a:off x="1206060" y="2065917"/>
            <a:ext cx="0" cy="96181"/>
          </a:xfrm>
          <a:prstGeom prst="line">
            <a:avLst/>
          </a:prstGeom>
          <a:solidFill>
            <a:srgbClr val="FFC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>
            <a:extLst>
              <a:ext uri="{FF2B5EF4-FFF2-40B4-BE49-F238E27FC236}">
                <a16:creationId xmlns:a16="http://schemas.microsoft.com/office/drawing/2014/main" id="{95F7ADA1-B0C3-45C1-AF8C-501C073E5264}"/>
              </a:ext>
            </a:extLst>
          </p:cNvPr>
          <p:cNvSpPr/>
          <p:nvPr/>
        </p:nvSpPr>
        <p:spPr>
          <a:xfrm rot="10800000" flipH="1">
            <a:off x="1078774" y="2138053"/>
            <a:ext cx="127286" cy="480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D42C5253-B56D-4645-81F6-FCBF26608423}"/>
              </a:ext>
            </a:extLst>
          </p:cNvPr>
          <p:cNvSpPr/>
          <p:nvPr/>
        </p:nvSpPr>
        <p:spPr>
          <a:xfrm rot="10800000" flipH="1">
            <a:off x="1078774" y="2041872"/>
            <a:ext cx="127286" cy="480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2B0D3327-F9AC-4C59-A9ED-078EC40514A8}"/>
              </a:ext>
            </a:extLst>
          </p:cNvPr>
          <p:cNvSpPr/>
          <p:nvPr/>
        </p:nvSpPr>
        <p:spPr>
          <a:xfrm rot="10800000" flipH="1">
            <a:off x="1078772" y="2089963"/>
            <a:ext cx="127286" cy="480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34F87264-8296-41F2-A8BE-10CFB82DE59A}"/>
              </a:ext>
            </a:extLst>
          </p:cNvPr>
          <p:cNvSpPr/>
          <p:nvPr/>
        </p:nvSpPr>
        <p:spPr>
          <a:xfrm rot="10800000" flipH="1">
            <a:off x="1066897" y="3091198"/>
            <a:ext cx="254572" cy="48091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9C6F3806-EA9C-4E9F-9A3F-E907637FA9E3}"/>
              </a:ext>
            </a:extLst>
          </p:cNvPr>
          <p:cNvSpPr/>
          <p:nvPr/>
        </p:nvSpPr>
        <p:spPr>
          <a:xfrm rot="10800000" flipH="1">
            <a:off x="1066897" y="3139288"/>
            <a:ext cx="254572" cy="48091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D3A3E5BC-48A7-4CB0-923E-71E018AAF25B}"/>
              </a:ext>
            </a:extLst>
          </p:cNvPr>
          <p:cNvSpPr/>
          <p:nvPr/>
        </p:nvSpPr>
        <p:spPr>
          <a:xfrm rot="10800000" flipH="1">
            <a:off x="1066897" y="2995016"/>
            <a:ext cx="254572" cy="48091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D92FC2DF-71A3-40F6-82EA-D940FA80DC7D}"/>
              </a:ext>
            </a:extLst>
          </p:cNvPr>
          <p:cNvSpPr/>
          <p:nvPr/>
        </p:nvSpPr>
        <p:spPr>
          <a:xfrm rot="10800000" flipH="1">
            <a:off x="1066897" y="3043107"/>
            <a:ext cx="254572" cy="48091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335F3E8D-60EF-45B8-B140-536709487C60}"/>
              </a:ext>
            </a:extLst>
          </p:cNvPr>
          <p:cNvCxnSpPr>
            <a:cxnSpLocks/>
            <a:endCxn id="176" idx="3"/>
          </p:cNvCxnSpPr>
          <p:nvPr/>
        </p:nvCxnSpPr>
        <p:spPr>
          <a:xfrm rot="10800000" flipH="1">
            <a:off x="1191437" y="3019124"/>
            <a:ext cx="0" cy="168318"/>
          </a:xfrm>
          <a:prstGeom prst="line">
            <a:avLst/>
          </a:prstGeom>
          <a:solidFill>
            <a:srgbClr val="00B0F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>
            <a:extLst>
              <a:ext uri="{FF2B5EF4-FFF2-40B4-BE49-F238E27FC236}">
                <a16:creationId xmlns:a16="http://schemas.microsoft.com/office/drawing/2014/main" id="{864EB511-CDA3-4BA9-AE26-FF86D1CD3ECB}"/>
              </a:ext>
            </a:extLst>
          </p:cNvPr>
          <p:cNvSpPr/>
          <p:nvPr/>
        </p:nvSpPr>
        <p:spPr>
          <a:xfrm rot="10800000" flipH="1">
            <a:off x="1064151" y="3091259"/>
            <a:ext cx="127286" cy="480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DD3E972E-EA70-4805-83B7-0DDA5D6232F2}"/>
              </a:ext>
            </a:extLst>
          </p:cNvPr>
          <p:cNvSpPr/>
          <p:nvPr/>
        </p:nvSpPr>
        <p:spPr>
          <a:xfrm rot="10800000" flipH="1">
            <a:off x="1064151" y="3139350"/>
            <a:ext cx="127286" cy="480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42CBAD3A-596E-4981-A30F-80F04B5DD4C2}"/>
              </a:ext>
            </a:extLst>
          </p:cNvPr>
          <p:cNvSpPr/>
          <p:nvPr/>
        </p:nvSpPr>
        <p:spPr>
          <a:xfrm rot="10800000" flipH="1">
            <a:off x="1064151" y="2995079"/>
            <a:ext cx="127286" cy="480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0463F920-5E05-4188-8681-DBEB69197D2B}"/>
              </a:ext>
            </a:extLst>
          </p:cNvPr>
          <p:cNvSpPr/>
          <p:nvPr/>
        </p:nvSpPr>
        <p:spPr>
          <a:xfrm rot="10800000" flipH="1">
            <a:off x="1064151" y="3043169"/>
            <a:ext cx="127286" cy="480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156BC421-0701-4396-8B89-D71971BFF1CB}"/>
              </a:ext>
            </a:extLst>
          </p:cNvPr>
          <p:cNvSpPr/>
          <p:nvPr/>
        </p:nvSpPr>
        <p:spPr>
          <a:xfrm rot="10800000" flipH="1">
            <a:off x="1097430" y="6193163"/>
            <a:ext cx="254572" cy="48091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290CBF47-4F97-4442-BCD1-7C68C30F2D69}"/>
              </a:ext>
            </a:extLst>
          </p:cNvPr>
          <p:cNvSpPr/>
          <p:nvPr/>
        </p:nvSpPr>
        <p:spPr>
          <a:xfrm rot="10800000" flipH="1">
            <a:off x="1097430" y="6241253"/>
            <a:ext cx="254572" cy="48091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9456FFA4-6322-4340-9E4F-3B5FE1443DDD}"/>
              </a:ext>
            </a:extLst>
          </p:cNvPr>
          <p:cNvSpPr/>
          <p:nvPr/>
        </p:nvSpPr>
        <p:spPr>
          <a:xfrm rot="10800000" flipH="1">
            <a:off x="1097430" y="6096975"/>
            <a:ext cx="254572" cy="48091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10429CA0-78DA-4A18-BF9E-CD0AFC0E6E5B}"/>
              </a:ext>
            </a:extLst>
          </p:cNvPr>
          <p:cNvSpPr/>
          <p:nvPr/>
        </p:nvSpPr>
        <p:spPr>
          <a:xfrm rot="10800000" flipH="1">
            <a:off x="1097432" y="6145066"/>
            <a:ext cx="254572" cy="48091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15DB6D69-5BF5-4FFE-899E-327D295E7E88}"/>
              </a:ext>
            </a:extLst>
          </p:cNvPr>
          <p:cNvCxnSpPr>
            <a:cxnSpLocks/>
            <a:endCxn id="261" idx="3"/>
          </p:cNvCxnSpPr>
          <p:nvPr/>
        </p:nvCxnSpPr>
        <p:spPr>
          <a:xfrm rot="10800000" flipH="1">
            <a:off x="1221971" y="6121094"/>
            <a:ext cx="0" cy="168318"/>
          </a:xfrm>
          <a:prstGeom prst="line">
            <a:avLst/>
          </a:prstGeom>
          <a:solidFill>
            <a:srgbClr val="00B05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Rectangle 258">
            <a:extLst>
              <a:ext uri="{FF2B5EF4-FFF2-40B4-BE49-F238E27FC236}">
                <a16:creationId xmlns:a16="http://schemas.microsoft.com/office/drawing/2014/main" id="{15FCD24C-A5D1-4861-94CD-43D8AD4E4486}"/>
              </a:ext>
            </a:extLst>
          </p:cNvPr>
          <p:cNvSpPr/>
          <p:nvPr/>
        </p:nvSpPr>
        <p:spPr>
          <a:xfrm rot="10800000" flipH="1">
            <a:off x="1094685" y="6193230"/>
            <a:ext cx="127286" cy="480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14E29761-BEA6-4B97-B812-42625AE4033D}"/>
              </a:ext>
            </a:extLst>
          </p:cNvPr>
          <p:cNvSpPr/>
          <p:nvPr/>
        </p:nvSpPr>
        <p:spPr>
          <a:xfrm rot="10800000" flipH="1">
            <a:off x="1094681" y="6241320"/>
            <a:ext cx="127286" cy="480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62812589-B9C2-40E3-BCD9-D574E6700B63}"/>
              </a:ext>
            </a:extLst>
          </p:cNvPr>
          <p:cNvSpPr/>
          <p:nvPr/>
        </p:nvSpPr>
        <p:spPr>
          <a:xfrm rot="10800000" flipH="1">
            <a:off x="1094685" y="6097059"/>
            <a:ext cx="127286" cy="480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10AB6D26-3686-478D-B313-E9C841E9BF01}"/>
              </a:ext>
            </a:extLst>
          </p:cNvPr>
          <p:cNvSpPr/>
          <p:nvPr/>
        </p:nvSpPr>
        <p:spPr>
          <a:xfrm rot="10800000" flipH="1">
            <a:off x="1094690" y="6145150"/>
            <a:ext cx="127286" cy="480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C3A7D76-9FA6-455B-85E2-33B5A0734B80}"/>
              </a:ext>
            </a:extLst>
          </p:cNvPr>
          <p:cNvGrpSpPr/>
          <p:nvPr/>
        </p:nvGrpSpPr>
        <p:grpSpPr>
          <a:xfrm rot="10800000">
            <a:off x="1557727" y="3005075"/>
            <a:ext cx="251130" cy="192362"/>
            <a:chOff x="1264876" y="2111614"/>
            <a:chExt cx="860879" cy="622677"/>
          </a:xfrm>
        </p:grpSpPr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32514121-741D-4292-91E2-86EE4978A441}"/>
                </a:ext>
              </a:extLst>
            </p:cNvPr>
            <p:cNvSpPr/>
            <p:nvPr/>
          </p:nvSpPr>
          <p:spPr>
            <a:xfrm>
              <a:off x="1265883" y="2267283"/>
              <a:ext cx="859872" cy="155669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F9A5EAE4-C8B8-48F0-A025-EE4884D5D8A3}"/>
                </a:ext>
              </a:extLst>
            </p:cNvPr>
            <p:cNvSpPr/>
            <p:nvPr/>
          </p:nvSpPr>
          <p:spPr>
            <a:xfrm>
              <a:off x="1265883" y="2111614"/>
              <a:ext cx="859872" cy="155669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4494246D-5FA5-4B07-AC60-B57AAB976168}"/>
                </a:ext>
              </a:extLst>
            </p:cNvPr>
            <p:cNvSpPr/>
            <p:nvPr/>
          </p:nvSpPr>
          <p:spPr>
            <a:xfrm>
              <a:off x="1265883" y="2578622"/>
              <a:ext cx="859872" cy="155669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DA5EB4CF-9573-48C8-B216-51AC7E949EA9}"/>
                </a:ext>
              </a:extLst>
            </p:cNvPr>
            <p:cNvSpPr/>
            <p:nvPr/>
          </p:nvSpPr>
          <p:spPr>
            <a:xfrm>
              <a:off x="1265883" y="2422953"/>
              <a:ext cx="859872" cy="155669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74523EFF-5E48-4FF0-937D-13585C7AFAB4}"/>
                </a:ext>
              </a:extLst>
            </p:cNvPr>
            <p:cNvCxnSpPr>
              <a:cxnSpLocks/>
              <a:endCxn id="291" idx="3"/>
            </p:cNvCxnSpPr>
            <p:nvPr/>
          </p:nvCxnSpPr>
          <p:spPr>
            <a:xfrm>
              <a:off x="1694812" y="2111614"/>
              <a:ext cx="0" cy="544842"/>
            </a:xfrm>
            <a:prstGeom prst="lin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ACF5203A-41B3-413F-A087-ABD42AE5145D}"/>
                </a:ext>
              </a:extLst>
            </p:cNvPr>
            <p:cNvSpPr/>
            <p:nvPr/>
          </p:nvSpPr>
          <p:spPr>
            <a:xfrm>
              <a:off x="1264876" y="2267283"/>
              <a:ext cx="429936" cy="1556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2BAF135C-7D4A-45ED-8A5D-2225B3F68611}"/>
                </a:ext>
              </a:extLst>
            </p:cNvPr>
            <p:cNvSpPr/>
            <p:nvPr/>
          </p:nvSpPr>
          <p:spPr>
            <a:xfrm>
              <a:off x="1264876" y="2111614"/>
              <a:ext cx="429936" cy="1556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5E4BBB05-A315-4ADC-A610-9A7EF47BBC4B}"/>
                </a:ext>
              </a:extLst>
            </p:cNvPr>
            <p:cNvSpPr/>
            <p:nvPr/>
          </p:nvSpPr>
          <p:spPr>
            <a:xfrm>
              <a:off x="1264876" y="2578622"/>
              <a:ext cx="429936" cy="1556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4E49CEEF-E791-4A03-BBEA-B946AA0B1C8A}"/>
                </a:ext>
              </a:extLst>
            </p:cNvPr>
            <p:cNvSpPr/>
            <p:nvPr/>
          </p:nvSpPr>
          <p:spPr>
            <a:xfrm>
              <a:off x="1264876" y="2422953"/>
              <a:ext cx="429936" cy="1556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05926777-4A44-4B88-B525-3F35CC71F172}"/>
              </a:ext>
            </a:extLst>
          </p:cNvPr>
          <p:cNvGrpSpPr/>
          <p:nvPr/>
        </p:nvGrpSpPr>
        <p:grpSpPr>
          <a:xfrm rot="10800000">
            <a:off x="1597206" y="4085115"/>
            <a:ext cx="253543" cy="192424"/>
            <a:chOff x="1749380" y="7673106"/>
            <a:chExt cx="869150" cy="656268"/>
          </a:xfrm>
        </p:grpSpPr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A90584D9-F300-4FBA-A50B-D7DF5BD0686F}"/>
                </a:ext>
              </a:extLst>
            </p:cNvPr>
            <p:cNvSpPr/>
            <p:nvPr/>
          </p:nvSpPr>
          <p:spPr>
            <a:xfrm>
              <a:off x="1758658" y="7837332"/>
              <a:ext cx="859872" cy="164014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E02FFAC5-B618-4E6D-9671-6DC0ACF05303}"/>
                </a:ext>
              </a:extLst>
            </p:cNvPr>
            <p:cNvSpPr/>
            <p:nvPr/>
          </p:nvSpPr>
          <p:spPr>
            <a:xfrm>
              <a:off x="1758658" y="7673318"/>
              <a:ext cx="859872" cy="164014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F7409668-EC6C-456C-89B7-7FE73614B9ED}"/>
                </a:ext>
              </a:extLst>
            </p:cNvPr>
            <p:cNvSpPr/>
            <p:nvPr/>
          </p:nvSpPr>
          <p:spPr>
            <a:xfrm>
              <a:off x="1758658" y="8165360"/>
              <a:ext cx="859872" cy="164014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C02A91A1-91DD-4D9F-8660-7562B6329F03}"/>
                </a:ext>
              </a:extLst>
            </p:cNvPr>
            <p:cNvSpPr/>
            <p:nvPr/>
          </p:nvSpPr>
          <p:spPr>
            <a:xfrm>
              <a:off x="1758658" y="8001346"/>
              <a:ext cx="859872" cy="164014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C4BE5C43-ED23-4856-AE9F-0DA849411029}"/>
                </a:ext>
              </a:extLst>
            </p:cNvPr>
            <p:cNvCxnSpPr>
              <a:cxnSpLocks/>
              <a:endCxn id="311" idx="3"/>
            </p:cNvCxnSpPr>
            <p:nvPr/>
          </p:nvCxnSpPr>
          <p:spPr>
            <a:xfrm>
              <a:off x="2179316" y="7673106"/>
              <a:ext cx="0" cy="574049"/>
            </a:xfrm>
            <a:prstGeom prst="lin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08A0E6B3-471C-46F4-97A2-CEAACC1A3F83}"/>
                </a:ext>
              </a:extLst>
            </p:cNvPr>
            <p:cNvSpPr/>
            <p:nvPr/>
          </p:nvSpPr>
          <p:spPr>
            <a:xfrm>
              <a:off x="1749380" y="7837120"/>
              <a:ext cx="429936" cy="1640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C7BBD292-6067-4100-8A2A-445EE4EF617F}"/>
                </a:ext>
              </a:extLst>
            </p:cNvPr>
            <p:cNvSpPr/>
            <p:nvPr/>
          </p:nvSpPr>
          <p:spPr>
            <a:xfrm>
              <a:off x="1749380" y="7673106"/>
              <a:ext cx="429936" cy="1640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C58DC762-E28B-4883-9BA8-4F435FDD1D9E}"/>
                </a:ext>
              </a:extLst>
            </p:cNvPr>
            <p:cNvSpPr/>
            <p:nvPr/>
          </p:nvSpPr>
          <p:spPr>
            <a:xfrm>
              <a:off x="1749380" y="8165148"/>
              <a:ext cx="429936" cy="1640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3A39E8A4-BA81-421F-A9DD-7D46FE8267DF}"/>
                </a:ext>
              </a:extLst>
            </p:cNvPr>
            <p:cNvSpPr/>
            <p:nvPr/>
          </p:nvSpPr>
          <p:spPr>
            <a:xfrm>
              <a:off x="1749380" y="8001134"/>
              <a:ext cx="429936" cy="1640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27018F93-6DC1-4C53-B467-3770D9C30200}"/>
              </a:ext>
            </a:extLst>
          </p:cNvPr>
          <p:cNvGrpSpPr/>
          <p:nvPr/>
        </p:nvGrpSpPr>
        <p:grpSpPr>
          <a:xfrm>
            <a:off x="1585844" y="6121678"/>
            <a:ext cx="251130" cy="192362"/>
            <a:chOff x="6322666" y="8330280"/>
            <a:chExt cx="860879" cy="622677"/>
          </a:xfrm>
        </p:grpSpPr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077CCC57-4BF0-49FA-9696-BD26DA867849}"/>
                </a:ext>
              </a:extLst>
            </p:cNvPr>
            <p:cNvSpPr/>
            <p:nvPr/>
          </p:nvSpPr>
          <p:spPr>
            <a:xfrm rot="10800000">
              <a:off x="6322666" y="8641619"/>
              <a:ext cx="859872" cy="155669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8AED441B-8D24-44C9-B393-BBEA7E1981A6}"/>
                </a:ext>
              </a:extLst>
            </p:cNvPr>
            <p:cNvSpPr/>
            <p:nvPr/>
          </p:nvSpPr>
          <p:spPr>
            <a:xfrm rot="10800000">
              <a:off x="6322666" y="8797288"/>
              <a:ext cx="859872" cy="155669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2CF4F159-07A4-4128-B10F-B915D9F30D01}"/>
                </a:ext>
              </a:extLst>
            </p:cNvPr>
            <p:cNvSpPr/>
            <p:nvPr/>
          </p:nvSpPr>
          <p:spPr>
            <a:xfrm rot="10800000">
              <a:off x="6322666" y="8330280"/>
              <a:ext cx="859872" cy="155669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2D59D432-7D40-4B61-9618-1DEAB51DE3D8}"/>
                </a:ext>
              </a:extLst>
            </p:cNvPr>
            <p:cNvSpPr/>
            <p:nvPr/>
          </p:nvSpPr>
          <p:spPr>
            <a:xfrm rot="10800000">
              <a:off x="6322666" y="8485949"/>
              <a:ext cx="859872" cy="155669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705BD328-5088-4FD1-BA10-EF6A7BE4C775}"/>
                </a:ext>
              </a:extLst>
            </p:cNvPr>
            <p:cNvSpPr/>
            <p:nvPr/>
          </p:nvSpPr>
          <p:spPr>
            <a:xfrm rot="10800000">
              <a:off x="6753609" y="8641619"/>
              <a:ext cx="429936" cy="1556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6CB9951F-8FD9-49FC-B044-074A81143FBE}"/>
                </a:ext>
              </a:extLst>
            </p:cNvPr>
            <p:cNvSpPr/>
            <p:nvPr/>
          </p:nvSpPr>
          <p:spPr>
            <a:xfrm rot="10800000">
              <a:off x="6753609" y="8797288"/>
              <a:ext cx="429936" cy="1556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AA452DE2-2086-419A-8167-6A241C9BAFB6}"/>
                </a:ext>
              </a:extLst>
            </p:cNvPr>
            <p:cNvSpPr/>
            <p:nvPr/>
          </p:nvSpPr>
          <p:spPr>
            <a:xfrm rot="10800000">
              <a:off x="6753609" y="8330280"/>
              <a:ext cx="429936" cy="1556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65E8C8AC-94EC-4427-BEF1-D864B8BFB09D}"/>
                </a:ext>
              </a:extLst>
            </p:cNvPr>
            <p:cNvSpPr/>
            <p:nvPr/>
          </p:nvSpPr>
          <p:spPr>
            <a:xfrm rot="10800000">
              <a:off x="6753609" y="8485950"/>
              <a:ext cx="429936" cy="1556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51" name="Rectangle 350">
            <a:extLst>
              <a:ext uri="{FF2B5EF4-FFF2-40B4-BE49-F238E27FC236}">
                <a16:creationId xmlns:a16="http://schemas.microsoft.com/office/drawing/2014/main" id="{991A95E0-1CE4-44EE-BBF7-540D03F6E3B6}"/>
              </a:ext>
            </a:extLst>
          </p:cNvPr>
          <p:cNvSpPr/>
          <p:nvPr/>
        </p:nvSpPr>
        <p:spPr>
          <a:xfrm rot="10800000">
            <a:off x="2444933" y="2132972"/>
            <a:ext cx="250838" cy="4809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DB89D964-360A-4097-86B1-C201947F42E4}"/>
              </a:ext>
            </a:extLst>
          </p:cNvPr>
          <p:cNvSpPr/>
          <p:nvPr/>
        </p:nvSpPr>
        <p:spPr>
          <a:xfrm rot="10800000">
            <a:off x="2444933" y="2036791"/>
            <a:ext cx="250838" cy="4809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10DF6E35-ED79-4E91-9FE9-53D0169AE86B}"/>
              </a:ext>
            </a:extLst>
          </p:cNvPr>
          <p:cNvSpPr/>
          <p:nvPr/>
        </p:nvSpPr>
        <p:spPr>
          <a:xfrm rot="10800000">
            <a:off x="2444933" y="2084882"/>
            <a:ext cx="250838" cy="4809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DE546CA4-EE11-404C-948E-5F103E0D21A1}"/>
              </a:ext>
            </a:extLst>
          </p:cNvPr>
          <p:cNvSpPr/>
          <p:nvPr/>
        </p:nvSpPr>
        <p:spPr>
          <a:xfrm rot="10800000">
            <a:off x="2573057" y="2133034"/>
            <a:ext cx="125420" cy="480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FA56765C-BCAA-4D06-B9A0-BBC611E87A41}"/>
              </a:ext>
            </a:extLst>
          </p:cNvPr>
          <p:cNvSpPr/>
          <p:nvPr/>
        </p:nvSpPr>
        <p:spPr>
          <a:xfrm rot="10800000">
            <a:off x="2573057" y="2036853"/>
            <a:ext cx="125420" cy="480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9CF9C97A-1A59-4EEC-900B-55C8B3905027}"/>
              </a:ext>
            </a:extLst>
          </p:cNvPr>
          <p:cNvSpPr/>
          <p:nvPr/>
        </p:nvSpPr>
        <p:spPr>
          <a:xfrm rot="10800000">
            <a:off x="2573057" y="2084944"/>
            <a:ext cx="125420" cy="480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7" name="Rectangle 356">
            <a:extLst>
              <a:ext uri="{FF2B5EF4-FFF2-40B4-BE49-F238E27FC236}">
                <a16:creationId xmlns:a16="http://schemas.microsoft.com/office/drawing/2014/main" id="{3AC0BFD7-8253-4FBF-8569-877529ECC777}"/>
              </a:ext>
            </a:extLst>
          </p:cNvPr>
          <p:cNvSpPr/>
          <p:nvPr/>
        </p:nvSpPr>
        <p:spPr>
          <a:xfrm>
            <a:off x="2321848" y="2085007"/>
            <a:ext cx="250838" cy="4809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E9764A1B-5B6F-4920-A8D3-C28007E563B0}"/>
              </a:ext>
            </a:extLst>
          </p:cNvPr>
          <p:cNvSpPr/>
          <p:nvPr/>
        </p:nvSpPr>
        <p:spPr>
          <a:xfrm>
            <a:off x="2321848" y="2036917"/>
            <a:ext cx="250838" cy="4809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9" name="Rectangle 358">
            <a:extLst>
              <a:ext uri="{FF2B5EF4-FFF2-40B4-BE49-F238E27FC236}">
                <a16:creationId xmlns:a16="http://schemas.microsoft.com/office/drawing/2014/main" id="{C6E70454-1AC4-4DA7-B3B3-BD9DA5B9A8CD}"/>
              </a:ext>
            </a:extLst>
          </p:cNvPr>
          <p:cNvSpPr/>
          <p:nvPr/>
        </p:nvSpPr>
        <p:spPr>
          <a:xfrm>
            <a:off x="2321848" y="2133098"/>
            <a:ext cx="250838" cy="4809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4ABA4AFF-B473-4404-91EB-3E56704781D2}"/>
              </a:ext>
            </a:extLst>
          </p:cNvPr>
          <p:cNvSpPr/>
          <p:nvPr/>
        </p:nvSpPr>
        <p:spPr>
          <a:xfrm>
            <a:off x="2319142" y="2084945"/>
            <a:ext cx="125420" cy="480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53ED67D2-946D-4A5D-944C-B4C5C861FE9C}"/>
              </a:ext>
            </a:extLst>
          </p:cNvPr>
          <p:cNvSpPr/>
          <p:nvPr/>
        </p:nvSpPr>
        <p:spPr>
          <a:xfrm>
            <a:off x="2319142" y="2036855"/>
            <a:ext cx="125420" cy="480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2" name="Rectangle 361">
            <a:extLst>
              <a:ext uri="{FF2B5EF4-FFF2-40B4-BE49-F238E27FC236}">
                <a16:creationId xmlns:a16="http://schemas.microsoft.com/office/drawing/2014/main" id="{F1D813CA-6BA0-441C-AD87-D3946600D1C8}"/>
              </a:ext>
            </a:extLst>
          </p:cNvPr>
          <p:cNvSpPr/>
          <p:nvPr/>
        </p:nvSpPr>
        <p:spPr>
          <a:xfrm>
            <a:off x="2319142" y="2133036"/>
            <a:ext cx="125420" cy="480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CF3245B7-8F60-423E-BE5C-DB3DA14C825F}"/>
              </a:ext>
            </a:extLst>
          </p:cNvPr>
          <p:cNvSpPr/>
          <p:nvPr/>
        </p:nvSpPr>
        <p:spPr>
          <a:xfrm rot="10800000">
            <a:off x="2415648" y="3012608"/>
            <a:ext cx="252057" cy="4691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60D17E3C-A620-4041-96D0-18587B22F691}"/>
              </a:ext>
            </a:extLst>
          </p:cNvPr>
          <p:cNvSpPr/>
          <p:nvPr/>
        </p:nvSpPr>
        <p:spPr>
          <a:xfrm rot="10800000">
            <a:off x="2542389" y="3012608"/>
            <a:ext cx="126028" cy="469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9E71BAA3-C138-4948-9897-3CA0BB54A7EB}"/>
              </a:ext>
            </a:extLst>
          </p:cNvPr>
          <p:cNvSpPr/>
          <p:nvPr/>
        </p:nvSpPr>
        <p:spPr>
          <a:xfrm>
            <a:off x="2290090" y="3012407"/>
            <a:ext cx="252057" cy="46918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5E4D8542-A7B6-4A99-9A8E-9FD639CA068A}"/>
              </a:ext>
            </a:extLst>
          </p:cNvPr>
          <p:cNvSpPr/>
          <p:nvPr/>
        </p:nvSpPr>
        <p:spPr>
          <a:xfrm>
            <a:off x="2289375" y="3012407"/>
            <a:ext cx="126028" cy="469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8CC61384-C99A-48A2-BFD5-C10B04D5DCB8}"/>
              </a:ext>
            </a:extLst>
          </p:cNvPr>
          <p:cNvSpPr/>
          <p:nvPr/>
        </p:nvSpPr>
        <p:spPr>
          <a:xfrm rot="10800000">
            <a:off x="2415387" y="3060647"/>
            <a:ext cx="252057" cy="4691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878ED88B-905B-46F8-A424-3ED83262273A}"/>
              </a:ext>
            </a:extLst>
          </p:cNvPr>
          <p:cNvSpPr/>
          <p:nvPr/>
        </p:nvSpPr>
        <p:spPr>
          <a:xfrm rot="10800000">
            <a:off x="2542128" y="3060647"/>
            <a:ext cx="126028" cy="469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E4BB27CA-9808-42BA-AB74-D60F1626F191}"/>
              </a:ext>
            </a:extLst>
          </p:cNvPr>
          <p:cNvSpPr/>
          <p:nvPr/>
        </p:nvSpPr>
        <p:spPr>
          <a:xfrm>
            <a:off x="2289829" y="3060445"/>
            <a:ext cx="252057" cy="46918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EF12C01D-43B5-4D9D-908B-123122C8355D}"/>
              </a:ext>
            </a:extLst>
          </p:cNvPr>
          <p:cNvSpPr/>
          <p:nvPr/>
        </p:nvSpPr>
        <p:spPr>
          <a:xfrm>
            <a:off x="2289114" y="3060445"/>
            <a:ext cx="126028" cy="469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8ABA5A57-D273-4E85-9777-0263F24C12DC}"/>
              </a:ext>
            </a:extLst>
          </p:cNvPr>
          <p:cNvSpPr/>
          <p:nvPr/>
        </p:nvSpPr>
        <p:spPr>
          <a:xfrm rot="10800000">
            <a:off x="2415517" y="3104802"/>
            <a:ext cx="252057" cy="4691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88EBC3BC-10BD-4F0A-91E1-5E72D1020D85}"/>
              </a:ext>
            </a:extLst>
          </p:cNvPr>
          <p:cNvSpPr/>
          <p:nvPr/>
        </p:nvSpPr>
        <p:spPr>
          <a:xfrm rot="10800000">
            <a:off x="2542258" y="3104802"/>
            <a:ext cx="126028" cy="469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0530C014-846D-451E-A70E-22D330B2663F}"/>
              </a:ext>
            </a:extLst>
          </p:cNvPr>
          <p:cNvSpPr/>
          <p:nvPr/>
        </p:nvSpPr>
        <p:spPr>
          <a:xfrm>
            <a:off x="2289959" y="3104601"/>
            <a:ext cx="252057" cy="46918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983EEA26-3A0D-424A-9427-D47B76E2D5C9}"/>
              </a:ext>
            </a:extLst>
          </p:cNvPr>
          <p:cNvSpPr/>
          <p:nvPr/>
        </p:nvSpPr>
        <p:spPr>
          <a:xfrm>
            <a:off x="2289244" y="3104601"/>
            <a:ext cx="126028" cy="469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5" name="Rectangle 444">
            <a:extLst>
              <a:ext uri="{FF2B5EF4-FFF2-40B4-BE49-F238E27FC236}">
                <a16:creationId xmlns:a16="http://schemas.microsoft.com/office/drawing/2014/main" id="{EE5B4CBB-7952-417B-BB45-E970BED9624E}"/>
              </a:ext>
            </a:extLst>
          </p:cNvPr>
          <p:cNvSpPr/>
          <p:nvPr/>
        </p:nvSpPr>
        <p:spPr>
          <a:xfrm rot="10800000">
            <a:off x="2441056" y="6191579"/>
            <a:ext cx="251309" cy="47779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6" name="Rectangle 445">
            <a:extLst>
              <a:ext uri="{FF2B5EF4-FFF2-40B4-BE49-F238E27FC236}">
                <a16:creationId xmlns:a16="http://schemas.microsoft.com/office/drawing/2014/main" id="{04E207E3-4199-4DBF-A0C8-628DDCF4E39B}"/>
              </a:ext>
            </a:extLst>
          </p:cNvPr>
          <p:cNvSpPr/>
          <p:nvPr/>
        </p:nvSpPr>
        <p:spPr>
          <a:xfrm rot="10800000">
            <a:off x="2441056" y="6239358"/>
            <a:ext cx="251309" cy="47779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7" name="Rectangle 446">
            <a:extLst>
              <a:ext uri="{FF2B5EF4-FFF2-40B4-BE49-F238E27FC236}">
                <a16:creationId xmlns:a16="http://schemas.microsoft.com/office/drawing/2014/main" id="{679D408B-3044-4DA6-BFBC-4822CCB1F93C}"/>
              </a:ext>
            </a:extLst>
          </p:cNvPr>
          <p:cNvSpPr/>
          <p:nvPr/>
        </p:nvSpPr>
        <p:spPr>
          <a:xfrm rot="10800000">
            <a:off x="2441056" y="6143800"/>
            <a:ext cx="251309" cy="47779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E292390F-6DA2-4D4B-9D54-ADA190A2E583}"/>
              </a:ext>
            </a:extLst>
          </p:cNvPr>
          <p:cNvSpPr/>
          <p:nvPr/>
        </p:nvSpPr>
        <p:spPr>
          <a:xfrm rot="10800000">
            <a:off x="2567421" y="6191579"/>
            <a:ext cx="125655" cy="4777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9" name="Rectangle 448">
            <a:extLst>
              <a:ext uri="{FF2B5EF4-FFF2-40B4-BE49-F238E27FC236}">
                <a16:creationId xmlns:a16="http://schemas.microsoft.com/office/drawing/2014/main" id="{A845ED1B-F74E-4B4C-A475-A6CA9288D2BF}"/>
              </a:ext>
            </a:extLst>
          </p:cNvPr>
          <p:cNvSpPr/>
          <p:nvPr/>
        </p:nvSpPr>
        <p:spPr>
          <a:xfrm rot="10800000">
            <a:off x="2567421" y="6239358"/>
            <a:ext cx="125655" cy="4777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0" name="Rectangle 449">
            <a:extLst>
              <a:ext uri="{FF2B5EF4-FFF2-40B4-BE49-F238E27FC236}">
                <a16:creationId xmlns:a16="http://schemas.microsoft.com/office/drawing/2014/main" id="{A44344A3-B288-42BC-9F3A-8118B3565118}"/>
              </a:ext>
            </a:extLst>
          </p:cNvPr>
          <p:cNvSpPr/>
          <p:nvPr/>
        </p:nvSpPr>
        <p:spPr>
          <a:xfrm rot="10800000">
            <a:off x="2567421" y="6143800"/>
            <a:ext cx="125655" cy="4777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1" name="Rectangle 450">
            <a:extLst>
              <a:ext uri="{FF2B5EF4-FFF2-40B4-BE49-F238E27FC236}">
                <a16:creationId xmlns:a16="http://schemas.microsoft.com/office/drawing/2014/main" id="{A38FE7E9-9F13-41C2-9918-4C1A077CC47F}"/>
              </a:ext>
            </a:extLst>
          </p:cNvPr>
          <p:cNvSpPr/>
          <p:nvPr/>
        </p:nvSpPr>
        <p:spPr>
          <a:xfrm>
            <a:off x="2315869" y="6143595"/>
            <a:ext cx="251309" cy="4777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2" name="Rectangle 451">
            <a:extLst>
              <a:ext uri="{FF2B5EF4-FFF2-40B4-BE49-F238E27FC236}">
                <a16:creationId xmlns:a16="http://schemas.microsoft.com/office/drawing/2014/main" id="{7397745A-1721-46B8-A6A0-74756562B307}"/>
              </a:ext>
            </a:extLst>
          </p:cNvPr>
          <p:cNvSpPr/>
          <p:nvPr/>
        </p:nvSpPr>
        <p:spPr>
          <a:xfrm>
            <a:off x="2315869" y="6239153"/>
            <a:ext cx="251309" cy="4777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3" name="Rectangle 452">
            <a:extLst>
              <a:ext uri="{FF2B5EF4-FFF2-40B4-BE49-F238E27FC236}">
                <a16:creationId xmlns:a16="http://schemas.microsoft.com/office/drawing/2014/main" id="{9FFC2CFC-A641-4121-BD92-1CE5ACEBA18C}"/>
              </a:ext>
            </a:extLst>
          </p:cNvPr>
          <p:cNvSpPr/>
          <p:nvPr/>
        </p:nvSpPr>
        <p:spPr>
          <a:xfrm>
            <a:off x="2315869" y="6191374"/>
            <a:ext cx="251309" cy="4777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4" name="Rectangle 453">
            <a:extLst>
              <a:ext uri="{FF2B5EF4-FFF2-40B4-BE49-F238E27FC236}">
                <a16:creationId xmlns:a16="http://schemas.microsoft.com/office/drawing/2014/main" id="{D7C4D2D4-745E-4A76-9512-1F07499C7EB2}"/>
              </a:ext>
            </a:extLst>
          </p:cNvPr>
          <p:cNvSpPr/>
          <p:nvPr/>
        </p:nvSpPr>
        <p:spPr>
          <a:xfrm>
            <a:off x="2315159" y="6143595"/>
            <a:ext cx="125655" cy="4777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5" name="Rectangle 454">
            <a:extLst>
              <a:ext uri="{FF2B5EF4-FFF2-40B4-BE49-F238E27FC236}">
                <a16:creationId xmlns:a16="http://schemas.microsoft.com/office/drawing/2014/main" id="{ADED9526-5F4E-4A15-A9FB-0FDDF57D1531}"/>
              </a:ext>
            </a:extLst>
          </p:cNvPr>
          <p:cNvSpPr/>
          <p:nvPr/>
        </p:nvSpPr>
        <p:spPr>
          <a:xfrm>
            <a:off x="2315159" y="6239153"/>
            <a:ext cx="125655" cy="4777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6" name="Rectangle 455">
            <a:extLst>
              <a:ext uri="{FF2B5EF4-FFF2-40B4-BE49-F238E27FC236}">
                <a16:creationId xmlns:a16="http://schemas.microsoft.com/office/drawing/2014/main" id="{FA65DC32-96CB-48F7-A6B0-5B8D1344D874}"/>
              </a:ext>
            </a:extLst>
          </p:cNvPr>
          <p:cNvSpPr/>
          <p:nvPr/>
        </p:nvSpPr>
        <p:spPr>
          <a:xfrm>
            <a:off x="2315159" y="6191374"/>
            <a:ext cx="125655" cy="4777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7" name="Rectangle 456">
            <a:extLst>
              <a:ext uri="{FF2B5EF4-FFF2-40B4-BE49-F238E27FC236}">
                <a16:creationId xmlns:a16="http://schemas.microsoft.com/office/drawing/2014/main" id="{9F420ABE-340F-4EBC-B969-8EA2639EC828}"/>
              </a:ext>
            </a:extLst>
          </p:cNvPr>
          <p:cNvSpPr/>
          <p:nvPr/>
        </p:nvSpPr>
        <p:spPr>
          <a:xfrm>
            <a:off x="3272081" y="2983638"/>
            <a:ext cx="252241" cy="5156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8" name="Rectangle 457">
            <a:extLst>
              <a:ext uri="{FF2B5EF4-FFF2-40B4-BE49-F238E27FC236}">
                <a16:creationId xmlns:a16="http://schemas.microsoft.com/office/drawing/2014/main" id="{C01A1723-CB62-4E1B-8214-A954E16FA851}"/>
              </a:ext>
            </a:extLst>
          </p:cNvPr>
          <p:cNvSpPr/>
          <p:nvPr/>
        </p:nvSpPr>
        <p:spPr>
          <a:xfrm>
            <a:off x="3272081" y="2932078"/>
            <a:ext cx="252241" cy="5156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9" name="Rectangle 458">
            <a:extLst>
              <a:ext uri="{FF2B5EF4-FFF2-40B4-BE49-F238E27FC236}">
                <a16:creationId xmlns:a16="http://schemas.microsoft.com/office/drawing/2014/main" id="{E3003E78-57B3-49A8-B9CE-36D2F5327782}"/>
              </a:ext>
            </a:extLst>
          </p:cNvPr>
          <p:cNvSpPr/>
          <p:nvPr/>
        </p:nvSpPr>
        <p:spPr>
          <a:xfrm>
            <a:off x="3272081" y="3086760"/>
            <a:ext cx="252241" cy="5156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0" name="Rectangle 459">
            <a:extLst>
              <a:ext uri="{FF2B5EF4-FFF2-40B4-BE49-F238E27FC236}">
                <a16:creationId xmlns:a16="http://schemas.microsoft.com/office/drawing/2014/main" id="{17EFFE49-97AF-4F51-B33D-9E37DE67184F}"/>
              </a:ext>
            </a:extLst>
          </p:cNvPr>
          <p:cNvSpPr/>
          <p:nvPr/>
        </p:nvSpPr>
        <p:spPr>
          <a:xfrm>
            <a:off x="3272081" y="3035199"/>
            <a:ext cx="252241" cy="5156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1" name="Rectangle 460">
            <a:extLst>
              <a:ext uri="{FF2B5EF4-FFF2-40B4-BE49-F238E27FC236}">
                <a16:creationId xmlns:a16="http://schemas.microsoft.com/office/drawing/2014/main" id="{9BB4D263-9137-459A-BC7D-B5C0985A5B96}"/>
              </a:ext>
            </a:extLst>
          </p:cNvPr>
          <p:cNvSpPr/>
          <p:nvPr/>
        </p:nvSpPr>
        <p:spPr>
          <a:xfrm>
            <a:off x="3271366" y="2983638"/>
            <a:ext cx="126120" cy="5156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2" name="Rectangle 461">
            <a:extLst>
              <a:ext uri="{FF2B5EF4-FFF2-40B4-BE49-F238E27FC236}">
                <a16:creationId xmlns:a16="http://schemas.microsoft.com/office/drawing/2014/main" id="{59282BED-58C4-4B1C-B8B8-40801BC8A0EF}"/>
              </a:ext>
            </a:extLst>
          </p:cNvPr>
          <p:cNvSpPr/>
          <p:nvPr/>
        </p:nvSpPr>
        <p:spPr>
          <a:xfrm>
            <a:off x="3271366" y="2932078"/>
            <a:ext cx="126120" cy="5156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3" name="Rectangle 462">
            <a:extLst>
              <a:ext uri="{FF2B5EF4-FFF2-40B4-BE49-F238E27FC236}">
                <a16:creationId xmlns:a16="http://schemas.microsoft.com/office/drawing/2014/main" id="{7A853105-81AC-4FAF-96E2-EE6902982063}"/>
              </a:ext>
            </a:extLst>
          </p:cNvPr>
          <p:cNvSpPr/>
          <p:nvPr/>
        </p:nvSpPr>
        <p:spPr>
          <a:xfrm>
            <a:off x="3271366" y="3086760"/>
            <a:ext cx="126120" cy="5156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4" name="Rectangle 463">
            <a:extLst>
              <a:ext uri="{FF2B5EF4-FFF2-40B4-BE49-F238E27FC236}">
                <a16:creationId xmlns:a16="http://schemas.microsoft.com/office/drawing/2014/main" id="{5B2394BA-EC36-4F65-A4CE-6435ACD14904}"/>
              </a:ext>
            </a:extLst>
          </p:cNvPr>
          <p:cNvSpPr/>
          <p:nvPr/>
        </p:nvSpPr>
        <p:spPr>
          <a:xfrm>
            <a:off x="3271366" y="3035199"/>
            <a:ext cx="126120" cy="5156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5" name="Rectangle 464">
            <a:extLst>
              <a:ext uri="{FF2B5EF4-FFF2-40B4-BE49-F238E27FC236}">
                <a16:creationId xmlns:a16="http://schemas.microsoft.com/office/drawing/2014/main" id="{8B7BA7FC-1A87-4D9C-A6CC-52654D6D2A2D}"/>
              </a:ext>
            </a:extLst>
          </p:cNvPr>
          <p:cNvSpPr/>
          <p:nvPr/>
        </p:nvSpPr>
        <p:spPr>
          <a:xfrm>
            <a:off x="3272081" y="3138122"/>
            <a:ext cx="252241" cy="5156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6" name="Rectangle 465">
            <a:extLst>
              <a:ext uri="{FF2B5EF4-FFF2-40B4-BE49-F238E27FC236}">
                <a16:creationId xmlns:a16="http://schemas.microsoft.com/office/drawing/2014/main" id="{F8975141-58C7-464C-AC75-94F3743689AA}"/>
              </a:ext>
            </a:extLst>
          </p:cNvPr>
          <p:cNvSpPr/>
          <p:nvPr/>
        </p:nvSpPr>
        <p:spPr>
          <a:xfrm>
            <a:off x="3271366" y="3138122"/>
            <a:ext cx="126120" cy="5156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67" name="Group 466">
            <a:extLst>
              <a:ext uri="{FF2B5EF4-FFF2-40B4-BE49-F238E27FC236}">
                <a16:creationId xmlns:a16="http://schemas.microsoft.com/office/drawing/2014/main" id="{D1F41238-E4CE-49C0-8C60-0A18B512722D}"/>
              </a:ext>
            </a:extLst>
          </p:cNvPr>
          <p:cNvGrpSpPr/>
          <p:nvPr/>
        </p:nvGrpSpPr>
        <p:grpSpPr>
          <a:xfrm>
            <a:off x="3270650" y="6048121"/>
            <a:ext cx="252956" cy="257605"/>
            <a:chOff x="2758274" y="2037806"/>
            <a:chExt cx="274320" cy="319793"/>
          </a:xfrm>
        </p:grpSpPr>
        <p:sp>
          <p:nvSpPr>
            <p:cNvPr id="468" name="Rectangle 467">
              <a:extLst>
                <a:ext uri="{FF2B5EF4-FFF2-40B4-BE49-F238E27FC236}">
                  <a16:creationId xmlns:a16="http://schemas.microsoft.com/office/drawing/2014/main" id="{89A292A9-9461-4ABD-9197-5DE3182047EC}"/>
                </a:ext>
              </a:extLst>
            </p:cNvPr>
            <p:cNvSpPr/>
            <p:nvPr/>
          </p:nvSpPr>
          <p:spPr>
            <a:xfrm>
              <a:off x="2759050" y="2101814"/>
              <a:ext cx="273544" cy="640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9" name="Rectangle 468">
              <a:extLst>
                <a:ext uri="{FF2B5EF4-FFF2-40B4-BE49-F238E27FC236}">
                  <a16:creationId xmlns:a16="http://schemas.microsoft.com/office/drawing/2014/main" id="{843C20EE-4E8F-4C8A-8AAD-D86CA7438CDA}"/>
                </a:ext>
              </a:extLst>
            </p:cNvPr>
            <p:cNvSpPr/>
            <p:nvPr/>
          </p:nvSpPr>
          <p:spPr>
            <a:xfrm>
              <a:off x="2759050" y="2037806"/>
              <a:ext cx="273544" cy="640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0" name="Rectangle 469">
              <a:extLst>
                <a:ext uri="{FF2B5EF4-FFF2-40B4-BE49-F238E27FC236}">
                  <a16:creationId xmlns:a16="http://schemas.microsoft.com/office/drawing/2014/main" id="{BBDA16BE-1431-413A-B497-701A17048145}"/>
                </a:ext>
              </a:extLst>
            </p:cNvPr>
            <p:cNvSpPr/>
            <p:nvPr/>
          </p:nvSpPr>
          <p:spPr>
            <a:xfrm>
              <a:off x="2759050" y="2229830"/>
              <a:ext cx="273544" cy="640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1" name="Rectangle 470">
              <a:extLst>
                <a:ext uri="{FF2B5EF4-FFF2-40B4-BE49-F238E27FC236}">
                  <a16:creationId xmlns:a16="http://schemas.microsoft.com/office/drawing/2014/main" id="{CEF82287-DE42-40A0-AC23-945D170D9A01}"/>
                </a:ext>
              </a:extLst>
            </p:cNvPr>
            <p:cNvSpPr/>
            <p:nvPr/>
          </p:nvSpPr>
          <p:spPr>
            <a:xfrm>
              <a:off x="2759050" y="2165822"/>
              <a:ext cx="273544" cy="640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00523AE6-A96D-481E-BFFB-C0C029DEC496}"/>
                </a:ext>
              </a:extLst>
            </p:cNvPr>
            <p:cNvSpPr/>
            <p:nvPr/>
          </p:nvSpPr>
          <p:spPr>
            <a:xfrm>
              <a:off x="2758274" y="2101814"/>
              <a:ext cx="136772" cy="640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3" name="Rectangle 472">
              <a:extLst>
                <a:ext uri="{FF2B5EF4-FFF2-40B4-BE49-F238E27FC236}">
                  <a16:creationId xmlns:a16="http://schemas.microsoft.com/office/drawing/2014/main" id="{112B4ED8-E120-402D-BC6B-797331F6267C}"/>
                </a:ext>
              </a:extLst>
            </p:cNvPr>
            <p:cNvSpPr/>
            <p:nvPr/>
          </p:nvSpPr>
          <p:spPr>
            <a:xfrm>
              <a:off x="2758274" y="2037806"/>
              <a:ext cx="136772" cy="640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4" name="Rectangle 473">
              <a:extLst>
                <a:ext uri="{FF2B5EF4-FFF2-40B4-BE49-F238E27FC236}">
                  <a16:creationId xmlns:a16="http://schemas.microsoft.com/office/drawing/2014/main" id="{C3403527-2FCB-4D22-9CEB-6DFD5602DF59}"/>
                </a:ext>
              </a:extLst>
            </p:cNvPr>
            <p:cNvSpPr/>
            <p:nvPr/>
          </p:nvSpPr>
          <p:spPr>
            <a:xfrm>
              <a:off x="2758274" y="2229830"/>
              <a:ext cx="136772" cy="640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5" name="Rectangle 474">
              <a:extLst>
                <a:ext uri="{FF2B5EF4-FFF2-40B4-BE49-F238E27FC236}">
                  <a16:creationId xmlns:a16="http://schemas.microsoft.com/office/drawing/2014/main" id="{4796CF7C-78A9-4B54-B838-00B5AA1A24A4}"/>
                </a:ext>
              </a:extLst>
            </p:cNvPr>
            <p:cNvSpPr/>
            <p:nvPr/>
          </p:nvSpPr>
          <p:spPr>
            <a:xfrm>
              <a:off x="2758274" y="2165822"/>
              <a:ext cx="136772" cy="640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6" name="Rectangle 475">
              <a:extLst>
                <a:ext uri="{FF2B5EF4-FFF2-40B4-BE49-F238E27FC236}">
                  <a16:creationId xmlns:a16="http://schemas.microsoft.com/office/drawing/2014/main" id="{04A2E6A6-7508-47BC-B69D-BE41B3EE8E32}"/>
                </a:ext>
              </a:extLst>
            </p:cNvPr>
            <p:cNvSpPr/>
            <p:nvPr/>
          </p:nvSpPr>
          <p:spPr>
            <a:xfrm>
              <a:off x="2759050" y="2293591"/>
              <a:ext cx="273544" cy="640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7" name="Rectangle 476">
              <a:extLst>
                <a:ext uri="{FF2B5EF4-FFF2-40B4-BE49-F238E27FC236}">
                  <a16:creationId xmlns:a16="http://schemas.microsoft.com/office/drawing/2014/main" id="{96E44091-50BB-4282-B28C-60192DC4B022}"/>
                </a:ext>
              </a:extLst>
            </p:cNvPr>
            <p:cNvSpPr/>
            <p:nvPr/>
          </p:nvSpPr>
          <p:spPr>
            <a:xfrm>
              <a:off x="2758274" y="2293591"/>
              <a:ext cx="136772" cy="640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78" name="Group 477">
            <a:extLst>
              <a:ext uri="{FF2B5EF4-FFF2-40B4-BE49-F238E27FC236}">
                <a16:creationId xmlns:a16="http://schemas.microsoft.com/office/drawing/2014/main" id="{CB8B3B4F-C8C9-40E3-8F61-B9F8AE485A14}"/>
              </a:ext>
            </a:extLst>
          </p:cNvPr>
          <p:cNvGrpSpPr/>
          <p:nvPr/>
        </p:nvGrpSpPr>
        <p:grpSpPr>
          <a:xfrm>
            <a:off x="3277107" y="5105072"/>
            <a:ext cx="252956" cy="206243"/>
            <a:chOff x="2880302" y="2022763"/>
            <a:chExt cx="492028" cy="474719"/>
          </a:xfrm>
        </p:grpSpPr>
        <p:sp>
          <p:nvSpPr>
            <p:cNvPr id="479" name="Rectangle 478">
              <a:extLst>
                <a:ext uri="{FF2B5EF4-FFF2-40B4-BE49-F238E27FC236}">
                  <a16:creationId xmlns:a16="http://schemas.microsoft.com/office/drawing/2014/main" id="{19118501-22B7-4121-9AD5-336BF25D1121}"/>
                </a:ext>
              </a:extLst>
            </p:cNvPr>
            <p:cNvSpPr/>
            <p:nvPr/>
          </p:nvSpPr>
          <p:spPr>
            <a:xfrm>
              <a:off x="2881693" y="2141443"/>
              <a:ext cx="490637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0" name="Rectangle 479">
              <a:extLst>
                <a:ext uri="{FF2B5EF4-FFF2-40B4-BE49-F238E27FC236}">
                  <a16:creationId xmlns:a16="http://schemas.microsoft.com/office/drawing/2014/main" id="{FD654C29-E88C-46A9-A532-A89D0F7CCBCD}"/>
                </a:ext>
              </a:extLst>
            </p:cNvPr>
            <p:cNvSpPr/>
            <p:nvPr/>
          </p:nvSpPr>
          <p:spPr>
            <a:xfrm>
              <a:off x="2881693" y="2022763"/>
              <a:ext cx="490637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1" name="Rectangle 480">
              <a:extLst>
                <a:ext uri="{FF2B5EF4-FFF2-40B4-BE49-F238E27FC236}">
                  <a16:creationId xmlns:a16="http://schemas.microsoft.com/office/drawing/2014/main" id="{2A531A42-F443-4029-B9B9-521A36DE4FBE}"/>
                </a:ext>
              </a:extLst>
            </p:cNvPr>
            <p:cNvSpPr/>
            <p:nvPr/>
          </p:nvSpPr>
          <p:spPr>
            <a:xfrm>
              <a:off x="2881693" y="2378803"/>
              <a:ext cx="490637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2" name="Rectangle 481">
              <a:extLst>
                <a:ext uri="{FF2B5EF4-FFF2-40B4-BE49-F238E27FC236}">
                  <a16:creationId xmlns:a16="http://schemas.microsoft.com/office/drawing/2014/main" id="{FBE066CD-A7CC-47BC-A259-1ACCD8010697}"/>
                </a:ext>
              </a:extLst>
            </p:cNvPr>
            <p:cNvSpPr/>
            <p:nvPr/>
          </p:nvSpPr>
          <p:spPr>
            <a:xfrm>
              <a:off x="2881693" y="2260123"/>
              <a:ext cx="490637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3" name="Rectangle 482">
              <a:extLst>
                <a:ext uri="{FF2B5EF4-FFF2-40B4-BE49-F238E27FC236}">
                  <a16:creationId xmlns:a16="http://schemas.microsoft.com/office/drawing/2014/main" id="{90E681E9-BF91-407E-9FF9-FF03EEEFEEFC}"/>
                </a:ext>
              </a:extLst>
            </p:cNvPr>
            <p:cNvSpPr/>
            <p:nvPr/>
          </p:nvSpPr>
          <p:spPr>
            <a:xfrm>
              <a:off x="2880302" y="2141443"/>
              <a:ext cx="245318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4" name="Rectangle 483">
              <a:extLst>
                <a:ext uri="{FF2B5EF4-FFF2-40B4-BE49-F238E27FC236}">
                  <a16:creationId xmlns:a16="http://schemas.microsoft.com/office/drawing/2014/main" id="{A55149AB-7B90-4B11-8E6C-B05761BEBA9F}"/>
                </a:ext>
              </a:extLst>
            </p:cNvPr>
            <p:cNvSpPr/>
            <p:nvPr/>
          </p:nvSpPr>
          <p:spPr>
            <a:xfrm>
              <a:off x="2880302" y="2022763"/>
              <a:ext cx="245318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5" name="Rectangle 484">
              <a:extLst>
                <a:ext uri="{FF2B5EF4-FFF2-40B4-BE49-F238E27FC236}">
                  <a16:creationId xmlns:a16="http://schemas.microsoft.com/office/drawing/2014/main" id="{DE84E254-7DFA-4EC9-9BF4-EB186A9A8ED5}"/>
                </a:ext>
              </a:extLst>
            </p:cNvPr>
            <p:cNvSpPr/>
            <p:nvPr/>
          </p:nvSpPr>
          <p:spPr>
            <a:xfrm>
              <a:off x="2880302" y="2378803"/>
              <a:ext cx="245318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6" name="Rectangle 485">
              <a:extLst>
                <a:ext uri="{FF2B5EF4-FFF2-40B4-BE49-F238E27FC236}">
                  <a16:creationId xmlns:a16="http://schemas.microsoft.com/office/drawing/2014/main" id="{D2ABB0DA-F413-4CA4-A9AA-DD180CBE3051}"/>
                </a:ext>
              </a:extLst>
            </p:cNvPr>
            <p:cNvSpPr/>
            <p:nvPr/>
          </p:nvSpPr>
          <p:spPr>
            <a:xfrm>
              <a:off x="2880302" y="2260123"/>
              <a:ext cx="245318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87" name="Rectangle 486">
            <a:extLst>
              <a:ext uri="{FF2B5EF4-FFF2-40B4-BE49-F238E27FC236}">
                <a16:creationId xmlns:a16="http://schemas.microsoft.com/office/drawing/2014/main" id="{C23CE28D-5B26-40E4-8B47-F0FEF7DAF7B0}"/>
              </a:ext>
            </a:extLst>
          </p:cNvPr>
          <p:cNvSpPr/>
          <p:nvPr/>
        </p:nvSpPr>
        <p:spPr>
          <a:xfrm>
            <a:off x="4290831" y="2091993"/>
            <a:ext cx="251532" cy="51692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8" name="Rectangle 487">
            <a:extLst>
              <a:ext uri="{FF2B5EF4-FFF2-40B4-BE49-F238E27FC236}">
                <a16:creationId xmlns:a16="http://schemas.microsoft.com/office/drawing/2014/main" id="{4745FD98-2248-4F61-8B5B-4C34312F32F8}"/>
              </a:ext>
            </a:extLst>
          </p:cNvPr>
          <p:cNvSpPr/>
          <p:nvPr/>
        </p:nvSpPr>
        <p:spPr>
          <a:xfrm>
            <a:off x="4290831" y="2040301"/>
            <a:ext cx="251532" cy="51692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9" name="Rectangle 488">
            <a:extLst>
              <a:ext uri="{FF2B5EF4-FFF2-40B4-BE49-F238E27FC236}">
                <a16:creationId xmlns:a16="http://schemas.microsoft.com/office/drawing/2014/main" id="{1B946767-5826-4615-8789-ABC08378A9A5}"/>
              </a:ext>
            </a:extLst>
          </p:cNvPr>
          <p:cNvSpPr/>
          <p:nvPr/>
        </p:nvSpPr>
        <p:spPr>
          <a:xfrm>
            <a:off x="4290119" y="2091993"/>
            <a:ext cx="125766" cy="516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3A8F5EE3-EBD2-454D-B5A3-4C99050FA220}"/>
              </a:ext>
            </a:extLst>
          </p:cNvPr>
          <p:cNvSpPr/>
          <p:nvPr/>
        </p:nvSpPr>
        <p:spPr>
          <a:xfrm>
            <a:off x="4290119" y="2040301"/>
            <a:ext cx="125766" cy="516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1" name="Rectangle 490">
            <a:extLst>
              <a:ext uri="{FF2B5EF4-FFF2-40B4-BE49-F238E27FC236}">
                <a16:creationId xmlns:a16="http://schemas.microsoft.com/office/drawing/2014/main" id="{F7E2BB7D-1C33-4D19-BCCE-E019C6A0343E}"/>
              </a:ext>
            </a:extLst>
          </p:cNvPr>
          <p:cNvSpPr/>
          <p:nvPr/>
        </p:nvSpPr>
        <p:spPr>
          <a:xfrm>
            <a:off x="4290119" y="2194852"/>
            <a:ext cx="251532" cy="51692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2" name="Rectangle 491">
            <a:extLst>
              <a:ext uri="{FF2B5EF4-FFF2-40B4-BE49-F238E27FC236}">
                <a16:creationId xmlns:a16="http://schemas.microsoft.com/office/drawing/2014/main" id="{D775BE89-8C73-4F49-986F-D5AD45FF2D33}"/>
              </a:ext>
            </a:extLst>
          </p:cNvPr>
          <p:cNvSpPr/>
          <p:nvPr/>
        </p:nvSpPr>
        <p:spPr>
          <a:xfrm>
            <a:off x="4290119" y="2143160"/>
            <a:ext cx="251532" cy="51692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3" name="Rectangle 492">
            <a:extLst>
              <a:ext uri="{FF2B5EF4-FFF2-40B4-BE49-F238E27FC236}">
                <a16:creationId xmlns:a16="http://schemas.microsoft.com/office/drawing/2014/main" id="{BEF5C5A0-1FE5-4ABE-913B-A80640F810C4}"/>
              </a:ext>
            </a:extLst>
          </p:cNvPr>
          <p:cNvSpPr/>
          <p:nvPr/>
        </p:nvSpPr>
        <p:spPr>
          <a:xfrm>
            <a:off x="4289407" y="2194852"/>
            <a:ext cx="125766" cy="516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4" name="Rectangle 493">
            <a:extLst>
              <a:ext uri="{FF2B5EF4-FFF2-40B4-BE49-F238E27FC236}">
                <a16:creationId xmlns:a16="http://schemas.microsoft.com/office/drawing/2014/main" id="{5708C9A3-7FB2-49C5-95E7-806AFCF0328D}"/>
              </a:ext>
            </a:extLst>
          </p:cNvPr>
          <p:cNvSpPr/>
          <p:nvPr/>
        </p:nvSpPr>
        <p:spPr>
          <a:xfrm>
            <a:off x="4289407" y="2143160"/>
            <a:ext cx="125766" cy="516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88722666-BEA0-487C-9FA3-6D9F3CB841BD}"/>
              </a:ext>
            </a:extLst>
          </p:cNvPr>
          <p:cNvGrpSpPr/>
          <p:nvPr/>
        </p:nvGrpSpPr>
        <p:grpSpPr>
          <a:xfrm>
            <a:off x="4273485" y="2929473"/>
            <a:ext cx="252956" cy="257804"/>
            <a:chOff x="3842559" y="2002330"/>
            <a:chExt cx="492026" cy="586061"/>
          </a:xfrm>
        </p:grpSpPr>
        <p:sp>
          <p:nvSpPr>
            <p:cNvPr id="496" name="Rectangle 495">
              <a:extLst>
                <a:ext uri="{FF2B5EF4-FFF2-40B4-BE49-F238E27FC236}">
                  <a16:creationId xmlns:a16="http://schemas.microsoft.com/office/drawing/2014/main" id="{518849C1-6EFF-43B8-BA93-A50673E756DD}"/>
                </a:ext>
              </a:extLst>
            </p:cNvPr>
            <p:cNvSpPr/>
            <p:nvPr/>
          </p:nvSpPr>
          <p:spPr>
            <a:xfrm>
              <a:off x="3843948" y="2121008"/>
              <a:ext cx="490637" cy="118679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7" name="Rectangle 496">
              <a:extLst>
                <a:ext uri="{FF2B5EF4-FFF2-40B4-BE49-F238E27FC236}">
                  <a16:creationId xmlns:a16="http://schemas.microsoft.com/office/drawing/2014/main" id="{1A180F58-F6E9-4943-9274-1D57FEC5B10F}"/>
                </a:ext>
              </a:extLst>
            </p:cNvPr>
            <p:cNvSpPr/>
            <p:nvPr/>
          </p:nvSpPr>
          <p:spPr>
            <a:xfrm>
              <a:off x="3843948" y="2002330"/>
              <a:ext cx="490637" cy="118679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8" name="Rectangle 497">
              <a:extLst>
                <a:ext uri="{FF2B5EF4-FFF2-40B4-BE49-F238E27FC236}">
                  <a16:creationId xmlns:a16="http://schemas.microsoft.com/office/drawing/2014/main" id="{E9CC7E27-DC67-472A-9654-757ED58841A3}"/>
                </a:ext>
              </a:extLst>
            </p:cNvPr>
            <p:cNvSpPr/>
            <p:nvPr/>
          </p:nvSpPr>
          <p:spPr>
            <a:xfrm>
              <a:off x="3843948" y="2358367"/>
              <a:ext cx="490637" cy="118679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9" name="Rectangle 498">
              <a:extLst>
                <a:ext uri="{FF2B5EF4-FFF2-40B4-BE49-F238E27FC236}">
                  <a16:creationId xmlns:a16="http://schemas.microsoft.com/office/drawing/2014/main" id="{643E0A14-1CB3-43CB-B7F9-48A7B04BABF3}"/>
                </a:ext>
              </a:extLst>
            </p:cNvPr>
            <p:cNvSpPr/>
            <p:nvPr/>
          </p:nvSpPr>
          <p:spPr>
            <a:xfrm>
              <a:off x="3843948" y="2239688"/>
              <a:ext cx="490637" cy="11867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0" name="Rectangle 499">
              <a:extLst>
                <a:ext uri="{FF2B5EF4-FFF2-40B4-BE49-F238E27FC236}">
                  <a16:creationId xmlns:a16="http://schemas.microsoft.com/office/drawing/2014/main" id="{2CD4A9AD-11D8-4760-B710-0C3550CA2248}"/>
                </a:ext>
              </a:extLst>
            </p:cNvPr>
            <p:cNvSpPr/>
            <p:nvPr/>
          </p:nvSpPr>
          <p:spPr>
            <a:xfrm>
              <a:off x="3842559" y="2121008"/>
              <a:ext cx="245318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1" name="Rectangle 500">
              <a:extLst>
                <a:ext uri="{FF2B5EF4-FFF2-40B4-BE49-F238E27FC236}">
                  <a16:creationId xmlns:a16="http://schemas.microsoft.com/office/drawing/2014/main" id="{94D5350F-4D63-4009-A851-02EE9CB4E5D1}"/>
                </a:ext>
              </a:extLst>
            </p:cNvPr>
            <p:cNvSpPr/>
            <p:nvPr/>
          </p:nvSpPr>
          <p:spPr>
            <a:xfrm>
              <a:off x="3842559" y="2002330"/>
              <a:ext cx="245318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2" name="Rectangle 501">
              <a:extLst>
                <a:ext uri="{FF2B5EF4-FFF2-40B4-BE49-F238E27FC236}">
                  <a16:creationId xmlns:a16="http://schemas.microsoft.com/office/drawing/2014/main" id="{F3D9EEF4-E1D9-4528-B7BD-5EEE1846A2E1}"/>
                </a:ext>
              </a:extLst>
            </p:cNvPr>
            <p:cNvSpPr/>
            <p:nvPr/>
          </p:nvSpPr>
          <p:spPr>
            <a:xfrm>
              <a:off x="3842559" y="2358367"/>
              <a:ext cx="245318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3" name="Rectangle 502">
              <a:extLst>
                <a:ext uri="{FF2B5EF4-FFF2-40B4-BE49-F238E27FC236}">
                  <a16:creationId xmlns:a16="http://schemas.microsoft.com/office/drawing/2014/main" id="{2DB69EBA-6DA1-49D3-8D93-A9E8B6F38E39}"/>
                </a:ext>
              </a:extLst>
            </p:cNvPr>
            <p:cNvSpPr/>
            <p:nvPr/>
          </p:nvSpPr>
          <p:spPr>
            <a:xfrm>
              <a:off x="3842559" y="2239688"/>
              <a:ext cx="245318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4" name="Rectangle 503">
              <a:extLst>
                <a:ext uri="{FF2B5EF4-FFF2-40B4-BE49-F238E27FC236}">
                  <a16:creationId xmlns:a16="http://schemas.microsoft.com/office/drawing/2014/main" id="{F7691D5A-60AA-43A7-A613-80B7D39F832D}"/>
                </a:ext>
              </a:extLst>
            </p:cNvPr>
            <p:cNvSpPr/>
            <p:nvPr/>
          </p:nvSpPr>
          <p:spPr>
            <a:xfrm>
              <a:off x="3843948" y="2469712"/>
              <a:ext cx="490637" cy="118679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5" name="Rectangle 504">
              <a:extLst>
                <a:ext uri="{FF2B5EF4-FFF2-40B4-BE49-F238E27FC236}">
                  <a16:creationId xmlns:a16="http://schemas.microsoft.com/office/drawing/2014/main" id="{8E17C473-95BE-4C5D-BC39-D4F2F5ADC56B}"/>
                </a:ext>
              </a:extLst>
            </p:cNvPr>
            <p:cNvSpPr/>
            <p:nvPr/>
          </p:nvSpPr>
          <p:spPr>
            <a:xfrm>
              <a:off x="3842559" y="2469712"/>
              <a:ext cx="245318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39423EB6-D626-45A2-8CAE-B08DFC4AAB08}"/>
              </a:ext>
            </a:extLst>
          </p:cNvPr>
          <p:cNvGrpSpPr/>
          <p:nvPr/>
        </p:nvGrpSpPr>
        <p:grpSpPr>
          <a:xfrm>
            <a:off x="4297677" y="4319205"/>
            <a:ext cx="252244" cy="103384"/>
            <a:chOff x="3847081" y="755581"/>
            <a:chExt cx="273548" cy="128342"/>
          </a:xfrm>
        </p:grpSpPr>
        <p:sp>
          <p:nvSpPr>
            <p:cNvPr id="507" name="Rectangle 506">
              <a:extLst>
                <a:ext uri="{FF2B5EF4-FFF2-40B4-BE49-F238E27FC236}">
                  <a16:creationId xmlns:a16="http://schemas.microsoft.com/office/drawing/2014/main" id="{C330577D-944D-42B9-B222-097B64A4A014}"/>
                </a:ext>
              </a:extLst>
            </p:cNvPr>
            <p:cNvSpPr/>
            <p:nvPr/>
          </p:nvSpPr>
          <p:spPr>
            <a:xfrm>
              <a:off x="3847853" y="819752"/>
              <a:ext cx="272776" cy="64171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8" name="Rectangle 507">
              <a:extLst>
                <a:ext uri="{FF2B5EF4-FFF2-40B4-BE49-F238E27FC236}">
                  <a16:creationId xmlns:a16="http://schemas.microsoft.com/office/drawing/2014/main" id="{9FC10843-4BDE-4E69-9010-91C9DC200302}"/>
                </a:ext>
              </a:extLst>
            </p:cNvPr>
            <p:cNvSpPr/>
            <p:nvPr/>
          </p:nvSpPr>
          <p:spPr>
            <a:xfrm>
              <a:off x="3847853" y="755581"/>
              <a:ext cx="272776" cy="64171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9" name="Rectangle 508">
              <a:extLst>
                <a:ext uri="{FF2B5EF4-FFF2-40B4-BE49-F238E27FC236}">
                  <a16:creationId xmlns:a16="http://schemas.microsoft.com/office/drawing/2014/main" id="{ADB52544-2934-4FF3-AEA5-7F6A835F3E6B}"/>
                </a:ext>
              </a:extLst>
            </p:cNvPr>
            <p:cNvSpPr/>
            <p:nvPr/>
          </p:nvSpPr>
          <p:spPr>
            <a:xfrm>
              <a:off x="3847081" y="819752"/>
              <a:ext cx="136388" cy="641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0" name="Rectangle 509">
              <a:extLst>
                <a:ext uri="{FF2B5EF4-FFF2-40B4-BE49-F238E27FC236}">
                  <a16:creationId xmlns:a16="http://schemas.microsoft.com/office/drawing/2014/main" id="{C2B7862F-D213-4881-BC36-CD7FDBF9E89C}"/>
                </a:ext>
              </a:extLst>
            </p:cNvPr>
            <p:cNvSpPr/>
            <p:nvPr/>
          </p:nvSpPr>
          <p:spPr>
            <a:xfrm>
              <a:off x="3847081" y="755581"/>
              <a:ext cx="136388" cy="641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11" name="Group 510">
            <a:extLst>
              <a:ext uri="{FF2B5EF4-FFF2-40B4-BE49-F238E27FC236}">
                <a16:creationId xmlns:a16="http://schemas.microsoft.com/office/drawing/2014/main" id="{C774DECB-4999-4784-8E9E-604C50C44008}"/>
              </a:ext>
            </a:extLst>
          </p:cNvPr>
          <p:cNvGrpSpPr/>
          <p:nvPr/>
        </p:nvGrpSpPr>
        <p:grpSpPr>
          <a:xfrm>
            <a:off x="4271789" y="6050979"/>
            <a:ext cx="252957" cy="257935"/>
            <a:chOff x="3549410" y="5707704"/>
            <a:chExt cx="274321" cy="320203"/>
          </a:xfrm>
        </p:grpSpPr>
        <p:grpSp>
          <p:nvGrpSpPr>
            <p:cNvPr id="512" name="Group 511">
              <a:extLst>
                <a:ext uri="{FF2B5EF4-FFF2-40B4-BE49-F238E27FC236}">
                  <a16:creationId xmlns:a16="http://schemas.microsoft.com/office/drawing/2014/main" id="{3BD26BB5-B617-4153-8E28-7F60A8D66CF6}"/>
                </a:ext>
              </a:extLst>
            </p:cNvPr>
            <p:cNvGrpSpPr/>
            <p:nvPr/>
          </p:nvGrpSpPr>
          <p:grpSpPr>
            <a:xfrm>
              <a:off x="3549411" y="5707704"/>
              <a:ext cx="274320" cy="192024"/>
              <a:chOff x="4720651" y="6145116"/>
              <a:chExt cx="605309" cy="467009"/>
            </a:xfrm>
          </p:grpSpPr>
          <p:sp>
            <p:nvSpPr>
              <p:cNvPr id="518" name="Rectangle 517">
                <a:extLst>
                  <a:ext uri="{FF2B5EF4-FFF2-40B4-BE49-F238E27FC236}">
                    <a16:creationId xmlns:a16="http://schemas.microsoft.com/office/drawing/2014/main" id="{E99544D3-DB2E-45AC-BEE9-A90735830484}"/>
                  </a:ext>
                </a:extLst>
              </p:cNvPr>
              <p:cNvSpPr/>
              <p:nvPr/>
            </p:nvSpPr>
            <p:spPr>
              <a:xfrm>
                <a:off x="4722359" y="6300786"/>
                <a:ext cx="603601" cy="1556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9" name="Rectangle 518">
                <a:extLst>
                  <a:ext uri="{FF2B5EF4-FFF2-40B4-BE49-F238E27FC236}">
                    <a16:creationId xmlns:a16="http://schemas.microsoft.com/office/drawing/2014/main" id="{A24EF2C3-3049-4BEA-B87E-3A97B7B4FE7F}"/>
                  </a:ext>
                </a:extLst>
              </p:cNvPr>
              <p:cNvSpPr/>
              <p:nvPr/>
            </p:nvSpPr>
            <p:spPr>
              <a:xfrm>
                <a:off x="4722359" y="6145116"/>
                <a:ext cx="603601" cy="155669"/>
              </a:xfrm>
              <a:prstGeom prst="rect">
                <a:avLst/>
              </a:prstGeom>
              <a:solidFill>
                <a:srgbClr val="7030A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0" name="Rectangle 519">
                <a:extLst>
                  <a:ext uri="{FF2B5EF4-FFF2-40B4-BE49-F238E27FC236}">
                    <a16:creationId xmlns:a16="http://schemas.microsoft.com/office/drawing/2014/main" id="{41838BD8-12EF-457B-8876-4AF0117FCD98}"/>
                  </a:ext>
                </a:extLst>
              </p:cNvPr>
              <p:cNvSpPr/>
              <p:nvPr/>
            </p:nvSpPr>
            <p:spPr>
              <a:xfrm>
                <a:off x="4722359" y="6456456"/>
                <a:ext cx="603601" cy="155669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1" name="Rectangle 520">
                <a:extLst>
                  <a:ext uri="{FF2B5EF4-FFF2-40B4-BE49-F238E27FC236}">
                    <a16:creationId xmlns:a16="http://schemas.microsoft.com/office/drawing/2014/main" id="{E4AAA847-ABD7-4E3C-9184-44184AFB80CD}"/>
                  </a:ext>
                </a:extLst>
              </p:cNvPr>
              <p:cNvSpPr/>
              <p:nvPr/>
            </p:nvSpPr>
            <p:spPr>
              <a:xfrm>
                <a:off x="4720651" y="6300786"/>
                <a:ext cx="301800" cy="15566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2" name="Rectangle 521">
                <a:extLst>
                  <a:ext uri="{FF2B5EF4-FFF2-40B4-BE49-F238E27FC236}">
                    <a16:creationId xmlns:a16="http://schemas.microsoft.com/office/drawing/2014/main" id="{1A489FA8-5345-470A-9DBC-65BA19374A24}"/>
                  </a:ext>
                </a:extLst>
              </p:cNvPr>
              <p:cNvSpPr/>
              <p:nvPr/>
            </p:nvSpPr>
            <p:spPr>
              <a:xfrm>
                <a:off x="4720651" y="6145116"/>
                <a:ext cx="301800" cy="15566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3" name="Rectangle 522">
                <a:extLst>
                  <a:ext uri="{FF2B5EF4-FFF2-40B4-BE49-F238E27FC236}">
                    <a16:creationId xmlns:a16="http://schemas.microsoft.com/office/drawing/2014/main" id="{464EF5FD-EF7C-47F4-9D53-7270E9A6D1C4}"/>
                  </a:ext>
                </a:extLst>
              </p:cNvPr>
              <p:cNvSpPr/>
              <p:nvPr/>
            </p:nvSpPr>
            <p:spPr>
              <a:xfrm>
                <a:off x="4720651" y="6456456"/>
                <a:ext cx="301800" cy="15566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13" name="Group 512">
              <a:extLst>
                <a:ext uri="{FF2B5EF4-FFF2-40B4-BE49-F238E27FC236}">
                  <a16:creationId xmlns:a16="http://schemas.microsoft.com/office/drawing/2014/main" id="{BAD94FD2-62E3-4826-9E02-C04422043099}"/>
                </a:ext>
              </a:extLst>
            </p:cNvPr>
            <p:cNvGrpSpPr/>
            <p:nvPr/>
          </p:nvGrpSpPr>
          <p:grpSpPr>
            <a:xfrm>
              <a:off x="3549410" y="5899565"/>
              <a:ext cx="273548" cy="128342"/>
              <a:chOff x="3847081" y="755581"/>
              <a:chExt cx="273548" cy="128342"/>
            </a:xfrm>
          </p:grpSpPr>
          <p:sp>
            <p:nvSpPr>
              <p:cNvPr id="514" name="Rectangle 513">
                <a:extLst>
                  <a:ext uri="{FF2B5EF4-FFF2-40B4-BE49-F238E27FC236}">
                    <a16:creationId xmlns:a16="http://schemas.microsoft.com/office/drawing/2014/main" id="{2788BE11-7F55-4F76-9482-3144DEA37230}"/>
                  </a:ext>
                </a:extLst>
              </p:cNvPr>
              <p:cNvSpPr/>
              <p:nvPr/>
            </p:nvSpPr>
            <p:spPr>
              <a:xfrm>
                <a:off x="3847853" y="819752"/>
                <a:ext cx="272776" cy="64171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5" name="Rectangle 514">
                <a:extLst>
                  <a:ext uri="{FF2B5EF4-FFF2-40B4-BE49-F238E27FC236}">
                    <a16:creationId xmlns:a16="http://schemas.microsoft.com/office/drawing/2014/main" id="{CF26DF84-772C-4FB3-BECF-2A14EDB37157}"/>
                  </a:ext>
                </a:extLst>
              </p:cNvPr>
              <p:cNvSpPr/>
              <p:nvPr/>
            </p:nvSpPr>
            <p:spPr>
              <a:xfrm>
                <a:off x="3847853" y="755581"/>
                <a:ext cx="272776" cy="64171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6" name="Rectangle 515">
                <a:extLst>
                  <a:ext uri="{FF2B5EF4-FFF2-40B4-BE49-F238E27FC236}">
                    <a16:creationId xmlns:a16="http://schemas.microsoft.com/office/drawing/2014/main" id="{F47CB64E-4EC6-499D-99EE-BB554B4A1A48}"/>
                  </a:ext>
                </a:extLst>
              </p:cNvPr>
              <p:cNvSpPr/>
              <p:nvPr/>
            </p:nvSpPr>
            <p:spPr>
              <a:xfrm>
                <a:off x="3847081" y="819752"/>
                <a:ext cx="136388" cy="6417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7" name="Rectangle 516">
                <a:extLst>
                  <a:ext uri="{FF2B5EF4-FFF2-40B4-BE49-F238E27FC236}">
                    <a16:creationId xmlns:a16="http://schemas.microsoft.com/office/drawing/2014/main" id="{24F89673-ECB2-47E4-9C07-1C423DEECAE2}"/>
                  </a:ext>
                </a:extLst>
              </p:cNvPr>
              <p:cNvSpPr/>
              <p:nvPr/>
            </p:nvSpPr>
            <p:spPr>
              <a:xfrm>
                <a:off x="3847081" y="755581"/>
                <a:ext cx="136388" cy="6417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24" name="Group 523">
            <a:extLst>
              <a:ext uri="{FF2B5EF4-FFF2-40B4-BE49-F238E27FC236}">
                <a16:creationId xmlns:a16="http://schemas.microsoft.com/office/drawing/2014/main" id="{08B99B78-0589-4CD9-A8F9-5978994F5DB2}"/>
              </a:ext>
            </a:extLst>
          </p:cNvPr>
          <p:cNvGrpSpPr/>
          <p:nvPr/>
        </p:nvGrpSpPr>
        <p:grpSpPr>
          <a:xfrm>
            <a:off x="2863443" y="2022482"/>
            <a:ext cx="254211" cy="4177680"/>
            <a:chOff x="3058127" y="838424"/>
            <a:chExt cx="275681" cy="5186204"/>
          </a:xfrm>
        </p:grpSpPr>
        <p:cxnSp>
          <p:nvCxnSpPr>
            <p:cNvPr id="525" name="Straight Arrow Connector 524">
              <a:extLst>
                <a:ext uri="{FF2B5EF4-FFF2-40B4-BE49-F238E27FC236}">
                  <a16:creationId xmlns:a16="http://schemas.microsoft.com/office/drawing/2014/main" id="{775BC73D-56A0-41D8-AF00-3E97B162C1ED}"/>
                </a:ext>
              </a:extLst>
            </p:cNvPr>
            <p:cNvCxnSpPr/>
            <p:nvPr/>
          </p:nvCxnSpPr>
          <p:spPr>
            <a:xfrm flipV="1">
              <a:off x="3096082" y="838424"/>
              <a:ext cx="237726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26" name="Straight Arrow Connector 525">
              <a:extLst>
                <a:ext uri="{FF2B5EF4-FFF2-40B4-BE49-F238E27FC236}">
                  <a16:creationId xmlns:a16="http://schemas.microsoft.com/office/drawing/2014/main" id="{CEC76405-6300-4517-A672-F5E080EA2B61}"/>
                </a:ext>
              </a:extLst>
            </p:cNvPr>
            <p:cNvCxnSpPr/>
            <p:nvPr/>
          </p:nvCxnSpPr>
          <p:spPr>
            <a:xfrm flipV="1">
              <a:off x="3058127" y="2293577"/>
              <a:ext cx="237726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27" name="Straight Arrow Connector 526">
              <a:extLst>
                <a:ext uri="{FF2B5EF4-FFF2-40B4-BE49-F238E27FC236}">
                  <a16:creationId xmlns:a16="http://schemas.microsoft.com/office/drawing/2014/main" id="{4AA52FB9-1BB5-4CC0-AB75-0A804A9B88BE}"/>
                </a:ext>
              </a:extLst>
            </p:cNvPr>
            <p:cNvCxnSpPr/>
            <p:nvPr/>
          </p:nvCxnSpPr>
          <p:spPr>
            <a:xfrm flipV="1">
              <a:off x="3071866" y="3554117"/>
              <a:ext cx="237726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28" name="Straight Arrow Connector 527">
              <a:extLst>
                <a:ext uri="{FF2B5EF4-FFF2-40B4-BE49-F238E27FC236}">
                  <a16:creationId xmlns:a16="http://schemas.microsoft.com/office/drawing/2014/main" id="{7900F560-AA0C-4190-9D46-C4DA484EA4AF}"/>
                </a:ext>
              </a:extLst>
            </p:cNvPr>
            <p:cNvCxnSpPr/>
            <p:nvPr/>
          </p:nvCxnSpPr>
          <p:spPr>
            <a:xfrm flipV="1">
              <a:off x="3089005" y="4898524"/>
              <a:ext cx="237726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29" name="Straight Arrow Connector 528">
              <a:extLst>
                <a:ext uri="{FF2B5EF4-FFF2-40B4-BE49-F238E27FC236}">
                  <a16:creationId xmlns:a16="http://schemas.microsoft.com/office/drawing/2014/main" id="{080E8222-DE3E-4BA3-B3EE-5805F766E330}"/>
                </a:ext>
              </a:extLst>
            </p:cNvPr>
            <p:cNvCxnSpPr/>
            <p:nvPr/>
          </p:nvCxnSpPr>
          <p:spPr>
            <a:xfrm flipV="1">
              <a:off x="3071857" y="6024627"/>
              <a:ext cx="237726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30" name="Group 529">
            <a:extLst>
              <a:ext uri="{FF2B5EF4-FFF2-40B4-BE49-F238E27FC236}">
                <a16:creationId xmlns:a16="http://schemas.microsoft.com/office/drawing/2014/main" id="{94A030DF-793D-41EF-9559-7E10D2F71D36}"/>
              </a:ext>
            </a:extLst>
          </p:cNvPr>
          <p:cNvGrpSpPr/>
          <p:nvPr/>
        </p:nvGrpSpPr>
        <p:grpSpPr>
          <a:xfrm>
            <a:off x="1930346" y="2027165"/>
            <a:ext cx="254211" cy="4177680"/>
            <a:chOff x="3058127" y="838424"/>
            <a:chExt cx="275681" cy="5186204"/>
          </a:xfrm>
        </p:grpSpPr>
        <p:cxnSp>
          <p:nvCxnSpPr>
            <p:cNvPr id="531" name="Straight Arrow Connector 530">
              <a:extLst>
                <a:ext uri="{FF2B5EF4-FFF2-40B4-BE49-F238E27FC236}">
                  <a16:creationId xmlns:a16="http://schemas.microsoft.com/office/drawing/2014/main" id="{0752E1C3-B5F6-4C76-9EB2-6AD02BC0AD8E}"/>
                </a:ext>
              </a:extLst>
            </p:cNvPr>
            <p:cNvCxnSpPr/>
            <p:nvPr/>
          </p:nvCxnSpPr>
          <p:spPr>
            <a:xfrm flipV="1">
              <a:off x="3096082" y="838424"/>
              <a:ext cx="237726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32" name="Straight Arrow Connector 531">
              <a:extLst>
                <a:ext uri="{FF2B5EF4-FFF2-40B4-BE49-F238E27FC236}">
                  <a16:creationId xmlns:a16="http://schemas.microsoft.com/office/drawing/2014/main" id="{56C50ADA-2887-4674-8F0D-B3284AA95E3E}"/>
                </a:ext>
              </a:extLst>
            </p:cNvPr>
            <p:cNvCxnSpPr/>
            <p:nvPr/>
          </p:nvCxnSpPr>
          <p:spPr>
            <a:xfrm flipV="1">
              <a:off x="3058127" y="2293577"/>
              <a:ext cx="237726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33" name="Straight Arrow Connector 532">
              <a:extLst>
                <a:ext uri="{FF2B5EF4-FFF2-40B4-BE49-F238E27FC236}">
                  <a16:creationId xmlns:a16="http://schemas.microsoft.com/office/drawing/2014/main" id="{33B75925-A555-4003-BF82-9A73AB87A9C3}"/>
                </a:ext>
              </a:extLst>
            </p:cNvPr>
            <p:cNvCxnSpPr/>
            <p:nvPr/>
          </p:nvCxnSpPr>
          <p:spPr>
            <a:xfrm flipV="1">
              <a:off x="3071866" y="3554117"/>
              <a:ext cx="237726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34" name="Straight Arrow Connector 533">
              <a:extLst>
                <a:ext uri="{FF2B5EF4-FFF2-40B4-BE49-F238E27FC236}">
                  <a16:creationId xmlns:a16="http://schemas.microsoft.com/office/drawing/2014/main" id="{F0795395-4939-422F-ACEF-E057015051AC}"/>
                </a:ext>
              </a:extLst>
            </p:cNvPr>
            <p:cNvCxnSpPr/>
            <p:nvPr/>
          </p:nvCxnSpPr>
          <p:spPr>
            <a:xfrm flipV="1">
              <a:off x="3089005" y="4898524"/>
              <a:ext cx="237726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35" name="Straight Arrow Connector 534">
              <a:extLst>
                <a:ext uri="{FF2B5EF4-FFF2-40B4-BE49-F238E27FC236}">
                  <a16:creationId xmlns:a16="http://schemas.microsoft.com/office/drawing/2014/main" id="{35F11426-259F-4EC2-9EB0-E4D0C2731A22}"/>
                </a:ext>
              </a:extLst>
            </p:cNvPr>
            <p:cNvCxnSpPr/>
            <p:nvPr/>
          </p:nvCxnSpPr>
          <p:spPr>
            <a:xfrm flipV="1">
              <a:off x="3071857" y="6024627"/>
              <a:ext cx="237726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75" name="Rectangle 1174">
            <a:extLst>
              <a:ext uri="{FF2B5EF4-FFF2-40B4-BE49-F238E27FC236}">
                <a16:creationId xmlns:a16="http://schemas.microsoft.com/office/drawing/2014/main" id="{4F01B586-CC4D-4323-A7E4-F8115D1EF990}"/>
              </a:ext>
            </a:extLst>
          </p:cNvPr>
          <p:cNvSpPr/>
          <p:nvPr/>
        </p:nvSpPr>
        <p:spPr>
          <a:xfrm>
            <a:off x="996746" y="646544"/>
            <a:ext cx="3649500" cy="4391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Relational Algebra Kernel</a:t>
            </a:r>
          </a:p>
        </p:txBody>
      </p:sp>
      <p:sp>
        <p:nvSpPr>
          <p:cNvPr id="1179" name="Arrow: Right 1178">
            <a:extLst>
              <a:ext uri="{FF2B5EF4-FFF2-40B4-BE49-F238E27FC236}">
                <a16:creationId xmlns:a16="http://schemas.microsoft.com/office/drawing/2014/main" id="{DBF9772C-1FE4-4EA6-BA18-42C751426798}"/>
              </a:ext>
            </a:extLst>
          </p:cNvPr>
          <p:cNvSpPr/>
          <p:nvPr/>
        </p:nvSpPr>
        <p:spPr>
          <a:xfrm>
            <a:off x="4865070" y="3944878"/>
            <a:ext cx="312525" cy="35103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3" name="Arrow: Right 1182">
            <a:extLst>
              <a:ext uri="{FF2B5EF4-FFF2-40B4-BE49-F238E27FC236}">
                <a16:creationId xmlns:a16="http://schemas.microsoft.com/office/drawing/2014/main" id="{947EFAEA-B519-4B5C-92D6-82D1523957A8}"/>
              </a:ext>
            </a:extLst>
          </p:cNvPr>
          <p:cNvSpPr/>
          <p:nvPr/>
        </p:nvSpPr>
        <p:spPr>
          <a:xfrm>
            <a:off x="4865070" y="681946"/>
            <a:ext cx="312525" cy="35103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6AB748-5B2B-C8D4-3830-A6B5FD245A97}"/>
              </a:ext>
            </a:extLst>
          </p:cNvPr>
          <p:cNvSpPr/>
          <p:nvPr/>
        </p:nvSpPr>
        <p:spPr>
          <a:xfrm rot="10800000" flipH="1">
            <a:off x="1093132" y="5232199"/>
            <a:ext cx="254572" cy="48091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CAC6A8-BCC1-5FE7-0E4A-35EE2E8F4899}"/>
              </a:ext>
            </a:extLst>
          </p:cNvPr>
          <p:cNvSpPr/>
          <p:nvPr/>
        </p:nvSpPr>
        <p:spPr>
          <a:xfrm rot="10800000" flipH="1">
            <a:off x="1093132" y="5280289"/>
            <a:ext cx="254572" cy="48091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8125AE-E1FB-BF7F-C37B-8E99C21C7566}"/>
              </a:ext>
            </a:extLst>
          </p:cNvPr>
          <p:cNvSpPr/>
          <p:nvPr/>
        </p:nvSpPr>
        <p:spPr>
          <a:xfrm rot="10800000" flipH="1">
            <a:off x="1093132" y="5136017"/>
            <a:ext cx="254572" cy="48091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15431B-CEFB-B924-4DCF-1F009D7136CD}"/>
              </a:ext>
            </a:extLst>
          </p:cNvPr>
          <p:cNvSpPr/>
          <p:nvPr/>
        </p:nvSpPr>
        <p:spPr>
          <a:xfrm rot="10800000" flipH="1">
            <a:off x="1093132" y="5184107"/>
            <a:ext cx="254572" cy="48091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23EEBCC-AF3A-46AE-656A-1A6D72169A6E}"/>
              </a:ext>
            </a:extLst>
          </p:cNvPr>
          <p:cNvCxnSpPr>
            <a:cxnSpLocks/>
            <a:endCxn id="24" idx="3"/>
          </p:cNvCxnSpPr>
          <p:nvPr/>
        </p:nvCxnSpPr>
        <p:spPr>
          <a:xfrm rot="10800000" flipH="1">
            <a:off x="1219697" y="5160062"/>
            <a:ext cx="0" cy="168318"/>
          </a:xfrm>
          <a:prstGeom prst="line">
            <a:avLst/>
          </a:prstGeom>
          <a:solidFill>
            <a:srgbClr val="FF0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656E8EC-149D-20DA-EEBB-50F9E3152F3B}"/>
              </a:ext>
            </a:extLst>
          </p:cNvPr>
          <p:cNvSpPr/>
          <p:nvPr/>
        </p:nvSpPr>
        <p:spPr>
          <a:xfrm rot="10800000" flipH="1">
            <a:off x="1092411" y="5232198"/>
            <a:ext cx="127286" cy="480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F93E972-86F8-0B87-1AE2-D993DA0EED58}"/>
              </a:ext>
            </a:extLst>
          </p:cNvPr>
          <p:cNvSpPr/>
          <p:nvPr/>
        </p:nvSpPr>
        <p:spPr>
          <a:xfrm rot="10800000" flipH="1">
            <a:off x="1092411" y="5280288"/>
            <a:ext cx="127286" cy="480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4FA0ECE-687C-801C-9D82-880B538EEA43}"/>
              </a:ext>
            </a:extLst>
          </p:cNvPr>
          <p:cNvSpPr/>
          <p:nvPr/>
        </p:nvSpPr>
        <p:spPr>
          <a:xfrm rot="10800000" flipH="1">
            <a:off x="1092411" y="5136018"/>
            <a:ext cx="127286" cy="480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CD6AB04-7A70-A187-32C8-8044B642974C}"/>
              </a:ext>
            </a:extLst>
          </p:cNvPr>
          <p:cNvSpPr/>
          <p:nvPr/>
        </p:nvSpPr>
        <p:spPr>
          <a:xfrm rot="10800000" flipH="1">
            <a:off x="1092411" y="5184110"/>
            <a:ext cx="127286" cy="480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920583D-1C4B-8EE1-A82C-19D488C36649}"/>
              </a:ext>
            </a:extLst>
          </p:cNvPr>
          <p:cNvGrpSpPr/>
          <p:nvPr/>
        </p:nvGrpSpPr>
        <p:grpSpPr>
          <a:xfrm rot="10800000">
            <a:off x="1573355" y="5163793"/>
            <a:ext cx="251548" cy="192362"/>
            <a:chOff x="1945749" y="3139203"/>
            <a:chExt cx="862305" cy="656056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A55EE3E-7325-A2BE-77EC-8562E38B8132}"/>
                </a:ext>
              </a:extLst>
            </p:cNvPr>
            <p:cNvSpPr/>
            <p:nvPr/>
          </p:nvSpPr>
          <p:spPr>
            <a:xfrm>
              <a:off x="1948182" y="3303217"/>
              <a:ext cx="859872" cy="16401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76C46B0-6FC7-70D5-2235-AD759F348104}"/>
                </a:ext>
              </a:extLst>
            </p:cNvPr>
            <p:cNvSpPr/>
            <p:nvPr/>
          </p:nvSpPr>
          <p:spPr>
            <a:xfrm>
              <a:off x="1948182" y="3139203"/>
              <a:ext cx="859872" cy="16401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0075161-DEBA-DD3C-751E-B8632F6AA92A}"/>
                </a:ext>
              </a:extLst>
            </p:cNvPr>
            <p:cNvSpPr/>
            <p:nvPr/>
          </p:nvSpPr>
          <p:spPr>
            <a:xfrm>
              <a:off x="1948182" y="3631245"/>
              <a:ext cx="859872" cy="16401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334DBB5-B09A-5A13-6CEB-EE7ECE1FBC17}"/>
                </a:ext>
              </a:extLst>
            </p:cNvPr>
            <p:cNvSpPr/>
            <p:nvPr/>
          </p:nvSpPr>
          <p:spPr>
            <a:xfrm>
              <a:off x="1948182" y="3467231"/>
              <a:ext cx="859872" cy="16401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D152B40-FD3C-FC46-41D2-C962734EA3B4}"/>
                </a:ext>
              </a:extLst>
            </p:cNvPr>
            <p:cNvCxnSpPr>
              <a:cxnSpLocks/>
              <a:endCxn id="78" idx="3"/>
            </p:cNvCxnSpPr>
            <p:nvPr/>
          </p:nvCxnSpPr>
          <p:spPr>
            <a:xfrm>
              <a:off x="2375685" y="3139203"/>
              <a:ext cx="0" cy="574049"/>
            </a:xfrm>
            <a:prstGeom prst="lin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63952EA-605B-0C07-7B33-5CBC822D2D83}"/>
                </a:ext>
              </a:extLst>
            </p:cNvPr>
            <p:cNvSpPr/>
            <p:nvPr/>
          </p:nvSpPr>
          <p:spPr>
            <a:xfrm>
              <a:off x="1945749" y="3303217"/>
              <a:ext cx="429936" cy="1640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711A68E-F3D2-1245-4693-B2E2B77A3B39}"/>
                </a:ext>
              </a:extLst>
            </p:cNvPr>
            <p:cNvSpPr/>
            <p:nvPr/>
          </p:nvSpPr>
          <p:spPr>
            <a:xfrm>
              <a:off x="1945749" y="3139203"/>
              <a:ext cx="429936" cy="1640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6134D8DD-44D6-C5AE-48DC-C076D1FF77EB}"/>
                </a:ext>
              </a:extLst>
            </p:cNvPr>
            <p:cNvSpPr/>
            <p:nvPr/>
          </p:nvSpPr>
          <p:spPr>
            <a:xfrm>
              <a:off x="1945749" y="3631245"/>
              <a:ext cx="429936" cy="1640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6" name="Rectangle 535">
              <a:extLst>
                <a:ext uri="{FF2B5EF4-FFF2-40B4-BE49-F238E27FC236}">
                  <a16:creationId xmlns:a16="http://schemas.microsoft.com/office/drawing/2014/main" id="{388BB620-0DB3-B902-14BB-D8FF8AE4156C}"/>
                </a:ext>
              </a:extLst>
            </p:cNvPr>
            <p:cNvSpPr/>
            <p:nvPr/>
          </p:nvSpPr>
          <p:spPr>
            <a:xfrm>
              <a:off x="1945749" y="3467231"/>
              <a:ext cx="429936" cy="1640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37" name="Rectangle 836">
            <a:extLst>
              <a:ext uri="{FF2B5EF4-FFF2-40B4-BE49-F238E27FC236}">
                <a16:creationId xmlns:a16="http://schemas.microsoft.com/office/drawing/2014/main" id="{9A19BD54-E1CF-0D68-7310-0239726D5170}"/>
              </a:ext>
            </a:extLst>
          </p:cNvPr>
          <p:cNvSpPr/>
          <p:nvPr/>
        </p:nvSpPr>
        <p:spPr>
          <a:xfrm rot="10800000">
            <a:off x="2441932" y="5277143"/>
            <a:ext cx="252317" cy="48074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3" name="Rectangle 842">
            <a:extLst>
              <a:ext uri="{FF2B5EF4-FFF2-40B4-BE49-F238E27FC236}">
                <a16:creationId xmlns:a16="http://schemas.microsoft.com/office/drawing/2014/main" id="{F26684BF-9D58-2E9B-37C9-B94912D99CD3}"/>
              </a:ext>
            </a:extLst>
          </p:cNvPr>
          <p:cNvSpPr/>
          <p:nvPr/>
        </p:nvSpPr>
        <p:spPr>
          <a:xfrm rot="10800000">
            <a:off x="2568805" y="5277143"/>
            <a:ext cx="126158" cy="4807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4" name="Rectangle 843">
            <a:extLst>
              <a:ext uri="{FF2B5EF4-FFF2-40B4-BE49-F238E27FC236}">
                <a16:creationId xmlns:a16="http://schemas.microsoft.com/office/drawing/2014/main" id="{0E4A8634-959B-770B-1EF8-18E3305AF76D}"/>
              </a:ext>
            </a:extLst>
          </p:cNvPr>
          <p:cNvSpPr/>
          <p:nvPr/>
        </p:nvSpPr>
        <p:spPr>
          <a:xfrm rot="10800000">
            <a:off x="2441931" y="5181985"/>
            <a:ext cx="252317" cy="48074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5" name="Rectangle 844">
            <a:extLst>
              <a:ext uri="{FF2B5EF4-FFF2-40B4-BE49-F238E27FC236}">
                <a16:creationId xmlns:a16="http://schemas.microsoft.com/office/drawing/2014/main" id="{334C548B-2471-B20B-DE45-19A3CFA88259}"/>
              </a:ext>
            </a:extLst>
          </p:cNvPr>
          <p:cNvSpPr/>
          <p:nvPr/>
        </p:nvSpPr>
        <p:spPr>
          <a:xfrm rot="10800000">
            <a:off x="2441931" y="5230059"/>
            <a:ext cx="252317" cy="48074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6" name="Rectangle 845">
            <a:extLst>
              <a:ext uri="{FF2B5EF4-FFF2-40B4-BE49-F238E27FC236}">
                <a16:creationId xmlns:a16="http://schemas.microsoft.com/office/drawing/2014/main" id="{0ECE389D-07E0-A040-47E8-96DE6CACE0F2}"/>
              </a:ext>
            </a:extLst>
          </p:cNvPr>
          <p:cNvSpPr/>
          <p:nvPr/>
        </p:nvSpPr>
        <p:spPr>
          <a:xfrm rot="10800000">
            <a:off x="2568803" y="5181985"/>
            <a:ext cx="126158" cy="4807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7" name="Rectangle 846">
            <a:extLst>
              <a:ext uri="{FF2B5EF4-FFF2-40B4-BE49-F238E27FC236}">
                <a16:creationId xmlns:a16="http://schemas.microsoft.com/office/drawing/2014/main" id="{AB156590-CCFF-658D-32CA-54D0FEAE70CD}"/>
              </a:ext>
            </a:extLst>
          </p:cNvPr>
          <p:cNvSpPr/>
          <p:nvPr/>
        </p:nvSpPr>
        <p:spPr>
          <a:xfrm rot="10800000">
            <a:off x="2568803" y="5230059"/>
            <a:ext cx="126158" cy="4807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0" name="Rectangle 959">
            <a:extLst>
              <a:ext uri="{FF2B5EF4-FFF2-40B4-BE49-F238E27FC236}">
                <a16:creationId xmlns:a16="http://schemas.microsoft.com/office/drawing/2014/main" id="{D80FACAD-BD00-F441-D758-E128EC26821E}"/>
              </a:ext>
            </a:extLst>
          </p:cNvPr>
          <p:cNvSpPr/>
          <p:nvPr/>
        </p:nvSpPr>
        <p:spPr>
          <a:xfrm>
            <a:off x="2316242" y="5229853"/>
            <a:ext cx="252317" cy="48074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3" name="Rectangle 962">
            <a:extLst>
              <a:ext uri="{FF2B5EF4-FFF2-40B4-BE49-F238E27FC236}">
                <a16:creationId xmlns:a16="http://schemas.microsoft.com/office/drawing/2014/main" id="{16202F5D-7C1D-D087-20B7-EFA9B6A8E45D}"/>
              </a:ext>
            </a:extLst>
          </p:cNvPr>
          <p:cNvSpPr/>
          <p:nvPr/>
        </p:nvSpPr>
        <p:spPr>
          <a:xfrm>
            <a:off x="2316242" y="5181779"/>
            <a:ext cx="252317" cy="48074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ED7D31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4" name="Rectangle 963">
            <a:extLst>
              <a:ext uri="{FF2B5EF4-FFF2-40B4-BE49-F238E27FC236}">
                <a16:creationId xmlns:a16="http://schemas.microsoft.com/office/drawing/2014/main" id="{C7E13B29-C19A-C46F-A970-83673BA4D1E3}"/>
              </a:ext>
            </a:extLst>
          </p:cNvPr>
          <p:cNvSpPr/>
          <p:nvPr/>
        </p:nvSpPr>
        <p:spPr>
          <a:xfrm>
            <a:off x="2315529" y="5229853"/>
            <a:ext cx="126158" cy="4807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0" name="Rectangle 969">
            <a:extLst>
              <a:ext uri="{FF2B5EF4-FFF2-40B4-BE49-F238E27FC236}">
                <a16:creationId xmlns:a16="http://schemas.microsoft.com/office/drawing/2014/main" id="{16CDED41-CD6E-5094-3D05-24DABD2851BE}"/>
              </a:ext>
            </a:extLst>
          </p:cNvPr>
          <p:cNvSpPr/>
          <p:nvPr/>
        </p:nvSpPr>
        <p:spPr>
          <a:xfrm>
            <a:off x="2315529" y="5181779"/>
            <a:ext cx="126158" cy="4807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1" name="Rectangle 970">
            <a:extLst>
              <a:ext uri="{FF2B5EF4-FFF2-40B4-BE49-F238E27FC236}">
                <a16:creationId xmlns:a16="http://schemas.microsoft.com/office/drawing/2014/main" id="{E582D131-5EC3-31B5-6E89-091CE408D56A}"/>
              </a:ext>
            </a:extLst>
          </p:cNvPr>
          <p:cNvSpPr/>
          <p:nvPr/>
        </p:nvSpPr>
        <p:spPr>
          <a:xfrm>
            <a:off x="2316242" y="5276937"/>
            <a:ext cx="252317" cy="48074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2" name="Rectangle 971">
            <a:extLst>
              <a:ext uri="{FF2B5EF4-FFF2-40B4-BE49-F238E27FC236}">
                <a16:creationId xmlns:a16="http://schemas.microsoft.com/office/drawing/2014/main" id="{A05039E1-EF6A-BBE1-A544-5108E50A9D7A}"/>
              </a:ext>
            </a:extLst>
          </p:cNvPr>
          <p:cNvSpPr/>
          <p:nvPr/>
        </p:nvSpPr>
        <p:spPr>
          <a:xfrm>
            <a:off x="2315529" y="5276937"/>
            <a:ext cx="126158" cy="4807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582">
            <a:extLst>
              <a:ext uri="{FF2B5EF4-FFF2-40B4-BE49-F238E27FC236}">
                <a16:creationId xmlns:a16="http://schemas.microsoft.com/office/drawing/2014/main" id="{15485B34-DB36-4143-BAFA-B47EA5C932F4}"/>
              </a:ext>
            </a:extLst>
          </p:cNvPr>
          <p:cNvSpPr txBox="1"/>
          <p:nvPr/>
        </p:nvSpPr>
        <p:spPr>
          <a:xfrm>
            <a:off x="58009" y="1926813"/>
            <a:ext cx="1306736" cy="457817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000" b="1" i="1">
                <a:solidFill>
                  <a:srgbClr val="ED7D31"/>
                </a:solidFill>
                <a:latin typeface="Calibri" panose="020F0502020204030204"/>
                <a:ea typeface="Calibri"/>
                <a:cs typeface="Calibri"/>
              </a:rPr>
              <a:t>GPU 0</a:t>
            </a:r>
            <a:endParaRPr lang="en-US" sz="2000" b="1" i="1">
              <a:solidFill>
                <a:srgbClr val="ED7D31"/>
              </a:solidFill>
              <a:latin typeface="Calibri" panose="020F0502020204030204"/>
            </a:endParaRPr>
          </a:p>
          <a:p>
            <a:pPr>
              <a:defRPr/>
            </a:pPr>
            <a:endParaRPr lang="en-US" sz="2000" b="1" i="1">
              <a:solidFill>
                <a:srgbClr val="ED7D31"/>
              </a:solidFill>
              <a:latin typeface="Calibri" panose="020F0502020204030204"/>
            </a:endParaRPr>
          </a:p>
          <a:p>
            <a:pPr>
              <a:defRPr/>
            </a:pPr>
            <a:endParaRPr lang="en-US" sz="2000" b="1" i="1">
              <a:solidFill>
                <a:srgbClr val="ED7D31"/>
              </a:solidFill>
              <a:latin typeface="Calibri" panose="020F0502020204030204"/>
            </a:endParaRPr>
          </a:p>
          <a:p>
            <a:pPr>
              <a:defRPr/>
            </a:pPr>
            <a:r>
              <a:rPr lang="en-US" sz="2000" b="1" i="1">
                <a:solidFill>
                  <a:srgbClr val="ED7D31"/>
                </a:solidFill>
                <a:latin typeface="Calibri" panose="020F0502020204030204"/>
              </a:rPr>
              <a:t>GPU 1</a:t>
            </a:r>
            <a:endParaRPr lang="en-US" sz="2000" b="1" i="1" u="none" strike="noStrike" kern="120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Calibri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1" i="1" u="none" strike="noStrike" kern="1200" cap="none" spc="0" normalizeH="0" baseline="0" noProof="0">
              <a:ln>
                <a:noFill/>
              </a:ln>
              <a:solidFill>
                <a:srgbClr val="ED7D31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1" i="1" u="none" strike="noStrike" kern="1200" cap="none" spc="0" normalizeH="0" baseline="0" noProof="0">
              <a:ln>
                <a:noFill/>
              </a:ln>
              <a:solidFill>
                <a:srgbClr val="ED7D31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1" i="1" u="none" strike="noStrike" kern="1200" cap="none" spc="0" normalizeH="0" baseline="0" noProof="0">
              <a:ln>
                <a:noFill/>
              </a:ln>
              <a:solidFill>
                <a:srgbClr val="ED7D31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>
              <a:defRPr/>
            </a:pPr>
            <a:endParaRPr lang="en-US" sz="1350" b="1" i="1">
              <a:solidFill>
                <a:srgbClr val="ED7D31"/>
              </a:solidFill>
              <a:latin typeface="Calibri" panose="020F0502020204030204"/>
            </a:endParaRPr>
          </a:p>
          <a:p>
            <a:pPr>
              <a:defRPr/>
            </a:pPr>
            <a:r>
              <a:rPr lang="en-US" sz="2000" b="1" i="1">
                <a:solidFill>
                  <a:srgbClr val="ED7D31"/>
                </a:solidFill>
                <a:latin typeface="Calibri" panose="020F0502020204030204"/>
              </a:rPr>
              <a:t>GPU 2</a:t>
            </a:r>
            <a:endParaRPr lang="en-US" sz="2000" b="1" i="1" u="none" strike="noStrike" kern="120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Calibri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1" i="1" u="none" strike="noStrike" kern="1200" cap="none" spc="0" normalizeH="0" baseline="0" noProof="0">
              <a:ln>
                <a:noFill/>
              </a:ln>
              <a:solidFill>
                <a:srgbClr val="ED7D31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1" i="1" u="none" strike="noStrike" kern="1200" cap="none" spc="0" normalizeH="0" baseline="0" noProof="0">
              <a:ln>
                <a:noFill/>
              </a:ln>
              <a:solidFill>
                <a:srgbClr val="ED7D31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1" i="1" u="none" strike="noStrike" kern="1200" cap="none" spc="0" normalizeH="0" baseline="0" noProof="0">
              <a:ln>
                <a:noFill/>
              </a:ln>
              <a:solidFill>
                <a:srgbClr val="ED7D31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1" u="none" strike="noStrike" kern="1200" cap="none" spc="0" normalizeH="0" baseline="0" noProof="0">
              <a:ln>
                <a:noFill/>
              </a:ln>
              <a:solidFill>
                <a:srgbClr val="ED7D31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1">
                <a:solidFill>
                  <a:srgbClr val="ED7D31"/>
                </a:solidFill>
                <a:latin typeface="Calibri" panose="020F0502020204030204"/>
              </a:rPr>
              <a:t>GPU</a:t>
            </a:r>
            <a:r>
              <a:rPr kumimoji="0" lang="en-US" sz="2000" b="1" i="1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3</a:t>
            </a:r>
            <a:endParaRPr lang="en-US" sz="2000" b="1" i="1" u="none" strike="noStrike" kern="120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Calibri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1" i="1" u="none" strike="noStrike" kern="1200" cap="none" spc="0" normalizeH="0" baseline="0" noProof="0">
              <a:ln>
                <a:noFill/>
              </a:ln>
              <a:solidFill>
                <a:srgbClr val="ED7D31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1" i="1" u="none" strike="noStrike" kern="1200" cap="none" spc="0" normalizeH="0" baseline="0" noProof="0">
              <a:ln>
                <a:noFill/>
              </a:ln>
              <a:solidFill>
                <a:srgbClr val="ED7D31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1" u="none" strike="noStrike" kern="1200" cap="none" spc="0" normalizeH="0" baseline="0" noProof="0">
              <a:ln>
                <a:noFill/>
              </a:ln>
              <a:solidFill>
                <a:srgbClr val="ED7D31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1">
                <a:solidFill>
                  <a:srgbClr val="ED7D31"/>
                </a:solidFill>
                <a:latin typeface="Calibri" panose="020F0502020204030204"/>
              </a:rPr>
              <a:t>GPU</a:t>
            </a:r>
            <a:r>
              <a:rPr kumimoji="0" lang="en-US" sz="2000" b="1" i="1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4</a:t>
            </a:r>
            <a:endParaRPr lang="en-US" sz="2000" b="1" i="1" u="none" strike="noStrike" kern="120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53280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9B1585E4-9BE3-4429-89FF-78B0D286B3B6}"/>
              </a:ext>
            </a:extLst>
          </p:cNvPr>
          <p:cNvGrpSpPr/>
          <p:nvPr/>
        </p:nvGrpSpPr>
        <p:grpSpPr>
          <a:xfrm>
            <a:off x="5270314" y="661411"/>
            <a:ext cx="1486606" cy="6119730"/>
            <a:chOff x="7626392" y="381574"/>
            <a:chExt cx="1486606" cy="6119730"/>
          </a:xfrm>
        </p:grpSpPr>
        <p:grpSp>
          <p:nvGrpSpPr>
            <p:cNvPr id="962" name="Group 961">
              <a:extLst>
                <a:ext uri="{FF2B5EF4-FFF2-40B4-BE49-F238E27FC236}">
                  <a16:creationId xmlns:a16="http://schemas.microsoft.com/office/drawing/2014/main" id="{FAE6C232-63D0-458D-A246-1E482408944C}"/>
                </a:ext>
              </a:extLst>
            </p:cNvPr>
            <p:cNvGrpSpPr/>
            <p:nvPr/>
          </p:nvGrpSpPr>
          <p:grpSpPr>
            <a:xfrm>
              <a:off x="7626392" y="1394876"/>
              <a:ext cx="1486606" cy="5106428"/>
              <a:chOff x="9399151" y="459490"/>
              <a:chExt cx="1612160" cy="6339160"/>
            </a:xfrm>
          </p:grpSpPr>
          <p:sp>
            <p:nvSpPr>
              <p:cNvPr id="838" name="Rectangle 837">
                <a:extLst>
                  <a:ext uri="{FF2B5EF4-FFF2-40B4-BE49-F238E27FC236}">
                    <a16:creationId xmlns:a16="http://schemas.microsoft.com/office/drawing/2014/main" id="{5B345085-DCBC-4D61-A9BC-E01B5A01E309}"/>
                  </a:ext>
                </a:extLst>
              </p:cNvPr>
              <p:cNvSpPr/>
              <p:nvPr/>
            </p:nvSpPr>
            <p:spPr>
              <a:xfrm>
                <a:off x="9407336" y="3039939"/>
                <a:ext cx="1603975" cy="11614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9" name="Rectangle 838">
                <a:extLst>
                  <a:ext uri="{FF2B5EF4-FFF2-40B4-BE49-F238E27FC236}">
                    <a16:creationId xmlns:a16="http://schemas.microsoft.com/office/drawing/2014/main" id="{D3826948-84A8-40A3-A1A7-6D0965366CF7}"/>
                  </a:ext>
                </a:extLst>
              </p:cNvPr>
              <p:cNvSpPr/>
              <p:nvPr/>
            </p:nvSpPr>
            <p:spPr>
              <a:xfrm>
                <a:off x="9407336" y="4341095"/>
                <a:ext cx="1603975" cy="115604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0" name="Rectangle 839">
                <a:extLst>
                  <a:ext uri="{FF2B5EF4-FFF2-40B4-BE49-F238E27FC236}">
                    <a16:creationId xmlns:a16="http://schemas.microsoft.com/office/drawing/2014/main" id="{A435D39B-9363-4D25-A216-5DFFBB36F5FE}"/>
                  </a:ext>
                </a:extLst>
              </p:cNvPr>
              <p:cNvSpPr/>
              <p:nvPr/>
            </p:nvSpPr>
            <p:spPr>
              <a:xfrm>
                <a:off x="9407335" y="5617588"/>
                <a:ext cx="1603975" cy="11810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1" name="Rectangle 840">
                <a:extLst>
                  <a:ext uri="{FF2B5EF4-FFF2-40B4-BE49-F238E27FC236}">
                    <a16:creationId xmlns:a16="http://schemas.microsoft.com/office/drawing/2014/main" id="{97FE3849-1106-4A87-A8C2-2C8BEC48F3B1}"/>
                  </a:ext>
                </a:extLst>
              </p:cNvPr>
              <p:cNvSpPr/>
              <p:nvPr/>
            </p:nvSpPr>
            <p:spPr>
              <a:xfrm>
                <a:off x="9399151" y="1754878"/>
                <a:ext cx="1603975" cy="115958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2" name="Rectangle 841">
                <a:extLst>
                  <a:ext uri="{FF2B5EF4-FFF2-40B4-BE49-F238E27FC236}">
                    <a16:creationId xmlns:a16="http://schemas.microsoft.com/office/drawing/2014/main" id="{CC94CB61-72F4-4FA8-8E2E-D0C82E162506}"/>
                  </a:ext>
                </a:extLst>
              </p:cNvPr>
              <p:cNvSpPr/>
              <p:nvPr/>
            </p:nvSpPr>
            <p:spPr>
              <a:xfrm>
                <a:off x="9401311" y="459490"/>
                <a:ext cx="1609251" cy="11688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848" name="Group 847">
                <a:extLst>
                  <a:ext uri="{FF2B5EF4-FFF2-40B4-BE49-F238E27FC236}">
                    <a16:creationId xmlns:a16="http://schemas.microsoft.com/office/drawing/2014/main" id="{06171EBC-DB7A-43CA-99F4-A3D5116BFA64}"/>
                  </a:ext>
                </a:extLst>
              </p:cNvPr>
              <p:cNvGrpSpPr/>
              <p:nvPr/>
            </p:nvGrpSpPr>
            <p:grpSpPr>
              <a:xfrm>
                <a:off x="9514893" y="4715501"/>
                <a:ext cx="274320" cy="256032"/>
                <a:chOff x="-4761" y="4708701"/>
                <a:chExt cx="699768" cy="626065"/>
              </a:xfrm>
            </p:grpSpPr>
            <p:sp>
              <p:nvSpPr>
                <p:cNvPr id="849" name="Rectangle 848">
                  <a:extLst>
                    <a:ext uri="{FF2B5EF4-FFF2-40B4-BE49-F238E27FC236}">
                      <a16:creationId xmlns:a16="http://schemas.microsoft.com/office/drawing/2014/main" id="{FB0C5AB4-3F0B-46CA-8E8B-DCEFE9F1BDA5}"/>
                    </a:ext>
                  </a:extLst>
                </p:cNvPr>
                <p:cNvSpPr/>
                <p:nvPr/>
              </p:nvSpPr>
              <p:spPr>
                <a:xfrm>
                  <a:off x="-2782" y="4865218"/>
                  <a:ext cx="697789" cy="156516"/>
                </a:xfrm>
                <a:prstGeom prst="rect">
                  <a:avLst/>
                </a:prstGeom>
                <a:solidFill>
                  <a:srgbClr val="7030A0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0" name="Rectangle 849">
                  <a:extLst>
                    <a:ext uri="{FF2B5EF4-FFF2-40B4-BE49-F238E27FC236}">
                      <a16:creationId xmlns:a16="http://schemas.microsoft.com/office/drawing/2014/main" id="{852A2F62-C34F-4E11-9072-CD49DD6FC017}"/>
                    </a:ext>
                  </a:extLst>
                </p:cNvPr>
                <p:cNvSpPr/>
                <p:nvPr/>
              </p:nvSpPr>
              <p:spPr>
                <a:xfrm>
                  <a:off x="-2782" y="4708701"/>
                  <a:ext cx="697789" cy="156516"/>
                </a:xfrm>
                <a:prstGeom prst="rect">
                  <a:avLst/>
                </a:prstGeom>
                <a:solidFill>
                  <a:srgbClr val="7030A0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1" name="Rectangle 850">
                  <a:extLst>
                    <a:ext uri="{FF2B5EF4-FFF2-40B4-BE49-F238E27FC236}">
                      <a16:creationId xmlns:a16="http://schemas.microsoft.com/office/drawing/2014/main" id="{9149DACF-2288-4E2A-99C9-338DE4766A22}"/>
                    </a:ext>
                  </a:extLst>
                </p:cNvPr>
                <p:cNvSpPr/>
                <p:nvPr/>
              </p:nvSpPr>
              <p:spPr>
                <a:xfrm>
                  <a:off x="-2782" y="5178250"/>
                  <a:ext cx="697789" cy="156516"/>
                </a:xfrm>
                <a:prstGeom prst="rect">
                  <a:avLst/>
                </a:prstGeom>
                <a:solidFill>
                  <a:srgbClr val="00B050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2" name="Rectangle 851">
                  <a:extLst>
                    <a:ext uri="{FF2B5EF4-FFF2-40B4-BE49-F238E27FC236}">
                      <a16:creationId xmlns:a16="http://schemas.microsoft.com/office/drawing/2014/main" id="{6546E4FA-7424-4B21-8E79-FB4B3A98C63B}"/>
                    </a:ext>
                  </a:extLst>
                </p:cNvPr>
                <p:cNvSpPr/>
                <p:nvPr/>
              </p:nvSpPr>
              <p:spPr>
                <a:xfrm>
                  <a:off x="-2782" y="5021734"/>
                  <a:ext cx="697789" cy="156516"/>
                </a:xfrm>
                <a:prstGeom prst="rect">
                  <a:avLst/>
                </a:prstGeom>
                <a:solidFill>
                  <a:srgbClr val="FFC000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3" name="Rectangle 852">
                  <a:extLst>
                    <a:ext uri="{FF2B5EF4-FFF2-40B4-BE49-F238E27FC236}">
                      <a16:creationId xmlns:a16="http://schemas.microsoft.com/office/drawing/2014/main" id="{5DF09EB3-3F80-4EE9-AD3D-B96A88E2DCBC}"/>
                    </a:ext>
                  </a:extLst>
                </p:cNvPr>
                <p:cNvSpPr/>
                <p:nvPr/>
              </p:nvSpPr>
              <p:spPr>
                <a:xfrm>
                  <a:off x="-4761" y="4865218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4" name="Rectangle 853">
                  <a:extLst>
                    <a:ext uri="{FF2B5EF4-FFF2-40B4-BE49-F238E27FC236}">
                      <a16:creationId xmlns:a16="http://schemas.microsoft.com/office/drawing/2014/main" id="{FBCECA48-6E4F-465B-9872-F71E10C9F711}"/>
                    </a:ext>
                  </a:extLst>
                </p:cNvPr>
                <p:cNvSpPr/>
                <p:nvPr/>
              </p:nvSpPr>
              <p:spPr>
                <a:xfrm>
                  <a:off x="-4761" y="4708701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5" name="Rectangle 854">
                  <a:extLst>
                    <a:ext uri="{FF2B5EF4-FFF2-40B4-BE49-F238E27FC236}">
                      <a16:creationId xmlns:a16="http://schemas.microsoft.com/office/drawing/2014/main" id="{919D22DC-77E6-4964-840F-1036511AE12D}"/>
                    </a:ext>
                  </a:extLst>
                </p:cNvPr>
                <p:cNvSpPr/>
                <p:nvPr/>
              </p:nvSpPr>
              <p:spPr>
                <a:xfrm>
                  <a:off x="-4761" y="5178250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6" name="Rectangle 855">
                  <a:extLst>
                    <a:ext uri="{FF2B5EF4-FFF2-40B4-BE49-F238E27FC236}">
                      <a16:creationId xmlns:a16="http://schemas.microsoft.com/office/drawing/2014/main" id="{1D513A3C-16F7-4414-8F05-E6898AF8BC3C}"/>
                    </a:ext>
                  </a:extLst>
                </p:cNvPr>
                <p:cNvSpPr/>
                <p:nvPr/>
              </p:nvSpPr>
              <p:spPr>
                <a:xfrm>
                  <a:off x="-4761" y="5021734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857" name="Group 856">
                <a:extLst>
                  <a:ext uri="{FF2B5EF4-FFF2-40B4-BE49-F238E27FC236}">
                    <a16:creationId xmlns:a16="http://schemas.microsoft.com/office/drawing/2014/main" id="{C8076E47-062E-49DC-815B-499DD061877A}"/>
                  </a:ext>
                </a:extLst>
              </p:cNvPr>
              <p:cNvGrpSpPr/>
              <p:nvPr/>
            </p:nvGrpSpPr>
            <p:grpSpPr>
              <a:xfrm>
                <a:off x="10621768" y="860148"/>
                <a:ext cx="274320" cy="128016"/>
                <a:chOff x="1507458" y="975898"/>
                <a:chExt cx="699767" cy="313032"/>
              </a:xfrm>
            </p:grpSpPr>
            <p:sp>
              <p:nvSpPr>
                <p:cNvPr id="858" name="Rectangle 857">
                  <a:extLst>
                    <a:ext uri="{FF2B5EF4-FFF2-40B4-BE49-F238E27FC236}">
                      <a16:creationId xmlns:a16="http://schemas.microsoft.com/office/drawing/2014/main" id="{0F969F45-E8FC-44D5-84A2-B8FEB7E5ED6F}"/>
                    </a:ext>
                  </a:extLst>
                </p:cNvPr>
                <p:cNvSpPr/>
                <p:nvPr/>
              </p:nvSpPr>
              <p:spPr>
                <a:xfrm>
                  <a:off x="1509436" y="1132414"/>
                  <a:ext cx="697789" cy="156516"/>
                </a:xfrm>
                <a:prstGeom prst="rect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9" name="Rectangle 858">
                  <a:extLst>
                    <a:ext uri="{FF2B5EF4-FFF2-40B4-BE49-F238E27FC236}">
                      <a16:creationId xmlns:a16="http://schemas.microsoft.com/office/drawing/2014/main" id="{2CBEA3EF-04AA-46F2-9E85-05D02197F2EF}"/>
                    </a:ext>
                  </a:extLst>
                </p:cNvPr>
                <p:cNvSpPr/>
                <p:nvPr/>
              </p:nvSpPr>
              <p:spPr>
                <a:xfrm>
                  <a:off x="1509436" y="975898"/>
                  <a:ext cx="697789" cy="156516"/>
                </a:xfrm>
                <a:prstGeom prst="rect">
                  <a:avLst/>
                </a:prstGeom>
                <a:solidFill>
                  <a:srgbClr val="FFC000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0" name="Rectangle 859">
                  <a:extLst>
                    <a:ext uri="{FF2B5EF4-FFF2-40B4-BE49-F238E27FC236}">
                      <a16:creationId xmlns:a16="http://schemas.microsoft.com/office/drawing/2014/main" id="{3802839F-7D7D-4B8B-B171-B3F40AECAC39}"/>
                    </a:ext>
                  </a:extLst>
                </p:cNvPr>
                <p:cNvSpPr/>
                <p:nvPr/>
              </p:nvSpPr>
              <p:spPr>
                <a:xfrm>
                  <a:off x="1507458" y="1132414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1" name="Rectangle 860">
                  <a:extLst>
                    <a:ext uri="{FF2B5EF4-FFF2-40B4-BE49-F238E27FC236}">
                      <a16:creationId xmlns:a16="http://schemas.microsoft.com/office/drawing/2014/main" id="{5075B57F-368F-46F7-8D1D-E6A83906A836}"/>
                    </a:ext>
                  </a:extLst>
                </p:cNvPr>
                <p:cNvSpPr/>
                <p:nvPr/>
              </p:nvSpPr>
              <p:spPr>
                <a:xfrm>
                  <a:off x="1507458" y="975898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862" name="Group 861">
                <a:extLst>
                  <a:ext uri="{FF2B5EF4-FFF2-40B4-BE49-F238E27FC236}">
                    <a16:creationId xmlns:a16="http://schemas.microsoft.com/office/drawing/2014/main" id="{DCE3CB9C-39E8-4B06-8FD0-C53FC51383AE}"/>
                  </a:ext>
                </a:extLst>
              </p:cNvPr>
              <p:cNvGrpSpPr/>
              <p:nvPr/>
            </p:nvGrpSpPr>
            <p:grpSpPr>
              <a:xfrm>
                <a:off x="10631976" y="3472038"/>
                <a:ext cx="274320" cy="192024"/>
                <a:chOff x="1505482" y="2196547"/>
                <a:chExt cx="699768" cy="469549"/>
              </a:xfrm>
            </p:grpSpPr>
            <p:sp>
              <p:nvSpPr>
                <p:cNvPr id="863" name="Rectangle 862">
                  <a:extLst>
                    <a:ext uri="{FF2B5EF4-FFF2-40B4-BE49-F238E27FC236}">
                      <a16:creationId xmlns:a16="http://schemas.microsoft.com/office/drawing/2014/main" id="{A97F6D32-606F-422C-9E39-B5BE3FB84D90}"/>
                    </a:ext>
                  </a:extLst>
                </p:cNvPr>
                <p:cNvSpPr/>
                <p:nvPr/>
              </p:nvSpPr>
              <p:spPr>
                <a:xfrm>
                  <a:off x="1507461" y="2353063"/>
                  <a:ext cx="697789" cy="156516"/>
                </a:xfrm>
                <a:prstGeom prst="rect">
                  <a:avLst/>
                </a:prstGeom>
                <a:solidFill>
                  <a:srgbClr val="7030A0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4" name="Rectangle 863">
                  <a:extLst>
                    <a:ext uri="{FF2B5EF4-FFF2-40B4-BE49-F238E27FC236}">
                      <a16:creationId xmlns:a16="http://schemas.microsoft.com/office/drawing/2014/main" id="{088183B9-E661-479D-BB58-828420E9ED78}"/>
                    </a:ext>
                  </a:extLst>
                </p:cNvPr>
                <p:cNvSpPr/>
                <p:nvPr/>
              </p:nvSpPr>
              <p:spPr>
                <a:xfrm>
                  <a:off x="1507461" y="2196547"/>
                  <a:ext cx="697789" cy="156516"/>
                </a:xfrm>
                <a:prstGeom prst="rect">
                  <a:avLst/>
                </a:prstGeom>
                <a:solidFill>
                  <a:srgbClr val="7030A0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5" name="Rectangle 864">
                  <a:extLst>
                    <a:ext uri="{FF2B5EF4-FFF2-40B4-BE49-F238E27FC236}">
                      <a16:creationId xmlns:a16="http://schemas.microsoft.com/office/drawing/2014/main" id="{37F5F33B-7B09-4C55-8FAD-A2505074EFB0}"/>
                    </a:ext>
                  </a:extLst>
                </p:cNvPr>
                <p:cNvSpPr/>
                <p:nvPr/>
              </p:nvSpPr>
              <p:spPr>
                <a:xfrm>
                  <a:off x="1507461" y="2509580"/>
                  <a:ext cx="697789" cy="156516"/>
                </a:xfrm>
                <a:prstGeom prst="rect">
                  <a:avLst/>
                </a:prstGeom>
                <a:solidFill>
                  <a:srgbClr val="7030A0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6" name="Rectangle 865">
                  <a:extLst>
                    <a:ext uri="{FF2B5EF4-FFF2-40B4-BE49-F238E27FC236}">
                      <a16:creationId xmlns:a16="http://schemas.microsoft.com/office/drawing/2014/main" id="{948957A1-7A91-4362-AE60-7B7E5A4FE9C4}"/>
                    </a:ext>
                  </a:extLst>
                </p:cNvPr>
                <p:cNvSpPr/>
                <p:nvPr/>
              </p:nvSpPr>
              <p:spPr>
                <a:xfrm>
                  <a:off x="1505482" y="2353063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7" name="Rectangle 866">
                  <a:extLst>
                    <a:ext uri="{FF2B5EF4-FFF2-40B4-BE49-F238E27FC236}">
                      <a16:creationId xmlns:a16="http://schemas.microsoft.com/office/drawing/2014/main" id="{8281D896-DA60-4EF8-BFA4-15ECD7E23222}"/>
                    </a:ext>
                  </a:extLst>
                </p:cNvPr>
                <p:cNvSpPr/>
                <p:nvPr/>
              </p:nvSpPr>
              <p:spPr>
                <a:xfrm>
                  <a:off x="1505482" y="2196547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8" name="Rectangle 867">
                  <a:extLst>
                    <a:ext uri="{FF2B5EF4-FFF2-40B4-BE49-F238E27FC236}">
                      <a16:creationId xmlns:a16="http://schemas.microsoft.com/office/drawing/2014/main" id="{1B935AF2-26D4-415B-9F29-57B44C589BB4}"/>
                    </a:ext>
                  </a:extLst>
                </p:cNvPr>
                <p:cNvSpPr/>
                <p:nvPr/>
              </p:nvSpPr>
              <p:spPr>
                <a:xfrm>
                  <a:off x="1505482" y="2509580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869" name="Group 868">
                <a:extLst>
                  <a:ext uri="{FF2B5EF4-FFF2-40B4-BE49-F238E27FC236}">
                    <a16:creationId xmlns:a16="http://schemas.microsoft.com/office/drawing/2014/main" id="{F70FBBF3-7671-400B-898F-985A1D4EE2BE}"/>
                  </a:ext>
                </a:extLst>
              </p:cNvPr>
              <p:cNvGrpSpPr/>
              <p:nvPr/>
            </p:nvGrpSpPr>
            <p:grpSpPr>
              <a:xfrm>
                <a:off x="10622127" y="2117768"/>
                <a:ext cx="274320" cy="192024"/>
                <a:chOff x="1503507" y="3584988"/>
                <a:chExt cx="699767" cy="469550"/>
              </a:xfrm>
            </p:grpSpPr>
            <p:sp>
              <p:nvSpPr>
                <p:cNvPr id="870" name="Rectangle 869">
                  <a:extLst>
                    <a:ext uri="{FF2B5EF4-FFF2-40B4-BE49-F238E27FC236}">
                      <a16:creationId xmlns:a16="http://schemas.microsoft.com/office/drawing/2014/main" id="{A3622306-74B4-4F42-BC9A-1E7017DC728F}"/>
                    </a:ext>
                  </a:extLst>
                </p:cNvPr>
                <p:cNvSpPr/>
                <p:nvPr/>
              </p:nvSpPr>
              <p:spPr>
                <a:xfrm>
                  <a:off x="1505485" y="3741506"/>
                  <a:ext cx="697789" cy="156516"/>
                </a:xfrm>
                <a:prstGeom prst="rect">
                  <a:avLst/>
                </a:prstGeom>
                <a:solidFill>
                  <a:srgbClr val="00B0F0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1" name="Rectangle 870">
                  <a:extLst>
                    <a:ext uri="{FF2B5EF4-FFF2-40B4-BE49-F238E27FC236}">
                      <a16:creationId xmlns:a16="http://schemas.microsoft.com/office/drawing/2014/main" id="{A33EF0BC-9974-4F54-AD27-BFA3D71B221A}"/>
                    </a:ext>
                  </a:extLst>
                </p:cNvPr>
                <p:cNvSpPr/>
                <p:nvPr/>
              </p:nvSpPr>
              <p:spPr>
                <a:xfrm>
                  <a:off x="1505485" y="3584988"/>
                  <a:ext cx="697789" cy="156516"/>
                </a:xfrm>
                <a:prstGeom prst="rect">
                  <a:avLst/>
                </a:prstGeom>
                <a:solidFill>
                  <a:srgbClr val="00B0F0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2" name="Rectangle 871">
                  <a:extLst>
                    <a:ext uri="{FF2B5EF4-FFF2-40B4-BE49-F238E27FC236}">
                      <a16:creationId xmlns:a16="http://schemas.microsoft.com/office/drawing/2014/main" id="{9BB43A61-EA61-43EB-81CB-196545B8C7F3}"/>
                    </a:ext>
                  </a:extLst>
                </p:cNvPr>
                <p:cNvSpPr/>
                <p:nvPr/>
              </p:nvSpPr>
              <p:spPr>
                <a:xfrm>
                  <a:off x="1505485" y="3898022"/>
                  <a:ext cx="697789" cy="156516"/>
                </a:xfrm>
                <a:prstGeom prst="rect">
                  <a:avLst/>
                </a:prstGeom>
                <a:solidFill>
                  <a:srgbClr val="00B0F0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3" name="Rectangle 872">
                  <a:extLst>
                    <a:ext uri="{FF2B5EF4-FFF2-40B4-BE49-F238E27FC236}">
                      <a16:creationId xmlns:a16="http://schemas.microsoft.com/office/drawing/2014/main" id="{74889DCD-922E-4656-B2A9-F4410DD20DBC}"/>
                    </a:ext>
                  </a:extLst>
                </p:cNvPr>
                <p:cNvSpPr/>
                <p:nvPr/>
              </p:nvSpPr>
              <p:spPr>
                <a:xfrm>
                  <a:off x="1503507" y="3741506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4" name="Rectangle 873">
                  <a:extLst>
                    <a:ext uri="{FF2B5EF4-FFF2-40B4-BE49-F238E27FC236}">
                      <a16:creationId xmlns:a16="http://schemas.microsoft.com/office/drawing/2014/main" id="{8AF2C26D-F93E-4D98-A05E-556B665A0A55}"/>
                    </a:ext>
                  </a:extLst>
                </p:cNvPr>
                <p:cNvSpPr/>
                <p:nvPr/>
              </p:nvSpPr>
              <p:spPr>
                <a:xfrm>
                  <a:off x="1503507" y="3584988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5" name="Rectangle 874">
                  <a:extLst>
                    <a:ext uri="{FF2B5EF4-FFF2-40B4-BE49-F238E27FC236}">
                      <a16:creationId xmlns:a16="http://schemas.microsoft.com/office/drawing/2014/main" id="{4809807E-EFF5-4BEB-8803-87C044370F8B}"/>
                    </a:ext>
                  </a:extLst>
                </p:cNvPr>
                <p:cNvSpPr/>
                <p:nvPr/>
              </p:nvSpPr>
              <p:spPr>
                <a:xfrm>
                  <a:off x="1503507" y="3898022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876" name="Rectangle 875">
                <a:extLst>
                  <a:ext uri="{FF2B5EF4-FFF2-40B4-BE49-F238E27FC236}">
                    <a16:creationId xmlns:a16="http://schemas.microsoft.com/office/drawing/2014/main" id="{F628BA8C-86AD-4D58-BD21-D1E1925D025E}"/>
                  </a:ext>
                </a:extLst>
              </p:cNvPr>
              <p:cNvSpPr/>
              <p:nvPr/>
            </p:nvSpPr>
            <p:spPr>
              <a:xfrm>
                <a:off x="10616620" y="4795528"/>
                <a:ext cx="273545" cy="6400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7" name="Rectangle 876">
                <a:extLst>
                  <a:ext uri="{FF2B5EF4-FFF2-40B4-BE49-F238E27FC236}">
                    <a16:creationId xmlns:a16="http://schemas.microsoft.com/office/drawing/2014/main" id="{32B67826-D465-4EA0-9BB8-573749E9AB97}"/>
                  </a:ext>
                </a:extLst>
              </p:cNvPr>
              <p:cNvSpPr/>
              <p:nvPr/>
            </p:nvSpPr>
            <p:spPr>
              <a:xfrm>
                <a:off x="10616620" y="4731520"/>
                <a:ext cx="273545" cy="6400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8" name="Rectangle 877">
                <a:extLst>
                  <a:ext uri="{FF2B5EF4-FFF2-40B4-BE49-F238E27FC236}">
                    <a16:creationId xmlns:a16="http://schemas.microsoft.com/office/drawing/2014/main" id="{BCE4D7AA-824A-4D51-A859-64CA43CB2D2F}"/>
                  </a:ext>
                </a:extLst>
              </p:cNvPr>
              <p:cNvSpPr/>
              <p:nvPr/>
            </p:nvSpPr>
            <p:spPr>
              <a:xfrm>
                <a:off x="10615842" y="4795528"/>
                <a:ext cx="136772" cy="6400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9" name="Rectangle 878">
                <a:extLst>
                  <a:ext uri="{FF2B5EF4-FFF2-40B4-BE49-F238E27FC236}">
                    <a16:creationId xmlns:a16="http://schemas.microsoft.com/office/drawing/2014/main" id="{AF6EE7DD-1D3F-4D9F-BA23-75BC4D54A600}"/>
                  </a:ext>
                </a:extLst>
              </p:cNvPr>
              <p:cNvSpPr/>
              <p:nvPr/>
            </p:nvSpPr>
            <p:spPr>
              <a:xfrm>
                <a:off x="10615842" y="4731520"/>
                <a:ext cx="136772" cy="6400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880" name="Group 879">
                <a:extLst>
                  <a:ext uri="{FF2B5EF4-FFF2-40B4-BE49-F238E27FC236}">
                    <a16:creationId xmlns:a16="http://schemas.microsoft.com/office/drawing/2014/main" id="{0BD607F6-FD61-418D-94BB-610752DB799D}"/>
                  </a:ext>
                </a:extLst>
              </p:cNvPr>
              <p:cNvGrpSpPr/>
              <p:nvPr/>
            </p:nvGrpSpPr>
            <p:grpSpPr>
              <a:xfrm>
                <a:off x="10615842" y="5999556"/>
                <a:ext cx="274320" cy="192024"/>
                <a:chOff x="1501532" y="5950339"/>
                <a:chExt cx="699763" cy="469550"/>
              </a:xfrm>
            </p:grpSpPr>
            <p:sp>
              <p:nvSpPr>
                <p:cNvPr id="881" name="Rectangle 880">
                  <a:extLst>
                    <a:ext uri="{FF2B5EF4-FFF2-40B4-BE49-F238E27FC236}">
                      <a16:creationId xmlns:a16="http://schemas.microsoft.com/office/drawing/2014/main" id="{8455037B-B8A6-4E05-B093-890149FD34DB}"/>
                    </a:ext>
                  </a:extLst>
                </p:cNvPr>
                <p:cNvSpPr/>
                <p:nvPr/>
              </p:nvSpPr>
              <p:spPr>
                <a:xfrm>
                  <a:off x="1503506" y="6106856"/>
                  <a:ext cx="697789" cy="156516"/>
                </a:xfrm>
                <a:prstGeom prst="rect">
                  <a:avLst/>
                </a:prstGeom>
                <a:solidFill>
                  <a:srgbClr val="00B050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82" name="Rectangle 881">
                  <a:extLst>
                    <a:ext uri="{FF2B5EF4-FFF2-40B4-BE49-F238E27FC236}">
                      <a16:creationId xmlns:a16="http://schemas.microsoft.com/office/drawing/2014/main" id="{2062EE09-3A09-4B30-9157-5DDEF68B5AB4}"/>
                    </a:ext>
                  </a:extLst>
                </p:cNvPr>
                <p:cNvSpPr/>
                <p:nvPr/>
              </p:nvSpPr>
              <p:spPr>
                <a:xfrm>
                  <a:off x="1503506" y="5950339"/>
                  <a:ext cx="697789" cy="156516"/>
                </a:xfrm>
                <a:prstGeom prst="rect">
                  <a:avLst/>
                </a:prstGeom>
                <a:solidFill>
                  <a:srgbClr val="00B050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83" name="Rectangle 882">
                  <a:extLst>
                    <a:ext uri="{FF2B5EF4-FFF2-40B4-BE49-F238E27FC236}">
                      <a16:creationId xmlns:a16="http://schemas.microsoft.com/office/drawing/2014/main" id="{1C265056-AE46-4EEB-81D8-A0D122BA9318}"/>
                    </a:ext>
                  </a:extLst>
                </p:cNvPr>
                <p:cNvSpPr/>
                <p:nvPr/>
              </p:nvSpPr>
              <p:spPr>
                <a:xfrm>
                  <a:off x="1503506" y="6263373"/>
                  <a:ext cx="697789" cy="156516"/>
                </a:xfrm>
                <a:prstGeom prst="rect">
                  <a:avLst/>
                </a:prstGeom>
                <a:solidFill>
                  <a:srgbClr val="00B050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84" name="Rectangle 883">
                  <a:extLst>
                    <a:ext uri="{FF2B5EF4-FFF2-40B4-BE49-F238E27FC236}">
                      <a16:creationId xmlns:a16="http://schemas.microsoft.com/office/drawing/2014/main" id="{E4555570-B763-46F1-9761-58CC847A27CF}"/>
                    </a:ext>
                  </a:extLst>
                </p:cNvPr>
                <p:cNvSpPr/>
                <p:nvPr/>
              </p:nvSpPr>
              <p:spPr>
                <a:xfrm>
                  <a:off x="1501532" y="6106856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85" name="Rectangle 884">
                  <a:extLst>
                    <a:ext uri="{FF2B5EF4-FFF2-40B4-BE49-F238E27FC236}">
                      <a16:creationId xmlns:a16="http://schemas.microsoft.com/office/drawing/2014/main" id="{F14F4EBB-0473-40F5-B783-0CFFFE22F698}"/>
                    </a:ext>
                  </a:extLst>
                </p:cNvPr>
                <p:cNvSpPr/>
                <p:nvPr/>
              </p:nvSpPr>
              <p:spPr>
                <a:xfrm>
                  <a:off x="1501532" y="5950339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86" name="Rectangle 885">
                  <a:extLst>
                    <a:ext uri="{FF2B5EF4-FFF2-40B4-BE49-F238E27FC236}">
                      <a16:creationId xmlns:a16="http://schemas.microsoft.com/office/drawing/2014/main" id="{DB212357-ADA5-41EC-B0FB-388B32A22FFE}"/>
                    </a:ext>
                  </a:extLst>
                </p:cNvPr>
                <p:cNvSpPr/>
                <p:nvPr/>
              </p:nvSpPr>
              <p:spPr>
                <a:xfrm>
                  <a:off x="1501532" y="6263373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887" name="Straight Arrow Connector 886">
                <a:extLst>
                  <a:ext uri="{FF2B5EF4-FFF2-40B4-BE49-F238E27FC236}">
                    <a16:creationId xmlns:a16="http://schemas.microsoft.com/office/drawing/2014/main" id="{16B1F62B-2D6D-4D3A-946E-1B0DDBD4893E}"/>
                  </a:ext>
                </a:extLst>
              </p:cNvPr>
              <p:cNvCxnSpPr>
                <a:stCxn id="902" idx="3"/>
                <a:endCxn id="885" idx="1"/>
              </p:cNvCxnSpPr>
              <p:nvPr/>
            </p:nvCxnSpPr>
            <p:spPr>
              <a:xfrm>
                <a:off x="9793482" y="777324"/>
                <a:ext cx="822360" cy="5254237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8" name="Straight Arrow Connector 887">
                <a:extLst>
                  <a:ext uri="{FF2B5EF4-FFF2-40B4-BE49-F238E27FC236}">
                    <a16:creationId xmlns:a16="http://schemas.microsoft.com/office/drawing/2014/main" id="{76B9863A-A16E-4494-BB03-7E84D11CF978}"/>
                  </a:ext>
                </a:extLst>
              </p:cNvPr>
              <p:cNvCxnSpPr>
                <a:stCxn id="901" idx="3"/>
                <a:endCxn id="874" idx="1"/>
              </p:cNvCxnSpPr>
              <p:nvPr/>
            </p:nvCxnSpPr>
            <p:spPr>
              <a:xfrm>
                <a:off x="9793483" y="840644"/>
                <a:ext cx="828645" cy="1309128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9" name="Straight Arrow Connector 888">
                <a:extLst>
                  <a:ext uri="{FF2B5EF4-FFF2-40B4-BE49-F238E27FC236}">
                    <a16:creationId xmlns:a16="http://schemas.microsoft.com/office/drawing/2014/main" id="{67789658-ADF9-492E-A6E3-080D312F75B3}"/>
                  </a:ext>
                </a:extLst>
              </p:cNvPr>
              <p:cNvCxnSpPr>
                <a:stCxn id="905" idx="3"/>
                <a:endCxn id="873" idx="1"/>
              </p:cNvCxnSpPr>
              <p:nvPr/>
            </p:nvCxnSpPr>
            <p:spPr>
              <a:xfrm>
                <a:off x="9793483" y="970035"/>
                <a:ext cx="828645" cy="1243747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0" name="Straight Arrow Connector 889">
                <a:extLst>
                  <a:ext uri="{FF2B5EF4-FFF2-40B4-BE49-F238E27FC236}">
                    <a16:creationId xmlns:a16="http://schemas.microsoft.com/office/drawing/2014/main" id="{A6F71A1D-E1CD-41BC-92C5-7B2265F3E8E1}"/>
                  </a:ext>
                </a:extLst>
              </p:cNvPr>
              <p:cNvCxnSpPr>
                <a:stCxn id="906" idx="3"/>
                <a:endCxn id="884" idx="1"/>
              </p:cNvCxnSpPr>
              <p:nvPr/>
            </p:nvCxnSpPr>
            <p:spPr>
              <a:xfrm>
                <a:off x="9793482" y="906714"/>
                <a:ext cx="822360" cy="518885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1" name="Straight Arrow Connector 890">
                <a:extLst>
                  <a:ext uri="{FF2B5EF4-FFF2-40B4-BE49-F238E27FC236}">
                    <a16:creationId xmlns:a16="http://schemas.microsoft.com/office/drawing/2014/main" id="{9AA4E2C7-A4DE-4BBE-805B-A2DC4BD8E633}"/>
                  </a:ext>
                </a:extLst>
              </p:cNvPr>
              <p:cNvCxnSpPr>
                <a:stCxn id="913" idx="3"/>
                <a:endCxn id="861" idx="1"/>
              </p:cNvCxnSpPr>
              <p:nvPr/>
            </p:nvCxnSpPr>
            <p:spPr>
              <a:xfrm flipV="1">
                <a:off x="9784208" y="892152"/>
                <a:ext cx="837561" cy="138100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2" name="Straight Arrow Connector 891">
                <a:extLst>
                  <a:ext uri="{FF2B5EF4-FFF2-40B4-BE49-F238E27FC236}">
                    <a16:creationId xmlns:a16="http://schemas.microsoft.com/office/drawing/2014/main" id="{08A81B79-2ECB-40DF-92D4-705C6C5BFEFC}"/>
                  </a:ext>
                </a:extLst>
              </p:cNvPr>
              <p:cNvCxnSpPr>
                <a:stCxn id="912" idx="3"/>
                <a:endCxn id="879" idx="1"/>
              </p:cNvCxnSpPr>
              <p:nvPr/>
            </p:nvCxnSpPr>
            <p:spPr>
              <a:xfrm>
                <a:off x="9784208" y="2337138"/>
                <a:ext cx="831635" cy="242638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3" name="Straight Arrow Connector 892">
                <a:extLst>
                  <a:ext uri="{FF2B5EF4-FFF2-40B4-BE49-F238E27FC236}">
                    <a16:creationId xmlns:a16="http://schemas.microsoft.com/office/drawing/2014/main" id="{E5FEC910-B1DC-44C1-9C8D-CCB5D50C238F}"/>
                  </a:ext>
                </a:extLst>
              </p:cNvPr>
              <p:cNvCxnSpPr>
                <a:stCxn id="850" idx="3"/>
                <a:endCxn id="867" idx="1"/>
              </p:cNvCxnSpPr>
              <p:nvPr/>
            </p:nvCxnSpPr>
            <p:spPr>
              <a:xfrm flipV="1">
                <a:off x="9789214" y="3504043"/>
                <a:ext cx="842763" cy="1243463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4" name="Straight Arrow Connector 893">
                <a:extLst>
                  <a:ext uri="{FF2B5EF4-FFF2-40B4-BE49-F238E27FC236}">
                    <a16:creationId xmlns:a16="http://schemas.microsoft.com/office/drawing/2014/main" id="{6374F12E-C419-4B54-AA91-5614962C8980}"/>
                  </a:ext>
                </a:extLst>
              </p:cNvPr>
              <p:cNvCxnSpPr>
                <a:stCxn id="849" idx="3"/>
                <a:endCxn id="866" idx="1"/>
              </p:cNvCxnSpPr>
              <p:nvPr/>
            </p:nvCxnSpPr>
            <p:spPr>
              <a:xfrm flipV="1">
                <a:off x="9789214" y="3568051"/>
                <a:ext cx="842763" cy="1243463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5" name="Straight Arrow Connector 894">
                <a:extLst>
                  <a:ext uri="{FF2B5EF4-FFF2-40B4-BE49-F238E27FC236}">
                    <a16:creationId xmlns:a16="http://schemas.microsoft.com/office/drawing/2014/main" id="{0D4309A4-A44F-4F74-B9E1-A731EEC84A22}"/>
                  </a:ext>
                </a:extLst>
              </p:cNvPr>
              <p:cNvCxnSpPr>
                <a:stCxn id="852" idx="3"/>
                <a:endCxn id="860" idx="1"/>
              </p:cNvCxnSpPr>
              <p:nvPr/>
            </p:nvCxnSpPr>
            <p:spPr>
              <a:xfrm flipV="1">
                <a:off x="9789214" y="956161"/>
                <a:ext cx="832555" cy="3919361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6" name="Straight Arrow Connector 895">
                <a:extLst>
                  <a:ext uri="{FF2B5EF4-FFF2-40B4-BE49-F238E27FC236}">
                    <a16:creationId xmlns:a16="http://schemas.microsoft.com/office/drawing/2014/main" id="{D38814B0-DCEC-480B-9E38-EB4FD0F5E0D6}"/>
                  </a:ext>
                </a:extLst>
              </p:cNvPr>
              <p:cNvCxnSpPr>
                <a:stCxn id="927" idx="3"/>
                <a:endCxn id="868" idx="1"/>
              </p:cNvCxnSpPr>
              <p:nvPr/>
            </p:nvCxnSpPr>
            <p:spPr>
              <a:xfrm flipV="1">
                <a:off x="9793974" y="3632058"/>
                <a:ext cx="838002" cy="2379478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7" name="Straight Arrow Connector 896">
                <a:extLst>
                  <a:ext uri="{FF2B5EF4-FFF2-40B4-BE49-F238E27FC236}">
                    <a16:creationId xmlns:a16="http://schemas.microsoft.com/office/drawing/2014/main" id="{67311726-24C4-48DA-94A8-134E7B3499DB}"/>
                  </a:ext>
                </a:extLst>
              </p:cNvPr>
              <p:cNvCxnSpPr>
                <a:stCxn id="926" idx="3"/>
                <a:endCxn id="958" idx="1"/>
              </p:cNvCxnSpPr>
              <p:nvPr/>
            </p:nvCxnSpPr>
            <p:spPr>
              <a:xfrm flipV="1">
                <a:off x="9793974" y="4895112"/>
                <a:ext cx="821480" cy="1180073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8" name="Straight Arrow Connector 897">
                <a:extLst>
                  <a:ext uri="{FF2B5EF4-FFF2-40B4-BE49-F238E27FC236}">
                    <a16:creationId xmlns:a16="http://schemas.microsoft.com/office/drawing/2014/main" id="{B342F7FF-0D1B-4F14-AA50-2229D0F5ACE9}"/>
                  </a:ext>
                </a:extLst>
              </p:cNvPr>
              <p:cNvCxnSpPr>
                <a:stCxn id="910" idx="3"/>
                <a:endCxn id="886" idx="1"/>
              </p:cNvCxnSpPr>
              <p:nvPr/>
            </p:nvCxnSpPr>
            <p:spPr>
              <a:xfrm>
                <a:off x="9784208" y="2209178"/>
                <a:ext cx="831635" cy="3950399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9" name="Straight Arrow Connector 898">
                <a:extLst>
                  <a:ext uri="{FF2B5EF4-FFF2-40B4-BE49-F238E27FC236}">
                    <a16:creationId xmlns:a16="http://schemas.microsoft.com/office/drawing/2014/main" id="{DEDC6099-68BD-4C03-8E0F-63C88AAFCF03}"/>
                  </a:ext>
                </a:extLst>
              </p:cNvPr>
              <p:cNvCxnSpPr>
                <a:stCxn id="911" idx="3"/>
                <a:endCxn id="875" idx="1"/>
              </p:cNvCxnSpPr>
              <p:nvPr/>
            </p:nvCxnSpPr>
            <p:spPr>
              <a:xfrm>
                <a:off x="9784207" y="2145198"/>
                <a:ext cx="837920" cy="132591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00" name="Group 899">
                <a:extLst>
                  <a:ext uri="{FF2B5EF4-FFF2-40B4-BE49-F238E27FC236}">
                    <a16:creationId xmlns:a16="http://schemas.microsoft.com/office/drawing/2014/main" id="{509BDE54-64C8-4827-8211-826489E8AEC9}"/>
                  </a:ext>
                </a:extLst>
              </p:cNvPr>
              <p:cNvGrpSpPr/>
              <p:nvPr/>
            </p:nvGrpSpPr>
            <p:grpSpPr>
              <a:xfrm>
                <a:off x="9519162" y="745662"/>
                <a:ext cx="274320" cy="256032"/>
                <a:chOff x="-9168" y="976137"/>
                <a:chExt cx="699767" cy="632855"/>
              </a:xfrm>
            </p:grpSpPr>
            <p:sp>
              <p:nvSpPr>
                <p:cNvPr id="901" name="Rectangle 900">
                  <a:extLst>
                    <a:ext uri="{FF2B5EF4-FFF2-40B4-BE49-F238E27FC236}">
                      <a16:creationId xmlns:a16="http://schemas.microsoft.com/office/drawing/2014/main" id="{E1DA2124-6EC0-4D3E-90FB-ADB54098F89D}"/>
                    </a:ext>
                  </a:extLst>
                </p:cNvPr>
                <p:cNvSpPr/>
                <p:nvPr/>
              </p:nvSpPr>
              <p:spPr>
                <a:xfrm>
                  <a:off x="-7190" y="1132653"/>
                  <a:ext cx="697789" cy="156516"/>
                </a:xfrm>
                <a:prstGeom prst="rect">
                  <a:avLst/>
                </a:prstGeom>
                <a:solidFill>
                  <a:srgbClr val="00B0F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2" name="Rectangle 901">
                  <a:extLst>
                    <a:ext uri="{FF2B5EF4-FFF2-40B4-BE49-F238E27FC236}">
                      <a16:creationId xmlns:a16="http://schemas.microsoft.com/office/drawing/2014/main" id="{36402E8D-339B-4E96-AEBE-E328019A7843}"/>
                    </a:ext>
                  </a:extLst>
                </p:cNvPr>
                <p:cNvSpPr/>
                <p:nvPr/>
              </p:nvSpPr>
              <p:spPr>
                <a:xfrm>
                  <a:off x="-7190" y="976137"/>
                  <a:ext cx="697789" cy="156516"/>
                </a:xfrm>
                <a:prstGeom prst="rect">
                  <a:avLst/>
                </a:prstGeom>
                <a:solidFill>
                  <a:srgbClr val="00B050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3" name="Rectangle 902">
                  <a:extLst>
                    <a:ext uri="{FF2B5EF4-FFF2-40B4-BE49-F238E27FC236}">
                      <a16:creationId xmlns:a16="http://schemas.microsoft.com/office/drawing/2014/main" id="{A6A03F94-55C8-423E-A5EB-C688BDFF7E38}"/>
                    </a:ext>
                  </a:extLst>
                </p:cNvPr>
                <p:cNvSpPr/>
                <p:nvPr/>
              </p:nvSpPr>
              <p:spPr>
                <a:xfrm>
                  <a:off x="-9168" y="1132653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4" name="Rectangle 903">
                  <a:extLst>
                    <a:ext uri="{FF2B5EF4-FFF2-40B4-BE49-F238E27FC236}">
                      <a16:creationId xmlns:a16="http://schemas.microsoft.com/office/drawing/2014/main" id="{F5598207-9457-4FE7-B2BE-5C2DBF89D911}"/>
                    </a:ext>
                  </a:extLst>
                </p:cNvPr>
                <p:cNvSpPr/>
                <p:nvPr/>
              </p:nvSpPr>
              <p:spPr>
                <a:xfrm>
                  <a:off x="-9168" y="976137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5" name="Rectangle 904">
                  <a:extLst>
                    <a:ext uri="{FF2B5EF4-FFF2-40B4-BE49-F238E27FC236}">
                      <a16:creationId xmlns:a16="http://schemas.microsoft.com/office/drawing/2014/main" id="{31C085A0-A4CC-4093-BE7B-30CD5D45B566}"/>
                    </a:ext>
                  </a:extLst>
                </p:cNvPr>
                <p:cNvSpPr/>
                <p:nvPr/>
              </p:nvSpPr>
              <p:spPr>
                <a:xfrm>
                  <a:off x="-7190" y="1452476"/>
                  <a:ext cx="697789" cy="156516"/>
                </a:xfrm>
                <a:prstGeom prst="rect">
                  <a:avLst/>
                </a:prstGeom>
                <a:solidFill>
                  <a:srgbClr val="00B0F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6" name="Rectangle 905">
                  <a:extLst>
                    <a:ext uri="{FF2B5EF4-FFF2-40B4-BE49-F238E27FC236}">
                      <a16:creationId xmlns:a16="http://schemas.microsoft.com/office/drawing/2014/main" id="{695E69E9-00B4-4F18-9CCD-3B0E62295D8A}"/>
                    </a:ext>
                  </a:extLst>
                </p:cNvPr>
                <p:cNvSpPr/>
                <p:nvPr/>
              </p:nvSpPr>
              <p:spPr>
                <a:xfrm>
                  <a:off x="-7190" y="1295960"/>
                  <a:ext cx="697789" cy="156516"/>
                </a:xfrm>
                <a:prstGeom prst="rect">
                  <a:avLst/>
                </a:prstGeom>
                <a:solidFill>
                  <a:srgbClr val="00B050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7" name="Rectangle 906">
                  <a:extLst>
                    <a:ext uri="{FF2B5EF4-FFF2-40B4-BE49-F238E27FC236}">
                      <a16:creationId xmlns:a16="http://schemas.microsoft.com/office/drawing/2014/main" id="{6C1F6A81-F10F-4E1E-8664-38EB8E70ECF8}"/>
                    </a:ext>
                  </a:extLst>
                </p:cNvPr>
                <p:cNvSpPr/>
                <p:nvPr/>
              </p:nvSpPr>
              <p:spPr>
                <a:xfrm>
                  <a:off x="-9168" y="1452476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8" name="Rectangle 907">
                  <a:extLst>
                    <a:ext uri="{FF2B5EF4-FFF2-40B4-BE49-F238E27FC236}">
                      <a16:creationId xmlns:a16="http://schemas.microsoft.com/office/drawing/2014/main" id="{E3EF32E2-B745-4A5B-A4CF-34C0CA7918A4}"/>
                    </a:ext>
                  </a:extLst>
                </p:cNvPr>
                <p:cNvSpPr/>
                <p:nvPr/>
              </p:nvSpPr>
              <p:spPr>
                <a:xfrm>
                  <a:off x="-9168" y="1295960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909" name="Group 908">
                <a:extLst>
                  <a:ext uri="{FF2B5EF4-FFF2-40B4-BE49-F238E27FC236}">
                    <a16:creationId xmlns:a16="http://schemas.microsoft.com/office/drawing/2014/main" id="{5B53F819-686E-4EBA-8A4F-3C4331A69A09}"/>
                  </a:ext>
                </a:extLst>
              </p:cNvPr>
              <p:cNvGrpSpPr/>
              <p:nvPr/>
            </p:nvGrpSpPr>
            <p:grpSpPr>
              <a:xfrm>
                <a:off x="9509887" y="2113207"/>
                <a:ext cx="274320" cy="320040"/>
                <a:chOff x="-9767" y="2195965"/>
                <a:chExt cx="699916" cy="782921"/>
              </a:xfrm>
            </p:grpSpPr>
            <p:sp>
              <p:nvSpPr>
                <p:cNvPr id="910" name="Rectangle 909">
                  <a:extLst>
                    <a:ext uri="{FF2B5EF4-FFF2-40B4-BE49-F238E27FC236}">
                      <a16:creationId xmlns:a16="http://schemas.microsoft.com/office/drawing/2014/main" id="{BDC01315-7E1C-4722-8ABC-8B25544D191C}"/>
                    </a:ext>
                  </a:extLst>
                </p:cNvPr>
                <p:cNvSpPr/>
                <p:nvPr/>
              </p:nvSpPr>
              <p:spPr>
                <a:xfrm>
                  <a:off x="-7640" y="2352481"/>
                  <a:ext cx="697789" cy="156516"/>
                </a:xfrm>
                <a:prstGeom prst="rect">
                  <a:avLst/>
                </a:prstGeom>
                <a:solidFill>
                  <a:srgbClr val="00B050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1" name="Rectangle 910">
                  <a:extLst>
                    <a:ext uri="{FF2B5EF4-FFF2-40B4-BE49-F238E27FC236}">
                      <a16:creationId xmlns:a16="http://schemas.microsoft.com/office/drawing/2014/main" id="{7874FC9C-1F0B-4E48-ABAC-24EA43BD4558}"/>
                    </a:ext>
                  </a:extLst>
                </p:cNvPr>
                <p:cNvSpPr/>
                <p:nvPr/>
              </p:nvSpPr>
              <p:spPr>
                <a:xfrm>
                  <a:off x="-7640" y="2195965"/>
                  <a:ext cx="697789" cy="156516"/>
                </a:xfrm>
                <a:prstGeom prst="rect">
                  <a:avLst/>
                </a:prstGeom>
                <a:solidFill>
                  <a:srgbClr val="00B0F0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2" name="Rectangle 911">
                  <a:extLst>
                    <a:ext uri="{FF2B5EF4-FFF2-40B4-BE49-F238E27FC236}">
                      <a16:creationId xmlns:a16="http://schemas.microsoft.com/office/drawing/2014/main" id="{C7524A03-161E-4270-AB33-AFC72E7161BA}"/>
                    </a:ext>
                  </a:extLst>
                </p:cNvPr>
                <p:cNvSpPr/>
                <p:nvPr/>
              </p:nvSpPr>
              <p:spPr>
                <a:xfrm>
                  <a:off x="-7640" y="2665514"/>
                  <a:ext cx="697789" cy="15651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3" name="Rectangle 912">
                  <a:extLst>
                    <a:ext uri="{FF2B5EF4-FFF2-40B4-BE49-F238E27FC236}">
                      <a16:creationId xmlns:a16="http://schemas.microsoft.com/office/drawing/2014/main" id="{1FCAEA7C-9420-4628-9BE6-E6E5F8887062}"/>
                    </a:ext>
                  </a:extLst>
                </p:cNvPr>
                <p:cNvSpPr/>
                <p:nvPr/>
              </p:nvSpPr>
              <p:spPr>
                <a:xfrm>
                  <a:off x="-7640" y="2508998"/>
                  <a:ext cx="697789" cy="156516"/>
                </a:xfrm>
                <a:prstGeom prst="rect">
                  <a:avLst/>
                </a:prstGeom>
                <a:solidFill>
                  <a:srgbClr val="FFC000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4" name="Rectangle 913">
                  <a:extLst>
                    <a:ext uri="{FF2B5EF4-FFF2-40B4-BE49-F238E27FC236}">
                      <a16:creationId xmlns:a16="http://schemas.microsoft.com/office/drawing/2014/main" id="{20F9C560-B1D3-4873-9EFC-D9B48314B2E8}"/>
                    </a:ext>
                  </a:extLst>
                </p:cNvPr>
                <p:cNvSpPr/>
                <p:nvPr/>
              </p:nvSpPr>
              <p:spPr>
                <a:xfrm>
                  <a:off x="-9618" y="2352481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5" name="Rectangle 914">
                  <a:extLst>
                    <a:ext uri="{FF2B5EF4-FFF2-40B4-BE49-F238E27FC236}">
                      <a16:creationId xmlns:a16="http://schemas.microsoft.com/office/drawing/2014/main" id="{EEF71911-4656-4B63-97F2-E6EA1388DCD2}"/>
                    </a:ext>
                  </a:extLst>
                </p:cNvPr>
                <p:cNvSpPr/>
                <p:nvPr/>
              </p:nvSpPr>
              <p:spPr>
                <a:xfrm>
                  <a:off x="-9618" y="2195965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6" name="Rectangle 915">
                  <a:extLst>
                    <a:ext uri="{FF2B5EF4-FFF2-40B4-BE49-F238E27FC236}">
                      <a16:creationId xmlns:a16="http://schemas.microsoft.com/office/drawing/2014/main" id="{4A255940-8449-47BF-ABE9-9F84B9FD89E0}"/>
                    </a:ext>
                  </a:extLst>
                </p:cNvPr>
                <p:cNvSpPr/>
                <p:nvPr/>
              </p:nvSpPr>
              <p:spPr>
                <a:xfrm>
                  <a:off x="-9618" y="2665514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7" name="Rectangle 916">
                  <a:extLst>
                    <a:ext uri="{FF2B5EF4-FFF2-40B4-BE49-F238E27FC236}">
                      <a16:creationId xmlns:a16="http://schemas.microsoft.com/office/drawing/2014/main" id="{23424702-E1F8-4DB8-931F-8709DB45F96B}"/>
                    </a:ext>
                  </a:extLst>
                </p:cNvPr>
                <p:cNvSpPr/>
                <p:nvPr/>
              </p:nvSpPr>
              <p:spPr>
                <a:xfrm>
                  <a:off x="-9618" y="2508998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8" name="Rectangle 917">
                  <a:extLst>
                    <a:ext uri="{FF2B5EF4-FFF2-40B4-BE49-F238E27FC236}">
                      <a16:creationId xmlns:a16="http://schemas.microsoft.com/office/drawing/2014/main" id="{F62ABE00-CD17-4A0C-B1C9-7419C302E8B5}"/>
                    </a:ext>
                  </a:extLst>
                </p:cNvPr>
                <p:cNvSpPr/>
                <p:nvPr/>
              </p:nvSpPr>
              <p:spPr>
                <a:xfrm>
                  <a:off x="-7789" y="2822370"/>
                  <a:ext cx="697789" cy="15651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9" name="Rectangle 918">
                  <a:extLst>
                    <a:ext uri="{FF2B5EF4-FFF2-40B4-BE49-F238E27FC236}">
                      <a16:creationId xmlns:a16="http://schemas.microsoft.com/office/drawing/2014/main" id="{2E8BBA4D-8966-40E1-A088-00ACB57C2475}"/>
                    </a:ext>
                  </a:extLst>
                </p:cNvPr>
                <p:cNvSpPr/>
                <p:nvPr/>
              </p:nvSpPr>
              <p:spPr>
                <a:xfrm>
                  <a:off x="-9767" y="2822370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920" name="Group 919">
                <a:extLst>
                  <a:ext uri="{FF2B5EF4-FFF2-40B4-BE49-F238E27FC236}">
                    <a16:creationId xmlns:a16="http://schemas.microsoft.com/office/drawing/2014/main" id="{9197B9AE-76DC-4ED1-9879-99A2C5B10FD8}"/>
                  </a:ext>
                </a:extLst>
              </p:cNvPr>
              <p:cNvGrpSpPr/>
              <p:nvPr/>
            </p:nvGrpSpPr>
            <p:grpSpPr>
              <a:xfrm>
                <a:off x="9509887" y="3360465"/>
                <a:ext cx="274320" cy="128016"/>
                <a:chOff x="-10297" y="3581792"/>
                <a:chExt cx="699767" cy="313032"/>
              </a:xfrm>
            </p:grpSpPr>
            <p:sp>
              <p:nvSpPr>
                <p:cNvPr id="921" name="Rectangle 920">
                  <a:extLst>
                    <a:ext uri="{FF2B5EF4-FFF2-40B4-BE49-F238E27FC236}">
                      <a16:creationId xmlns:a16="http://schemas.microsoft.com/office/drawing/2014/main" id="{2F215224-687B-455D-90C5-416EEB05AD96}"/>
                    </a:ext>
                  </a:extLst>
                </p:cNvPr>
                <p:cNvSpPr/>
                <p:nvPr/>
              </p:nvSpPr>
              <p:spPr>
                <a:xfrm>
                  <a:off x="-8319" y="3738308"/>
                  <a:ext cx="697789" cy="156516"/>
                </a:xfrm>
                <a:prstGeom prst="rect">
                  <a:avLst/>
                </a:prstGeom>
                <a:solidFill>
                  <a:srgbClr val="00B0F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2" name="Rectangle 921">
                  <a:extLst>
                    <a:ext uri="{FF2B5EF4-FFF2-40B4-BE49-F238E27FC236}">
                      <a16:creationId xmlns:a16="http://schemas.microsoft.com/office/drawing/2014/main" id="{9396A948-6B0B-441A-A520-9038B39A79F8}"/>
                    </a:ext>
                  </a:extLst>
                </p:cNvPr>
                <p:cNvSpPr/>
                <p:nvPr/>
              </p:nvSpPr>
              <p:spPr>
                <a:xfrm>
                  <a:off x="-8319" y="3581792"/>
                  <a:ext cx="697789" cy="156516"/>
                </a:xfrm>
                <a:prstGeom prst="rect">
                  <a:avLst/>
                </a:prstGeom>
                <a:solidFill>
                  <a:srgbClr val="00B050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3" name="Rectangle 922">
                  <a:extLst>
                    <a:ext uri="{FF2B5EF4-FFF2-40B4-BE49-F238E27FC236}">
                      <a16:creationId xmlns:a16="http://schemas.microsoft.com/office/drawing/2014/main" id="{1590C6D1-5781-4089-9583-F1FC6F972FC8}"/>
                    </a:ext>
                  </a:extLst>
                </p:cNvPr>
                <p:cNvSpPr/>
                <p:nvPr/>
              </p:nvSpPr>
              <p:spPr>
                <a:xfrm>
                  <a:off x="-10297" y="3738308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4" name="Rectangle 923">
                  <a:extLst>
                    <a:ext uri="{FF2B5EF4-FFF2-40B4-BE49-F238E27FC236}">
                      <a16:creationId xmlns:a16="http://schemas.microsoft.com/office/drawing/2014/main" id="{01410E8B-5C67-4AA5-B3EA-10832D987F90}"/>
                    </a:ext>
                  </a:extLst>
                </p:cNvPr>
                <p:cNvSpPr/>
                <p:nvPr/>
              </p:nvSpPr>
              <p:spPr>
                <a:xfrm>
                  <a:off x="-10297" y="3581792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925" name="Group 924">
                <a:extLst>
                  <a:ext uri="{FF2B5EF4-FFF2-40B4-BE49-F238E27FC236}">
                    <a16:creationId xmlns:a16="http://schemas.microsoft.com/office/drawing/2014/main" id="{CCAE95DA-F979-42F1-B66D-36C360703DF3}"/>
                  </a:ext>
                </a:extLst>
              </p:cNvPr>
              <p:cNvGrpSpPr/>
              <p:nvPr/>
            </p:nvGrpSpPr>
            <p:grpSpPr>
              <a:xfrm>
                <a:off x="9519654" y="5979712"/>
                <a:ext cx="274320" cy="320040"/>
                <a:chOff x="0" y="5935208"/>
                <a:chExt cx="700298" cy="787009"/>
              </a:xfrm>
            </p:grpSpPr>
            <p:sp>
              <p:nvSpPr>
                <p:cNvPr id="926" name="Rectangle 925">
                  <a:extLst>
                    <a:ext uri="{FF2B5EF4-FFF2-40B4-BE49-F238E27FC236}">
                      <a16:creationId xmlns:a16="http://schemas.microsoft.com/office/drawing/2014/main" id="{725CB95C-3A0C-4B4F-A385-260340E8571E}"/>
                    </a:ext>
                  </a:extLst>
                </p:cNvPr>
                <p:cNvSpPr/>
                <p:nvPr/>
              </p:nvSpPr>
              <p:spPr>
                <a:xfrm>
                  <a:off x="2509" y="6091725"/>
                  <a:ext cx="697789" cy="15651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7" name="Rectangle 926">
                  <a:extLst>
                    <a:ext uri="{FF2B5EF4-FFF2-40B4-BE49-F238E27FC236}">
                      <a16:creationId xmlns:a16="http://schemas.microsoft.com/office/drawing/2014/main" id="{6CAD5F5C-1FEC-4783-A088-381657BE2C01}"/>
                    </a:ext>
                  </a:extLst>
                </p:cNvPr>
                <p:cNvSpPr/>
                <p:nvPr/>
              </p:nvSpPr>
              <p:spPr>
                <a:xfrm>
                  <a:off x="2509" y="5935208"/>
                  <a:ext cx="697789" cy="156516"/>
                </a:xfrm>
                <a:prstGeom prst="rect">
                  <a:avLst/>
                </a:prstGeom>
                <a:solidFill>
                  <a:srgbClr val="7030A0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8" name="Rectangle 927">
                  <a:extLst>
                    <a:ext uri="{FF2B5EF4-FFF2-40B4-BE49-F238E27FC236}">
                      <a16:creationId xmlns:a16="http://schemas.microsoft.com/office/drawing/2014/main" id="{76AFB1FB-FA17-4AA2-A742-3D35F0D0FF4D}"/>
                    </a:ext>
                  </a:extLst>
                </p:cNvPr>
                <p:cNvSpPr/>
                <p:nvPr/>
              </p:nvSpPr>
              <p:spPr>
                <a:xfrm>
                  <a:off x="2509" y="6248242"/>
                  <a:ext cx="697789" cy="156516"/>
                </a:xfrm>
                <a:prstGeom prst="rect">
                  <a:avLst/>
                </a:prstGeom>
                <a:solidFill>
                  <a:srgbClr val="00B0F0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9" name="Rectangle 928">
                  <a:extLst>
                    <a:ext uri="{FF2B5EF4-FFF2-40B4-BE49-F238E27FC236}">
                      <a16:creationId xmlns:a16="http://schemas.microsoft.com/office/drawing/2014/main" id="{062433EE-A4CA-4DD1-9E55-FB98206EB298}"/>
                    </a:ext>
                  </a:extLst>
                </p:cNvPr>
                <p:cNvSpPr/>
                <p:nvPr/>
              </p:nvSpPr>
              <p:spPr>
                <a:xfrm>
                  <a:off x="531" y="6091725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0" name="Rectangle 929">
                  <a:extLst>
                    <a:ext uri="{FF2B5EF4-FFF2-40B4-BE49-F238E27FC236}">
                      <a16:creationId xmlns:a16="http://schemas.microsoft.com/office/drawing/2014/main" id="{33945522-A7D0-44D5-9523-5D66BB920E82}"/>
                    </a:ext>
                  </a:extLst>
                </p:cNvPr>
                <p:cNvSpPr/>
                <p:nvPr/>
              </p:nvSpPr>
              <p:spPr>
                <a:xfrm>
                  <a:off x="531" y="5935208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1" name="Rectangle 930">
                  <a:extLst>
                    <a:ext uri="{FF2B5EF4-FFF2-40B4-BE49-F238E27FC236}">
                      <a16:creationId xmlns:a16="http://schemas.microsoft.com/office/drawing/2014/main" id="{0EFEA336-13FB-47D1-A81E-915319E5D581}"/>
                    </a:ext>
                  </a:extLst>
                </p:cNvPr>
                <p:cNvSpPr/>
                <p:nvPr/>
              </p:nvSpPr>
              <p:spPr>
                <a:xfrm>
                  <a:off x="531" y="6248242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2" name="Rectangle 931">
                  <a:extLst>
                    <a:ext uri="{FF2B5EF4-FFF2-40B4-BE49-F238E27FC236}">
                      <a16:creationId xmlns:a16="http://schemas.microsoft.com/office/drawing/2014/main" id="{3D315B81-D871-4FE3-871C-B5526F45E195}"/>
                    </a:ext>
                  </a:extLst>
                </p:cNvPr>
                <p:cNvSpPr/>
                <p:nvPr/>
              </p:nvSpPr>
              <p:spPr>
                <a:xfrm>
                  <a:off x="1978" y="6565701"/>
                  <a:ext cx="697789" cy="156516"/>
                </a:xfrm>
                <a:prstGeom prst="rect">
                  <a:avLst/>
                </a:prstGeom>
                <a:solidFill>
                  <a:srgbClr val="00B0F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3" name="Rectangle 932">
                  <a:extLst>
                    <a:ext uri="{FF2B5EF4-FFF2-40B4-BE49-F238E27FC236}">
                      <a16:creationId xmlns:a16="http://schemas.microsoft.com/office/drawing/2014/main" id="{3F4EC9F8-3895-4A41-9192-470D6AE13223}"/>
                    </a:ext>
                  </a:extLst>
                </p:cNvPr>
                <p:cNvSpPr/>
                <p:nvPr/>
              </p:nvSpPr>
              <p:spPr>
                <a:xfrm>
                  <a:off x="1978" y="6409185"/>
                  <a:ext cx="697789" cy="156516"/>
                </a:xfrm>
                <a:prstGeom prst="rect">
                  <a:avLst/>
                </a:prstGeom>
                <a:solidFill>
                  <a:srgbClr val="00B050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4" name="Rectangle 933">
                  <a:extLst>
                    <a:ext uri="{FF2B5EF4-FFF2-40B4-BE49-F238E27FC236}">
                      <a16:creationId xmlns:a16="http://schemas.microsoft.com/office/drawing/2014/main" id="{65AF5B13-EDD2-40D0-8551-BA5AEE654E47}"/>
                    </a:ext>
                  </a:extLst>
                </p:cNvPr>
                <p:cNvSpPr/>
                <p:nvPr/>
              </p:nvSpPr>
              <p:spPr>
                <a:xfrm>
                  <a:off x="0" y="6565701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5" name="Rectangle 934">
                  <a:extLst>
                    <a:ext uri="{FF2B5EF4-FFF2-40B4-BE49-F238E27FC236}">
                      <a16:creationId xmlns:a16="http://schemas.microsoft.com/office/drawing/2014/main" id="{37F9413C-AABF-44A2-9EE0-4BAA9B141C65}"/>
                    </a:ext>
                  </a:extLst>
                </p:cNvPr>
                <p:cNvSpPr/>
                <p:nvPr/>
              </p:nvSpPr>
              <p:spPr>
                <a:xfrm>
                  <a:off x="0" y="6409185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936" name="Group 935">
                <a:extLst>
                  <a:ext uri="{FF2B5EF4-FFF2-40B4-BE49-F238E27FC236}">
                    <a16:creationId xmlns:a16="http://schemas.microsoft.com/office/drawing/2014/main" id="{972A990F-3181-49EB-8D14-B9F5B75DF403}"/>
                  </a:ext>
                </a:extLst>
              </p:cNvPr>
              <p:cNvGrpSpPr/>
              <p:nvPr/>
            </p:nvGrpSpPr>
            <p:grpSpPr>
              <a:xfrm>
                <a:off x="10622486" y="2308360"/>
                <a:ext cx="274320" cy="192024"/>
                <a:chOff x="1503507" y="3584988"/>
                <a:chExt cx="699767" cy="469550"/>
              </a:xfrm>
            </p:grpSpPr>
            <p:sp>
              <p:nvSpPr>
                <p:cNvPr id="937" name="Rectangle 936">
                  <a:extLst>
                    <a:ext uri="{FF2B5EF4-FFF2-40B4-BE49-F238E27FC236}">
                      <a16:creationId xmlns:a16="http://schemas.microsoft.com/office/drawing/2014/main" id="{AC34643B-B414-4924-8F88-E816C76DF7A0}"/>
                    </a:ext>
                  </a:extLst>
                </p:cNvPr>
                <p:cNvSpPr/>
                <p:nvPr/>
              </p:nvSpPr>
              <p:spPr>
                <a:xfrm>
                  <a:off x="1505485" y="3741506"/>
                  <a:ext cx="697789" cy="156516"/>
                </a:xfrm>
                <a:prstGeom prst="rect">
                  <a:avLst/>
                </a:prstGeom>
                <a:solidFill>
                  <a:srgbClr val="00B0F0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8" name="Rectangle 937">
                  <a:extLst>
                    <a:ext uri="{FF2B5EF4-FFF2-40B4-BE49-F238E27FC236}">
                      <a16:creationId xmlns:a16="http://schemas.microsoft.com/office/drawing/2014/main" id="{B93DACCC-C625-493B-B7A2-8A606C99636E}"/>
                    </a:ext>
                  </a:extLst>
                </p:cNvPr>
                <p:cNvSpPr/>
                <p:nvPr/>
              </p:nvSpPr>
              <p:spPr>
                <a:xfrm>
                  <a:off x="1505485" y="3584988"/>
                  <a:ext cx="697789" cy="156516"/>
                </a:xfrm>
                <a:prstGeom prst="rect">
                  <a:avLst/>
                </a:prstGeom>
                <a:solidFill>
                  <a:srgbClr val="00B0F0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9" name="Rectangle 938">
                  <a:extLst>
                    <a:ext uri="{FF2B5EF4-FFF2-40B4-BE49-F238E27FC236}">
                      <a16:creationId xmlns:a16="http://schemas.microsoft.com/office/drawing/2014/main" id="{DEAD9BDE-1BB5-48D7-B876-B9BDE2AFBE85}"/>
                    </a:ext>
                  </a:extLst>
                </p:cNvPr>
                <p:cNvSpPr/>
                <p:nvPr/>
              </p:nvSpPr>
              <p:spPr>
                <a:xfrm>
                  <a:off x="1505485" y="3898022"/>
                  <a:ext cx="697789" cy="156516"/>
                </a:xfrm>
                <a:prstGeom prst="rect">
                  <a:avLst/>
                </a:prstGeom>
                <a:solidFill>
                  <a:srgbClr val="00B0F0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0" name="Rectangle 939">
                  <a:extLst>
                    <a:ext uri="{FF2B5EF4-FFF2-40B4-BE49-F238E27FC236}">
                      <a16:creationId xmlns:a16="http://schemas.microsoft.com/office/drawing/2014/main" id="{2D08A1D8-43D4-49C7-B949-05C0FCB195BD}"/>
                    </a:ext>
                  </a:extLst>
                </p:cNvPr>
                <p:cNvSpPr/>
                <p:nvPr/>
              </p:nvSpPr>
              <p:spPr>
                <a:xfrm>
                  <a:off x="1503507" y="3741506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1" name="Rectangle 940">
                  <a:extLst>
                    <a:ext uri="{FF2B5EF4-FFF2-40B4-BE49-F238E27FC236}">
                      <a16:creationId xmlns:a16="http://schemas.microsoft.com/office/drawing/2014/main" id="{10B14950-EFFF-4AB7-934D-9C6F28617FD4}"/>
                    </a:ext>
                  </a:extLst>
                </p:cNvPr>
                <p:cNvSpPr/>
                <p:nvPr/>
              </p:nvSpPr>
              <p:spPr>
                <a:xfrm>
                  <a:off x="1503507" y="3584988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2" name="Rectangle 941">
                  <a:extLst>
                    <a:ext uri="{FF2B5EF4-FFF2-40B4-BE49-F238E27FC236}">
                      <a16:creationId xmlns:a16="http://schemas.microsoft.com/office/drawing/2014/main" id="{7AFF853C-6A1D-4B4D-B78A-8BF0421DB8A5}"/>
                    </a:ext>
                  </a:extLst>
                </p:cNvPr>
                <p:cNvSpPr/>
                <p:nvPr/>
              </p:nvSpPr>
              <p:spPr>
                <a:xfrm>
                  <a:off x="1503507" y="3898022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943" name="Straight Arrow Connector 942">
                <a:extLst>
                  <a:ext uri="{FF2B5EF4-FFF2-40B4-BE49-F238E27FC236}">
                    <a16:creationId xmlns:a16="http://schemas.microsoft.com/office/drawing/2014/main" id="{0C8249A0-2EEA-4F5D-BC16-E96FC655D2DB}"/>
                  </a:ext>
                </a:extLst>
              </p:cNvPr>
              <p:cNvCxnSpPr>
                <a:stCxn id="921" idx="3"/>
                <a:endCxn id="941" idx="1"/>
              </p:cNvCxnSpPr>
              <p:nvPr/>
            </p:nvCxnSpPr>
            <p:spPr>
              <a:xfrm flipV="1">
                <a:off x="9784208" y="2340365"/>
                <a:ext cx="838279" cy="1116113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4" name="Straight Arrow Connector 943">
                <a:extLst>
                  <a:ext uri="{FF2B5EF4-FFF2-40B4-BE49-F238E27FC236}">
                    <a16:creationId xmlns:a16="http://schemas.microsoft.com/office/drawing/2014/main" id="{6803517F-84AC-4CEB-A0FB-C663DF172C0A}"/>
                  </a:ext>
                </a:extLst>
              </p:cNvPr>
              <p:cNvCxnSpPr>
                <a:stCxn id="928" idx="3"/>
                <a:endCxn id="940" idx="1"/>
              </p:cNvCxnSpPr>
              <p:nvPr/>
            </p:nvCxnSpPr>
            <p:spPr>
              <a:xfrm flipV="1">
                <a:off x="9793974" y="2404374"/>
                <a:ext cx="828512" cy="3734459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5" name="Straight Arrow Connector 944">
                <a:extLst>
                  <a:ext uri="{FF2B5EF4-FFF2-40B4-BE49-F238E27FC236}">
                    <a16:creationId xmlns:a16="http://schemas.microsoft.com/office/drawing/2014/main" id="{CD49BF97-6558-4759-B1AA-8250E2BD973A}"/>
                  </a:ext>
                </a:extLst>
              </p:cNvPr>
              <p:cNvCxnSpPr>
                <a:stCxn id="932" idx="3"/>
                <a:endCxn id="942" idx="1"/>
              </p:cNvCxnSpPr>
              <p:nvPr/>
            </p:nvCxnSpPr>
            <p:spPr>
              <a:xfrm flipV="1">
                <a:off x="9793766" y="2468380"/>
                <a:ext cx="828720" cy="3799548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46" name="Group 945">
                <a:extLst>
                  <a:ext uri="{FF2B5EF4-FFF2-40B4-BE49-F238E27FC236}">
                    <a16:creationId xmlns:a16="http://schemas.microsoft.com/office/drawing/2014/main" id="{8D1BE396-AB2F-4BFB-9086-B8D8910CF7B9}"/>
                  </a:ext>
                </a:extLst>
              </p:cNvPr>
              <p:cNvGrpSpPr/>
              <p:nvPr/>
            </p:nvGrpSpPr>
            <p:grpSpPr>
              <a:xfrm>
                <a:off x="10615842" y="6193831"/>
                <a:ext cx="274320" cy="192024"/>
                <a:chOff x="1501532" y="5950339"/>
                <a:chExt cx="699763" cy="469550"/>
              </a:xfrm>
            </p:grpSpPr>
            <p:sp>
              <p:nvSpPr>
                <p:cNvPr id="947" name="Rectangle 946">
                  <a:extLst>
                    <a:ext uri="{FF2B5EF4-FFF2-40B4-BE49-F238E27FC236}">
                      <a16:creationId xmlns:a16="http://schemas.microsoft.com/office/drawing/2014/main" id="{50F6433B-FCF3-46DC-92FC-62A2E0CA6424}"/>
                    </a:ext>
                  </a:extLst>
                </p:cNvPr>
                <p:cNvSpPr/>
                <p:nvPr/>
              </p:nvSpPr>
              <p:spPr>
                <a:xfrm>
                  <a:off x="1503506" y="6106856"/>
                  <a:ext cx="697789" cy="156516"/>
                </a:xfrm>
                <a:prstGeom prst="rect">
                  <a:avLst/>
                </a:prstGeom>
                <a:solidFill>
                  <a:srgbClr val="00B050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8" name="Rectangle 947">
                  <a:extLst>
                    <a:ext uri="{FF2B5EF4-FFF2-40B4-BE49-F238E27FC236}">
                      <a16:creationId xmlns:a16="http://schemas.microsoft.com/office/drawing/2014/main" id="{0FC997A5-0DC1-4366-A805-F651A67BBFEE}"/>
                    </a:ext>
                  </a:extLst>
                </p:cNvPr>
                <p:cNvSpPr/>
                <p:nvPr/>
              </p:nvSpPr>
              <p:spPr>
                <a:xfrm>
                  <a:off x="1503506" y="5950339"/>
                  <a:ext cx="697789" cy="156516"/>
                </a:xfrm>
                <a:prstGeom prst="rect">
                  <a:avLst/>
                </a:prstGeom>
                <a:solidFill>
                  <a:srgbClr val="00B050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9" name="Rectangle 948">
                  <a:extLst>
                    <a:ext uri="{FF2B5EF4-FFF2-40B4-BE49-F238E27FC236}">
                      <a16:creationId xmlns:a16="http://schemas.microsoft.com/office/drawing/2014/main" id="{35061E16-99EC-47FF-989C-708C4F8B7415}"/>
                    </a:ext>
                  </a:extLst>
                </p:cNvPr>
                <p:cNvSpPr/>
                <p:nvPr/>
              </p:nvSpPr>
              <p:spPr>
                <a:xfrm>
                  <a:off x="1503506" y="6263373"/>
                  <a:ext cx="697789" cy="156516"/>
                </a:xfrm>
                <a:prstGeom prst="rect">
                  <a:avLst/>
                </a:prstGeom>
                <a:solidFill>
                  <a:srgbClr val="00B050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50" name="Rectangle 949">
                  <a:extLst>
                    <a:ext uri="{FF2B5EF4-FFF2-40B4-BE49-F238E27FC236}">
                      <a16:creationId xmlns:a16="http://schemas.microsoft.com/office/drawing/2014/main" id="{4CEF02A4-B4D5-48D4-9555-B4D83C6DF535}"/>
                    </a:ext>
                  </a:extLst>
                </p:cNvPr>
                <p:cNvSpPr/>
                <p:nvPr/>
              </p:nvSpPr>
              <p:spPr>
                <a:xfrm>
                  <a:off x="1501532" y="6106856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51" name="Rectangle 950">
                  <a:extLst>
                    <a:ext uri="{FF2B5EF4-FFF2-40B4-BE49-F238E27FC236}">
                      <a16:creationId xmlns:a16="http://schemas.microsoft.com/office/drawing/2014/main" id="{F92D68B7-259C-4407-93C8-5DB3C4E16E20}"/>
                    </a:ext>
                  </a:extLst>
                </p:cNvPr>
                <p:cNvSpPr/>
                <p:nvPr/>
              </p:nvSpPr>
              <p:spPr>
                <a:xfrm>
                  <a:off x="1501532" y="5950339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52" name="Rectangle 951">
                  <a:extLst>
                    <a:ext uri="{FF2B5EF4-FFF2-40B4-BE49-F238E27FC236}">
                      <a16:creationId xmlns:a16="http://schemas.microsoft.com/office/drawing/2014/main" id="{7C5E55DE-489F-4235-A6EC-B65BB890F107}"/>
                    </a:ext>
                  </a:extLst>
                </p:cNvPr>
                <p:cNvSpPr/>
                <p:nvPr/>
              </p:nvSpPr>
              <p:spPr>
                <a:xfrm>
                  <a:off x="1501532" y="6263373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953" name="Straight Arrow Connector 952">
                <a:extLst>
                  <a:ext uri="{FF2B5EF4-FFF2-40B4-BE49-F238E27FC236}">
                    <a16:creationId xmlns:a16="http://schemas.microsoft.com/office/drawing/2014/main" id="{6B5A7B0D-B2EF-463F-AE21-E2622AF7CFAC}"/>
                  </a:ext>
                </a:extLst>
              </p:cNvPr>
              <p:cNvCxnSpPr>
                <a:stCxn id="922" idx="3"/>
                <a:endCxn id="951" idx="1"/>
              </p:cNvCxnSpPr>
              <p:nvPr/>
            </p:nvCxnSpPr>
            <p:spPr>
              <a:xfrm>
                <a:off x="9784208" y="3392469"/>
                <a:ext cx="831635" cy="283336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4" name="Straight Arrow Connector 953">
                <a:extLst>
                  <a:ext uri="{FF2B5EF4-FFF2-40B4-BE49-F238E27FC236}">
                    <a16:creationId xmlns:a16="http://schemas.microsoft.com/office/drawing/2014/main" id="{EB05B797-B8DD-4AF5-BEF7-B7DCF4727AB9}"/>
                  </a:ext>
                </a:extLst>
              </p:cNvPr>
              <p:cNvCxnSpPr>
                <a:stCxn id="851" idx="3"/>
                <a:endCxn id="950" idx="1"/>
              </p:cNvCxnSpPr>
              <p:nvPr/>
            </p:nvCxnSpPr>
            <p:spPr>
              <a:xfrm>
                <a:off x="9789214" y="4939529"/>
                <a:ext cx="826629" cy="1350314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5" name="Straight Arrow Connector 954">
                <a:extLst>
                  <a:ext uri="{FF2B5EF4-FFF2-40B4-BE49-F238E27FC236}">
                    <a16:creationId xmlns:a16="http://schemas.microsoft.com/office/drawing/2014/main" id="{86B578EB-53EC-4538-B8C9-A82761180F98}"/>
                  </a:ext>
                </a:extLst>
              </p:cNvPr>
              <p:cNvCxnSpPr>
                <a:stCxn id="933" idx="3"/>
                <a:endCxn id="952" idx="1"/>
              </p:cNvCxnSpPr>
              <p:nvPr/>
            </p:nvCxnSpPr>
            <p:spPr>
              <a:xfrm>
                <a:off x="9793766" y="6204281"/>
                <a:ext cx="822076" cy="149571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56" name="Group 955">
                <a:extLst>
                  <a:ext uri="{FF2B5EF4-FFF2-40B4-BE49-F238E27FC236}">
                    <a16:creationId xmlns:a16="http://schemas.microsoft.com/office/drawing/2014/main" id="{366E839D-BC8D-42BA-9369-FA2D29F4C84F}"/>
                  </a:ext>
                </a:extLst>
              </p:cNvPr>
              <p:cNvGrpSpPr/>
              <p:nvPr/>
            </p:nvGrpSpPr>
            <p:grpSpPr>
              <a:xfrm>
                <a:off x="10615454" y="4863107"/>
                <a:ext cx="274320" cy="64008"/>
                <a:chOff x="1871392" y="4931652"/>
                <a:chExt cx="274320" cy="64008"/>
              </a:xfrm>
            </p:grpSpPr>
            <p:sp>
              <p:nvSpPr>
                <p:cNvPr id="957" name="Rectangle 956">
                  <a:extLst>
                    <a:ext uri="{FF2B5EF4-FFF2-40B4-BE49-F238E27FC236}">
                      <a16:creationId xmlns:a16="http://schemas.microsoft.com/office/drawing/2014/main" id="{48CFED05-B558-4488-8DC4-A8599F90D59D}"/>
                    </a:ext>
                  </a:extLst>
                </p:cNvPr>
                <p:cNvSpPr/>
                <p:nvPr/>
              </p:nvSpPr>
              <p:spPr>
                <a:xfrm>
                  <a:off x="1872167" y="4931652"/>
                  <a:ext cx="273545" cy="64008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58" name="Rectangle 957">
                  <a:extLst>
                    <a:ext uri="{FF2B5EF4-FFF2-40B4-BE49-F238E27FC236}">
                      <a16:creationId xmlns:a16="http://schemas.microsoft.com/office/drawing/2014/main" id="{06213009-5D6E-4775-9000-CCEBB8253F30}"/>
                    </a:ext>
                  </a:extLst>
                </p:cNvPr>
                <p:cNvSpPr/>
                <p:nvPr/>
              </p:nvSpPr>
              <p:spPr>
                <a:xfrm>
                  <a:off x="1871392" y="4931652"/>
                  <a:ext cx="136772" cy="6400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959" name="Straight Arrow Connector 958">
                <a:extLst>
                  <a:ext uri="{FF2B5EF4-FFF2-40B4-BE49-F238E27FC236}">
                    <a16:creationId xmlns:a16="http://schemas.microsoft.com/office/drawing/2014/main" id="{BDD48AD3-1CD5-4784-B7F0-38238F7E7F83}"/>
                  </a:ext>
                </a:extLst>
              </p:cNvPr>
              <p:cNvCxnSpPr>
                <a:stCxn id="918" idx="3"/>
                <a:endCxn id="878" idx="1"/>
              </p:cNvCxnSpPr>
              <p:nvPr/>
            </p:nvCxnSpPr>
            <p:spPr>
              <a:xfrm>
                <a:off x="9784148" y="2401258"/>
                <a:ext cx="831694" cy="242627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6" name="Rectangle 1175">
              <a:extLst>
                <a:ext uri="{FF2B5EF4-FFF2-40B4-BE49-F238E27FC236}">
                  <a16:creationId xmlns:a16="http://schemas.microsoft.com/office/drawing/2014/main" id="{2D154803-BE30-4FA6-8469-23D2C5BB6E23}"/>
                </a:ext>
              </a:extLst>
            </p:cNvPr>
            <p:cNvSpPr/>
            <p:nvPr/>
          </p:nvSpPr>
          <p:spPr>
            <a:xfrm>
              <a:off x="7661147" y="381574"/>
              <a:ext cx="1444302" cy="43916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ED7D31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All to all comm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F0097CF-EB66-4EE8-BFB0-4B22AA4A6195}"/>
              </a:ext>
            </a:extLst>
          </p:cNvPr>
          <p:cNvGrpSpPr/>
          <p:nvPr/>
        </p:nvGrpSpPr>
        <p:grpSpPr>
          <a:xfrm>
            <a:off x="7534668" y="646544"/>
            <a:ext cx="1302018" cy="6134597"/>
            <a:chOff x="9176088" y="381573"/>
            <a:chExt cx="1302018" cy="6134597"/>
          </a:xfrm>
        </p:grpSpPr>
        <p:sp>
          <p:nvSpPr>
            <p:cNvPr id="965" name="Rectangle 964">
              <a:extLst>
                <a:ext uri="{FF2B5EF4-FFF2-40B4-BE49-F238E27FC236}">
                  <a16:creationId xmlns:a16="http://schemas.microsoft.com/office/drawing/2014/main" id="{933E7498-6EE2-451E-91A1-601A1F850361}"/>
                </a:ext>
              </a:extLst>
            </p:cNvPr>
            <p:cNvSpPr/>
            <p:nvPr/>
          </p:nvSpPr>
          <p:spPr>
            <a:xfrm flipH="1">
              <a:off x="9176088" y="3488390"/>
              <a:ext cx="1294481" cy="9355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6" name="Rectangle 965">
              <a:extLst>
                <a:ext uri="{FF2B5EF4-FFF2-40B4-BE49-F238E27FC236}">
                  <a16:creationId xmlns:a16="http://schemas.microsoft.com/office/drawing/2014/main" id="{DCE03971-5246-4E22-A396-208F9737D878}"/>
                </a:ext>
              </a:extLst>
            </p:cNvPr>
            <p:cNvSpPr/>
            <p:nvPr/>
          </p:nvSpPr>
          <p:spPr>
            <a:xfrm flipH="1">
              <a:off x="9176088" y="4536519"/>
              <a:ext cx="1294481" cy="931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7" name="Rectangle 966">
              <a:extLst>
                <a:ext uri="{FF2B5EF4-FFF2-40B4-BE49-F238E27FC236}">
                  <a16:creationId xmlns:a16="http://schemas.microsoft.com/office/drawing/2014/main" id="{44098B60-F5DE-4E6F-B684-2FC18F01AE3B}"/>
                </a:ext>
              </a:extLst>
            </p:cNvPr>
            <p:cNvSpPr/>
            <p:nvPr/>
          </p:nvSpPr>
          <p:spPr>
            <a:xfrm flipH="1">
              <a:off x="9176089" y="5564781"/>
              <a:ext cx="1294481" cy="9513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8" name="Rectangle 967">
              <a:extLst>
                <a:ext uri="{FF2B5EF4-FFF2-40B4-BE49-F238E27FC236}">
                  <a16:creationId xmlns:a16="http://schemas.microsoft.com/office/drawing/2014/main" id="{B06065DC-882A-4129-9041-9930A577BF1A}"/>
                </a:ext>
              </a:extLst>
            </p:cNvPr>
            <p:cNvSpPr/>
            <p:nvPr/>
          </p:nvSpPr>
          <p:spPr>
            <a:xfrm flipH="1">
              <a:off x="9183625" y="2453226"/>
              <a:ext cx="1294481" cy="9340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9" name="Rectangle 968">
              <a:extLst>
                <a:ext uri="{FF2B5EF4-FFF2-40B4-BE49-F238E27FC236}">
                  <a16:creationId xmlns:a16="http://schemas.microsoft.com/office/drawing/2014/main" id="{9A159A71-A94A-4F3C-B506-DFC67AAEA017}"/>
                </a:ext>
              </a:extLst>
            </p:cNvPr>
            <p:cNvSpPr/>
            <p:nvPr/>
          </p:nvSpPr>
          <p:spPr>
            <a:xfrm flipH="1">
              <a:off x="9176778" y="1409743"/>
              <a:ext cx="1298739" cy="9415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975" name="Group 974">
              <a:extLst>
                <a:ext uri="{FF2B5EF4-FFF2-40B4-BE49-F238E27FC236}">
                  <a16:creationId xmlns:a16="http://schemas.microsoft.com/office/drawing/2014/main" id="{3695CAAF-623B-40FF-A011-DCA821795604}"/>
                </a:ext>
              </a:extLst>
            </p:cNvPr>
            <p:cNvGrpSpPr/>
            <p:nvPr/>
          </p:nvGrpSpPr>
          <p:grpSpPr>
            <a:xfrm flipH="1">
              <a:off x="10073771" y="4838117"/>
              <a:ext cx="252572" cy="206243"/>
              <a:chOff x="-4761" y="4708701"/>
              <a:chExt cx="699768" cy="626065"/>
            </a:xfrm>
          </p:grpSpPr>
          <p:sp>
            <p:nvSpPr>
              <p:cNvPr id="1079" name="Rectangle 1078">
                <a:extLst>
                  <a:ext uri="{FF2B5EF4-FFF2-40B4-BE49-F238E27FC236}">
                    <a16:creationId xmlns:a16="http://schemas.microsoft.com/office/drawing/2014/main" id="{097D27E5-A2CB-49B1-A657-669FFD1491AA}"/>
                  </a:ext>
                </a:extLst>
              </p:cNvPr>
              <p:cNvSpPr/>
              <p:nvPr/>
            </p:nvSpPr>
            <p:spPr>
              <a:xfrm>
                <a:off x="-2782" y="4865218"/>
                <a:ext cx="697789" cy="15651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0" name="Rectangle 1079">
                <a:extLst>
                  <a:ext uri="{FF2B5EF4-FFF2-40B4-BE49-F238E27FC236}">
                    <a16:creationId xmlns:a16="http://schemas.microsoft.com/office/drawing/2014/main" id="{92030944-BB24-4E78-A90C-4A16CC4041C6}"/>
                  </a:ext>
                </a:extLst>
              </p:cNvPr>
              <p:cNvSpPr/>
              <p:nvPr/>
            </p:nvSpPr>
            <p:spPr>
              <a:xfrm>
                <a:off x="-2782" y="4708701"/>
                <a:ext cx="697789" cy="15651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1" name="Rectangle 1080">
                <a:extLst>
                  <a:ext uri="{FF2B5EF4-FFF2-40B4-BE49-F238E27FC236}">
                    <a16:creationId xmlns:a16="http://schemas.microsoft.com/office/drawing/2014/main" id="{77C36922-6F86-4CF5-9080-2A88A3C28E02}"/>
                  </a:ext>
                </a:extLst>
              </p:cNvPr>
              <p:cNvSpPr/>
              <p:nvPr/>
            </p:nvSpPr>
            <p:spPr>
              <a:xfrm>
                <a:off x="-2782" y="5178250"/>
                <a:ext cx="697789" cy="15651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2" name="Rectangle 1081">
                <a:extLst>
                  <a:ext uri="{FF2B5EF4-FFF2-40B4-BE49-F238E27FC236}">
                    <a16:creationId xmlns:a16="http://schemas.microsoft.com/office/drawing/2014/main" id="{198FC450-5D96-4674-8D60-50E0EC913E50}"/>
                  </a:ext>
                </a:extLst>
              </p:cNvPr>
              <p:cNvSpPr/>
              <p:nvPr/>
            </p:nvSpPr>
            <p:spPr>
              <a:xfrm>
                <a:off x="-2782" y="5021734"/>
                <a:ext cx="697789" cy="15651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3" name="Rectangle 1082">
                <a:extLst>
                  <a:ext uri="{FF2B5EF4-FFF2-40B4-BE49-F238E27FC236}">
                    <a16:creationId xmlns:a16="http://schemas.microsoft.com/office/drawing/2014/main" id="{0C0942B9-795B-4201-8978-9A5A6FF34E12}"/>
                  </a:ext>
                </a:extLst>
              </p:cNvPr>
              <p:cNvSpPr/>
              <p:nvPr/>
            </p:nvSpPr>
            <p:spPr>
              <a:xfrm>
                <a:off x="-4761" y="4865218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4" name="Rectangle 1083">
                <a:extLst>
                  <a:ext uri="{FF2B5EF4-FFF2-40B4-BE49-F238E27FC236}">
                    <a16:creationId xmlns:a16="http://schemas.microsoft.com/office/drawing/2014/main" id="{18C7CD8B-E6C4-4297-9CDF-E7BD2E10B56B}"/>
                  </a:ext>
                </a:extLst>
              </p:cNvPr>
              <p:cNvSpPr/>
              <p:nvPr/>
            </p:nvSpPr>
            <p:spPr>
              <a:xfrm>
                <a:off x="-4761" y="4708701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5" name="Rectangle 1084">
                <a:extLst>
                  <a:ext uri="{FF2B5EF4-FFF2-40B4-BE49-F238E27FC236}">
                    <a16:creationId xmlns:a16="http://schemas.microsoft.com/office/drawing/2014/main" id="{5CF51846-E350-4B3C-A185-E653B3B98E61}"/>
                  </a:ext>
                </a:extLst>
              </p:cNvPr>
              <p:cNvSpPr/>
              <p:nvPr/>
            </p:nvSpPr>
            <p:spPr>
              <a:xfrm>
                <a:off x="-4761" y="5178250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6" name="Rectangle 1085">
                <a:extLst>
                  <a:ext uri="{FF2B5EF4-FFF2-40B4-BE49-F238E27FC236}">
                    <a16:creationId xmlns:a16="http://schemas.microsoft.com/office/drawing/2014/main" id="{20CA4B04-5EAB-4558-B8AC-5178FDA7F9D4}"/>
                  </a:ext>
                </a:extLst>
              </p:cNvPr>
              <p:cNvSpPr/>
              <p:nvPr/>
            </p:nvSpPr>
            <p:spPr>
              <a:xfrm>
                <a:off x="-4761" y="5021734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976" name="Group 975">
              <a:extLst>
                <a:ext uri="{FF2B5EF4-FFF2-40B4-BE49-F238E27FC236}">
                  <a16:creationId xmlns:a16="http://schemas.microsoft.com/office/drawing/2014/main" id="{38BC4767-1C9E-4E31-BD18-6240F7FA1A10}"/>
                </a:ext>
              </a:extLst>
            </p:cNvPr>
            <p:cNvGrpSpPr/>
            <p:nvPr/>
          </p:nvGrpSpPr>
          <p:grpSpPr>
            <a:xfrm flipH="1">
              <a:off x="9282176" y="1732487"/>
              <a:ext cx="252572" cy="103122"/>
              <a:chOff x="1507458" y="975898"/>
              <a:chExt cx="699767" cy="313032"/>
            </a:xfrm>
          </p:grpSpPr>
          <p:sp>
            <p:nvSpPr>
              <p:cNvPr id="1075" name="Rectangle 1074">
                <a:extLst>
                  <a:ext uri="{FF2B5EF4-FFF2-40B4-BE49-F238E27FC236}">
                    <a16:creationId xmlns:a16="http://schemas.microsoft.com/office/drawing/2014/main" id="{58C75F43-412C-4918-B6DC-CF881B41BEA4}"/>
                  </a:ext>
                </a:extLst>
              </p:cNvPr>
              <p:cNvSpPr/>
              <p:nvPr/>
            </p:nvSpPr>
            <p:spPr>
              <a:xfrm>
                <a:off x="1509436" y="1132414"/>
                <a:ext cx="697789" cy="156516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6" name="Rectangle 1075">
                <a:extLst>
                  <a:ext uri="{FF2B5EF4-FFF2-40B4-BE49-F238E27FC236}">
                    <a16:creationId xmlns:a16="http://schemas.microsoft.com/office/drawing/2014/main" id="{5777F35F-7F5A-47FD-8A1D-7D6BB3BE7CB3}"/>
                  </a:ext>
                </a:extLst>
              </p:cNvPr>
              <p:cNvSpPr/>
              <p:nvPr/>
            </p:nvSpPr>
            <p:spPr>
              <a:xfrm>
                <a:off x="1509436" y="975898"/>
                <a:ext cx="697789" cy="156516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7" name="Rectangle 1076">
                <a:extLst>
                  <a:ext uri="{FF2B5EF4-FFF2-40B4-BE49-F238E27FC236}">
                    <a16:creationId xmlns:a16="http://schemas.microsoft.com/office/drawing/2014/main" id="{B11724E9-62F9-41E6-A195-8C7A075F555C}"/>
                  </a:ext>
                </a:extLst>
              </p:cNvPr>
              <p:cNvSpPr/>
              <p:nvPr/>
            </p:nvSpPr>
            <p:spPr>
              <a:xfrm>
                <a:off x="1507458" y="1132414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8" name="Rectangle 1077">
                <a:extLst>
                  <a:ext uri="{FF2B5EF4-FFF2-40B4-BE49-F238E27FC236}">
                    <a16:creationId xmlns:a16="http://schemas.microsoft.com/office/drawing/2014/main" id="{78537E9F-B6B6-4601-8A31-261A9727F887}"/>
                  </a:ext>
                </a:extLst>
              </p:cNvPr>
              <p:cNvSpPr/>
              <p:nvPr/>
            </p:nvSpPr>
            <p:spPr>
              <a:xfrm>
                <a:off x="1507458" y="975898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977" name="Group 976">
              <a:extLst>
                <a:ext uri="{FF2B5EF4-FFF2-40B4-BE49-F238E27FC236}">
                  <a16:creationId xmlns:a16="http://schemas.microsoft.com/office/drawing/2014/main" id="{AB6FD2E8-B7B0-4C61-9E4C-F5C5ADC2C2C9}"/>
                </a:ext>
              </a:extLst>
            </p:cNvPr>
            <p:cNvGrpSpPr/>
            <p:nvPr/>
          </p:nvGrpSpPr>
          <p:grpSpPr>
            <a:xfrm flipH="1">
              <a:off x="9272778" y="3836462"/>
              <a:ext cx="252572" cy="154682"/>
              <a:chOff x="1505482" y="2196547"/>
              <a:chExt cx="699768" cy="469549"/>
            </a:xfrm>
          </p:grpSpPr>
          <p:sp>
            <p:nvSpPr>
              <p:cNvPr id="1069" name="Rectangle 1068">
                <a:extLst>
                  <a:ext uri="{FF2B5EF4-FFF2-40B4-BE49-F238E27FC236}">
                    <a16:creationId xmlns:a16="http://schemas.microsoft.com/office/drawing/2014/main" id="{AE06048C-393A-4A28-A24C-EE60D1B60AB2}"/>
                  </a:ext>
                </a:extLst>
              </p:cNvPr>
              <p:cNvSpPr/>
              <p:nvPr/>
            </p:nvSpPr>
            <p:spPr>
              <a:xfrm>
                <a:off x="1507461" y="2353063"/>
                <a:ext cx="697789" cy="156516"/>
              </a:xfrm>
              <a:prstGeom prst="rect">
                <a:avLst/>
              </a:prstGeom>
              <a:solidFill>
                <a:srgbClr val="7030A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0" name="Rectangle 1069">
                <a:extLst>
                  <a:ext uri="{FF2B5EF4-FFF2-40B4-BE49-F238E27FC236}">
                    <a16:creationId xmlns:a16="http://schemas.microsoft.com/office/drawing/2014/main" id="{6E2FC346-D177-4F4E-8450-BC82BAF7F866}"/>
                  </a:ext>
                </a:extLst>
              </p:cNvPr>
              <p:cNvSpPr/>
              <p:nvPr/>
            </p:nvSpPr>
            <p:spPr>
              <a:xfrm>
                <a:off x="1507461" y="2196547"/>
                <a:ext cx="697789" cy="156516"/>
              </a:xfrm>
              <a:prstGeom prst="rect">
                <a:avLst/>
              </a:prstGeom>
              <a:solidFill>
                <a:srgbClr val="7030A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1" name="Rectangle 1070">
                <a:extLst>
                  <a:ext uri="{FF2B5EF4-FFF2-40B4-BE49-F238E27FC236}">
                    <a16:creationId xmlns:a16="http://schemas.microsoft.com/office/drawing/2014/main" id="{07F8A633-8BFD-4D72-8865-3FCC474C9DE5}"/>
                  </a:ext>
                </a:extLst>
              </p:cNvPr>
              <p:cNvSpPr/>
              <p:nvPr/>
            </p:nvSpPr>
            <p:spPr>
              <a:xfrm>
                <a:off x="1507461" y="2509580"/>
                <a:ext cx="697789" cy="156516"/>
              </a:xfrm>
              <a:prstGeom prst="rect">
                <a:avLst/>
              </a:prstGeom>
              <a:solidFill>
                <a:srgbClr val="7030A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2" name="Rectangle 1071">
                <a:extLst>
                  <a:ext uri="{FF2B5EF4-FFF2-40B4-BE49-F238E27FC236}">
                    <a16:creationId xmlns:a16="http://schemas.microsoft.com/office/drawing/2014/main" id="{6AC09270-747D-4891-A685-46FB4526B232}"/>
                  </a:ext>
                </a:extLst>
              </p:cNvPr>
              <p:cNvSpPr/>
              <p:nvPr/>
            </p:nvSpPr>
            <p:spPr>
              <a:xfrm>
                <a:off x="1505482" y="2353063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3" name="Rectangle 1072">
                <a:extLst>
                  <a:ext uri="{FF2B5EF4-FFF2-40B4-BE49-F238E27FC236}">
                    <a16:creationId xmlns:a16="http://schemas.microsoft.com/office/drawing/2014/main" id="{F9DD6EAF-519B-45D7-8D5B-9A98ADA06FB1}"/>
                  </a:ext>
                </a:extLst>
              </p:cNvPr>
              <p:cNvSpPr/>
              <p:nvPr/>
            </p:nvSpPr>
            <p:spPr>
              <a:xfrm>
                <a:off x="1505482" y="2196547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4" name="Rectangle 1073">
                <a:extLst>
                  <a:ext uri="{FF2B5EF4-FFF2-40B4-BE49-F238E27FC236}">
                    <a16:creationId xmlns:a16="http://schemas.microsoft.com/office/drawing/2014/main" id="{C83284ED-4885-459B-A88E-2E21AB530E85}"/>
                  </a:ext>
                </a:extLst>
              </p:cNvPr>
              <p:cNvSpPr/>
              <p:nvPr/>
            </p:nvSpPr>
            <p:spPr>
              <a:xfrm>
                <a:off x="1505482" y="2509580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978" name="Group 977">
              <a:extLst>
                <a:ext uri="{FF2B5EF4-FFF2-40B4-BE49-F238E27FC236}">
                  <a16:creationId xmlns:a16="http://schemas.microsoft.com/office/drawing/2014/main" id="{63659FE1-CAA7-49C6-8DB8-CAF698A2051B}"/>
                </a:ext>
              </a:extLst>
            </p:cNvPr>
            <p:cNvGrpSpPr/>
            <p:nvPr/>
          </p:nvGrpSpPr>
          <p:grpSpPr>
            <a:xfrm flipH="1">
              <a:off x="9281846" y="2745547"/>
              <a:ext cx="252572" cy="154682"/>
              <a:chOff x="1503507" y="3584988"/>
              <a:chExt cx="699767" cy="469550"/>
            </a:xfrm>
          </p:grpSpPr>
          <p:sp>
            <p:nvSpPr>
              <p:cNvPr id="1063" name="Rectangle 1062">
                <a:extLst>
                  <a:ext uri="{FF2B5EF4-FFF2-40B4-BE49-F238E27FC236}">
                    <a16:creationId xmlns:a16="http://schemas.microsoft.com/office/drawing/2014/main" id="{33A5B0C5-EF04-4493-9A73-BB4A6F1DA95F}"/>
                  </a:ext>
                </a:extLst>
              </p:cNvPr>
              <p:cNvSpPr/>
              <p:nvPr/>
            </p:nvSpPr>
            <p:spPr>
              <a:xfrm>
                <a:off x="1505485" y="3741506"/>
                <a:ext cx="697789" cy="156516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4" name="Rectangle 1063">
                <a:extLst>
                  <a:ext uri="{FF2B5EF4-FFF2-40B4-BE49-F238E27FC236}">
                    <a16:creationId xmlns:a16="http://schemas.microsoft.com/office/drawing/2014/main" id="{960B980C-0D41-4DB9-8496-D80AA4AFDA4A}"/>
                  </a:ext>
                </a:extLst>
              </p:cNvPr>
              <p:cNvSpPr/>
              <p:nvPr/>
            </p:nvSpPr>
            <p:spPr>
              <a:xfrm>
                <a:off x="1505485" y="3584988"/>
                <a:ext cx="697789" cy="156516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5" name="Rectangle 1064">
                <a:extLst>
                  <a:ext uri="{FF2B5EF4-FFF2-40B4-BE49-F238E27FC236}">
                    <a16:creationId xmlns:a16="http://schemas.microsoft.com/office/drawing/2014/main" id="{CE0E3A88-16E0-4E41-BF44-70126C880733}"/>
                  </a:ext>
                </a:extLst>
              </p:cNvPr>
              <p:cNvSpPr/>
              <p:nvPr/>
            </p:nvSpPr>
            <p:spPr>
              <a:xfrm>
                <a:off x="1505485" y="3898022"/>
                <a:ext cx="697789" cy="156516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6" name="Rectangle 1065">
                <a:extLst>
                  <a:ext uri="{FF2B5EF4-FFF2-40B4-BE49-F238E27FC236}">
                    <a16:creationId xmlns:a16="http://schemas.microsoft.com/office/drawing/2014/main" id="{474A5165-B11E-43F0-B3D1-2E1E31682E86}"/>
                  </a:ext>
                </a:extLst>
              </p:cNvPr>
              <p:cNvSpPr/>
              <p:nvPr/>
            </p:nvSpPr>
            <p:spPr>
              <a:xfrm>
                <a:off x="1503507" y="3741506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7" name="Rectangle 1066">
                <a:extLst>
                  <a:ext uri="{FF2B5EF4-FFF2-40B4-BE49-F238E27FC236}">
                    <a16:creationId xmlns:a16="http://schemas.microsoft.com/office/drawing/2014/main" id="{4927276A-7FCE-4137-B5AF-543B54638718}"/>
                  </a:ext>
                </a:extLst>
              </p:cNvPr>
              <p:cNvSpPr/>
              <p:nvPr/>
            </p:nvSpPr>
            <p:spPr>
              <a:xfrm>
                <a:off x="1503507" y="3584988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8" name="Rectangle 1067">
                <a:extLst>
                  <a:ext uri="{FF2B5EF4-FFF2-40B4-BE49-F238E27FC236}">
                    <a16:creationId xmlns:a16="http://schemas.microsoft.com/office/drawing/2014/main" id="{5C49B885-6B7D-488C-BDE9-CD127D3BDF43}"/>
                  </a:ext>
                </a:extLst>
              </p:cNvPr>
              <p:cNvSpPr/>
              <p:nvPr/>
            </p:nvSpPr>
            <p:spPr>
              <a:xfrm>
                <a:off x="1503507" y="3898022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979" name="Rectangle 978">
              <a:extLst>
                <a:ext uri="{FF2B5EF4-FFF2-40B4-BE49-F238E27FC236}">
                  <a16:creationId xmlns:a16="http://schemas.microsoft.com/office/drawing/2014/main" id="{1FF3090D-DEF4-42CA-9D24-6AA3FFBB432D}"/>
                </a:ext>
              </a:extLst>
            </p:cNvPr>
            <p:cNvSpPr/>
            <p:nvPr/>
          </p:nvSpPr>
          <p:spPr>
            <a:xfrm flipH="1">
              <a:off x="9287630" y="4902582"/>
              <a:ext cx="251858" cy="51561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0" name="Rectangle 979">
              <a:extLst>
                <a:ext uri="{FF2B5EF4-FFF2-40B4-BE49-F238E27FC236}">
                  <a16:creationId xmlns:a16="http://schemas.microsoft.com/office/drawing/2014/main" id="{5D01E906-C21C-47E3-B9E8-4B84381CEA43}"/>
                </a:ext>
              </a:extLst>
            </p:cNvPr>
            <p:cNvSpPr/>
            <p:nvPr/>
          </p:nvSpPr>
          <p:spPr>
            <a:xfrm flipH="1">
              <a:off x="9287630" y="4851021"/>
              <a:ext cx="251858" cy="51561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1" name="Rectangle 980">
              <a:extLst>
                <a:ext uri="{FF2B5EF4-FFF2-40B4-BE49-F238E27FC236}">
                  <a16:creationId xmlns:a16="http://schemas.microsoft.com/office/drawing/2014/main" id="{0CA935B9-CD5E-4748-AADA-6EE562DAE7DF}"/>
                </a:ext>
              </a:extLst>
            </p:cNvPr>
            <p:cNvSpPr/>
            <p:nvPr/>
          </p:nvSpPr>
          <p:spPr>
            <a:xfrm flipH="1">
              <a:off x="9414275" y="4902582"/>
              <a:ext cx="125928" cy="5156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2" name="Rectangle 981">
              <a:extLst>
                <a:ext uri="{FF2B5EF4-FFF2-40B4-BE49-F238E27FC236}">
                  <a16:creationId xmlns:a16="http://schemas.microsoft.com/office/drawing/2014/main" id="{7BB6B245-EB46-4224-B783-4C351EB4DEC5}"/>
                </a:ext>
              </a:extLst>
            </p:cNvPr>
            <p:cNvSpPr/>
            <p:nvPr/>
          </p:nvSpPr>
          <p:spPr>
            <a:xfrm flipH="1">
              <a:off x="9414275" y="4851021"/>
              <a:ext cx="125928" cy="5156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983" name="Group 982">
              <a:extLst>
                <a:ext uri="{FF2B5EF4-FFF2-40B4-BE49-F238E27FC236}">
                  <a16:creationId xmlns:a16="http://schemas.microsoft.com/office/drawing/2014/main" id="{61FD3956-6523-4686-BAFA-E1A697F8509D}"/>
                </a:ext>
              </a:extLst>
            </p:cNvPr>
            <p:cNvGrpSpPr/>
            <p:nvPr/>
          </p:nvGrpSpPr>
          <p:grpSpPr>
            <a:xfrm flipH="1">
              <a:off x="9287632" y="5872471"/>
              <a:ext cx="252572" cy="154682"/>
              <a:chOff x="1501532" y="5950339"/>
              <a:chExt cx="699763" cy="469550"/>
            </a:xfrm>
          </p:grpSpPr>
          <p:sp>
            <p:nvSpPr>
              <p:cNvPr id="1057" name="Rectangle 1056">
                <a:extLst>
                  <a:ext uri="{FF2B5EF4-FFF2-40B4-BE49-F238E27FC236}">
                    <a16:creationId xmlns:a16="http://schemas.microsoft.com/office/drawing/2014/main" id="{FA9979C1-B355-4B37-A9DF-FC63319CB288}"/>
                  </a:ext>
                </a:extLst>
              </p:cNvPr>
              <p:cNvSpPr/>
              <p:nvPr/>
            </p:nvSpPr>
            <p:spPr>
              <a:xfrm>
                <a:off x="1503506" y="6106856"/>
                <a:ext cx="697789" cy="156516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8" name="Rectangle 1057">
                <a:extLst>
                  <a:ext uri="{FF2B5EF4-FFF2-40B4-BE49-F238E27FC236}">
                    <a16:creationId xmlns:a16="http://schemas.microsoft.com/office/drawing/2014/main" id="{E63799AA-FAA8-4809-9881-D58C97F2F1EA}"/>
                  </a:ext>
                </a:extLst>
              </p:cNvPr>
              <p:cNvSpPr/>
              <p:nvPr/>
            </p:nvSpPr>
            <p:spPr>
              <a:xfrm>
                <a:off x="1503506" y="5950339"/>
                <a:ext cx="697789" cy="156516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9" name="Rectangle 1058">
                <a:extLst>
                  <a:ext uri="{FF2B5EF4-FFF2-40B4-BE49-F238E27FC236}">
                    <a16:creationId xmlns:a16="http://schemas.microsoft.com/office/drawing/2014/main" id="{5A9F7819-7ABD-4535-BFC5-162469253170}"/>
                  </a:ext>
                </a:extLst>
              </p:cNvPr>
              <p:cNvSpPr/>
              <p:nvPr/>
            </p:nvSpPr>
            <p:spPr>
              <a:xfrm>
                <a:off x="1503506" y="6263373"/>
                <a:ext cx="697789" cy="156516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0" name="Rectangle 1059">
                <a:extLst>
                  <a:ext uri="{FF2B5EF4-FFF2-40B4-BE49-F238E27FC236}">
                    <a16:creationId xmlns:a16="http://schemas.microsoft.com/office/drawing/2014/main" id="{B4A825DD-5A4F-4003-9538-F7105AA95EE0}"/>
                  </a:ext>
                </a:extLst>
              </p:cNvPr>
              <p:cNvSpPr/>
              <p:nvPr/>
            </p:nvSpPr>
            <p:spPr>
              <a:xfrm>
                <a:off x="1501532" y="6106856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1" name="Rectangle 1060">
                <a:extLst>
                  <a:ext uri="{FF2B5EF4-FFF2-40B4-BE49-F238E27FC236}">
                    <a16:creationId xmlns:a16="http://schemas.microsoft.com/office/drawing/2014/main" id="{38D5256E-1658-47BD-AD4D-550266DAF33F}"/>
                  </a:ext>
                </a:extLst>
              </p:cNvPr>
              <p:cNvSpPr/>
              <p:nvPr/>
            </p:nvSpPr>
            <p:spPr>
              <a:xfrm>
                <a:off x="1501532" y="5950339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2" name="Rectangle 1061">
                <a:extLst>
                  <a:ext uri="{FF2B5EF4-FFF2-40B4-BE49-F238E27FC236}">
                    <a16:creationId xmlns:a16="http://schemas.microsoft.com/office/drawing/2014/main" id="{E57A93A3-F412-4FDD-BFB1-262B14FD570E}"/>
                  </a:ext>
                </a:extLst>
              </p:cNvPr>
              <p:cNvSpPr/>
              <p:nvPr/>
            </p:nvSpPr>
            <p:spPr>
              <a:xfrm>
                <a:off x="1501532" y="6263373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997" name="Group 996">
              <a:extLst>
                <a:ext uri="{FF2B5EF4-FFF2-40B4-BE49-F238E27FC236}">
                  <a16:creationId xmlns:a16="http://schemas.microsoft.com/office/drawing/2014/main" id="{3BA65781-97FB-4110-BE39-DFC16F6CEAC1}"/>
                </a:ext>
              </a:extLst>
            </p:cNvPr>
            <p:cNvGrpSpPr/>
            <p:nvPr/>
          </p:nvGrpSpPr>
          <p:grpSpPr>
            <a:xfrm flipH="1">
              <a:off x="10069389" y="1563193"/>
              <a:ext cx="252572" cy="206243"/>
              <a:chOff x="-9168" y="976137"/>
              <a:chExt cx="699767" cy="632855"/>
            </a:xfrm>
          </p:grpSpPr>
          <p:sp>
            <p:nvSpPr>
              <p:cNvPr id="1049" name="Rectangle 1048">
                <a:extLst>
                  <a:ext uri="{FF2B5EF4-FFF2-40B4-BE49-F238E27FC236}">
                    <a16:creationId xmlns:a16="http://schemas.microsoft.com/office/drawing/2014/main" id="{C10148E3-92CF-4EE8-B0B7-3A029649FE39}"/>
                  </a:ext>
                </a:extLst>
              </p:cNvPr>
              <p:cNvSpPr/>
              <p:nvPr/>
            </p:nvSpPr>
            <p:spPr>
              <a:xfrm>
                <a:off x="-7190" y="1132653"/>
                <a:ext cx="697789" cy="156516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0" name="Rectangle 1049">
                <a:extLst>
                  <a:ext uri="{FF2B5EF4-FFF2-40B4-BE49-F238E27FC236}">
                    <a16:creationId xmlns:a16="http://schemas.microsoft.com/office/drawing/2014/main" id="{E5DD3813-3192-4CEC-95C1-90E89EB6FD30}"/>
                  </a:ext>
                </a:extLst>
              </p:cNvPr>
              <p:cNvSpPr/>
              <p:nvPr/>
            </p:nvSpPr>
            <p:spPr>
              <a:xfrm>
                <a:off x="-7190" y="976137"/>
                <a:ext cx="697789" cy="156516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1" name="Rectangle 1050">
                <a:extLst>
                  <a:ext uri="{FF2B5EF4-FFF2-40B4-BE49-F238E27FC236}">
                    <a16:creationId xmlns:a16="http://schemas.microsoft.com/office/drawing/2014/main" id="{BB6E44AB-5636-472B-833D-4A65CF5BE59E}"/>
                  </a:ext>
                </a:extLst>
              </p:cNvPr>
              <p:cNvSpPr/>
              <p:nvPr/>
            </p:nvSpPr>
            <p:spPr>
              <a:xfrm>
                <a:off x="-9168" y="1132653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2" name="Rectangle 1051">
                <a:extLst>
                  <a:ext uri="{FF2B5EF4-FFF2-40B4-BE49-F238E27FC236}">
                    <a16:creationId xmlns:a16="http://schemas.microsoft.com/office/drawing/2014/main" id="{5E65C0B7-1997-418C-A3C5-0597CF965F9F}"/>
                  </a:ext>
                </a:extLst>
              </p:cNvPr>
              <p:cNvSpPr/>
              <p:nvPr/>
            </p:nvSpPr>
            <p:spPr>
              <a:xfrm>
                <a:off x="-9168" y="976137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3" name="Rectangle 1052">
                <a:extLst>
                  <a:ext uri="{FF2B5EF4-FFF2-40B4-BE49-F238E27FC236}">
                    <a16:creationId xmlns:a16="http://schemas.microsoft.com/office/drawing/2014/main" id="{40C58A63-CC49-4B3E-AC18-AF29DBA12F99}"/>
                  </a:ext>
                </a:extLst>
              </p:cNvPr>
              <p:cNvSpPr/>
              <p:nvPr/>
            </p:nvSpPr>
            <p:spPr>
              <a:xfrm>
                <a:off x="-7190" y="1452476"/>
                <a:ext cx="697789" cy="156516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4" name="Rectangle 1053">
                <a:extLst>
                  <a:ext uri="{FF2B5EF4-FFF2-40B4-BE49-F238E27FC236}">
                    <a16:creationId xmlns:a16="http://schemas.microsoft.com/office/drawing/2014/main" id="{A2BA304B-74DB-4E90-8289-7073DE6A5A65}"/>
                  </a:ext>
                </a:extLst>
              </p:cNvPr>
              <p:cNvSpPr/>
              <p:nvPr/>
            </p:nvSpPr>
            <p:spPr>
              <a:xfrm>
                <a:off x="-7190" y="1295960"/>
                <a:ext cx="697789" cy="156516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5" name="Rectangle 1054">
                <a:extLst>
                  <a:ext uri="{FF2B5EF4-FFF2-40B4-BE49-F238E27FC236}">
                    <a16:creationId xmlns:a16="http://schemas.microsoft.com/office/drawing/2014/main" id="{3B2AC4A9-8700-4EC0-BF6F-18FBBABC73F5}"/>
                  </a:ext>
                </a:extLst>
              </p:cNvPr>
              <p:cNvSpPr/>
              <p:nvPr/>
            </p:nvSpPr>
            <p:spPr>
              <a:xfrm>
                <a:off x="-9168" y="1452476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6" name="Rectangle 1055">
                <a:extLst>
                  <a:ext uri="{FF2B5EF4-FFF2-40B4-BE49-F238E27FC236}">
                    <a16:creationId xmlns:a16="http://schemas.microsoft.com/office/drawing/2014/main" id="{6A49AC42-2465-4F3C-A7B4-06EDB7013EE5}"/>
                  </a:ext>
                </a:extLst>
              </p:cNvPr>
              <p:cNvSpPr/>
              <p:nvPr/>
            </p:nvSpPr>
            <p:spPr>
              <a:xfrm>
                <a:off x="-9168" y="1295960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999" name="Group 998">
              <a:extLst>
                <a:ext uri="{FF2B5EF4-FFF2-40B4-BE49-F238E27FC236}">
                  <a16:creationId xmlns:a16="http://schemas.microsoft.com/office/drawing/2014/main" id="{5CB59F02-38D2-4EA8-BE24-A34687AE5397}"/>
                </a:ext>
              </a:extLst>
            </p:cNvPr>
            <p:cNvGrpSpPr/>
            <p:nvPr/>
          </p:nvGrpSpPr>
          <p:grpSpPr>
            <a:xfrm flipH="1">
              <a:off x="10078381" y="3746585"/>
              <a:ext cx="252572" cy="103122"/>
              <a:chOff x="-10297" y="3581792"/>
              <a:chExt cx="699767" cy="313032"/>
            </a:xfrm>
          </p:grpSpPr>
          <p:sp>
            <p:nvSpPr>
              <p:cNvPr id="1035" name="Rectangle 1034">
                <a:extLst>
                  <a:ext uri="{FF2B5EF4-FFF2-40B4-BE49-F238E27FC236}">
                    <a16:creationId xmlns:a16="http://schemas.microsoft.com/office/drawing/2014/main" id="{F4DF8B3F-E30A-40B7-925E-6C18C5E2A45E}"/>
                  </a:ext>
                </a:extLst>
              </p:cNvPr>
              <p:cNvSpPr/>
              <p:nvPr/>
            </p:nvSpPr>
            <p:spPr>
              <a:xfrm>
                <a:off x="-8319" y="3738308"/>
                <a:ext cx="697789" cy="156516"/>
              </a:xfrm>
              <a:prstGeom prst="rect">
                <a:avLst/>
              </a:prstGeom>
              <a:solidFill>
                <a:srgbClr val="7030A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6" name="Rectangle 1035">
                <a:extLst>
                  <a:ext uri="{FF2B5EF4-FFF2-40B4-BE49-F238E27FC236}">
                    <a16:creationId xmlns:a16="http://schemas.microsoft.com/office/drawing/2014/main" id="{A9945658-15A8-4DF8-AD3D-9FB78C432184}"/>
                  </a:ext>
                </a:extLst>
              </p:cNvPr>
              <p:cNvSpPr/>
              <p:nvPr/>
            </p:nvSpPr>
            <p:spPr>
              <a:xfrm>
                <a:off x="-8319" y="3581792"/>
                <a:ext cx="697789" cy="156516"/>
              </a:xfrm>
              <a:prstGeom prst="rect">
                <a:avLst/>
              </a:prstGeom>
              <a:solidFill>
                <a:srgbClr val="7030A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7" name="Rectangle 1036">
                <a:extLst>
                  <a:ext uri="{FF2B5EF4-FFF2-40B4-BE49-F238E27FC236}">
                    <a16:creationId xmlns:a16="http://schemas.microsoft.com/office/drawing/2014/main" id="{E93E7DA2-595D-4B42-A430-0384EEFF8BF8}"/>
                  </a:ext>
                </a:extLst>
              </p:cNvPr>
              <p:cNvSpPr/>
              <p:nvPr/>
            </p:nvSpPr>
            <p:spPr>
              <a:xfrm>
                <a:off x="-10297" y="3738308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8" name="Rectangle 1037">
                <a:extLst>
                  <a:ext uri="{FF2B5EF4-FFF2-40B4-BE49-F238E27FC236}">
                    <a16:creationId xmlns:a16="http://schemas.microsoft.com/office/drawing/2014/main" id="{8A676D7D-5558-438E-8870-A1DC1C5D935F}"/>
                  </a:ext>
                </a:extLst>
              </p:cNvPr>
              <p:cNvSpPr/>
              <p:nvPr/>
            </p:nvSpPr>
            <p:spPr>
              <a:xfrm>
                <a:off x="-10297" y="3581792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01" name="Group 1000">
              <a:extLst>
                <a:ext uri="{FF2B5EF4-FFF2-40B4-BE49-F238E27FC236}">
                  <a16:creationId xmlns:a16="http://schemas.microsoft.com/office/drawing/2014/main" id="{705AC660-4D39-464D-B86C-16518F2ACDE3}"/>
                </a:ext>
              </a:extLst>
            </p:cNvPr>
            <p:cNvGrpSpPr/>
            <p:nvPr/>
          </p:nvGrpSpPr>
          <p:grpSpPr>
            <a:xfrm flipH="1">
              <a:off x="9281515" y="2899076"/>
              <a:ext cx="252572" cy="154682"/>
              <a:chOff x="1503507" y="3584988"/>
              <a:chExt cx="699767" cy="469550"/>
            </a:xfrm>
          </p:grpSpPr>
          <p:sp>
            <p:nvSpPr>
              <p:cNvPr id="1019" name="Rectangle 1018">
                <a:extLst>
                  <a:ext uri="{FF2B5EF4-FFF2-40B4-BE49-F238E27FC236}">
                    <a16:creationId xmlns:a16="http://schemas.microsoft.com/office/drawing/2014/main" id="{17802869-DA7C-4E92-AE56-651E4D81F1EB}"/>
                  </a:ext>
                </a:extLst>
              </p:cNvPr>
              <p:cNvSpPr/>
              <p:nvPr/>
            </p:nvSpPr>
            <p:spPr>
              <a:xfrm>
                <a:off x="1505485" y="3741506"/>
                <a:ext cx="697789" cy="156516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0" name="Rectangle 1019">
                <a:extLst>
                  <a:ext uri="{FF2B5EF4-FFF2-40B4-BE49-F238E27FC236}">
                    <a16:creationId xmlns:a16="http://schemas.microsoft.com/office/drawing/2014/main" id="{52D4C2B8-5872-4908-BB08-D7EB7003957D}"/>
                  </a:ext>
                </a:extLst>
              </p:cNvPr>
              <p:cNvSpPr/>
              <p:nvPr/>
            </p:nvSpPr>
            <p:spPr>
              <a:xfrm>
                <a:off x="1505485" y="3584988"/>
                <a:ext cx="697789" cy="156516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1" name="Rectangle 1020">
                <a:extLst>
                  <a:ext uri="{FF2B5EF4-FFF2-40B4-BE49-F238E27FC236}">
                    <a16:creationId xmlns:a16="http://schemas.microsoft.com/office/drawing/2014/main" id="{D4DAE64A-6F3D-41B8-9D99-16DF79D218DF}"/>
                  </a:ext>
                </a:extLst>
              </p:cNvPr>
              <p:cNvSpPr/>
              <p:nvPr/>
            </p:nvSpPr>
            <p:spPr>
              <a:xfrm>
                <a:off x="1505485" y="3898022"/>
                <a:ext cx="697789" cy="156516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2" name="Rectangle 1021">
                <a:extLst>
                  <a:ext uri="{FF2B5EF4-FFF2-40B4-BE49-F238E27FC236}">
                    <a16:creationId xmlns:a16="http://schemas.microsoft.com/office/drawing/2014/main" id="{AB1FF5E6-B3EE-4C61-9463-26FC8FB0FD56}"/>
                  </a:ext>
                </a:extLst>
              </p:cNvPr>
              <p:cNvSpPr/>
              <p:nvPr/>
            </p:nvSpPr>
            <p:spPr>
              <a:xfrm>
                <a:off x="1503507" y="3741506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3" name="Rectangle 1022">
                <a:extLst>
                  <a:ext uri="{FF2B5EF4-FFF2-40B4-BE49-F238E27FC236}">
                    <a16:creationId xmlns:a16="http://schemas.microsoft.com/office/drawing/2014/main" id="{D90B1F57-913B-40FF-8F3C-80BEEECC27D9}"/>
                  </a:ext>
                </a:extLst>
              </p:cNvPr>
              <p:cNvSpPr/>
              <p:nvPr/>
            </p:nvSpPr>
            <p:spPr>
              <a:xfrm>
                <a:off x="1503507" y="3584988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4" name="Rectangle 1023">
                <a:extLst>
                  <a:ext uri="{FF2B5EF4-FFF2-40B4-BE49-F238E27FC236}">
                    <a16:creationId xmlns:a16="http://schemas.microsoft.com/office/drawing/2014/main" id="{132BCFD6-C6DC-4A06-84AA-6FF025FDC741}"/>
                  </a:ext>
                </a:extLst>
              </p:cNvPr>
              <p:cNvSpPr/>
              <p:nvPr/>
            </p:nvSpPr>
            <p:spPr>
              <a:xfrm>
                <a:off x="1503507" y="3898022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05" name="Group 1004">
              <a:extLst>
                <a:ext uri="{FF2B5EF4-FFF2-40B4-BE49-F238E27FC236}">
                  <a16:creationId xmlns:a16="http://schemas.microsoft.com/office/drawing/2014/main" id="{30E24726-3B2B-4597-8B00-BA3FE003E70F}"/>
                </a:ext>
              </a:extLst>
            </p:cNvPr>
            <p:cNvGrpSpPr/>
            <p:nvPr/>
          </p:nvGrpSpPr>
          <p:grpSpPr>
            <a:xfrm flipH="1">
              <a:off x="9287632" y="6028967"/>
              <a:ext cx="252572" cy="154682"/>
              <a:chOff x="1501532" y="5950339"/>
              <a:chExt cx="699763" cy="469550"/>
            </a:xfrm>
          </p:grpSpPr>
          <p:sp>
            <p:nvSpPr>
              <p:cNvPr id="1013" name="Rectangle 1012">
                <a:extLst>
                  <a:ext uri="{FF2B5EF4-FFF2-40B4-BE49-F238E27FC236}">
                    <a16:creationId xmlns:a16="http://schemas.microsoft.com/office/drawing/2014/main" id="{90BB4057-DCC9-4C28-BED1-79451313573A}"/>
                  </a:ext>
                </a:extLst>
              </p:cNvPr>
              <p:cNvSpPr/>
              <p:nvPr/>
            </p:nvSpPr>
            <p:spPr>
              <a:xfrm>
                <a:off x="1503506" y="6106856"/>
                <a:ext cx="697789" cy="156516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4" name="Rectangle 1013">
                <a:extLst>
                  <a:ext uri="{FF2B5EF4-FFF2-40B4-BE49-F238E27FC236}">
                    <a16:creationId xmlns:a16="http://schemas.microsoft.com/office/drawing/2014/main" id="{1622F18F-DF56-48A0-963F-EA1C36C472F5}"/>
                  </a:ext>
                </a:extLst>
              </p:cNvPr>
              <p:cNvSpPr/>
              <p:nvPr/>
            </p:nvSpPr>
            <p:spPr>
              <a:xfrm>
                <a:off x="1503506" y="5950339"/>
                <a:ext cx="697789" cy="156516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5" name="Rectangle 1014">
                <a:extLst>
                  <a:ext uri="{FF2B5EF4-FFF2-40B4-BE49-F238E27FC236}">
                    <a16:creationId xmlns:a16="http://schemas.microsoft.com/office/drawing/2014/main" id="{F89841D2-DAE3-4A8C-B470-D4E561CB7DF7}"/>
                  </a:ext>
                </a:extLst>
              </p:cNvPr>
              <p:cNvSpPr/>
              <p:nvPr/>
            </p:nvSpPr>
            <p:spPr>
              <a:xfrm>
                <a:off x="1503506" y="6263373"/>
                <a:ext cx="697789" cy="156516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6" name="Rectangle 1015">
                <a:extLst>
                  <a:ext uri="{FF2B5EF4-FFF2-40B4-BE49-F238E27FC236}">
                    <a16:creationId xmlns:a16="http://schemas.microsoft.com/office/drawing/2014/main" id="{FFABE67B-6C2E-49D1-A492-AFAD7DB91896}"/>
                  </a:ext>
                </a:extLst>
              </p:cNvPr>
              <p:cNvSpPr/>
              <p:nvPr/>
            </p:nvSpPr>
            <p:spPr>
              <a:xfrm>
                <a:off x="1501532" y="6106856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7" name="Rectangle 1016">
                <a:extLst>
                  <a:ext uri="{FF2B5EF4-FFF2-40B4-BE49-F238E27FC236}">
                    <a16:creationId xmlns:a16="http://schemas.microsoft.com/office/drawing/2014/main" id="{7132EC21-0DA1-45ED-8D76-9DBB1A875547}"/>
                  </a:ext>
                </a:extLst>
              </p:cNvPr>
              <p:cNvSpPr/>
              <p:nvPr/>
            </p:nvSpPr>
            <p:spPr>
              <a:xfrm>
                <a:off x="1501532" y="5950339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8" name="Rectangle 1017">
                <a:extLst>
                  <a:ext uri="{FF2B5EF4-FFF2-40B4-BE49-F238E27FC236}">
                    <a16:creationId xmlns:a16="http://schemas.microsoft.com/office/drawing/2014/main" id="{640C5A69-0F4A-4E78-AAA9-528DF4F6D51F}"/>
                  </a:ext>
                </a:extLst>
              </p:cNvPr>
              <p:cNvSpPr/>
              <p:nvPr/>
            </p:nvSpPr>
            <p:spPr>
              <a:xfrm>
                <a:off x="1501532" y="6263373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09" name="Group 1008">
              <a:extLst>
                <a:ext uri="{FF2B5EF4-FFF2-40B4-BE49-F238E27FC236}">
                  <a16:creationId xmlns:a16="http://schemas.microsoft.com/office/drawing/2014/main" id="{AE8858B7-F674-4F2E-B794-671CA1DA0236}"/>
                </a:ext>
              </a:extLst>
            </p:cNvPr>
            <p:cNvGrpSpPr/>
            <p:nvPr/>
          </p:nvGrpSpPr>
          <p:grpSpPr>
            <a:xfrm flipH="1">
              <a:off x="9287990" y="4957019"/>
              <a:ext cx="252572" cy="51561"/>
              <a:chOff x="1871392" y="4931652"/>
              <a:chExt cx="274320" cy="64008"/>
            </a:xfrm>
          </p:grpSpPr>
          <p:sp>
            <p:nvSpPr>
              <p:cNvPr id="1011" name="Rectangle 1010">
                <a:extLst>
                  <a:ext uri="{FF2B5EF4-FFF2-40B4-BE49-F238E27FC236}">
                    <a16:creationId xmlns:a16="http://schemas.microsoft.com/office/drawing/2014/main" id="{0EDFC92E-BDBB-4062-BF2E-D867BF140E6C}"/>
                  </a:ext>
                </a:extLst>
              </p:cNvPr>
              <p:cNvSpPr/>
              <p:nvPr/>
            </p:nvSpPr>
            <p:spPr>
              <a:xfrm>
                <a:off x="1872167" y="4931652"/>
                <a:ext cx="273545" cy="6400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2" name="Rectangle 1011">
                <a:extLst>
                  <a:ext uri="{FF2B5EF4-FFF2-40B4-BE49-F238E27FC236}">
                    <a16:creationId xmlns:a16="http://schemas.microsoft.com/office/drawing/2014/main" id="{AB24053C-F6A4-4B71-9FB6-D6F606764423}"/>
                  </a:ext>
                </a:extLst>
              </p:cNvPr>
              <p:cNvSpPr/>
              <p:nvPr/>
            </p:nvSpPr>
            <p:spPr>
              <a:xfrm>
                <a:off x="1871392" y="4931652"/>
                <a:ext cx="136772" cy="6400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96" name="Group 1095">
              <a:extLst>
                <a:ext uri="{FF2B5EF4-FFF2-40B4-BE49-F238E27FC236}">
                  <a16:creationId xmlns:a16="http://schemas.microsoft.com/office/drawing/2014/main" id="{4A188430-7A6E-4284-A07F-EFCF9CB81959}"/>
                </a:ext>
              </a:extLst>
            </p:cNvPr>
            <p:cNvGrpSpPr/>
            <p:nvPr/>
          </p:nvGrpSpPr>
          <p:grpSpPr>
            <a:xfrm flipH="1">
              <a:off x="10070326" y="1666491"/>
              <a:ext cx="252572" cy="206243"/>
              <a:chOff x="-9168" y="976137"/>
              <a:chExt cx="699767" cy="632855"/>
            </a:xfrm>
          </p:grpSpPr>
          <p:sp>
            <p:nvSpPr>
              <p:cNvPr id="1097" name="Rectangle 1096">
                <a:extLst>
                  <a:ext uri="{FF2B5EF4-FFF2-40B4-BE49-F238E27FC236}">
                    <a16:creationId xmlns:a16="http://schemas.microsoft.com/office/drawing/2014/main" id="{C60B40EE-5CAB-4C68-8F0C-C121FE899CE2}"/>
                  </a:ext>
                </a:extLst>
              </p:cNvPr>
              <p:cNvSpPr/>
              <p:nvPr/>
            </p:nvSpPr>
            <p:spPr>
              <a:xfrm>
                <a:off x="-7190" y="1132653"/>
                <a:ext cx="697789" cy="156516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8" name="Rectangle 1097">
                <a:extLst>
                  <a:ext uri="{FF2B5EF4-FFF2-40B4-BE49-F238E27FC236}">
                    <a16:creationId xmlns:a16="http://schemas.microsoft.com/office/drawing/2014/main" id="{E03C6A23-13C7-454F-81B5-E1D4F45D6BE5}"/>
                  </a:ext>
                </a:extLst>
              </p:cNvPr>
              <p:cNvSpPr/>
              <p:nvPr/>
            </p:nvSpPr>
            <p:spPr>
              <a:xfrm>
                <a:off x="-7190" y="976137"/>
                <a:ext cx="697789" cy="156516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9" name="Rectangle 1098">
                <a:extLst>
                  <a:ext uri="{FF2B5EF4-FFF2-40B4-BE49-F238E27FC236}">
                    <a16:creationId xmlns:a16="http://schemas.microsoft.com/office/drawing/2014/main" id="{70EE7B63-0886-4ED8-8929-A162E6F5EEEA}"/>
                  </a:ext>
                </a:extLst>
              </p:cNvPr>
              <p:cNvSpPr/>
              <p:nvPr/>
            </p:nvSpPr>
            <p:spPr>
              <a:xfrm>
                <a:off x="-9168" y="1132653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0" name="Rectangle 1099">
                <a:extLst>
                  <a:ext uri="{FF2B5EF4-FFF2-40B4-BE49-F238E27FC236}">
                    <a16:creationId xmlns:a16="http://schemas.microsoft.com/office/drawing/2014/main" id="{C337E6C9-1197-4467-9265-7FA1138FF792}"/>
                  </a:ext>
                </a:extLst>
              </p:cNvPr>
              <p:cNvSpPr/>
              <p:nvPr/>
            </p:nvSpPr>
            <p:spPr>
              <a:xfrm>
                <a:off x="-9168" y="976137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1" name="Rectangle 1100">
                <a:extLst>
                  <a:ext uri="{FF2B5EF4-FFF2-40B4-BE49-F238E27FC236}">
                    <a16:creationId xmlns:a16="http://schemas.microsoft.com/office/drawing/2014/main" id="{04B2F6B1-9B99-435C-B312-15076E36F23B}"/>
                  </a:ext>
                </a:extLst>
              </p:cNvPr>
              <p:cNvSpPr/>
              <p:nvPr/>
            </p:nvSpPr>
            <p:spPr>
              <a:xfrm>
                <a:off x="-7190" y="1452476"/>
                <a:ext cx="697789" cy="156516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2" name="Rectangle 1101">
                <a:extLst>
                  <a:ext uri="{FF2B5EF4-FFF2-40B4-BE49-F238E27FC236}">
                    <a16:creationId xmlns:a16="http://schemas.microsoft.com/office/drawing/2014/main" id="{935D215F-6663-4C73-88AC-429BCD233645}"/>
                  </a:ext>
                </a:extLst>
              </p:cNvPr>
              <p:cNvSpPr/>
              <p:nvPr/>
            </p:nvSpPr>
            <p:spPr>
              <a:xfrm>
                <a:off x="-7190" y="1295960"/>
                <a:ext cx="697789" cy="156516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3" name="Rectangle 1102">
                <a:extLst>
                  <a:ext uri="{FF2B5EF4-FFF2-40B4-BE49-F238E27FC236}">
                    <a16:creationId xmlns:a16="http://schemas.microsoft.com/office/drawing/2014/main" id="{07470B4F-C76F-464C-87CA-82E591F63D16}"/>
                  </a:ext>
                </a:extLst>
              </p:cNvPr>
              <p:cNvSpPr/>
              <p:nvPr/>
            </p:nvSpPr>
            <p:spPr>
              <a:xfrm>
                <a:off x="-9168" y="1452476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4" name="Rectangle 1103">
                <a:extLst>
                  <a:ext uri="{FF2B5EF4-FFF2-40B4-BE49-F238E27FC236}">
                    <a16:creationId xmlns:a16="http://schemas.microsoft.com/office/drawing/2014/main" id="{70A1C83F-3DFF-4628-9EBB-79DBB6E503E9}"/>
                  </a:ext>
                </a:extLst>
              </p:cNvPr>
              <p:cNvSpPr/>
              <p:nvPr/>
            </p:nvSpPr>
            <p:spPr>
              <a:xfrm>
                <a:off x="-9168" y="1295960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05" name="Group 1104">
              <a:extLst>
                <a:ext uri="{FF2B5EF4-FFF2-40B4-BE49-F238E27FC236}">
                  <a16:creationId xmlns:a16="http://schemas.microsoft.com/office/drawing/2014/main" id="{A56A95C9-8AA4-46F4-8877-078DA88DF694}"/>
                </a:ext>
              </a:extLst>
            </p:cNvPr>
            <p:cNvGrpSpPr/>
            <p:nvPr/>
          </p:nvGrpSpPr>
          <p:grpSpPr>
            <a:xfrm flipH="1">
              <a:off x="10014802" y="2743265"/>
              <a:ext cx="252572" cy="154682"/>
              <a:chOff x="1503507" y="3584988"/>
              <a:chExt cx="699767" cy="469550"/>
            </a:xfrm>
          </p:grpSpPr>
          <p:sp>
            <p:nvSpPr>
              <p:cNvPr id="1106" name="Rectangle 1105">
                <a:extLst>
                  <a:ext uri="{FF2B5EF4-FFF2-40B4-BE49-F238E27FC236}">
                    <a16:creationId xmlns:a16="http://schemas.microsoft.com/office/drawing/2014/main" id="{02226EC4-BF20-49DE-98BC-6241C34D3EEE}"/>
                  </a:ext>
                </a:extLst>
              </p:cNvPr>
              <p:cNvSpPr/>
              <p:nvPr/>
            </p:nvSpPr>
            <p:spPr>
              <a:xfrm>
                <a:off x="1505485" y="3741506"/>
                <a:ext cx="697789" cy="156516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7" name="Rectangle 1106">
                <a:extLst>
                  <a:ext uri="{FF2B5EF4-FFF2-40B4-BE49-F238E27FC236}">
                    <a16:creationId xmlns:a16="http://schemas.microsoft.com/office/drawing/2014/main" id="{2321973F-585B-4CD7-B632-2D5876BC7DEC}"/>
                  </a:ext>
                </a:extLst>
              </p:cNvPr>
              <p:cNvSpPr/>
              <p:nvPr/>
            </p:nvSpPr>
            <p:spPr>
              <a:xfrm>
                <a:off x="1505485" y="3584988"/>
                <a:ext cx="697789" cy="156516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8" name="Rectangle 1107">
                <a:extLst>
                  <a:ext uri="{FF2B5EF4-FFF2-40B4-BE49-F238E27FC236}">
                    <a16:creationId xmlns:a16="http://schemas.microsoft.com/office/drawing/2014/main" id="{9078E259-F23D-4BE9-938A-7972B3E87862}"/>
                  </a:ext>
                </a:extLst>
              </p:cNvPr>
              <p:cNvSpPr/>
              <p:nvPr/>
            </p:nvSpPr>
            <p:spPr>
              <a:xfrm>
                <a:off x="1505485" y="3898022"/>
                <a:ext cx="697789" cy="156516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9" name="Rectangle 1108">
                <a:extLst>
                  <a:ext uri="{FF2B5EF4-FFF2-40B4-BE49-F238E27FC236}">
                    <a16:creationId xmlns:a16="http://schemas.microsoft.com/office/drawing/2014/main" id="{89BBE756-271B-4DF2-8F61-C18B595E67E6}"/>
                  </a:ext>
                </a:extLst>
              </p:cNvPr>
              <p:cNvSpPr/>
              <p:nvPr/>
            </p:nvSpPr>
            <p:spPr>
              <a:xfrm>
                <a:off x="1503507" y="3741506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0" name="Rectangle 1109">
                <a:extLst>
                  <a:ext uri="{FF2B5EF4-FFF2-40B4-BE49-F238E27FC236}">
                    <a16:creationId xmlns:a16="http://schemas.microsoft.com/office/drawing/2014/main" id="{ECC759C8-92C4-49FC-84DE-CE20ABF06C43}"/>
                  </a:ext>
                </a:extLst>
              </p:cNvPr>
              <p:cNvSpPr/>
              <p:nvPr/>
            </p:nvSpPr>
            <p:spPr>
              <a:xfrm>
                <a:off x="1503507" y="3584988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1" name="Rectangle 1110">
                <a:extLst>
                  <a:ext uri="{FF2B5EF4-FFF2-40B4-BE49-F238E27FC236}">
                    <a16:creationId xmlns:a16="http://schemas.microsoft.com/office/drawing/2014/main" id="{19A90EB4-33F5-4AE3-AB14-8E8EBDD4282E}"/>
                  </a:ext>
                </a:extLst>
              </p:cNvPr>
              <p:cNvSpPr/>
              <p:nvPr/>
            </p:nvSpPr>
            <p:spPr>
              <a:xfrm>
                <a:off x="1503507" y="3898022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12" name="Group 1111">
              <a:extLst>
                <a:ext uri="{FF2B5EF4-FFF2-40B4-BE49-F238E27FC236}">
                  <a16:creationId xmlns:a16="http://schemas.microsoft.com/office/drawing/2014/main" id="{D93540A9-0B0E-4503-A71A-AB06123EEE2A}"/>
                </a:ext>
              </a:extLst>
            </p:cNvPr>
            <p:cNvGrpSpPr/>
            <p:nvPr/>
          </p:nvGrpSpPr>
          <p:grpSpPr>
            <a:xfrm flipH="1">
              <a:off x="10014471" y="2896794"/>
              <a:ext cx="252572" cy="154682"/>
              <a:chOff x="1503507" y="3584988"/>
              <a:chExt cx="699767" cy="469550"/>
            </a:xfrm>
          </p:grpSpPr>
          <p:sp>
            <p:nvSpPr>
              <p:cNvPr id="1113" name="Rectangle 1112">
                <a:extLst>
                  <a:ext uri="{FF2B5EF4-FFF2-40B4-BE49-F238E27FC236}">
                    <a16:creationId xmlns:a16="http://schemas.microsoft.com/office/drawing/2014/main" id="{B4CB24EB-7671-4BC0-AA5A-A96D074CA05B}"/>
                  </a:ext>
                </a:extLst>
              </p:cNvPr>
              <p:cNvSpPr/>
              <p:nvPr/>
            </p:nvSpPr>
            <p:spPr>
              <a:xfrm>
                <a:off x="1505485" y="3741506"/>
                <a:ext cx="697789" cy="156516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4" name="Rectangle 1113">
                <a:extLst>
                  <a:ext uri="{FF2B5EF4-FFF2-40B4-BE49-F238E27FC236}">
                    <a16:creationId xmlns:a16="http://schemas.microsoft.com/office/drawing/2014/main" id="{12FDA546-02AD-4579-B28B-995139EF1A8C}"/>
                  </a:ext>
                </a:extLst>
              </p:cNvPr>
              <p:cNvSpPr/>
              <p:nvPr/>
            </p:nvSpPr>
            <p:spPr>
              <a:xfrm>
                <a:off x="1505485" y="3584988"/>
                <a:ext cx="697789" cy="156516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5" name="Rectangle 1114">
                <a:extLst>
                  <a:ext uri="{FF2B5EF4-FFF2-40B4-BE49-F238E27FC236}">
                    <a16:creationId xmlns:a16="http://schemas.microsoft.com/office/drawing/2014/main" id="{9A36B6CF-BA60-495F-9DB8-D89332C7E06A}"/>
                  </a:ext>
                </a:extLst>
              </p:cNvPr>
              <p:cNvSpPr/>
              <p:nvPr/>
            </p:nvSpPr>
            <p:spPr>
              <a:xfrm>
                <a:off x="1505485" y="3898022"/>
                <a:ext cx="697789" cy="156516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6" name="Rectangle 1115">
                <a:extLst>
                  <a:ext uri="{FF2B5EF4-FFF2-40B4-BE49-F238E27FC236}">
                    <a16:creationId xmlns:a16="http://schemas.microsoft.com/office/drawing/2014/main" id="{931EA7A6-51F2-4D47-A524-414862EF34C2}"/>
                  </a:ext>
                </a:extLst>
              </p:cNvPr>
              <p:cNvSpPr/>
              <p:nvPr/>
            </p:nvSpPr>
            <p:spPr>
              <a:xfrm>
                <a:off x="1503507" y="3741506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7" name="Rectangle 1116">
                <a:extLst>
                  <a:ext uri="{FF2B5EF4-FFF2-40B4-BE49-F238E27FC236}">
                    <a16:creationId xmlns:a16="http://schemas.microsoft.com/office/drawing/2014/main" id="{7579D2B3-B37D-4F7F-8288-6BB329E4D39E}"/>
                  </a:ext>
                </a:extLst>
              </p:cNvPr>
              <p:cNvSpPr/>
              <p:nvPr/>
            </p:nvSpPr>
            <p:spPr>
              <a:xfrm>
                <a:off x="1503507" y="3584988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8" name="Rectangle 1117">
                <a:extLst>
                  <a:ext uri="{FF2B5EF4-FFF2-40B4-BE49-F238E27FC236}">
                    <a16:creationId xmlns:a16="http://schemas.microsoft.com/office/drawing/2014/main" id="{3E5EC4F6-F88B-4C16-87A5-B033F78669FC}"/>
                  </a:ext>
                </a:extLst>
              </p:cNvPr>
              <p:cNvSpPr/>
              <p:nvPr/>
            </p:nvSpPr>
            <p:spPr>
              <a:xfrm>
                <a:off x="1503507" y="3898022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19" name="Group 1118">
              <a:extLst>
                <a:ext uri="{FF2B5EF4-FFF2-40B4-BE49-F238E27FC236}">
                  <a16:creationId xmlns:a16="http://schemas.microsoft.com/office/drawing/2014/main" id="{DAFCEDD9-2874-454F-8BA7-5556F95C08BE}"/>
                </a:ext>
              </a:extLst>
            </p:cNvPr>
            <p:cNvGrpSpPr/>
            <p:nvPr/>
          </p:nvGrpSpPr>
          <p:grpSpPr>
            <a:xfrm flipH="1">
              <a:off x="10015769" y="3050689"/>
              <a:ext cx="252572" cy="154682"/>
              <a:chOff x="1503507" y="3584988"/>
              <a:chExt cx="699767" cy="469550"/>
            </a:xfrm>
          </p:grpSpPr>
          <p:sp>
            <p:nvSpPr>
              <p:cNvPr id="1120" name="Rectangle 1119">
                <a:extLst>
                  <a:ext uri="{FF2B5EF4-FFF2-40B4-BE49-F238E27FC236}">
                    <a16:creationId xmlns:a16="http://schemas.microsoft.com/office/drawing/2014/main" id="{83F8F7A6-92ED-4AC4-AD1A-C5FA7E85AE4A}"/>
                  </a:ext>
                </a:extLst>
              </p:cNvPr>
              <p:cNvSpPr/>
              <p:nvPr/>
            </p:nvSpPr>
            <p:spPr>
              <a:xfrm>
                <a:off x="1505485" y="3741506"/>
                <a:ext cx="697789" cy="156516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1" name="Rectangle 1120">
                <a:extLst>
                  <a:ext uri="{FF2B5EF4-FFF2-40B4-BE49-F238E27FC236}">
                    <a16:creationId xmlns:a16="http://schemas.microsoft.com/office/drawing/2014/main" id="{677C524B-9399-4955-8A24-885135FA2E90}"/>
                  </a:ext>
                </a:extLst>
              </p:cNvPr>
              <p:cNvSpPr/>
              <p:nvPr/>
            </p:nvSpPr>
            <p:spPr>
              <a:xfrm>
                <a:off x="1505485" y="3584988"/>
                <a:ext cx="697789" cy="156516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2" name="Rectangle 1121">
                <a:extLst>
                  <a:ext uri="{FF2B5EF4-FFF2-40B4-BE49-F238E27FC236}">
                    <a16:creationId xmlns:a16="http://schemas.microsoft.com/office/drawing/2014/main" id="{5A30F19C-CFB8-43AA-8BEB-9398C6F767B9}"/>
                  </a:ext>
                </a:extLst>
              </p:cNvPr>
              <p:cNvSpPr/>
              <p:nvPr/>
            </p:nvSpPr>
            <p:spPr>
              <a:xfrm>
                <a:off x="1505485" y="3898022"/>
                <a:ext cx="697789" cy="156516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3" name="Rectangle 1122">
                <a:extLst>
                  <a:ext uri="{FF2B5EF4-FFF2-40B4-BE49-F238E27FC236}">
                    <a16:creationId xmlns:a16="http://schemas.microsoft.com/office/drawing/2014/main" id="{A2D3673F-0F75-4525-95F2-4C5B46892871}"/>
                  </a:ext>
                </a:extLst>
              </p:cNvPr>
              <p:cNvSpPr/>
              <p:nvPr/>
            </p:nvSpPr>
            <p:spPr>
              <a:xfrm>
                <a:off x="1503507" y="3741506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4" name="Rectangle 1123">
                <a:extLst>
                  <a:ext uri="{FF2B5EF4-FFF2-40B4-BE49-F238E27FC236}">
                    <a16:creationId xmlns:a16="http://schemas.microsoft.com/office/drawing/2014/main" id="{FE62ADBC-E423-4E35-8BD7-FD41D983D14C}"/>
                  </a:ext>
                </a:extLst>
              </p:cNvPr>
              <p:cNvSpPr/>
              <p:nvPr/>
            </p:nvSpPr>
            <p:spPr>
              <a:xfrm>
                <a:off x="1503507" y="3584988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5" name="Rectangle 1124">
                <a:extLst>
                  <a:ext uri="{FF2B5EF4-FFF2-40B4-BE49-F238E27FC236}">
                    <a16:creationId xmlns:a16="http://schemas.microsoft.com/office/drawing/2014/main" id="{E63D2740-5FFC-42F2-8755-9FB59C030290}"/>
                  </a:ext>
                </a:extLst>
              </p:cNvPr>
              <p:cNvSpPr/>
              <p:nvPr/>
            </p:nvSpPr>
            <p:spPr>
              <a:xfrm>
                <a:off x="1503507" y="3898022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26" name="Group 1125">
              <a:extLst>
                <a:ext uri="{FF2B5EF4-FFF2-40B4-BE49-F238E27FC236}">
                  <a16:creationId xmlns:a16="http://schemas.microsoft.com/office/drawing/2014/main" id="{DA9BF890-F008-48E5-80C8-575B77FA5C9C}"/>
                </a:ext>
              </a:extLst>
            </p:cNvPr>
            <p:cNvGrpSpPr/>
            <p:nvPr/>
          </p:nvGrpSpPr>
          <p:grpSpPr>
            <a:xfrm flipH="1">
              <a:off x="10077363" y="3852804"/>
              <a:ext cx="252572" cy="154682"/>
              <a:chOff x="1505482" y="2196547"/>
              <a:chExt cx="699768" cy="469549"/>
            </a:xfrm>
          </p:grpSpPr>
          <p:sp>
            <p:nvSpPr>
              <p:cNvPr id="1127" name="Rectangle 1126">
                <a:extLst>
                  <a:ext uri="{FF2B5EF4-FFF2-40B4-BE49-F238E27FC236}">
                    <a16:creationId xmlns:a16="http://schemas.microsoft.com/office/drawing/2014/main" id="{14479E80-306A-42B1-A335-3AAB5CC51C95}"/>
                  </a:ext>
                </a:extLst>
              </p:cNvPr>
              <p:cNvSpPr/>
              <p:nvPr/>
            </p:nvSpPr>
            <p:spPr>
              <a:xfrm>
                <a:off x="1507461" y="2353063"/>
                <a:ext cx="697789" cy="156516"/>
              </a:xfrm>
              <a:prstGeom prst="rect">
                <a:avLst/>
              </a:prstGeom>
              <a:solidFill>
                <a:srgbClr val="7030A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8" name="Rectangle 1127">
                <a:extLst>
                  <a:ext uri="{FF2B5EF4-FFF2-40B4-BE49-F238E27FC236}">
                    <a16:creationId xmlns:a16="http://schemas.microsoft.com/office/drawing/2014/main" id="{31607EBC-88BB-45E3-9EC1-3A9588086558}"/>
                  </a:ext>
                </a:extLst>
              </p:cNvPr>
              <p:cNvSpPr/>
              <p:nvPr/>
            </p:nvSpPr>
            <p:spPr>
              <a:xfrm>
                <a:off x="1507461" y="2196547"/>
                <a:ext cx="697789" cy="156516"/>
              </a:xfrm>
              <a:prstGeom prst="rect">
                <a:avLst/>
              </a:prstGeom>
              <a:solidFill>
                <a:srgbClr val="7030A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9" name="Rectangle 1128">
                <a:extLst>
                  <a:ext uri="{FF2B5EF4-FFF2-40B4-BE49-F238E27FC236}">
                    <a16:creationId xmlns:a16="http://schemas.microsoft.com/office/drawing/2014/main" id="{A4FD38E9-2DCA-4EEA-AA2F-F4B2E6C1D377}"/>
                  </a:ext>
                </a:extLst>
              </p:cNvPr>
              <p:cNvSpPr/>
              <p:nvPr/>
            </p:nvSpPr>
            <p:spPr>
              <a:xfrm>
                <a:off x="1507461" y="2509580"/>
                <a:ext cx="697789" cy="156516"/>
              </a:xfrm>
              <a:prstGeom prst="rect">
                <a:avLst/>
              </a:prstGeom>
              <a:solidFill>
                <a:srgbClr val="7030A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0" name="Rectangle 1129">
                <a:extLst>
                  <a:ext uri="{FF2B5EF4-FFF2-40B4-BE49-F238E27FC236}">
                    <a16:creationId xmlns:a16="http://schemas.microsoft.com/office/drawing/2014/main" id="{4C022415-F041-4D7D-83D0-595F136146DF}"/>
                  </a:ext>
                </a:extLst>
              </p:cNvPr>
              <p:cNvSpPr/>
              <p:nvPr/>
            </p:nvSpPr>
            <p:spPr>
              <a:xfrm>
                <a:off x="1505482" y="2353063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1" name="Rectangle 1130">
                <a:extLst>
                  <a:ext uri="{FF2B5EF4-FFF2-40B4-BE49-F238E27FC236}">
                    <a16:creationId xmlns:a16="http://schemas.microsoft.com/office/drawing/2014/main" id="{96EF2D90-2607-473C-9A6F-ED22D4E60C60}"/>
                  </a:ext>
                </a:extLst>
              </p:cNvPr>
              <p:cNvSpPr/>
              <p:nvPr/>
            </p:nvSpPr>
            <p:spPr>
              <a:xfrm>
                <a:off x="1505482" y="2196547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2" name="Rectangle 1131">
                <a:extLst>
                  <a:ext uri="{FF2B5EF4-FFF2-40B4-BE49-F238E27FC236}">
                    <a16:creationId xmlns:a16="http://schemas.microsoft.com/office/drawing/2014/main" id="{4B4D9FCD-3B55-45AF-B457-A12B1809B142}"/>
                  </a:ext>
                </a:extLst>
              </p:cNvPr>
              <p:cNvSpPr/>
              <p:nvPr/>
            </p:nvSpPr>
            <p:spPr>
              <a:xfrm>
                <a:off x="1505482" y="2509580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33" name="Group 1132">
              <a:extLst>
                <a:ext uri="{FF2B5EF4-FFF2-40B4-BE49-F238E27FC236}">
                  <a16:creationId xmlns:a16="http://schemas.microsoft.com/office/drawing/2014/main" id="{11E2401C-C38F-4C00-ABF0-C6CA71499D6B}"/>
                </a:ext>
              </a:extLst>
            </p:cNvPr>
            <p:cNvGrpSpPr/>
            <p:nvPr/>
          </p:nvGrpSpPr>
          <p:grpSpPr>
            <a:xfrm flipH="1">
              <a:off x="10073790" y="4989354"/>
              <a:ext cx="252572" cy="206243"/>
              <a:chOff x="-4761" y="4708701"/>
              <a:chExt cx="699768" cy="626065"/>
            </a:xfrm>
          </p:grpSpPr>
          <p:sp>
            <p:nvSpPr>
              <p:cNvPr id="1134" name="Rectangle 1133">
                <a:extLst>
                  <a:ext uri="{FF2B5EF4-FFF2-40B4-BE49-F238E27FC236}">
                    <a16:creationId xmlns:a16="http://schemas.microsoft.com/office/drawing/2014/main" id="{E3BFA5DE-8536-45C9-B20E-61724A15B1F7}"/>
                  </a:ext>
                </a:extLst>
              </p:cNvPr>
              <p:cNvSpPr/>
              <p:nvPr/>
            </p:nvSpPr>
            <p:spPr>
              <a:xfrm>
                <a:off x="-2782" y="4865218"/>
                <a:ext cx="697789" cy="15651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5" name="Rectangle 1134">
                <a:extLst>
                  <a:ext uri="{FF2B5EF4-FFF2-40B4-BE49-F238E27FC236}">
                    <a16:creationId xmlns:a16="http://schemas.microsoft.com/office/drawing/2014/main" id="{A2B5A3E3-F640-4848-A289-13D7C397076A}"/>
                  </a:ext>
                </a:extLst>
              </p:cNvPr>
              <p:cNvSpPr/>
              <p:nvPr/>
            </p:nvSpPr>
            <p:spPr>
              <a:xfrm>
                <a:off x="-2782" y="4708701"/>
                <a:ext cx="697789" cy="15651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6" name="Rectangle 1135">
                <a:extLst>
                  <a:ext uri="{FF2B5EF4-FFF2-40B4-BE49-F238E27FC236}">
                    <a16:creationId xmlns:a16="http://schemas.microsoft.com/office/drawing/2014/main" id="{EEF6E8CC-705B-44FA-ADF4-4076C3EA96A4}"/>
                  </a:ext>
                </a:extLst>
              </p:cNvPr>
              <p:cNvSpPr/>
              <p:nvPr/>
            </p:nvSpPr>
            <p:spPr>
              <a:xfrm>
                <a:off x="-2782" y="5178250"/>
                <a:ext cx="697789" cy="15651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7" name="Rectangle 1136">
                <a:extLst>
                  <a:ext uri="{FF2B5EF4-FFF2-40B4-BE49-F238E27FC236}">
                    <a16:creationId xmlns:a16="http://schemas.microsoft.com/office/drawing/2014/main" id="{71FFBD17-75C4-4E2E-B645-4A5D33AC854A}"/>
                  </a:ext>
                </a:extLst>
              </p:cNvPr>
              <p:cNvSpPr/>
              <p:nvPr/>
            </p:nvSpPr>
            <p:spPr>
              <a:xfrm>
                <a:off x="-2782" y="5021734"/>
                <a:ext cx="697789" cy="15651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8" name="Rectangle 1137">
                <a:extLst>
                  <a:ext uri="{FF2B5EF4-FFF2-40B4-BE49-F238E27FC236}">
                    <a16:creationId xmlns:a16="http://schemas.microsoft.com/office/drawing/2014/main" id="{0739C25E-FEB5-4190-A735-2D9F1ABEFEE6}"/>
                  </a:ext>
                </a:extLst>
              </p:cNvPr>
              <p:cNvSpPr/>
              <p:nvPr/>
            </p:nvSpPr>
            <p:spPr>
              <a:xfrm>
                <a:off x="-4761" y="4865218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9" name="Rectangle 1138">
                <a:extLst>
                  <a:ext uri="{FF2B5EF4-FFF2-40B4-BE49-F238E27FC236}">
                    <a16:creationId xmlns:a16="http://schemas.microsoft.com/office/drawing/2014/main" id="{DA86F29C-8CBB-4DCE-BC70-77ADAD413660}"/>
                  </a:ext>
                </a:extLst>
              </p:cNvPr>
              <p:cNvSpPr/>
              <p:nvPr/>
            </p:nvSpPr>
            <p:spPr>
              <a:xfrm>
                <a:off x="-4761" y="4708701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0" name="Rectangle 1139">
                <a:extLst>
                  <a:ext uri="{FF2B5EF4-FFF2-40B4-BE49-F238E27FC236}">
                    <a16:creationId xmlns:a16="http://schemas.microsoft.com/office/drawing/2014/main" id="{3766E746-63FF-4435-90C9-C2C3C3951617}"/>
                  </a:ext>
                </a:extLst>
              </p:cNvPr>
              <p:cNvSpPr/>
              <p:nvPr/>
            </p:nvSpPr>
            <p:spPr>
              <a:xfrm>
                <a:off x="-4761" y="5178250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1" name="Rectangle 1140">
                <a:extLst>
                  <a:ext uri="{FF2B5EF4-FFF2-40B4-BE49-F238E27FC236}">
                    <a16:creationId xmlns:a16="http://schemas.microsoft.com/office/drawing/2014/main" id="{9BFE4033-D8B0-4A36-931B-427C0C40B8B6}"/>
                  </a:ext>
                </a:extLst>
              </p:cNvPr>
              <p:cNvSpPr/>
              <p:nvPr/>
            </p:nvSpPr>
            <p:spPr>
              <a:xfrm>
                <a:off x="-4761" y="5021734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42" name="Group 1141">
              <a:extLst>
                <a:ext uri="{FF2B5EF4-FFF2-40B4-BE49-F238E27FC236}">
                  <a16:creationId xmlns:a16="http://schemas.microsoft.com/office/drawing/2014/main" id="{600A1BD5-6E3B-4B57-B465-D7C54D1D2536}"/>
                </a:ext>
              </a:extLst>
            </p:cNvPr>
            <p:cNvGrpSpPr/>
            <p:nvPr/>
          </p:nvGrpSpPr>
          <p:grpSpPr>
            <a:xfrm flipH="1">
              <a:off x="10067890" y="5876278"/>
              <a:ext cx="252572" cy="154682"/>
              <a:chOff x="1501532" y="5950339"/>
              <a:chExt cx="699763" cy="469550"/>
            </a:xfrm>
          </p:grpSpPr>
          <p:sp>
            <p:nvSpPr>
              <p:cNvPr id="1143" name="Rectangle 1142">
                <a:extLst>
                  <a:ext uri="{FF2B5EF4-FFF2-40B4-BE49-F238E27FC236}">
                    <a16:creationId xmlns:a16="http://schemas.microsoft.com/office/drawing/2014/main" id="{2EC7BE6F-90A0-4C0A-B8EE-A56B314386E5}"/>
                  </a:ext>
                </a:extLst>
              </p:cNvPr>
              <p:cNvSpPr/>
              <p:nvPr/>
            </p:nvSpPr>
            <p:spPr>
              <a:xfrm>
                <a:off x="1503506" y="6106856"/>
                <a:ext cx="697789" cy="156516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4" name="Rectangle 1143">
                <a:extLst>
                  <a:ext uri="{FF2B5EF4-FFF2-40B4-BE49-F238E27FC236}">
                    <a16:creationId xmlns:a16="http://schemas.microsoft.com/office/drawing/2014/main" id="{9457E055-28A8-4A14-9DE8-E387C2BDCBBD}"/>
                  </a:ext>
                </a:extLst>
              </p:cNvPr>
              <p:cNvSpPr/>
              <p:nvPr/>
            </p:nvSpPr>
            <p:spPr>
              <a:xfrm>
                <a:off x="1503506" y="5950339"/>
                <a:ext cx="697789" cy="156516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5" name="Rectangle 1144">
                <a:extLst>
                  <a:ext uri="{FF2B5EF4-FFF2-40B4-BE49-F238E27FC236}">
                    <a16:creationId xmlns:a16="http://schemas.microsoft.com/office/drawing/2014/main" id="{3F7E297D-F644-472E-966A-03CA79FC415F}"/>
                  </a:ext>
                </a:extLst>
              </p:cNvPr>
              <p:cNvSpPr/>
              <p:nvPr/>
            </p:nvSpPr>
            <p:spPr>
              <a:xfrm>
                <a:off x="1503506" y="6263373"/>
                <a:ext cx="697789" cy="156516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6" name="Rectangle 1145">
                <a:extLst>
                  <a:ext uri="{FF2B5EF4-FFF2-40B4-BE49-F238E27FC236}">
                    <a16:creationId xmlns:a16="http://schemas.microsoft.com/office/drawing/2014/main" id="{EDD489CB-2741-4911-9394-556A9DAD09DA}"/>
                  </a:ext>
                </a:extLst>
              </p:cNvPr>
              <p:cNvSpPr/>
              <p:nvPr/>
            </p:nvSpPr>
            <p:spPr>
              <a:xfrm>
                <a:off x="1501532" y="6106856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7" name="Rectangle 1146">
                <a:extLst>
                  <a:ext uri="{FF2B5EF4-FFF2-40B4-BE49-F238E27FC236}">
                    <a16:creationId xmlns:a16="http://schemas.microsoft.com/office/drawing/2014/main" id="{775C1A08-D0B5-481D-9CFE-3D6B677E19EA}"/>
                  </a:ext>
                </a:extLst>
              </p:cNvPr>
              <p:cNvSpPr/>
              <p:nvPr/>
            </p:nvSpPr>
            <p:spPr>
              <a:xfrm>
                <a:off x="1501532" y="5950339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8" name="Rectangle 1147">
                <a:extLst>
                  <a:ext uri="{FF2B5EF4-FFF2-40B4-BE49-F238E27FC236}">
                    <a16:creationId xmlns:a16="http://schemas.microsoft.com/office/drawing/2014/main" id="{EF021988-006F-4D70-BB03-FD5395D81596}"/>
                  </a:ext>
                </a:extLst>
              </p:cNvPr>
              <p:cNvSpPr/>
              <p:nvPr/>
            </p:nvSpPr>
            <p:spPr>
              <a:xfrm>
                <a:off x="1501532" y="6263373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49" name="Group 1148">
              <a:extLst>
                <a:ext uri="{FF2B5EF4-FFF2-40B4-BE49-F238E27FC236}">
                  <a16:creationId xmlns:a16="http://schemas.microsoft.com/office/drawing/2014/main" id="{16099407-9F57-4079-970F-672330609E1D}"/>
                </a:ext>
              </a:extLst>
            </p:cNvPr>
            <p:cNvGrpSpPr/>
            <p:nvPr/>
          </p:nvGrpSpPr>
          <p:grpSpPr>
            <a:xfrm flipH="1">
              <a:off x="10067890" y="6032774"/>
              <a:ext cx="252572" cy="154682"/>
              <a:chOff x="1501532" y="5950339"/>
              <a:chExt cx="699763" cy="469550"/>
            </a:xfrm>
          </p:grpSpPr>
          <p:sp>
            <p:nvSpPr>
              <p:cNvPr id="1150" name="Rectangle 1149">
                <a:extLst>
                  <a:ext uri="{FF2B5EF4-FFF2-40B4-BE49-F238E27FC236}">
                    <a16:creationId xmlns:a16="http://schemas.microsoft.com/office/drawing/2014/main" id="{413B7119-63EF-46B1-9950-9777ED772EEB}"/>
                  </a:ext>
                </a:extLst>
              </p:cNvPr>
              <p:cNvSpPr/>
              <p:nvPr/>
            </p:nvSpPr>
            <p:spPr>
              <a:xfrm>
                <a:off x="1503506" y="6106856"/>
                <a:ext cx="697789" cy="156516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1" name="Rectangle 1150">
                <a:extLst>
                  <a:ext uri="{FF2B5EF4-FFF2-40B4-BE49-F238E27FC236}">
                    <a16:creationId xmlns:a16="http://schemas.microsoft.com/office/drawing/2014/main" id="{D0FA2F82-70C5-4A0B-ABED-BFB7217DC3D3}"/>
                  </a:ext>
                </a:extLst>
              </p:cNvPr>
              <p:cNvSpPr/>
              <p:nvPr/>
            </p:nvSpPr>
            <p:spPr>
              <a:xfrm>
                <a:off x="1503506" y="5950339"/>
                <a:ext cx="697789" cy="156516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2" name="Rectangle 1151">
                <a:extLst>
                  <a:ext uri="{FF2B5EF4-FFF2-40B4-BE49-F238E27FC236}">
                    <a16:creationId xmlns:a16="http://schemas.microsoft.com/office/drawing/2014/main" id="{F26F94E6-193C-493F-85BF-E10DDD1EA6DA}"/>
                  </a:ext>
                </a:extLst>
              </p:cNvPr>
              <p:cNvSpPr/>
              <p:nvPr/>
            </p:nvSpPr>
            <p:spPr>
              <a:xfrm>
                <a:off x="1503506" y="6263373"/>
                <a:ext cx="697789" cy="156516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3" name="Rectangle 1152">
                <a:extLst>
                  <a:ext uri="{FF2B5EF4-FFF2-40B4-BE49-F238E27FC236}">
                    <a16:creationId xmlns:a16="http://schemas.microsoft.com/office/drawing/2014/main" id="{CC8ABCEE-BB92-4EB4-98ED-6F30D4FD22A8}"/>
                  </a:ext>
                </a:extLst>
              </p:cNvPr>
              <p:cNvSpPr/>
              <p:nvPr/>
            </p:nvSpPr>
            <p:spPr>
              <a:xfrm>
                <a:off x="1501532" y="6106856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4" name="Rectangle 1153">
                <a:extLst>
                  <a:ext uri="{FF2B5EF4-FFF2-40B4-BE49-F238E27FC236}">
                    <a16:creationId xmlns:a16="http://schemas.microsoft.com/office/drawing/2014/main" id="{9FFEA159-4731-4411-A360-B4958C409B73}"/>
                  </a:ext>
                </a:extLst>
              </p:cNvPr>
              <p:cNvSpPr/>
              <p:nvPr/>
            </p:nvSpPr>
            <p:spPr>
              <a:xfrm>
                <a:off x="1501532" y="5950339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5" name="Rectangle 1154">
                <a:extLst>
                  <a:ext uri="{FF2B5EF4-FFF2-40B4-BE49-F238E27FC236}">
                    <a16:creationId xmlns:a16="http://schemas.microsoft.com/office/drawing/2014/main" id="{A7CE2AC4-7FC2-47E8-BDC5-12124A3EAF28}"/>
                  </a:ext>
                </a:extLst>
              </p:cNvPr>
              <p:cNvSpPr/>
              <p:nvPr/>
            </p:nvSpPr>
            <p:spPr>
              <a:xfrm>
                <a:off x="1501532" y="6263373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56" name="Group 1155">
              <a:extLst>
                <a:ext uri="{FF2B5EF4-FFF2-40B4-BE49-F238E27FC236}">
                  <a16:creationId xmlns:a16="http://schemas.microsoft.com/office/drawing/2014/main" id="{7005BF81-6D09-4728-B4AB-A7CBE51589EB}"/>
                </a:ext>
              </a:extLst>
            </p:cNvPr>
            <p:cNvGrpSpPr/>
            <p:nvPr/>
          </p:nvGrpSpPr>
          <p:grpSpPr>
            <a:xfrm flipH="1">
              <a:off x="10066982" y="6032332"/>
              <a:ext cx="252572" cy="154682"/>
              <a:chOff x="1501532" y="5950339"/>
              <a:chExt cx="699763" cy="469550"/>
            </a:xfrm>
          </p:grpSpPr>
          <p:sp>
            <p:nvSpPr>
              <p:cNvPr id="1157" name="Rectangle 1156">
                <a:extLst>
                  <a:ext uri="{FF2B5EF4-FFF2-40B4-BE49-F238E27FC236}">
                    <a16:creationId xmlns:a16="http://schemas.microsoft.com/office/drawing/2014/main" id="{B90A7AD8-EF8A-43AC-8612-5858420D3BBC}"/>
                  </a:ext>
                </a:extLst>
              </p:cNvPr>
              <p:cNvSpPr/>
              <p:nvPr/>
            </p:nvSpPr>
            <p:spPr>
              <a:xfrm>
                <a:off x="1503506" y="6106856"/>
                <a:ext cx="697789" cy="156516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8" name="Rectangle 1157">
                <a:extLst>
                  <a:ext uri="{FF2B5EF4-FFF2-40B4-BE49-F238E27FC236}">
                    <a16:creationId xmlns:a16="http://schemas.microsoft.com/office/drawing/2014/main" id="{59121AE8-5B74-4DDC-827E-ED2DFF316CA7}"/>
                  </a:ext>
                </a:extLst>
              </p:cNvPr>
              <p:cNvSpPr/>
              <p:nvPr/>
            </p:nvSpPr>
            <p:spPr>
              <a:xfrm>
                <a:off x="1503506" y="5950339"/>
                <a:ext cx="697789" cy="156516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9" name="Rectangle 1158">
                <a:extLst>
                  <a:ext uri="{FF2B5EF4-FFF2-40B4-BE49-F238E27FC236}">
                    <a16:creationId xmlns:a16="http://schemas.microsoft.com/office/drawing/2014/main" id="{D599DC20-4011-44C2-A54B-9556D51997DF}"/>
                  </a:ext>
                </a:extLst>
              </p:cNvPr>
              <p:cNvSpPr/>
              <p:nvPr/>
            </p:nvSpPr>
            <p:spPr>
              <a:xfrm>
                <a:off x="1503506" y="6263373"/>
                <a:ext cx="697789" cy="156516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0" name="Rectangle 1159">
                <a:extLst>
                  <a:ext uri="{FF2B5EF4-FFF2-40B4-BE49-F238E27FC236}">
                    <a16:creationId xmlns:a16="http://schemas.microsoft.com/office/drawing/2014/main" id="{005ECB70-5A21-40F4-A910-F2421C3F72D4}"/>
                  </a:ext>
                </a:extLst>
              </p:cNvPr>
              <p:cNvSpPr/>
              <p:nvPr/>
            </p:nvSpPr>
            <p:spPr>
              <a:xfrm>
                <a:off x="1501532" y="6106856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1" name="Rectangle 1160">
                <a:extLst>
                  <a:ext uri="{FF2B5EF4-FFF2-40B4-BE49-F238E27FC236}">
                    <a16:creationId xmlns:a16="http://schemas.microsoft.com/office/drawing/2014/main" id="{492CC637-F292-4C56-8B47-99DB9573C514}"/>
                  </a:ext>
                </a:extLst>
              </p:cNvPr>
              <p:cNvSpPr/>
              <p:nvPr/>
            </p:nvSpPr>
            <p:spPr>
              <a:xfrm>
                <a:off x="1501532" y="5950339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2" name="Rectangle 1161">
                <a:extLst>
                  <a:ext uri="{FF2B5EF4-FFF2-40B4-BE49-F238E27FC236}">
                    <a16:creationId xmlns:a16="http://schemas.microsoft.com/office/drawing/2014/main" id="{88294ED8-4E71-4ACD-BB59-06AEB8BC57E5}"/>
                  </a:ext>
                </a:extLst>
              </p:cNvPr>
              <p:cNvSpPr/>
              <p:nvPr/>
            </p:nvSpPr>
            <p:spPr>
              <a:xfrm>
                <a:off x="1501532" y="6263373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63" name="Group 1162">
              <a:extLst>
                <a:ext uri="{FF2B5EF4-FFF2-40B4-BE49-F238E27FC236}">
                  <a16:creationId xmlns:a16="http://schemas.microsoft.com/office/drawing/2014/main" id="{E7CDDD7B-FD04-4C57-9B0C-871D66B30755}"/>
                </a:ext>
              </a:extLst>
            </p:cNvPr>
            <p:cNvGrpSpPr/>
            <p:nvPr/>
          </p:nvGrpSpPr>
          <p:grpSpPr>
            <a:xfrm flipH="1">
              <a:off x="10066982" y="6188828"/>
              <a:ext cx="252572" cy="154682"/>
              <a:chOff x="1501532" y="5950339"/>
              <a:chExt cx="699763" cy="469550"/>
            </a:xfrm>
          </p:grpSpPr>
          <p:sp>
            <p:nvSpPr>
              <p:cNvPr id="1164" name="Rectangle 1163">
                <a:extLst>
                  <a:ext uri="{FF2B5EF4-FFF2-40B4-BE49-F238E27FC236}">
                    <a16:creationId xmlns:a16="http://schemas.microsoft.com/office/drawing/2014/main" id="{7CAEF66A-7C90-4970-8E6D-21B00BBFEE21}"/>
                  </a:ext>
                </a:extLst>
              </p:cNvPr>
              <p:cNvSpPr/>
              <p:nvPr/>
            </p:nvSpPr>
            <p:spPr>
              <a:xfrm>
                <a:off x="1503506" y="6106856"/>
                <a:ext cx="697789" cy="156516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5" name="Rectangle 1164">
                <a:extLst>
                  <a:ext uri="{FF2B5EF4-FFF2-40B4-BE49-F238E27FC236}">
                    <a16:creationId xmlns:a16="http://schemas.microsoft.com/office/drawing/2014/main" id="{40875AB0-750E-4B58-A60D-B13E3A503811}"/>
                  </a:ext>
                </a:extLst>
              </p:cNvPr>
              <p:cNvSpPr/>
              <p:nvPr/>
            </p:nvSpPr>
            <p:spPr>
              <a:xfrm>
                <a:off x="1503506" y="5950339"/>
                <a:ext cx="697789" cy="156516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6" name="Rectangle 1165">
                <a:extLst>
                  <a:ext uri="{FF2B5EF4-FFF2-40B4-BE49-F238E27FC236}">
                    <a16:creationId xmlns:a16="http://schemas.microsoft.com/office/drawing/2014/main" id="{C53439D2-618C-4AA7-BE15-F6EC0452DAB2}"/>
                  </a:ext>
                </a:extLst>
              </p:cNvPr>
              <p:cNvSpPr/>
              <p:nvPr/>
            </p:nvSpPr>
            <p:spPr>
              <a:xfrm>
                <a:off x="1503506" y="6263373"/>
                <a:ext cx="697789" cy="156516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7" name="Rectangle 1166">
                <a:extLst>
                  <a:ext uri="{FF2B5EF4-FFF2-40B4-BE49-F238E27FC236}">
                    <a16:creationId xmlns:a16="http://schemas.microsoft.com/office/drawing/2014/main" id="{D70B67D5-C869-4C1A-9B91-4F296147F3ED}"/>
                  </a:ext>
                </a:extLst>
              </p:cNvPr>
              <p:cNvSpPr/>
              <p:nvPr/>
            </p:nvSpPr>
            <p:spPr>
              <a:xfrm>
                <a:off x="1501532" y="6106856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8" name="Rectangle 1167">
                <a:extLst>
                  <a:ext uri="{FF2B5EF4-FFF2-40B4-BE49-F238E27FC236}">
                    <a16:creationId xmlns:a16="http://schemas.microsoft.com/office/drawing/2014/main" id="{45FE85C8-346C-4F63-B66E-C9040737B67A}"/>
                  </a:ext>
                </a:extLst>
              </p:cNvPr>
              <p:cNvSpPr/>
              <p:nvPr/>
            </p:nvSpPr>
            <p:spPr>
              <a:xfrm>
                <a:off x="1501532" y="5950339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9" name="Rectangle 1168">
                <a:extLst>
                  <a:ext uri="{FF2B5EF4-FFF2-40B4-BE49-F238E27FC236}">
                    <a16:creationId xmlns:a16="http://schemas.microsoft.com/office/drawing/2014/main" id="{548B5238-9736-4AFE-8501-4873B2D2551D}"/>
                  </a:ext>
                </a:extLst>
              </p:cNvPr>
              <p:cNvSpPr/>
              <p:nvPr/>
            </p:nvSpPr>
            <p:spPr>
              <a:xfrm>
                <a:off x="1501532" y="6263373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78" name="Group 1177">
              <a:extLst>
                <a:ext uri="{FF2B5EF4-FFF2-40B4-BE49-F238E27FC236}">
                  <a16:creationId xmlns:a16="http://schemas.microsoft.com/office/drawing/2014/main" id="{48AB2361-7BC0-4FC6-9B29-62163D8F6C31}"/>
                </a:ext>
              </a:extLst>
            </p:cNvPr>
            <p:cNvGrpSpPr/>
            <p:nvPr/>
          </p:nvGrpSpPr>
          <p:grpSpPr>
            <a:xfrm>
              <a:off x="9635109" y="1767397"/>
              <a:ext cx="356761" cy="4234069"/>
              <a:chOff x="11167824" y="939881"/>
              <a:chExt cx="542927" cy="5256207"/>
            </a:xfrm>
          </p:grpSpPr>
          <p:cxnSp>
            <p:nvCxnSpPr>
              <p:cNvPr id="1170" name="Straight Arrow Connector 1169">
                <a:extLst>
                  <a:ext uri="{FF2B5EF4-FFF2-40B4-BE49-F238E27FC236}">
                    <a16:creationId xmlns:a16="http://schemas.microsoft.com/office/drawing/2014/main" id="{76A39479-1555-4FD3-AFC6-747782873A9B}"/>
                  </a:ext>
                </a:extLst>
              </p:cNvPr>
              <p:cNvCxnSpPr/>
              <p:nvPr/>
            </p:nvCxnSpPr>
            <p:spPr>
              <a:xfrm>
                <a:off x="11167824" y="939881"/>
                <a:ext cx="542927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1" name="Straight Arrow Connector 1170">
                <a:extLst>
                  <a:ext uri="{FF2B5EF4-FFF2-40B4-BE49-F238E27FC236}">
                    <a16:creationId xmlns:a16="http://schemas.microsoft.com/office/drawing/2014/main" id="{40B37713-A3CE-4120-A483-C38990EB2930}"/>
                  </a:ext>
                </a:extLst>
              </p:cNvPr>
              <p:cNvCxnSpPr/>
              <p:nvPr/>
            </p:nvCxnSpPr>
            <p:spPr>
              <a:xfrm>
                <a:off x="11167824" y="2370305"/>
                <a:ext cx="542927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2" name="Straight Arrow Connector 1171">
                <a:extLst>
                  <a:ext uri="{FF2B5EF4-FFF2-40B4-BE49-F238E27FC236}">
                    <a16:creationId xmlns:a16="http://schemas.microsoft.com/office/drawing/2014/main" id="{71935A98-1386-4363-8132-2853194BEB14}"/>
                  </a:ext>
                </a:extLst>
              </p:cNvPr>
              <p:cNvCxnSpPr/>
              <p:nvPr/>
            </p:nvCxnSpPr>
            <p:spPr>
              <a:xfrm>
                <a:off x="11167824" y="3590200"/>
                <a:ext cx="542927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3" name="Straight Arrow Connector 1172">
                <a:extLst>
                  <a:ext uri="{FF2B5EF4-FFF2-40B4-BE49-F238E27FC236}">
                    <a16:creationId xmlns:a16="http://schemas.microsoft.com/office/drawing/2014/main" id="{2C2F8F07-F970-4DBE-88DD-10C682673CAA}"/>
                  </a:ext>
                </a:extLst>
              </p:cNvPr>
              <p:cNvCxnSpPr/>
              <p:nvPr/>
            </p:nvCxnSpPr>
            <p:spPr>
              <a:xfrm>
                <a:off x="11167824" y="4879913"/>
                <a:ext cx="542927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4" name="Straight Arrow Connector 1173">
                <a:extLst>
                  <a:ext uri="{FF2B5EF4-FFF2-40B4-BE49-F238E27FC236}">
                    <a16:creationId xmlns:a16="http://schemas.microsoft.com/office/drawing/2014/main" id="{4A3CE909-C400-4A5B-9DFD-0BD1A8BD55FA}"/>
                  </a:ext>
                </a:extLst>
              </p:cNvPr>
              <p:cNvCxnSpPr/>
              <p:nvPr/>
            </p:nvCxnSpPr>
            <p:spPr>
              <a:xfrm>
                <a:off x="11167824" y="6196088"/>
                <a:ext cx="542927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7" name="Rectangle 1176">
              <a:extLst>
                <a:ext uri="{FF2B5EF4-FFF2-40B4-BE49-F238E27FC236}">
                  <a16:creationId xmlns:a16="http://schemas.microsoft.com/office/drawing/2014/main" id="{C28F5F2C-29B2-45D5-84C7-21FC436FE3A8}"/>
                </a:ext>
              </a:extLst>
            </p:cNvPr>
            <p:cNvSpPr/>
            <p:nvPr/>
          </p:nvSpPr>
          <p:spPr>
            <a:xfrm>
              <a:off x="9201415" y="381573"/>
              <a:ext cx="1276691" cy="43916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ED7D31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Local inserts</a:t>
              </a:r>
            </a:p>
          </p:txBody>
        </p:sp>
      </p:grpSp>
      <p:sp>
        <p:nvSpPr>
          <p:cNvPr id="1180" name="Arrow: Right 1179">
            <a:extLst>
              <a:ext uri="{FF2B5EF4-FFF2-40B4-BE49-F238E27FC236}">
                <a16:creationId xmlns:a16="http://schemas.microsoft.com/office/drawing/2014/main" id="{A4BE892D-7527-4A3A-AC24-3F93DFDFFD95}"/>
              </a:ext>
            </a:extLst>
          </p:cNvPr>
          <p:cNvSpPr/>
          <p:nvPr/>
        </p:nvSpPr>
        <p:spPr>
          <a:xfrm>
            <a:off x="7017170" y="3964684"/>
            <a:ext cx="312525" cy="35103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4" name="Arrow: Right 1183">
            <a:extLst>
              <a:ext uri="{FF2B5EF4-FFF2-40B4-BE49-F238E27FC236}">
                <a16:creationId xmlns:a16="http://schemas.microsoft.com/office/drawing/2014/main" id="{EEA7C294-A7C8-45F0-8941-7319F1230B48}"/>
              </a:ext>
            </a:extLst>
          </p:cNvPr>
          <p:cNvSpPr/>
          <p:nvPr/>
        </p:nvSpPr>
        <p:spPr>
          <a:xfrm>
            <a:off x="7017170" y="701752"/>
            <a:ext cx="312525" cy="35103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318A3A7-B6B7-476D-84AD-5BA2DAB74CE5}"/>
              </a:ext>
            </a:extLst>
          </p:cNvPr>
          <p:cNvSpPr txBox="1"/>
          <p:nvPr/>
        </p:nvSpPr>
        <p:spPr>
          <a:xfrm>
            <a:off x="1431191" y="1143997"/>
            <a:ext cx="3382943" cy="322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Join        Project        Hash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539EF3-5CE7-476E-A46A-97F6BD081ED1}"/>
              </a:ext>
            </a:extLst>
          </p:cNvPr>
          <p:cNvSpPr/>
          <p:nvPr/>
        </p:nvSpPr>
        <p:spPr>
          <a:xfrm>
            <a:off x="958550" y="4752369"/>
            <a:ext cx="3693717" cy="9488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C295F65-8FF9-4C4F-8A72-0A630D6BB480}"/>
              </a:ext>
            </a:extLst>
          </p:cNvPr>
          <p:cNvSpPr/>
          <p:nvPr/>
        </p:nvSpPr>
        <p:spPr>
          <a:xfrm>
            <a:off x="952529" y="5796152"/>
            <a:ext cx="3693717" cy="965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0501725-47EB-40A1-A73E-6B71727546A3}"/>
              </a:ext>
            </a:extLst>
          </p:cNvPr>
          <p:cNvSpPr/>
          <p:nvPr/>
        </p:nvSpPr>
        <p:spPr>
          <a:xfrm>
            <a:off x="953249" y="3729504"/>
            <a:ext cx="3693717" cy="940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2E18986-6136-4192-B792-115066EA2286}"/>
              </a:ext>
            </a:extLst>
          </p:cNvPr>
          <p:cNvSpPr/>
          <p:nvPr/>
        </p:nvSpPr>
        <p:spPr>
          <a:xfrm>
            <a:off x="952530" y="2683147"/>
            <a:ext cx="3693717" cy="9375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C744B6A-7456-4C3D-A598-E216C5B01B5F}"/>
              </a:ext>
            </a:extLst>
          </p:cNvPr>
          <p:cNvSpPr/>
          <p:nvPr/>
        </p:nvSpPr>
        <p:spPr>
          <a:xfrm>
            <a:off x="955653" y="1631614"/>
            <a:ext cx="3693717" cy="953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B146E7E-70C8-4C51-90C6-BC556EBDFCEF}"/>
              </a:ext>
            </a:extLst>
          </p:cNvPr>
          <p:cNvSpPr/>
          <p:nvPr/>
        </p:nvSpPr>
        <p:spPr>
          <a:xfrm rot="10800000">
            <a:off x="2454382" y="4107735"/>
            <a:ext cx="252318" cy="47826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4137A64-E71F-48C8-BA09-FE79B6D9F7CA}"/>
              </a:ext>
            </a:extLst>
          </p:cNvPr>
          <p:cNvSpPr/>
          <p:nvPr/>
        </p:nvSpPr>
        <p:spPr>
          <a:xfrm rot="10800000">
            <a:off x="2454382" y="4155561"/>
            <a:ext cx="252318" cy="47826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E2D9646-8D45-4744-87E0-A91197E5EEAA}"/>
              </a:ext>
            </a:extLst>
          </p:cNvPr>
          <p:cNvSpPr/>
          <p:nvPr/>
        </p:nvSpPr>
        <p:spPr>
          <a:xfrm rot="10800000">
            <a:off x="2581254" y="4107735"/>
            <a:ext cx="126159" cy="478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B52F785-BBD6-4F9A-8A1F-861A84FB0862}"/>
              </a:ext>
            </a:extLst>
          </p:cNvPr>
          <p:cNvSpPr/>
          <p:nvPr/>
        </p:nvSpPr>
        <p:spPr>
          <a:xfrm rot="10800000">
            <a:off x="2581254" y="4155561"/>
            <a:ext cx="126159" cy="478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0C61A4A-410F-4393-AF0B-5A0AA895159D}"/>
              </a:ext>
            </a:extLst>
          </p:cNvPr>
          <p:cNvSpPr/>
          <p:nvPr/>
        </p:nvSpPr>
        <p:spPr>
          <a:xfrm>
            <a:off x="2328692" y="4155356"/>
            <a:ext cx="252318" cy="47826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22689B8-1549-4CFE-9FFC-A320B237D5F6}"/>
              </a:ext>
            </a:extLst>
          </p:cNvPr>
          <p:cNvSpPr/>
          <p:nvPr/>
        </p:nvSpPr>
        <p:spPr>
          <a:xfrm>
            <a:off x="2328692" y="4107530"/>
            <a:ext cx="252318" cy="47826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4C37671-2234-4944-9A69-2EEE73BDF1C4}"/>
              </a:ext>
            </a:extLst>
          </p:cNvPr>
          <p:cNvSpPr/>
          <p:nvPr/>
        </p:nvSpPr>
        <p:spPr>
          <a:xfrm>
            <a:off x="2327979" y="4155356"/>
            <a:ext cx="126159" cy="478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C24575F-EB25-4F0D-BA8B-65EDD9AE6B36}"/>
              </a:ext>
            </a:extLst>
          </p:cNvPr>
          <p:cNvSpPr/>
          <p:nvPr/>
        </p:nvSpPr>
        <p:spPr>
          <a:xfrm>
            <a:off x="2327979" y="4107530"/>
            <a:ext cx="126159" cy="478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4EBA759-6B2D-48D4-99E8-9895F0BC024A}"/>
              </a:ext>
            </a:extLst>
          </p:cNvPr>
          <p:cNvGrpSpPr/>
          <p:nvPr/>
        </p:nvGrpSpPr>
        <p:grpSpPr>
          <a:xfrm>
            <a:off x="4272147" y="5092510"/>
            <a:ext cx="252956" cy="206243"/>
            <a:chOff x="3842839" y="3343478"/>
            <a:chExt cx="492027" cy="474717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B471CB9-7AFD-4FD6-B138-F5618EC2A0BB}"/>
                </a:ext>
              </a:extLst>
            </p:cNvPr>
            <p:cNvSpPr/>
            <p:nvPr/>
          </p:nvSpPr>
          <p:spPr>
            <a:xfrm>
              <a:off x="3844229" y="3462157"/>
              <a:ext cx="490637" cy="118679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95E79D1-6426-4FAE-B04B-C97498942864}"/>
                </a:ext>
              </a:extLst>
            </p:cNvPr>
            <p:cNvSpPr/>
            <p:nvPr/>
          </p:nvSpPr>
          <p:spPr>
            <a:xfrm>
              <a:off x="3844229" y="3343478"/>
              <a:ext cx="490637" cy="118679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235A6E0-2FD4-426C-86DC-051353802465}"/>
                </a:ext>
              </a:extLst>
            </p:cNvPr>
            <p:cNvSpPr/>
            <p:nvPr/>
          </p:nvSpPr>
          <p:spPr>
            <a:xfrm>
              <a:off x="3844229" y="3699516"/>
              <a:ext cx="490637" cy="118679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DCBF4B6-D1E6-4FF6-BF40-696C31CF4034}"/>
                </a:ext>
              </a:extLst>
            </p:cNvPr>
            <p:cNvSpPr/>
            <p:nvPr/>
          </p:nvSpPr>
          <p:spPr>
            <a:xfrm>
              <a:off x="3844229" y="3580837"/>
              <a:ext cx="490637" cy="11867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6287063-1CE6-45CA-B170-66BE8B498492}"/>
                </a:ext>
              </a:extLst>
            </p:cNvPr>
            <p:cNvSpPr/>
            <p:nvPr/>
          </p:nvSpPr>
          <p:spPr>
            <a:xfrm>
              <a:off x="3842839" y="3462157"/>
              <a:ext cx="245318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378B68E-7AC5-44DF-8307-1124E877743C}"/>
                </a:ext>
              </a:extLst>
            </p:cNvPr>
            <p:cNvSpPr/>
            <p:nvPr/>
          </p:nvSpPr>
          <p:spPr>
            <a:xfrm>
              <a:off x="3842839" y="3343478"/>
              <a:ext cx="245318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C886CAE-D248-4E2E-BD67-C2E06D2F9806}"/>
                </a:ext>
              </a:extLst>
            </p:cNvPr>
            <p:cNvSpPr/>
            <p:nvPr/>
          </p:nvSpPr>
          <p:spPr>
            <a:xfrm>
              <a:off x="3842839" y="3699516"/>
              <a:ext cx="245318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70AC914-AC14-4F8F-9FCA-EC07190A90C1}"/>
                </a:ext>
              </a:extLst>
            </p:cNvPr>
            <p:cNvSpPr/>
            <p:nvPr/>
          </p:nvSpPr>
          <p:spPr>
            <a:xfrm>
              <a:off x="3842839" y="3580837"/>
              <a:ext cx="245318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417D0BE-866D-4BFB-A13C-CC5DD5EA3F11}"/>
              </a:ext>
            </a:extLst>
          </p:cNvPr>
          <p:cNvGrpSpPr/>
          <p:nvPr/>
        </p:nvGrpSpPr>
        <p:grpSpPr>
          <a:xfrm>
            <a:off x="3295826" y="4308791"/>
            <a:ext cx="252956" cy="103122"/>
            <a:chOff x="2899526" y="627034"/>
            <a:chExt cx="492027" cy="237359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2AC4B22-B25B-4A36-927F-5C9F619B7C66}"/>
                </a:ext>
              </a:extLst>
            </p:cNvPr>
            <p:cNvSpPr/>
            <p:nvPr/>
          </p:nvSpPr>
          <p:spPr>
            <a:xfrm>
              <a:off x="2900916" y="745713"/>
              <a:ext cx="490637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75EA33F-B268-40FD-8A5F-1F438BF92BF5}"/>
                </a:ext>
              </a:extLst>
            </p:cNvPr>
            <p:cNvSpPr/>
            <p:nvPr/>
          </p:nvSpPr>
          <p:spPr>
            <a:xfrm>
              <a:off x="2900916" y="627034"/>
              <a:ext cx="490637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B23E774-1A1D-4EAC-9C08-E4A2B21EA9B6}"/>
                </a:ext>
              </a:extLst>
            </p:cNvPr>
            <p:cNvSpPr/>
            <p:nvPr/>
          </p:nvSpPr>
          <p:spPr>
            <a:xfrm>
              <a:off x="2899526" y="745714"/>
              <a:ext cx="245318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0F7D7EF-BFC5-4C45-A615-60D57C669D66}"/>
                </a:ext>
              </a:extLst>
            </p:cNvPr>
            <p:cNvSpPr/>
            <p:nvPr/>
          </p:nvSpPr>
          <p:spPr>
            <a:xfrm>
              <a:off x="2899526" y="627034"/>
              <a:ext cx="245318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E49137D-CE6F-4FBD-A6D6-C52E30702D73}"/>
              </a:ext>
            </a:extLst>
          </p:cNvPr>
          <p:cNvGrpSpPr/>
          <p:nvPr/>
        </p:nvGrpSpPr>
        <p:grpSpPr>
          <a:xfrm>
            <a:off x="3311481" y="2029850"/>
            <a:ext cx="252956" cy="206243"/>
            <a:chOff x="2880302" y="2022763"/>
            <a:chExt cx="492028" cy="474719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F41F9A8-D4B7-4D5B-B390-07DC4E91FE0E}"/>
                </a:ext>
              </a:extLst>
            </p:cNvPr>
            <p:cNvSpPr/>
            <p:nvPr/>
          </p:nvSpPr>
          <p:spPr>
            <a:xfrm>
              <a:off x="2881693" y="2141443"/>
              <a:ext cx="490637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D0C4471-8AC4-49F1-AD8A-AA77CC3AF546}"/>
                </a:ext>
              </a:extLst>
            </p:cNvPr>
            <p:cNvSpPr/>
            <p:nvPr/>
          </p:nvSpPr>
          <p:spPr>
            <a:xfrm>
              <a:off x="2881693" y="2022763"/>
              <a:ext cx="490637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B5AD4C9-E9FC-426B-A2E7-10C898EF0A32}"/>
                </a:ext>
              </a:extLst>
            </p:cNvPr>
            <p:cNvSpPr/>
            <p:nvPr/>
          </p:nvSpPr>
          <p:spPr>
            <a:xfrm>
              <a:off x="2881693" y="2378803"/>
              <a:ext cx="490637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8EDB750-75A0-4359-94A7-571056013052}"/>
                </a:ext>
              </a:extLst>
            </p:cNvPr>
            <p:cNvSpPr/>
            <p:nvPr/>
          </p:nvSpPr>
          <p:spPr>
            <a:xfrm>
              <a:off x="2881693" y="2260123"/>
              <a:ext cx="490637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F2B2E3A-28C2-481F-9EFA-957735358B52}"/>
                </a:ext>
              </a:extLst>
            </p:cNvPr>
            <p:cNvSpPr/>
            <p:nvPr/>
          </p:nvSpPr>
          <p:spPr>
            <a:xfrm>
              <a:off x="2880302" y="2141443"/>
              <a:ext cx="245318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3FB364E-7F57-4F71-B744-0C1F1FD3EF8B}"/>
                </a:ext>
              </a:extLst>
            </p:cNvPr>
            <p:cNvSpPr/>
            <p:nvPr/>
          </p:nvSpPr>
          <p:spPr>
            <a:xfrm>
              <a:off x="2880302" y="2022763"/>
              <a:ext cx="245318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03BA906-82F5-46FE-9F22-34589257921F}"/>
                </a:ext>
              </a:extLst>
            </p:cNvPr>
            <p:cNvSpPr/>
            <p:nvPr/>
          </p:nvSpPr>
          <p:spPr>
            <a:xfrm>
              <a:off x="2880302" y="2378803"/>
              <a:ext cx="245318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6AE2C16F-53EC-4066-AEE9-D9C5966CAB28}"/>
                </a:ext>
              </a:extLst>
            </p:cNvPr>
            <p:cNvSpPr/>
            <p:nvPr/>
          </p:nvSpPr>
          <p:spPr>
            <a:xfrm>
              <a:off x="2880302" y="2260123"/>
              <a:ext cx="245318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060767E-CA2E-4B3B-A229-FF4260919E7E}"/>
              </a:ext>
            </a:extLst>
          </p:cNvPr>
          <p:cNvGrpSpPr/>
          <p:nvPr/>
        </p:nvGrpSpPr>
        <p:grpSpPr>
          <a:xfrm>
            <a:off x="3757482" y="2013087"/>
            <a:ext cx="254211" cy="4177680"/>
            <a:chOff x="3058127" y="838424"/>
            <a:chExt cx="275681" cy="5186204"/>
          </a:xfrm>
        </p:grpSpPr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CA9AE34D-6AD1-4659-9BD0-6216D6E58A0A}"/>
                </a:ext>
              </a:extLst>
            </p:cNvPr>
            <p:cNvCxnSpPr/>
            <p:nvPr/>
          </p:nvCxnSpPr>
          <p:spPr>
            <a:xfrm flipV="1">
              <a:off x="3096082" y="838424"/>
              <a:ext cx="237726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495FD704-04AA-43FA-9434-0AB5B5839914}"/>
                </a:ext>
              </a:extLst>
            </p:cNvPr>
            <p:cNvCxnSpPr/>
            <p:nvPr/>
          </p:nvCxnSpPr>
          <p:spPr>
            <a:xfrm flipV="1">
              <a:off x="3058127" y="2293577"/>
              <a:ext cx="237726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2A1CFED6-BDAD-4518-B3DF-3C93134999BB}"/>
                </a:ext>
              </a:extLst>
            </p:cNvPr>
            <p:cNvCxnSpPr/>
            <p:nvPr/>
          </p:nvCxnSpPr>
          <p:spPr>
            <a:xfrm flipV="1">
              <a:off x="3071866" y="3554117"/>
              <a:ext cx="237726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398B2A10-C63F-4ABB-9544-F7731C77488C}"/>
                </a:ext>
              </a:extLst>
            </p:cNvPr>
            <p:cNvCxnSpPr/>
            <p:nvPr/>
          </p:nvCxnSpPr>
          <p:spPr>
            <a:xfrm flipV="1">
              <a:off x="3089005" y="4898524"/>
              <a:ext cx="237726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8FE0BC28-91C6-4376-95B4-E4DF797E994D}"/>
                </a:ext>
              </a:extLst>
            </p:cNvPr>
            <p:cNvCxnSpPr/>
            <p:nvPr/>
          </p:nvCxnSpPr>
          <p:spPr>
            <a:xfrm flipV="1">
              <a:off x="3071857" y="6024627"/>
              <a:ext cx="237726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8EB0656-C3FA-4106-B284-A9FDDF16D2D9}"/>
              </a:ext>
            </a:extLst>
          </p:cNvPr>
          <p:cNvGrpSpPr/>
          <p:nvPr/>
        </p:nvGrpSpPr>
        <p:grpSpPr>
          <a:xfrm>
            <a:off x="1580871" y="2036793"/>
            <a:ext cx="253544" cy="192426"/>
            <a:chOff x="704646" y="405263"/>
            <a:chExt cx="274958" cy="238879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3D6F920A-AC35-4508-8AA4-41EB9278D615}"/>
                </a:ext>
              </a:extLst>
            </p:cNvPr>
            <p:cNvSpPr/>
            <p:nvPr/>
          </p:nvSpPr>
          <p:spPr>
            <a:xfrm rot="10800000">
              <a:off x="704646" y="524663"/>
              <a:ext cx="272023" cy="5970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C620461-F4AB-425B-A2E7-F32D760D49EB}"/>
                </a:ext>
              </a:extLst>
            </p:cNvPr>
            <p:cNvSpPr/>
            <p:nvPr/>
          </p:nvSpPr>
          <p:spPr>
            <a:xfrm rot="10800000">
              <a:off x="704646" y="584363"/>
              <a:ext cx="272023" cy="5970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A6255713-AB3A-4824-9A97-FF74CB340429}"/>
                </a:ext>
              </a:extLst>
            </p:cNvPr>
            <p:cNvSpPr/>
            <p:nvPr/>
          </p:nvSpPr>
          <p:spPr>
            <a:xfrm rot="10800000">
              <a:off x="704646" y="405263"/>
              <a:ext cx="272023" cy="5970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61558CC-15FD-406D-A2E3-87D8B490FF41}"/>
                </a:ext>
              </a:extLst>
            </p:cNvPr>
            <p:cNvSpPr/>
            <p:nvPr/>
          </p:nvSpPr>
          <p:spPr>
            <a:xfrm rot="10800000">
              <a:off x="704646" y="464963"/>
              <a:ext cx="272023" cy="5970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10F9C067-830C-43DE-B645-E155766DEF71}"/>
                </a:ext>
              </a:extLst>
            </p:cNvPr>
            <p:cNvCxnSpPr>
              <a:cxnSpLocks/>
              <a:endCxn id="87" idx="3"/>
            </p:cNvCxnSpPr>
            <p:nvPr/>
          </p:nvCxnSpPr>
          <p:spPr>
            <a:xfrm rot="10800000">
              <a:off x="843580" y="435192"/>
              <a:ext cx="0" cy="208950"/>
            </a:xfrm>
            <a:prstGeom prst="line">
              <a:avLst/>
            </a:prstGeom>
            <a:solidFill>
              <a:srgbClr val="FFC00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F6A05A11-73D8-44AE-AAFB-10BF91B831A5}"/>
                </a:ext>
              </a:extLst>
            </p:cNvPr>
            <p:cNvSpPr/>
            <p:nvPr/>
          </p:nvSpPr>
          <p:spPr>
            <a:xfrm rot="10800000">
              <a:off x="843591" y="524740"/>
              <a:ext cx="136013" cy="597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B8B1EF7-40C3-469A-8C19-6EC246C5C564}"/>
                </a:ext>
              </a:extLst>
            </p:cNvPr>
            <p:cNvSpPr/>
            <p:nvPr/>
          </p:nvSpPr>
          <p:spPr>
            <a:xfrm rot="10800000">
              <a:off x="843591" y="584440"/>
              <a:ext cx="136013" cy="597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A51DB7C5-7AEE-4A4A-93D3-EFD463B806B7}"/>
                </a:ext>
              </a:extLst>
            </p:cNvPr>
            <p:cNvSpPr/>
            <p:nvPr/>
          </p:nvSpPr>
          <p:spPr>
            <a:xfrm rot="10800000">
              <a:off x="843591" y="405340"/>
              <a:ext cx="136013" cy="597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9D42828B-BAAA-4B4F-813B-20966DFC3EA9}"/>
                </a:ext>
              </a:extLst>
            </p:cNvPr>
            <p:cNvSpPr/>
            <p:nvPr/>
          </p:nvSpPr>
          <p:spPr>
            <a:xfrm rot="10800000">
              <a:off x="843591" y="465040"/>
              <a:ext cx="136013" cy="597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6" name="Rectangle 115">
            <a:extLst>
              <a:ext uri="{FF2B5EF4-FFF2-40B4-BE49-F238E27FC236}">
                <a16:creationId xmlns:a16="http://schemas.microsoft.com/office/drawing/2014/main" id="{E248BCFD-1A13-4723-A653-F930E3A3CFD0}"/>
              </a:ext>
            </a:extLst>
          </p:cNvPr>
          <p:cNvSpPr/>
          <p:nvPr/>
        </p:nvSpPr>
        <p:spPr>
          <a:xfrm rot="10800000" flipH="1">
            <a:off x="1107838" y="4167810"/>
            <a:ext cx="254572" cy="48091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554D1D0-2F11-4CA9-8D74-5593B195354B}"/>
              </a:ext>
            </a:extLst>
          </p:cNvPr>
          <p:cNvSpPr/>
          <p:nvPr/>
        </p:nvSpPr>
        <p:spPr>
          <a:xfrm rot="10800000" flipH="1">
            <a:off x="1107838" y="4215901"/>
            <a:ext cx="254572" cy="48091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6942337-6FFF-47E9-8D68-596A7E03726D}"/>
              </a:ext>
            </a:extLst>
          </p:cNvPr>
          <p:cNvSpPr/>
          <p:nvPr/>
        </p:nvSpPr>
        <p:spPr>
          <a:xfrm rot="10800000" flipH="1">
            <a:off x="1107838" y="4071629"/>
            <a:ext cx="254572" cy="48091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354E166-B3F5-426E-9DC9-6200F84AB824}"/>
              </a:ext>
            </a:extLst>
          </p:cNvPr>
          <p:cNvSpPr/>
          <p:nvPr/>
        </p:nvSpPr>
        <p:spPr>
          <a:xfrm rot="10800000" flipH="1">
            <a:off x="1107838" y="4119719"/>
            <a:ext cx="254572" cy="48091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FBC87DA6-9259-4F87-A1B6-91CD1CBEFA85}"/>
              </a:ext>
            </a:extLst>
          </p:cNvPr>
          <p:cNvCxnSpPr>
            <a:cxnSpLocks/>
            <a:endCxn id="123" idx="3"/>
          </p:cNvCxnSpPr>
          <p:nvPr/>
        </p:nvCxnSpPr>
        <p:spPr>
          <a:xfrm rot="10800000" flipH="1">
            <a:off x="1234403" y="4095674"/>
            <a:ext cx="0" cy="168318"/>
          </a:xfrm>
          <a:prstGeom prst="line">
            <a:avLst/>
          </a:prstGeom>
          <a:solidFill>
            <a:srgbClr val="7030A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309E67F3-DE55-4A77-95B4-9E4AC899C2B5}"/>
              </a:ext>
            </a:extLst>
          </p:cNvPr>
          <p:cNvSpPr/>
          <p:nvPr/>
        </p:nvSpPr>
        <p:spPr>
          <a:xfrm rot="10800000" flipH="1">
            <a:off x="1107117" y="4167810"/>
            <a:ext cx="127286" cy="480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39A777C-CFC6-4D1E-8344-6466EEE00538}"/>
              </a:ext>
            </a:extLst>
          </p:cNvPr>
          <p:cNvSpPr/>
          <p:nvPr/>
        </p:nvSpPr>
        <p:spPr>
          <a:xfrm rot="10800000" flipH="1">
            <a:off x="1107117" y="4215901"/>
            <a:ext cx="127286" cy="480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A679C30-4189-4D1A-86BE-9790F0257F91}"/>
              </a:ext>
            </a:extLst>
          </p:cNvPr>
          <p:cNvSpPr/>
          <p:nvPr/>
        </p:nvSpPr>
        <p:spPr>
          <a:xfrm rot="10800000" flipH="1">
            <a:off x="1107117" y="4071629"/>
            <a:ext cx="127286" cy="480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545BE78-43D6-42A6-B11B-90DC56B85F27}"/>
              </a:ext>
            </a:extLst>
          </p:cNvPr>
          <p:cNvSpPr/>
          <p:nvPr/>
        </p:nvSpPr>
        <p:spPr>
          <a:xfrm rot="10800000" flipH="1">
            <a:off x="1107117" y="4119719"/>
            <a:ext cx="127286" cy="480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3834B2B0-BA92-43F1-8B86-E19219EF99D0}"/>
              </a:ext>
            </a:extLst>
          </p:cNvPr>
          <p:cNvSpPr/>
          <p:nvPr/>
        </p:nvSpPr>
        <p:spPr>
          <a:xfrm rot="10800000" flipH="1">
            <a:off x="1081521" y="2137992"/>
            <a:ext cx="254572" cy="4809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F12A450F-963C-4BE8-809B-1592D4F67F41}"/>
              </a:ext>
            </a:extLst>
          </p:cNvPr>
          <p:cNvSpPr/>
          <p:nvPr/>
        </p:nvSpPr>
        <p:spPr>
          <a:xfrm rot="10800000" flipH="1">
            <a:off x="1081521" y="2041810"/>
            <a:ext cx="254572" cy="4809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8FCB76F-2FD3-4B37-A69C-BE4255F547EA}"/>
              </a:ext>
            </a:extLst>
          </p:cNvPr>
          <p:cNvSpPr/>
          <p:nvPr/>
        </p:nvSpPr>
        <p:spPr>
          <a:xfrm rot="10800000" flipH="1">
            <a:off x="1081521" y="2089901"/>
            <a:ext cx="254572" cy="4809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2B0DF93E-5D73-4826-AFFD-867E045D6741}"/>
              </a:ext>
            </a:extLst>
          </p:cNvPr>
          <p:cNvCxnSpPr>
            <a:cxnSpLocks/>
            <a:stCxn id="165" idx="3"/>
            <a:endCxn id="167" idx="3"/>
          </p:cNvCxnSpPr>
          <p:nvPr/>
        </p:nvCxnSpPr>
        <p:spPr>
          <a:xfrm flipV="1">
            <a:off x="1206060" y="2065917"/>
            <a:ext cx="0" cy="96181"/>
          </a:xfrm>
          <a:prstGeom prst="line">
            <a:avLst/>
          </a:prstGeom>
          <a:solidFill>
            <a:srgbClr val="FFC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>
            <a:extLst>
              <a:ext uri="{FF2B5EF4-FFF2-40B4-BE49-F238E27FC236}">
                <a16:creationId xmlns:a16="http://schemas.microsoft.com/office/drawing/2014/main" id="{95F7ADA1-B0C3-45C1-AF8C-501C073E5264}"/>
              </a:ext>
            </a:extLst>
          </p:cNvPr>
          <p:cNvSpPr/>
          <p:nvPr/>
        </p:nvSpPr>
        <p:spPr>
          <a:xfrm rot="10800000" flipH="1">
            <a:off x="1078774" y="2138053"/>
            <a:ext cx="127286" cy="480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D42C5253-B56D-4645-81F6-FCBF26608423}"/>
              </a:ext>
            </a:extLst>
          </p:cNvPr>
          <p:cNvSpPr/>
          <p:nvPr/>
        </p:nvSpPr>
        <p:spPr>
          <a:xfrm rot="10800000" flipH="1">
            <a:off x="1078774" y="2041872"/>
            <a:ext cx="127286" cy="480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2B0D3327-F9AC-4C59-A9ED-078EC40514A8}"/>
              </a:ext>
            </a:extLst>
          </p:cNvPr>
          <p:cNvSpPr/>
          <p:nvPr/>
        </p:nvSpPr>
        <p:spPr>
          <a:xfrm rot="10800000" flipH="1">
            <a:off x="1078772" y="2089963"/>
            <a:ext cx="127286" cy="480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34F87264-8296-41F2-A8BE-10CFB82DE59A}"/>
              </a:ext>
            </a:extLst>
          </p:cNvPr>
          <p:cNvSpPr/>
          <p:nvPr/>
        </p:nvSpPr>
        <p:spPr>
          <a:xfrm rot="10800000" flipH="1">
            <a:off x="1066897" y="3091198"/>
            <a:ext cx="254572" cy="48091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9C6F3806-EA9C-4E9F-9A3F-E907637FA9E3}"/>
              </a:ext>
            </a:extLst>
          </p:cNvPr>
          <p:cNvSpPr/>
          <p:nvPr/>
        </p:nvSpPr>
        <p:spPr>
          <a:xfrm rot="10800000" flipH="1">
            <a:off x="1066897" y="3139288"/>
            <a:ext cx="254572" cy="48091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D3A3E5BC-48A7-4CB0-923E-71E018AAF25B}"/>
              </a:ext>
            </a:extLst>
          </p:cNvPr>
          <p:cNvSpPr/>
          <p:nvPr/>
        </p:nvSpPr>
        <p:spPr>
          <a:xfrm rot="10800000" flipH="1">
            <a:off x="1066897" y="2995016"/>
            <a:ext cx="254572" cy="48091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D92FC2DF-71A3-40F6-82EA-D940FA80DC7D}"/>
              </a:ext>
            </a:extLst>
          </p:cNvPr>
          <p:cNvSpPr/>
          <p:nvPr/>
        </p:nvSpPr>
        <p:spPr>
          <a:xfrm rot="10800000" flipH="1">
            <a:off x="1066897" y="3043107"/>
            <a:ext cx="254572" cy="48091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335F3E8D-60EF-45B8-B140-536709487C60}"/>
              </a:ext>
            </a:extLst>
          </p:cNvPr>
          <p:cNvCxnSpPr>
            <a:cxnSpLocks/>
            <a:endCxn id="176" idx="3"/>
          </p:cNvCxnSpPr>
          <p:nvPr/>
        </p:nvCxnSpPr>
        <p:spPr>
          <a:xfrm rot="10800000" flipH="1">
            <a:off x="1191437" y="3019124"/>
            <a:ext cx="0" cy="168318"/>
          </a:xfrm>
          <a:prstGeom prst="line">
            <a:avLst/>
          </a:prstGeom>
          <a:solidFill>
            <a:srgbClr val="00B0F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>
            <a:extLst>
              <a:ext uri="{FF2B5EF4-FFF2-40B4-BE49-F238E27FC236}">
                <a16:creationId xmlns:a16="http://schemas.microsoft.com/office/drawing/2014/main" id="{864EB511-CDA3-4BA9-AE26-FF86D1CD3ECB}"/>
              </a:ext>
            </a:extLst>
          </p:cNvPr>
          <p:cNvSpPr/>
          <p:nvPr/>
        </p:nvSpPr>
        <p:spPr>
          <a:xfrm rot="10800000" flipH="1">
            <a:off x="1064151" y="3091259"/>
            <a:ext cx="127286" cy="480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DD3E972E-EA70-4805-83B7-0DDA5D6232F2}"/>
              </a:ext>
            </a:extLst>
          </p:cNvPr>
          <p:cNvSpPr/>
          <p:nvPr/>
        </p:nvSpPr>
        <p:spPr>
          <a:xfrm rot="10800000" flipH="1">
            <a:off x="1064151" y="3139350"/>
            <a:ext cx="127286" cy="480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42CBAD3A-596E-4981-A30F-80F04B5DD4C2}"/>
              </a:ext>
            </a:extLst>
          </p:cNvPr>
          <p:cNvSpPr/>
          <p:nvPr/>
        </p:nvSpPr>
        <p:spPr>
          <a:xfrm rot="10800000" flipH="1">
            <a:off x="1064151" y="2995079"/>
            <a:ext cx="127286" cy="480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0463F920-5E05-4188-8681-DBEB69197D2B}"/>
              </a:ext>
            </a:extLst>
          </p:cNvPr>
          <p:cNvSpPr/>
          <p:nvPr/>
        </p:nvSpPr>
        <p:spPr>
          <a:xfrm rot="10800000" flipH="1">
            <a:off x="1064151" y="3043169"/>
            <a:ext cx="127286" cy="480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156BC421-0701-4396-8B89-D71971BFF1CB}"/>
              </a:ext>
            </a:extLst>
          </p:cNvPr>
          <p:cNvSpPr/>
          <p:nvPr/>
        </p:nvSpPr>
        <p:spPr>
          <a:xfrm rot="10800000" flipH="1">
            <a:off x="1097430" y="6193163"/>
            <a:ext cx="254572" cy="48091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290CBF47-4F97-4442-BCD1-7C68C30F2D69}"/>
              </a:ext>
            </a:extLst>
          </p:cNvPr>
          <p:cNvSpPr/>
          <p:nvPr/>
        </p:nvSpPr>
        <p:spPr>
          <a:xfrm rot="10800000" flipH="1">
            <a:off x="1097430" y="6241253"/>
            <a:ext cx="254572" cy="48091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9456FFA4-6322-4340-9E4F-3B5FE1443DDD}"/>
              </a:ext>
            </a:extLst>
          </p:cNvPr>
          <p:cNvSpPr/>
          <p:nvPr/>
        </p:nvSpPr>
        <p:spPr>
          <a:xfrm rot="10800000" flipH="1">
            <a:off x="1097430" y="6096975"/>
            <a:ext cx="254572" cy="48091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10429CA0-78DA-4A18-BF9E-CD0AFC0E6E5B}"/>
              </a:ext>
            </a:extLst>
          </p:cNvPr>
          <p:cNvSpPr/>
          <p:nvPr/>
        </p:nvSpPr>
        <p:spPr>
          <a:xfrm rot="10800000" flipH="1">
            <a:off x="1097432" y="6145066"/>
            <a:ext cx="254572" cy="48091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15DB6D69-5BF5-4FFE-899E-327D295E7E88}"/>
              </a:ext>
            </a:extLst>
          </p:cNvPr>
          <p:cNvCxnSpPr>
            <a:cxnSpLocks/>
            <a:endCxn id="261" idx="3"/>
          </p:cNvCxnSpPr>
          <p:nvPr/>
        </p:nvCxnSpPr>
        <p:spPr>
          <a:xfrm rot="10800000" flipH="1">
            <a:off x="1221971" y="6121094"/>
            <a:ext cx="0" cy="168318"/>
          </a:xfrm>
          <a:prstGeom prst="line">
            <a:avLst/>
          </a:prstGeom>
          <a:solidFill>
            <a:srgbClr val="00B05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Rectangle 258">
            <a:extLst>
              <a:ext uri="{FF2B5EF4-FFF2-40B4-BE49-F238E27FC236}">
                <a16:creationId xmlns:a16="http://schemas.microsoft.com/office/drawing/2014/main" id="{15FCD24C-A5D1-4861-94CD-43D8AD4E4486}"/>
              </a:ext>
            </a:extLst>
          </p:cNvPr>
          <p:cNvSpPr/>
          <p:nvPr/>
        </p:nvSpPr>
        <p:spPr>
          <a:xfrm rot="10800000" flipH="1">
            <a:off x="1094685" y="6193230"/>
            <a:ext cx="127286" cy="480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14E29761-BEA6-4B97-B812-42625AE4033D}"/>
              </a:ext>
            </a:extLst>
          </p:cNvPr>
          <p:cNvSpPr/>
          <p:nvPr/>
        </p:nvSpPr>
        <p:spPr>
          <a:xfrm rot="10800000" flipH="1">
            <a:off x="1094681" y="6241320"/>
            <a:ext cx="127286" cy="480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62812589-B9C2-40E3-BCD9-D574E6700B63}"/>
              </a:ext>
            </a:extLst>
          </p:cNvPr>
          <p:cNvSpPr/>
          <p:nvPr/>
        </p:nvSpPr>
        <p:spPr>
          <a:xfrm rot="10800000" flipH="1">
            <a:off x="1094685" y="6097059"/>
            <a:ext cx="127286" cy="480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10AB6D26-3686-478D-B313-E9C841E9BF01}"/>
              </a:ext>
            </a:extLst>
          </p:cNvPr>
          <p:cNvSpPr/>
          <p:nvPr/>
        </p:nvSpPr>
        <p:spPr>
          <a:xfrm rot="10800000" flipH="1">
            <a:off x="1094690" y="6145150"/>
            <a:ext cx="127286" cy="480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C3A7D76-9FA6-455B-85E2-33B5A0734B80}"/>
              </a:ext>
            </a:extLst>
          </p:cNvPr>
          <p:cNvGrpSpPr/>
          <p:nvPr/>
        </p:nvGrpSpPr>
        <p:grpSpPr>
          <a:xfrm rot="10800000">
            <a:off x="1557727" y="3005075"/>
            <a:ext cx="251130" cy="192362"/>
            <a:chOff x="1264876" y="2111614"/>
            <a:chExt cx="860879" cy="622677"/>
          </a:xfrm>
        </p:grpSpPr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32514121-741D-4292-91E2-86EE4978A441}"/>
                </a:ext>
              </a:extLst>
            </p:cNvPr>
            <p:cNvSpPr/>
            <p:nvPr/>
          </p:nvSpPr>
          <p:spPr>
            <a:xfrm>
              <a:off x="1265883" y="2267283"/>
              <a:ext cx="859872" cy="155669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F9A5EAE4-C8B8-48F0-A025-EE4884D5D8A3}"/>
                </a:ext>
              </a:extLst>
            </p:cNvPr>
            <p:cNvSpPr/>
            <p:nvPr/>
          </p:nvSpPr>
          <p:spPr>
            <a:xfrm>
              <a:off x="1265883" y="2111614"/>
              <a:ext cx="859872" cy="155669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4494246D-5FA5-4B07-AC60-B57AAB976168}"/>
                </a:ext>
              </a:extLst>
            </p:cNvPr>
            <p:cNvSpPr/>
            <p:nvPr/>
          </p:nvSpPr>
          <p:spPr>
            <a:xfrm>
              <a:off x="1265883" y="2578622"/>
              <a:ext cx="859872" cy="155669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DA5EB4CF-9573-48C8-B216-51AC7E949EA9}"/>
                </a:ext>
              </a:extLst>
            </p:cNvPr>
            <p:cNvSpPr/>
            <p:nvPr/>
          </p:nvSpPr>
          <p:spPr>
            <a:xfrm>
              <a:off x="1265883" y="2422953"/>
              <a:ext cx="859872" cy="155669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74523EFF-5E48-4FF0-937D-13585C7AFAB4}"/>
                </a:ext>
              </a:extLst>
            </p:cNvPr>
            <p:cNvCxnSpPr>
              <a:cxnSpLocks/>
              <a:endCxn id="291" idx="3"/>
            </p:cNvCxnSpPr>
            <p:nvPr/>
          </p:nvCxnSpPr>
          <p:spPr>
            <a:xfrm>
              <a:off x="1694812" y="2111614"/>
              <a:ext cx="0" cy="544842"/>
            </a:xfrm>
            <a:prstGeom prst="lin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ACF5203A-41B3-413F-A087-ABD42AE5145D}"/>
                </a:ext>
              </a:extLst>
            </p:cNvPr>
            <p:cNvSpPr/>
            <p:nvPr/>
          </p:nvSpPr>
          <p:spPr>
            <a:xfrm>
              <a:off x="1264876" y="2267283"/>
              <a:ext cx="429936" cy="1556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2BAF135C-7D4A-45ED-8A5D-2225B3F68611}"/>
                </a:ext>
              </a:extLst>
            </p:cNvPr>
            <p:cNvSpPr/>
            <p:nvPr/>
          </p:nvSpPr>
          <p:spPr>
            <a:xfrm>
              <a:off x="1264876" y="2111614"/>
              <a:ext cx="429936" cy="1556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5E4BBB05-A315-4ADC-A610-9A7EF47BBC4B}"/>
                </a:ext>
              </a:extLst>
            </p:cNvPr>
            <p:cNvSpPr/>
            <p:nvPr/>
          </p:nvSpPr>
          <p:spPr>
            <a:xfrm>
              <a:off x="1264876" y="2578622"/>
              <a:ext cx="429936" cy="1556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4E49CEEF-E791-4A03-BBEA-B946AA0B1C8A}"/>
                </a:ext>
              </a:extLst>
            </p:cNvPr>
            <p:cNvSpPr/>
            <p:nvPr/>
          </p:nvSpPr>
          <p:spPr>
            <a:xfrm>
              <a:off x="1264876" y="2422953"/>
              <a:ext cx="429936" cy="1556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05926777-4A44-4B88-B525-3F35CC71F172}"/>
              </a:ext>
            </a:extLst>
          </p:cNvPr>
          <p:cNvGrpSpPr/>
          <p:nvPr/>
        </p:nvGrpSpPr>
        <p:grpSpPr>
          <a:xfrm rot="10800000">
            <a:off x="1597206" y="4085115"/>
            <a:ext cx="253543" cy="192424"/>
            <a:chOff x="1749380" y="7673106"/>
            <a:chExt cx="869150" cy="656268"/>
          </a:xfrm>
        </p:grpSpPr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A90584D9-F300-4FBA-A50B-D7DF5BD0686F}"/>
                </a:ext>
              </a:extLst>
            </p:cNvPr>
            <p:cNvSpPr/>
            <p:nvPr/>
          </p:nvSpPr>
          <p:spPr>
            <a:xfrm>
              <a:off x="1758658" y="7837332"/>
              <a:ext cx="859872" cy="164014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E02FFAC5-B618-4E6D-9671-6DC0ACF05303}"/>
                </a:ext>
              </a:extLst>
            </p:cNvPr>
            <p:cNvSpPr/>
            <p:nvPr/>
          </p:nvSpPr>
          <p:spPr>
            <a:xfrm>
              <a:off x="1758658" y="7673318"/>
              <a:ext cx="859872" cy="164014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F7409668-EC6C-456C-89B7-7FE73614B9ED}"/>
                </a:ext>
              </a:extLst>
            </p:cNvPr>
            <p:cNvSpPr/>
            <p:nvPr/>
          </p:nvSpPr>
          <p:spPr>
            <a:xfrm>
              <a:off x="1758658" y="8165360"/>
              <a:ext cx="859872" cy="164014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C02A91A1-91DD-4D9F-8660-7562B6329F03}"/>
                </a:ext>
              </a:extLst>
            </p:cNvPr>
            <p:cNvSpPr/>
            <p:nvPr/>
          </p:nvSpPr>
          <p:spPr>
            <a:xfrm>
              <a:off x="1758658" y="8001346"/>
              <a:ext cx="859872" cy="164014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C4BE5C43-ED23-4856-AE9F-0DA849411029}"/>
                </a:ext>
              </a:extLst>
            </p:cNvPr>
            <p:cNvCxnSpPr>
              <a:cxnSpLocks/>
              <a:endCxn id="311" idx="3"/>
            </p:cNvCxnSpPr>
            <p:nvPr/>
          </p:nvCxnSpPr>
          <p:spPr>
            <a:xfrm>
              <a:off x="2179316" y="7673106"/>
              <a:ext cx="0" cy="574049"/>
            </a:xfrm>
            <a:prstGeom prst="lin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08A0E6B3-471C-46F4-97A2-CEAACC1A3F83}"/>
                </a:ext>
              </a:extLst>
            </p:cNvPr>
            <p:cNvSpPr/>
            <p:nvPr/>
          </p:nvSpPr>
          <p:spPr>
            <a:xfrm>
              <a:off x="1749380" y="7837120"/>
              <a:ext cx="429936" cy="1640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C7BBD292-6067-4100-8A2A-445EE4EF617F}"/>
                </a:ext>
              </a:extLst>
            </p:cNvPr>
            <p:cNvSpPr/>
            <p:nvPr/>
          </p:nvSpPr>
          <p:spPr>
            <a:xfrm>
              <a:off x="1749380" y="7673106"/>
              <a:ext cx="429936" cy="1640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C58DC762-E28B-4883-9BA8-4F435FDD1D9E}"/>
                </a:ext>
              </a:extLst>
            </p:cNvPr>
            <p:cNvSpPr/>
            <p:nvPr/>
          </p:nvSpPr>
          <p:spPr>
            <a:xfrm>
              <a:off x="1749380" y="8165148"/>
              <a:ext cx="429936" cy="1640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3A39E8A4-BA81-421F-A9DD-7D46FE8267DF}"/>
                </a:ext>
              </a:extLst>
            </p:cNvPr>
            <p:cNvSpPr/>
            <p:nvPr/>
          </p:nvSpPr>
          <p:spPr>
            <a:xfrm>
              <a:off x="1749380" y="8001134"/>
              <a:ext cx="429936" cy="1640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27018F93-6DC1-4C53-B467-3770D9C30200}"/>
              </a:ext>
            </a:extLst>
          </p:cNvPr>
          <p:cNvGrpSpPr/>
          <p:nvPr/>
        </p:nvGrpSpPr>
        <p:grpSpPr>
          <a:xfrm>
            <a:off x="1585844" y="6121678"/>
            <a:ext cx="251130" cy="192362"/>
            <a:chOff x="6322666" y="8330280"/>
            <a:chExt cx="860879" cy="622677"/>
          </a:xfrm>
        </p:grpSpPr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077CCC57-4BF0-49FA-9696-BD26DA867849}"/>
                </a:ext>
              </a:extLst>
            </p:cNvPr>
            <p:cNvSpPr/>
            <p:nvPr/>
          </p:nvSpPr>
          <p:spPr>
            <a:xfrm rot="10800000">
              <a:off x="6322666" y="8641619"/>
              <a:ext cx="859872" cy="155669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8AED441B-8D24-44C9-B393-BBEA7E1981A6}"/>
                </a:ext>
              </a:extLst>
            </p:cNvPr>
            <p:cNvSpPr/>
            <p:nvPr/>
          </p:nvSpPr>
          <p:spPr>
            <a:xfrm rot="10800000">
              <a:off x="6322666" y="8797288"/>
              <a:ext cx="859872" cy="155669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2CF4F159-07A4-4128-B10F-B915D9F30D01}"/>
                </a:ext>
              </a:extLst>
            </p:cNvPr>
            <p:cNvSpPr/>
            <p:nvPr/>
          </p:nvSpPr>
          <p:spPr>
            <a:xfrm rot="10800000">
              <a:off x="6322666" y="8330280"/>
              <a:ext cx="859872" cy="155669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2D59D432-7D40-4B61-9618-1DEAB51DE3D8}"/>
                </a:ext>
              </a:extLst>
            </p:cNvPr>
            <p:cNvSpPr/>
            <p:nvPr/>
          </p:nvSpPr>
          <p:spPr>
            <a:xfrm rot="10800000">
              <a:off x="6322666" y="8485949"/>
              <a:ext cx="859872" cy="155669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705BD328-5088-4FD1-BA10-EF6A7BE4C775}"/>
                </a:ext>
              </a:extLst>
            </p:cNvPr>
            <p:cNvSpPr/>
            <p:nvPr/>
          </p:nvSpPr>
          <p:spPr>
            <a:xfrm rot="10800000">
              <a:off x="6753609" y="8641619"/>
              <a:ext cx="429936" cy="1556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6CB9951F-8FD9-49FC-B044-074A81143FBE}"/>
                </a:ext>
              </a:extLst>
            </p:cNvPr>
            <p:cNvSpPr/>
            <p:nvPr/>
          </p:nvSpPr>
          <p:spPr>
            <a:xfrm rot="10800000">
              <a:off x="6753609" y="8797288"/>
              <a:ext cx="429936" cy="1556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AA452DE2-2086-419A-8167-6A241C9BAFB6}"/>
                </a:ext>
              </a:extLst>
            </p:cNvPr>
            <p:cNvSpPr/>
            <p:nvPr/>
          </p:nvSpPr>
          <p:spPr>
            <a:xfrm rot="10800000">
              <a:off x="6753609" y="8330280"/>
              <a:ext cx="429936" cy="1556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65E8C8AC-94EC-4427-BEF1-D864B8BFB09D}"/>
                </a:ext>
              </a:extLst>
            </p:cNvPr>
            <p:cNvSpPr/>
            <p:nvPr/>
          </p:nvSpPr>
          <p:spPr>
            <a:xfrm rot="10800000">
              <a:off x="6753609" y="8485950"/>
              <a:ext cx="429936" cy="1556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51" name="Rectangle 350">
            <a:extLst>
              <a:ext uri="{FF2B5EF4-FFF2-40B4-BE49-F238E27FC236}">
                <a16:creationId xmlns:a16="http://schemas.microsoft.com/office/drawing/2014/main" id="{991A95E0-1CE4-44EE-BBF7-540D03F6E3B6}"/>
              </a:ext>
            </a:extLst>
          </p:cNvPr>
          <p:cNvSpPr/>
          <p:nvPr/>
        </p:nvSpPr>
        <p:spPr>
          <a:xfrm rot="10800000">
            <a:off x="2444933" y="2132972"/>
            <a:ext cx="250838" cy="4809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DB89D964-360A-4097-86B1-C201947F42E4}"/>
              </a:ext>
            </a:extLst>
          </p:cNvPr>
          <p:cNvSpPr/>
          <p:nvPr/>
        </p:nvSpPr>
        <p:spPr>
          <a:xfrm rot="10800000">
            <a:off x="2444933" y="2036791"/>
            <a:ext cx="250838" cy="4809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10DF6E35-ED79-4E91-9FE9-53D0169AE86B}"/>
              </a:ext>
            </a:extLst>
          </p:cNvPr>
          <p:cNvSpPr/>
          <p:nvPr/>
        </p:nvSpPr>
        <p:spPr>
          <a:xfrm rot="10800000">
            <a:off x="2444933" y="2084882"/>
            <a:ext cx="250838" cy="4809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DE546CA4-EE11-404C-948E-5F103E0D21A1}"/>
              </a:ext>
            </a:extLst>
          </p:cNvPr>
          <p:cNvSpPr/>
          <p:nvPr/>
        </p:nvSpPr>
        <p:spPr>
          <a:xfrm rot="10800000">
            <a:off x="2573057" y="2133034"/>
            <a:ext cx="125420" cy="480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FA56765C-BCAA-4D06-B9A0-BBC611E87A41}"/>
              </a:ext>
            </a:extLst>
          </p:cNvPr>
          <p:cNvSpPr/>
          <p:nvPr/>
        </p:nvSpPr>
        <p:spPr>
          <a:xfrm rot="10800000">
            <a:off x="2573057" y="2036853"/>
            <a:ext cx="125420" cy="480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9CF9C97A-1A59-4EEC-900B-55C8B3905027}"/>
              </a:ext>
            </a:extLst>
          </p:cNvPr>
          <p:cNvSpPr/>
          <p:nvPr/>
        </p:nvSpPr>
        <p:spPr>
          <a:xfrm rot="10800000">
            <a:off x="2573057" y="2084944"/>
            <a:ext cx="125420" cy="480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7" name="Rectangle 356">
            <a:extLst>
              <a:ext uri="{FF2B5EF4-FFF2-40B4-BE49-F238E27FC236}">
                <a16:creationId xmlns:a16="http://schemas.microsoft.com/office/drawing/2014/main" id="{3AC0BFD7-8253-4FBF-8569-877529ECC777}"/>
              </a:ext>
            </a:extLst>
          </p:cNvPr>
          <p:cNvSpPr/>
          <p:nvPr/>
        </p:nvSpPr>
        <p:spPr>
          <a:xfrm>
            <a:off x="2321848" y="2085007"/>
            <a:ext cx="250838" cy="4809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E9764A1B-5B6F-4920-A8D3-C28007E563B0}"/>
              </a:ext>
            </a:extLst>
          </p:cNvPr>
          <p:cNvSpPr/>
          <p:nvPr/>
        </p:nvSpPr>
        <p:spPr>
          <a:xfrm>
            <a:off x="2321848" y="2036917"/>
            <a:ext cx="250838" cy="4809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9" name="Rectangle 358">
            <a:extLst>
              <a:ext uri="{FF2B5EF4-FFF2-40B4-BE49-F238E27FC236}">
                <a16:creationId xmlns:a16="http://schemas.microsoft.com/office/drawing/2014/main" id="{C6E70454-1AC4-4DA7-B3B3-BD9DA5B9A8CD}"/>
              </a:ext>
            </a:extLst>
          </p:cNvPr>
          <p:cNvSpPr/>
          <p:nvPr/>
        </p:nvSpPr>
        <p:spPr>
          <a:xfrm>
            <a:off x="2321848" y="2133098"/>
            <a:ext cx="250838" cy="4809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4ABA4AFF-B473-4404-91EB-3E56704781D2}"/>
              </a:ext>
            </a:extLst>
          </p:cNvPr>
          <p:cNvSpPr/>
          <p:nvPr/>
        </p:nvSpPr>
        <p:spPr>
          <a:xfrm>
            <a:off x="2319142" y="2084945"/>
            <a:ext cx="125420" cy="480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53ED67D2-946D-4A5D-944C-B4C5C861FE9C}"/>
              </a:ext>
            </a:extLst>
          </p:cNvPr>
          <p:cNvSpPr/>
          <p:nvPr/>
        </p:nvSpPr>
        <p:spPr>
          <a:xfrm>
            <a:off x="2319142" y="2036855"/>
            <a:ext cx="125420" cy="480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2" name="Rectangle 361">
            <a:extLst>
              <a:ext uri="{FF2B5EF4-FFF2-40B4-BE49-F238E27FC236}">
                <a16:creationId xmlns:a16="http://schemas.microsoft.com/office/drawing/2014/main" id="{F1D813CA-6BA0-441C-AD87-D3946600D1C8}"/>
              </a:ext>
            </a:extLst>
          </p:cNvPr>
          <p:cNvSpPr/>
          <p:nvPr/>
        </p:nvSpPr>
        <p:spPr>
          <a:xfrm>
            <a:off x="2319142" y="2133036"/>
            <a:ext cx="125420" cy="480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CF3245B7-8F60-423E-BE5C-DB3DA14C825F}"/>
              </a:ext>
            </a:extLst>
          </p:cNvPr>
          <p:cNvSpPr/>
          <p:nvPr/>
        </p:nvSpPr>
        <p:spPr>
          <a:xfrm rot="10800000">
            <a:off x="2415648" y="3012608"/>
            <a:ext cx="252057" cy="4691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60D17E3C-A620-4041-96D0-18587B22F691}"/>
              </a:ext>
            </a:extLst>
          </p:cNvPr>
          <p:cNvSpPr/>
          <p:nvPr/>
        </p:nvSpPr>
        <p:spPr>
          <a:xfrm rot="10800000">
            <a:off x="2542389" y="3012608"/>
            <a:ext cx="126028" cy="469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9E71BAA3-C138-4948-9897-3CA0BB54A7EB}"/>
              </a:ext>
            </a:extLst>
          </p:cNvPr>
          <p:cNvSpPr/>
          <p:nvPr/>
        </p:nvSpPr>
        <p:spPr>
          <a:xfrm>
            <a:off x="2290090" y="3012407"/>
            <a:ext cx="252057" cy="46918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5E4D8542-A7B6-4A99-9A8E-9FD639CA068A}"/>
              </a:ext>
            </a:extLst>
          </p:cNvPr>
          <p:cNvSpPr/>
          <p:nvPr/>
        </p:nvSpPr>
        <p:spPr>
          <a:xfrm>
            <a:off x="2289375" y="3012407"/>
            <a:ext cx="126028" cy="469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8CC61384-C99A-48A2-BFD5-C10B04D5DCB8}"/>
              </a:ext>
            </a:extLst>
          </p:cNvPr>
          <p:cNvSpPr/>
          <p:nvPr/>
        </p:nvSpPr>
        <p:spPr>
          <a:xfrm rot="10800000">
            <a:off x="2415387" y="3060647"/>
            <a:ext cx="252057" cy="4691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878ED88B-905B-46F8-A424-3ED83262273A}"/>
              </a:ext>
            </a:extLst>
          </p:cNvPr>
          <p:cNvSpPr/>
          <p:nvPr/>
        </p:nvSpPr>
        <p:spPr>
          <a:xfrm rot="10800000">
            <a:off x="2542128" y="3060647"/>
            <a:ext cx="126028" cy="469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E4BB27CA-9808-42BA-AB74-D60F1626F191}"/>
              </a:ext>
            </a:extLst>
          </p:cNvPr>
          <p:cNvSpPr/>
          <p:nvPr/>
        </p:nvSpPr>
        <p:spPr>
          <a:xfrm>
            <a:off x="2289829" y="3060445"/>
            <a:ext cx="252057" cy="46918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EF12C01D-43B5-4D9D-908B-123122C8355D}"/>
              </a:ext>
            </a:extLst>
          </p:cNvPr>
          <p:cNvSpPr/>
          <p:nvPr/>
        </p:nvSpPr>
        <p:spPr>
          <a:xfrm>
            <a:off x="2289114" y="3060445"/>
            <a:ext cx="126028" cy="469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8ABA5A57-D273-4E85-9777-0263F24C12DC}"/>
              </a:ext>
            </a:extLst>
          </p:cNvPr>
          <p:cNvSpPr/>
          <p:nvPr/>
        </p:nvSpPr>
        <p:spPr>
          <a:xfrm rot="10800000">
            <a:off x="2415517" y="3104802"/>
            <a:ext cx="252057" cy="4691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88EBC3BC-10BD-4F0A-91E1-5E72D1020D85}"/>
              </a:ext>
            </a:extLst>
          </p:cNvPr>
          <p:cNvSpPr/>
          <p:nvPr/>
        </p:nvSpPr>
        <p:spPr>
          <a:xfrm rot="10800000">
            <a:off x="2542258" y="3104802"/>
            <a:ext cx="126028" cy="469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0530C014-846D-451E-A70E-22D330B2663F}"/>
              </a:ext>
            </a:extLst>
          </p:cNvPr>
          <p:cNvSpPr/>
          <p:nvPr/>
        </p:nvSpPr>
        <p:spPr>
          <a:xfrm>
            <a:off x="2289959" y="3104601"/>
            <a:ext cx="252057" cy="46918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983EEA26-3A0D-424A-9427-D47B76E2D5C9}"/>
              </a:ext>
            </a:extLst>
          </p:cNvPr>
          <p:cNvSpPr/>
          <p:nvPr/>
        </p:nvSpPr>
        <p:spPr>
          <a:xfrm>
            <a:off x="2289244" y="3104601"/>
            <a:ext cx="126028" cy="469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5" name="Rectangle 444">
            <a:extLst>
              <a:ext uri="{FF2B5EF4-FFF2-40B4-BE49-F238E27FC236}">
                <a16:creationId xmlns:a16="http://schemas.microsoft.com/office/drawing/2014/main" id="{EE5B4CBB-7952-417B-BB45-E970BED9624E}"/>
              </a:ext>
            </a:extLst>
          </p:cNvPr>
          <p:cNvSpPr/>
          <p:nvPr/>
        </p:nvSpPr>
        <p:spPr>
          <a:xfrm rot="10800000">
            <a:off x="2441056" y="6191579"/>
            <a:ext cx="251309" cy="47779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6" name="Rectangle 445">
            <a:extLst>
              <a:ext uri="{FF2B5EF4-FFF2-40B4-BE49-F238E27FC236}">
                <a16:creationId xmlns:a16="http://schemas.microsoft.com/office/drawing/2014/main" id="{04E207E3-4199-4DBF-A0C8-628DDCF4E39B}"/>
              </a:ext>
            </a:extLst>
          </p:cNvPr>
          <p:cNvSpPr/>
          <p:nvPr/>
        </p:nvSpPr>
        <p:spPr>
          <a:xfrm rot="10800000">
            <a:off x="2441056" y="6239358"/>
            <a:ext cx="251309" cy="47779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7" name="Rectangle 446">
            <a:extLst>
              <a:ext uri="{FF2B5EF4-FFF2-40B4-BE49-F238E27FC236}">
                <a16:creationId xmlns:a16="http://schemas.microsoft.com/office/drawing/2014/main" id="{679D408B-3044-4DA6-BFBC-4822CCB1F93C}"/>
              </a:ext>
            </a:extLst>
          </p:cNvPr>
          <p:cNvSpPr/>
          <p:nvPr/>
        </p:nvSpPr>
        <p:spPr>
          <a:xfrm rot="10800000">
            <a:off x="2441056" y="6143800"/>
            <a:ext cx="251309" cy="47779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E292390F-6DA2-4D4B-9D54-ADA190A2E583}"/>
              </a:ext>
            </a:extLst>
          </p:cNvPr>
          <p:cNvSpPr/>
          <p:nvPr/>
        </p:nvSpPr>
        <p:spPr>
          <a:xfrm rot="10800000">
            <a:off x="2567421" y="6191579"/>
            <a:ext cx="125655" cy="4777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9" name="Rectangle 448">
            <a:extLst>
              <a:ext uri="{FF2B5EF4-FFF2-40B4-BE49-F238E27FC236}">
                <a16:creationId xmlns:a16="http://schemas.microsoft.com/office/drawing/2014/main" id="{A845ED1B-F74E-4B4C-A475-A6CA9288D2BF}"/>
              </a:ext>
            </a:extLst>
          </p:cNvPr>
          <p:cNvSpPr/>
          <p:nvPr/>
        </p:nvSpPr>
        <p:spPr>
          <a:xfrm rot="10800000">
            <a:off x="2567421" y="6239358"/>
            <a:ext cx="125655" cy="4777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0" name="Rectangle 449">
            <a:extLst>
              <a:ext uri="{FF2B5EF4-FFF2-40B4-BE49-F238E27FC236}">
                <a16:creationId xmlns:a16="http://schemas.microsoft.com/office/drawing/2014/main" id="{A44344A3-B288-42BC-9F3A-8118B3565118}"/>
              </a:ext>
            </a:extLst>
          </p:cNvPr>
          <p:cNvSpPr/>
          <p:nvPr/>
        </p:nvSpPr>
        <p:spPr>
          <a:xfrm rot="10800000">
            <a:off x="2567421" y="6143800"/>
            <a:ext cx="125655" cy="4777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1" name="Rectangle 450">
            <a:extLst>
              <a:ext uri="{FF2B5EF4-FFF2-40B4-BE49-F238E27FC236}">
                <a16:creationId xmlns:a16="http://schemas.microsoft.com/office/drawing/2014/main" id="{A38FE7E9-9F13-41C2-9918-4C1A077CC47F}"/>
              </a:ext>
            </a:extLst>
          </p:cNvPr>
          <p:cNvSpPr/>
          <p:nvPr/>
        </p:nvSpPr>
        <p:spPr>
          <a:xfrm>
            <a:off x="2315869" y="6143595"/>
            <a:ext cx="251309" cy="4777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2" name="Rectangle 451">
            <a:extLst>
              <a:ext uri="{FF2B5EF4-FFF2-40B4-BE49-F238E27FC236}">
                <a16:creationId xmlns:a16="http://schemas.microsoft.com/office/drawing/2014/main" id="{7397745A-1721-46B8-A6A0-74756562B307}"/>
              </a:ext>
            </a:extLst>
          </p:cNvPr>
          <p:cNvSpPr/>
          <p:nvPr/>
        </p:nvSpPr>
        <p:spPr>
          <a:xfrm>
            <a:off x="2315869" y="6239153"/>
            <a:ext cx="251309" cy="4777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3" name="Rectangle 452">
            <a:extLst>
              <a:ext uri="{FF2B5EF4-FFF2-40B4-BE49-F238E27FC236}">
                <a16:creationId xmlns:a16="http://schemas.microsoft.com/office/drawing/2014/main" id="{9FFC2CFC-A641-4121-BD92-1CE5ACEBA18C}"/>
              </a:ext>
            </a:extLst>
          </p:cNvPr>
          <p:cNvSpPr/>
          <p:nvPr/>
        </p:nvSpPr>
        <p:spPr>
          <a:xfrm>
            <a:off x="2315869" y="6191374"/>
            <a:ext cx="251309" cy="4777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4" name="Rectangle 453">
            <a:extLst>
              <a:ext uri="{FF2B5EF4-FFF2-40B4-BE49-F238E27FC236}">
                <a16:creationId xmlns:a16="http://schemas.microsoft.com/office/drawing/2014/main" id="{D7C4D2D4-745E-4A76-9512-1F07499C7EB2}"/>
              </a:ext>
            </a:extLst>
          </p:cNvPr>
          <p:cNvSpPr/>
          <p:nvPr/>
        </p:nvSpPr>
        <p:spPr>
          <a:xfrm>
            <a:off x="2315159" y="6143595"/>
            <a:ext cx="125655" cy="4777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5" name="Rectangle 454">
            <a:extLst>
              <a:ext uri="{FF2B5EF4-FFF2-40B4-BE49-F238E27FC236}">
                <a16:creationId xmlns:a16="http://schemas.microsoft.com/office/drawing/2014/main" id="{ADED9526-5F4E-4A15-A9FB-0FDDF57D1531}"/>
              </a:ext>
            </a:extLst>
          </p:cNvPr>
          <p:cNvSpPr/>
          <p:nvPr/>
        </p:nvSpPr>
        <p:spPr>
          <a:xfrm>
            <a:off x="2315159" y="6239153"/>
            <a:ext cx="125655" cy="4777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6" name="Rectangle 455">
            <a:extLst>
              <a:ext uri="{FF2B5EF4-FFF2-40B4-BE49-F238E27FC236}">
                <a16:creationId xmlns:a16="http://schemas.microsoft.com/office/drawing/2014/main" id="{FA65DC32-96CB-48F7-A6B0-5B8D1344D874}"/>
              </a:ext>
            </a:extLst>
          </p:cNvPr>
          <p:cNvSpPr/>
          <p:nvPr/>
        </p:nvSpPr>
        <p:spPr>
          <a:xfrm>
            <a:off x="2315159" y="6191374"/>
            <a:ext cx="125655" cy="4777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7" name="Rectangle 456">
            <a:extLst>
              <a:ext uri="{FF2B5EF4-FFF2-40B4-BE49-F238E27FC236}">
                <a16:creationId xmlns:a16="http://schemas.microsoft.com/office/drawing/2014/main" id="{9F420ABE-340F-4EBC-B969-8EA2639EC828}"/>
              </a:ext>
            </a:extLst>
          </p:cNvPr>
          <p:cNvSpPr/>
          <p:nvPr/>
        </p:nvSpPr>
        <p:spPr>
          <a:xfrm>
            <a:off x="3272081" y="2983638"/>
            <a:ext cx="252241" cy="5156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8" name="Rectangle 457">
            <a:extLst>
              <a:ext uri="{FF2B5EF4-FFF2-40B4-BE49-F238E27FC236}">
                <a16:creationId xmlns:a16="http://schemas.microsoft.com/office/drawing/2014/main" id="{C01A1723-CB62-4E1B-8214-A954E16FA851}"/>
              </a:ext>
            </a:extLst>
          </p:cNvPr>
          <p:cNvSpPr/>
          <p:nvPr/>
        </p:nvSpPr>
        <p:spPr>
          <a:xfrm>
            <a:off x="3272081" y="2932078"/>
            <a:ext cx="252241" cy="5156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9" name="Rectangle 458">
            <a:extLst>
              <a:ext uri="{FF2B5EF4-FFF2-40B4-BE49-F238E27FC236}">
                <a16:creationId xmlns:a16="http://schemas.microsoft.com/office/drawing/2014/main" id="{E3003E78-57B3-49A8-B9CE-36D2F5327782}"/>
              </a:ext>
            </a:extLst>
          </p:cNvPr>
          <p:cNvSpPr/>
          <p:nvPr/>
        </p:nvSpPr>
        <p:spPr>
          <a:xfrm>
            <a:off x="3272081" y="3086760"/>
            <a:ext cx="252241" cy="5156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0" name="Rectangle 459">
            <a:extLst>
              <a:ext uri="{FF2B5EF4-FFF2-40B4-BE49-F238E27FC236}">
                <a16:creationId xmlns:a16="http://schemas.microsoft.com/office/drawing/2014/main" id="{17EFFE49-97AF-4F51-B33D-9E37DE67184F}"/>
              </a:ext>
            </a:extLst>
          </p:cNvPr>
          <p:cNvSpPr/>
          <p:nvPr/>
        </p:nvSpPr>
        <p:spPr>
          <a:xfrm>
            <a:off x="3272081" y="3035199"/>
            <a:ext cx="252241" cy="5156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1" name="Rectangle 460">
            <a:extLst>
              <a:ext uri="{FF2B5EF4-FFF2-40B4-BE49-F238E27FC236}">
                <a16:creationId xmlns:a16="http://schemas.microsoft.com/office/drawing/2014/main" id="{9BB4D263-9137-459A-BC7D-B5C0985A5B96}"/>
              </a:ext>
            </a:extLst>
          </p:cNvPr>
          <p:cNvSpPr/>
          <p:nvPr/>
        </p:nvSpPr>
        <p:spPr>
          <a:xfrm>
            <a:off x="3271366" y="2983638"/>
            <a:ext cx="126120" cy="5156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2" name="Rectangle 461">
            <a:extLst>
              <a:ext uri="{FF2B5EF4-FFF2-40B4-BE49-F238E27FC236}">
                <a16:creationId xmlns:a16="http://schemas.microsoft.com/office/drawing/2014/main" id="{59282BED-58C4-4B1C-B8B8-40801BC8A0EF}"/>
              </a:ext>
            </a:extLst>
          </p:cNvPr>
          <p:cNvSpPr/>
          <p:nvPr/>
        </p:nvSpPr>
        <p:spPr>
          <a:xfrm>
            <a:off x="3271366" y="2932078"/>
            <a:ext cx="126120" cy="5156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3" name="Rectangle 462">
            <a:extLst>
              <a:ext uri="{FF2B5EF4-FFF2-40B4-BE49-F238E27FC236}">
                <a16:creationId xmlns:a16="http://schemas.microsoft.com/office/drawing/2014/main" id="{7A853105-81AC-4FAF-96E2-EE6902982063}"/>
              </a:ext>
            </a:extLst>
          </p:cNvPr>
          <p:cNvSpPr/>
          <p:nvPr/>
        </p:nvSpPr>
        <p:spPr>
          <a:xfrm>
            <a:off x="3271366" y="3086760"/>
            <a:ext cx="126120" cy="5156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4" name="Rectangle 463">
            <a:extLst>
              <a:ext uri="{FF2B5EF4-FFF2-40B4-BE49-F238E27FC236}">
                <a16:creationId xmlns:a16="http://schemas.microsoft.com/office/drawing/2014/main" id="{5B2394BA-EC36-4F65-A4CE-6435ACD14904}"/>
              </a:ext>
            </a:extLst>
          </p:cNvPr>
          <p:cNvSpPr/>
          <p:nvPr/>
        </p:nvSpPr>
        <p:spPr>
          <a:xfrm>
            <a:off x="3271366" y="3035199"/>
            <a:ext cx="126120" cy="5156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5" name="Rectangle 464">
            <a:extLst>
              <a:ext uri="{FF2B5EF4-FFF2-40B4-BE49-F238E27FC236}">
                <a16:creationId xmlns:a16="http://schemas.microsoft.com/office/drawing/2014/main" id="{8B7BA7FC-1A87-4D9C-A6CC-52654D6D2A2D}"/>
              </a:ext>
            </a:extLst>
          </p:cNvPr>
          <p:cNvSpPr/>
          <p:nvPr/>
        </p:nvSpPr>
        <p:spPr>
          <a:xfrm>
            <a:off x="3272081" y="3138122"/>
            <a:ext cx="252241" cy="5156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6" name="Rectangle 465">
            <a:extLst>
              <a:ext uri="{FF2B5EF4-FFF2-40B4-BE49-F238E27FC236}">
                <a16:creationId xmlns:a16="http://schemas.microsoft.com/office/drawing/2014/main" id="{F8975141-58C7-464C-AC75-94F3743689AA}"/>
              </a:ext>
            </a:extLst>
          </p:cNvPr>
          <p:cNvSpPr/>
          <p:nvPr/>
        </p:nvSpPr>
        <p:spPr>
          <a:xfrm>
            <a:off x="3271366" y="3138122"/>
            <a:ext cx="126120" cy="5156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67" name="Group 466">
            <a:extLst>
              <a:ext uri="{FF2B5EF4-FFF2-40B4-BE49-F238E27FC236}">
                <a16:creationId xmlns:a16="http://schemas.microsoft.com/office/drawing/2014/main" id="{D1F41238-E4CE-49C0-8C60-0A18B512722D}"/>
              </a:ext>
            </a:extLst>
          </p:cNvPr>
          <p:cNvGrpSpPr/>
          <p:nvPr/>
        </p:nvGrpSpPr>
        <p:grpSpPr>
          <a:xfrm>
            <a:off x="3270650" y="6048121"/>
            <a:ext cx="252956" cy="257605"/>
            <a:chOff x="2758274" y="2037806"/>
            <a:chExt cx="274320" cy="319793"/>
          </a:xfrm>
        </p:grpSpPr>
        <p:sp>
          <p:nvSpPr>
            <p:cNvPr id="468" name="Rectangle 467">
              <a:extLst>
                <a:ext uri="{FF2B5EF4-FFF2-40B4-BE49-F238E27FC236}">
                  <a16:creationId xmlns:a16="http://schemas.microsoft.com/office/drawing/2014/main" id="{89A292A9-9461-4ABD-9197-5DE3182047EC}"/>
                </a:ext>
              </a:extLst>
            </p:cNvPr>
            <p:cNvSpPr/>
            <p:nvPr/>
          </p:nvSpPr>
          <p:spPr>
            <a:xfrm>
              <a:off x="2759050" y="2101814"/>
              <a:ext cx="273544" cy="640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9" name="Rectangle 468">
              <a:extLst>
                <a:ext uri="{FF2B5EF4-FFF2-40B4-BE49-F238E27FC236}">
                  <a16:creationId xmlns:a16="http://schemas.microsoft.com/office/drawing/2014/main" id="{843C20EE-4E8F-4C8A-8AAD-D86CA7438CDA}"/>
                </a:ext>
              </a:extLst>
            </p:cNvPr>
            <p:cNvSpPr/>
            <p:nvPr/>
          </p:nvSpPr>
          <p:spPr>
            <a:xfrm>
              <a:off x="2759050" y="2037806"/>
              <a:ext cx="273544" cy="640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0" name="Rectangle 469">
              <a:extLst>
                <a:ext uri="{FF2B5EF4-FFF2-40B4-BE49-F238E27FC236}">
                  <a16:creationId xmlns:a16="http://schemas.microsoft.com/office/drawing/2014/main" id="{BBDA16BE-1431-413A-B497-701A17048145}"/>
                </a:ext>
              </a:extLst>
            </p:cNvPr>
            <p:cNvSpPr/>
            <p:nvPr/>
          </p:nvSpPr>
          <p:spPr>
            <a:xfrm>
              <a:off x="2759050" y="2229830"/>
              <a:ext cx="273544" cy="640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1" name="Rectangle 470">
              <a:extLst>
                <a:ext uri="{FF2B5EF4-FFF2-40B4-BE49-F238E27FC236}">
                  <a16:creationId xmlns:a16="http://schemas.microsoft.com/office/drawing/2014/main" id="{CEF82287-DE42-40A0-AC23-945D170D9A01}"/>
                </a:ext>
              </a:extLst>
            </p:cNvPr>
            <p:cNvSpPr/>
            <p:nvPr/>
          </p:nvSpPr>
          <p:spPr>
            <a:xfrm>
              <a:off x="2759050" y="2165822"/>
              <a:ext cx="273544" cy="640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00523AE6-A96D-481E-BFFB-C0C029DEC496}"/>
                </a:ext>
              </a:extLst>
            </p:cNvPr>
            <p:cNvSpPr/>
            <p:nvPr/>
          </p:nvSpPr>
          <p:spPr>
            <a:xfrm>
              <a:off x="2758274" y="2101814"/>
              <a:ext cx="136772" cy="640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3" name="Rectangle 472">
              <a:extLst>
                <a:ext uri="{FF2B5EF4-FFF2-40B4-BE49-F238E27FC236}">
                  <a16:creationId xmlns:a16="http://schemas.microsoft.com/office/drawing/2014/main" id="{112B4ED8-E120-402D-BC6B-797331F6267C}"/>
                </a:ext>
              </a:extLst>
            </p:cNvPr>
            <p:cNvSpPr/>
            <p:nvPr/>
          </p:nvSpPr>
          <p:spPr>
            <a:xfrm>
              <a:off x="2758274" y="2037806"/>
              <a:ext cx="136772" cy="640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4" name="Rectangle 473">
              <a:extLst>
                <a:ext uri="{FF2B5EF4-FFF2-40B4-BE49-F238E27FC236}">
                  <a16:creationId xmlns:a16="http://schemas.microsoft.com/office/drawing/2014/main" id="{C3403527-2FCB-4D22-9CEB-6DFD5602DF59}"/>
                </a:ext>
              </a:extLst>
            </p:cNvPr>
            <p:cNvSpPr/>
            <p:nvPr/>
          </p:nvSpPr>
          <p:spPr>
            <a:xfrm>
              <a:off x="2758274" y="2229830"/>
              <a:ext cx="136772" cy="640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5" name="Rectangle 474">
              <a:extLst>
                <a:ext uri="{FF2B5EF4-FFF2-40B4-BE49-F238E27FC236}">
                  <a16:creationId xmlns:a16="http://schemas.microsoft.com/office/drawing/2014/main" id="{4796CF7C-78A9-4B54-B838-00B5AA1A24A4}"/>
                </a:ext>
              </a:extLst>
            </p:cNvPr>
            <p:cNvSpPr/>
            <p:nvPr/>
          </p:nvSpPr>
          <p:spPr>
            <a:xfrm>
              <a:off x="2758274" y="2165822"/>
              <a:ext cx="136772" cy="640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6" name="Rectangle 475">
              <a:extLst>
                <a:ext uri="{FF2B5EF4-FFF2-40B4-BE49-F238E27FC236}">
                  <a16:creationId xmlns:a16="http://schemas.microsoft.com/office/drawing/2014/main" id="{04A2E6A6-7508-47BC-B69D-BE41B3EE8E32}"/>
                </a:ext>
              </a:extLst>
            </p:cNvPr>
            <p:cNvSpPr/>
            <p:nvPr/>
          </p:nvSpPr>
          <p:spPr>
            <a:xfrm>
              <a:off x="2759050" y="2293591"/>
              <a:ext cx="273544" cy="640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7" name="Rectangle 476">
              <a:extLst>
                <a:ext uri="{FF2B5EF4-FFF2-40B4-BE49-F238E27FC236}">
                  <a16:creationId xmlns:a16="http://schemas.microsoft.com/office/drawing/2014/main" id="{96E44091-50BB-4282-B28C-60192DC4B022}"/>
                </a:ext>
              </a:extLst>
            </p:cNvPr>
            <p:cNvSpPr/>
            <p:nvPr/>
          </p:nvSpPr>
          <p:spPr>
            <a:xfrm>
              <a:off x="2758274" y="2293591"/>
              <a:ext cx="136772" cy="640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78" name="Group 477">
            <a:extLst>
              <a:ext uri="{FF2B5EF4-FFF2-40B4-BE49-F238E27FC236}">
                <a16:creationId xmlns:a16="http://schemas.microsoft.com/office/drawing/2014/main" id="{CB8B3B4F-C8C9-40E3-8F61-B9F8AE485A14}"/>
              </a:ext>
            </a:extLst>
          </p:cNvPr>
          <p:cNvGrpSpPr/>
          <p:nvPr/>
        </p:nvGrpSpPr>
        <p:grpSpPr>
          <a:xfrm>
            <a:off x="3277107" y="5105072"/>
            <a:ext cx="252956" cy="206243"/>
            <a:chOff x="2880302" y="2022763"/>
            <a:chExt cx="492028" cy="474719"/>
          </a:xfrm>
        </p:grpSpPr>
        <p:sp>
          <p:nvSpPr>
            <p:cNvPr id="479" name="Rectangle 478">
              <a:extLst>
                <a:ext uri="{FF2B5EF4-FFF2-40B4-BE49-F238E27FC236}">
                  <a16:creationId xmlns:a16="http://schemas.microsoft.com/office/drawing/2014/main" id="{19118501-22B7-4121-9AD5-336BF25D1121}"/>
                </a:ext>
              </a:extLst>
            </p:cNvPr>
            <p:cNvSpPr/>
            <p:nvPr/>
          </p:nvSpPr>
          <p:spPr>
            <a:xfrm>
              <a:off x="2881693" y="2141443"/>
              <a:ext cx="490637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0" name="Rectangle 479">
              <a:extLst>
                <a:ext uri="{FF2B5EF4-FFF2-40B4-BE49-F238E27FC236}">
                  <a16:creationId xmlns:a16="http://schemas.microsoft.com/office/drawing/2014/main" id="{FD654C29-E88C-46A9-A532-A89D0F7CCBCD}"/>
                </a:ext>
              </a:extLst>
            </p:cNvPr>
            <p:cNvSpPr/>
            <p:nvPr/>
          </p:nvSpPr>
          <p:spPr>
            <a:xfrm>
              <a:off x="2881693" y="2022763"/>
              <a:ext cx="490637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1" name="Rectangle 480">
              <a:extLst>
                <a:ext uri="{FF2B5EF4-FFF2-40B4-BE49-F238E27FC236}">
                  <a16:creationId xmlns:a16="http://schemas.microsoft.com/office/drawing/2014/main" id="{2A531A42-F443-4029-B9B9-521A36DE4FBE}"/>
                </a:ext>
              </a:extLst>
            </p:cNvPr>
            <p:cNvSpPr/>
            <p:nvPr/>
          </p:nvSpPr>
          <p:spPr>
            <a:xfrm>
              <a:off x="2881693" y="2378803"/>
              <a:ext cx="490637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2" name="Rectangle 481">
              <a:extLst>
                <a:ext uri="{FF2B5EF4-FFF2-40B4-BE49-F238E27FC236}">
                  <a16:creationId xmlns:a16="http://schemas.microsoft.com/office/drawing/2014/main" id="{FBE066CD-A7CC-47BC-A259-1ACCD8010697}"/>
                </a:ext>
              </a:extLst>
            </p:cNvPr>
            <p:cNvSpPr/>
            <p:nvPr/>
          </p:nvSpPr>
          <p:spPr>
            <a:xfrm>
              <a:off x="2881693" y="2260123"/>
              <a:ext cx="490637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3" name="Rectangle 482">
              <a:extLst>
                <a:ext uri="{FF2B5EF4-FFF2-40B4-BE49-F238E27FC236}">
                  <a16:creationId xmlns:a16="http://schemas.microsoft.com/office/drawing/2014/main" id="{90E681E9-BF91-407E-9FF9-FF03EEEFEEFC}"/>
                </a:ext>
              </a:extLst>
            </p:cNvPr>
            <p:cNvSpPr/>
            <p:nvPr/>
          </p:nvSpPr>
          <p:spPr>
            <a:xfrm>
              <a:off x="2880302" y="2141443"/>
              <a:ext cx="245318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4" name="Rectangle 483">
              <a:extLst>
                <a:ext uri="{FF2B5EF4-FFF2-40B4-BE49-F238E27FC236}">
                  <a16:creationId xmlns:a16="http://schemas.microsoft.com/office/drawing/2014/main" id="{A55149AB-7B90-4B11-8E6C-B05761BEBA9F}"/>
                </a:ext>
              </a:extLst>
            </p:cNvPr>
            <p:cNvSpPr/>
            <p:nvPr/>
          </p:nvSpPr>
          <p:spPr>
            <a:xfrm>
              <a:off x="2880302" y="2022763"/>
              <a:ext cx="245318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5" name="Rectangle 484">
              <a:extLst>
                <a:ext uri="{FF2B5EF4-FFF2-40B4-BE49-F238E27FC236}">
                  <a16:creationId xmlns:a16="http://schemas.microsoft.com/office/drawing/2014/main" id="{DE84E254-7DFA-4EC9-9BF4-EB186A9A8ED5}"/>
                </a:ext>
              </a:extLst>
            </p:cNvPr>
            <p:cNvSpPr/>
            <p:nvPr/>
          </p:nvSpPr>
          <p:spPr>
            <a:xfrm>
              <a:off x="2880302" y="2378803"/>
              <a:ext cx="245318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6" name="Rectangle 485">
              <a:extLst>
                <a:ext uri="{FF2B5EF4-FFF2-40B4-BE49-F238E27FC236}">
                  <a16:creationId xmlns:a16="http://schemas.microsoft.com/office/drawing/2014/main" id="{D2ABB0DA-F413-4CA4-A9AA-DD180CBE3051}"/>
                </a:ext>
              </a:extLst>
            </p:cNvPr>
            <p:cNvSpPr/>
            <p:nvPr/>
          </p:nvSpPr>
          <p:spPr>
            <a:xfrm>
              <a:off x="2880302" y="2260123"/>
              <a:ext cx="245318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87" name="Rectangle 486">
            <a:extLst>
              <a:ext uri="{FF2B5EF4-FFF2-40B4-BE49-F238E27FC236}">
                <a16:creationId xmlns:a16="http://schemas.microsoft.com/office/drawing/2014/main" id="{C23CE28D-5B26-40E4-8B47-F0FEF7DAF7B0}"/>
              </a:ext>
            </a:extLst>
          </p:cNvPr>
          <p:cNvSpPr/>
          <p:nvPr/>
        </p:nvSpPr>
        <p:spPr>
          <a:xfrm>
            <a:off x="4290831" y="2091993"/>
            <a:ext cx="251532" cy="51692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8" name="Rectangle 487">
            <a:extLst>
              <a:ext uri="{FF2B5EF4-FFF2-40B4-BE49-F238E27FC236}">
                <a16:creationId xmlns:a16="http://schemas.microsoft.com/office/drawing/2014/main" id="{4745FD98-2248-4F61-8B5B-4C34312F32F8}"/>
              </a:ext>
            </a:extLst>
          </p:cNvPr>
          <p:cNvSpPr/>
          <p:nvPr/>
        </p:nvSpPr>
        <p:spPr>
          <a:xfrm>
            <a:off x="4290831" y="2040301"/>
            <a:ext cx="251532" cy="51692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9" name="Rectangle 488">
            <a:extLst>
              <a:ext uri="{FF2B5EF4-FFF2-40B4-BE49-F238E27FC236}">
                <a16:creationId xmlns:a16="http://schemas.microsoft.com/office/drawing/2014/main" id="{1B946767-5826-4615-8789-ABC08378A9A5}"/>
              </a:ext>
            </a:extLst>
          </p:cNvPr>
          <p:cNvSpPr/>
          <p:nvPr/>
        </p:nvSpPr>
        <p:spPr>
          <a:xfrm>
            <a:off x="4290119" y="2091993"/>
            <a:ext cx="125766" cy="516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3A8F5EE3-EBD2-454D-B5A3-4C99050FA220}"/>
              </a:ext>
            </a:extLst>
          </p:cNvPr>
          <p:cNvSpPr/>
          <p:nvPr/>
        </p:nvSpPr>
        <p:spPr>
          <a:xfrm>
            <a:off x="4290119" y="2040301"/>
            <a:ext cx="125766" cy="516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1" name="Rectangle 490">
            <a:extLst>
              <a:ext uri="{FF2B5EF4-FFF2-40B4-BE49-F238E27FC236}">
                <a16:creationId xmlns:a16="http://schemas.microsoft.com/office/drawing/2014/main" id="{F7E2BB7D-1C33-4D19-BCCE-E019C6A0343E}"/>
              </a:ext>
            </a:extLst>
          </p:cNvPr>
          <p:cNvSpPr/>
          <p:nvPr/>
        </p:nvSpPr>
        <p:spPr>
          <a:xfrm>
            <a:off x="4290119" y="2194852"/>
            <a:ext cx="251532" cy="51692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2" name="Rectangle 491">
            <a:extLst>
              <a:ext uri="{FF2B5EF4-FFF2-40B4-BE49-F238E27FC236}">
                <a16:creationId xmlns:a16="http://schemas.microsoft.com/office/drawing/2014/main" id="{D775BE89-8C73-4F49-986F-D5AD45FF2D33}"/>
              </a:ext>
            </a:extLst>
          </p:cNvPr>
          <p:cNvSpPr/>
          <p:nvPr/>
        </p:nvSpPr>
        <p:spPr>
          <a:xfrm>
            <a:off x="4290119" y="2143160"/>
            <a:ext cx="251532" cy="51692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3" name="Rectangle 492">
            <a:extLst>
              <a:ext uri="{FF2B5EF4-FFF2-40B4-BE49-F238E27FC236}">
                <a16:creationId xmlns:a16="http://schemas.microsoft.com/office/drawing/2014/main" id="{BEF5C5A0-1FE5-4ABE-913B-A80640F810C4}"/>
              </a:ext>
            </a:extLst>
          </p:cNvPr>
          <p:cNvSpPr/>
          <p:nvPr/>
        </p:nvSpPr>
        <p:spPr>
          <a:xfrm>
            <a:off x="4289407" y="2194852"/>
            <a:ext cx="125766" cy="516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4" name="Rectangle 493">
            <a:extLst>
              <a:ext uri="{FF2B5EF4-FFF2-40B4-BE49-F238E27FC236}">
                <a16:creationId xmlns:a16="http://schemas.microsoft.com/office/drawing/2014/main" id="{5708C9A3-7FB2-49C5-95E7-806AFCF0328D}"/>
              </a:ext>
            </a:extLst>
          </p:cNvPr>
          <p:cNvSpPr/>
          <p:nvPr/>
        </p:nvSpPr>
        <p:spPr>
          <a:xfrm>
            <a:off x="4289407" y="2143160"/>
            <a:ext cx="125766" cy="516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88722666-BEA0-487C-9FA3-6D9F3CB841BD}"/>
              </a:ext>
            </a:extLst>
          </p:cNvPr>
          <p:cNvGrpSpPr/>
          <p:nvPr/>
        </p:nvGrpSpPr>
        <p:grpSpPr>
          <a:xfrm>
            <a:off x="4273485" y="2929473"/>
            <a:ext cx="252956" cy="257804"/>
            <a:chOff x="3842559" y="2002330"/>
            <a:chExt cx="492026" cy="586061"/>
          </a:xfrm>
        </p:grpSpPr>
        <p:sp>
          <p:nvSpPr>
            <p:cNvPr id="496" name="Rectangle 495">
              <a:extLst>
                <a:ext uri="{FF2B5EF4-FFF2-40B4-BE49-F238E27FC236}">
                  <a16:creationId xmlns:a16="http://schemas.microsoft.com/office/drawing/2014/main" id="{518849C1-6EFF-43B8-BA93-A50673E756DD}"/>
                </a:ext>
              </a:extLst>
            </p:cNvPr>
            <p:cNvSpPr/>
            <p:nvPr/>
          </p:nvSpPr>
          <p:spPr>
            <a:xfrm>
              <a:off x="3843948" y="2121008"/>
              <a:ext cx="490637" cy="118679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7" name="Rectangle 496">
              <a:extLst>
                <a:ext uri="{FF2B5EF4-FFF2-40B4-BE49-F238E27FC236}">
                  <a16:creationId xmlns:a16="http://schemas.microsoft.com/office/drawing/2014/main" id="{1A180F58-F6E9-4943-9274-1D57FEC5B10F}"/>
                </a:ext>
              </a:extLst>
            </p:cNvPr>
            <p:cNvSpPr/>
            <p:nvPr/>
          </p:nvSpPr>
          <p:spPr>
            <a:xfrm>
              <a:off x="3843948" y="2002330"/>
              <a:ext cx="490637" cy="118679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8" name="Rectangle 497">
              <a:extLst>
                <a:ext uri="{FF2B5EF4-FFF2-40B4-BE49-F238E27FC236}">
                  <a16:creationId xmlns:a16="http://schemas.microsoft.com/office/drawing/2014/main" id="{E9CC7E27-DC67-472A-9654-757ED58841A3}"/>
                </a:ext>
              </a:extLst>
            </p:cNvPr>
            <p:cNvSpPr/>
            <p:nvPr/>
          </p:nvSpPr>
          <p:spPr>
            <a:xfrm>
              <a:off x="3843948" y="2358367"/>
              <a:ext cx="490637" cy="118679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9" name="Rectangle 498">
              <a:extLst>
                <a:ext uri="{FF2B5EF4-FFF2-40B4-BE49-F238E27FC236}">
                  <a16:creationId xmlns:a16="http://schemas.microsoft.com/office/drawing/2014/main" id="{643E0A14-1CB3-43CB-B7F9-48A7B04BABF3}"/>
                </a:ext>
              </a:extLst>
            </p:cNvPr>
            <p:cNvSpPr/>
            <p:nvPr/>
          </p:nvSpPr>
          <p:spPr>
            <a:xfrm>
              <a:off x="3843948" y="2239688"/>
              <a:ext cx="490637" cy="11867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0" name="Rectangle 499">
              <a:extLst>
                <a:ext uri="{FF2B5EF4-FFF2-40B4-BE49-F238E27FC236}">
                  <a16:creationId xmlns:a16="http://schemas.microsoft.com/office/drawing/2014/main" id="{2CD4A9AD-11D8-4760-B710-0C3550CA2248}"/>
                </a:ext>
              </a:extLst>
            </p:cNvPr>
            <p:cNvSpPr/>
            <p:nvPr/>
          </p:nvSpPr>
          <p:spPr>
            <a:xfrm>
              <a:off x="3842559" y="2121008"/>
              <a:ext cx="245318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1" name="Rectangle 500">
              <a:extLst>
                <a:ext uri="{FF2B5EF4-FFF2-40B4-BE49-F238E27FC236}">
                  <a16:creationId xmlns:a16="http://schemas.microsoft.com/office/drawing/2014/main" id="{94D5350F-4D63-4009-A851-02EE9CB4E5D1}"/>
                </a:ext>
              </a:extLst>
            </p:cNvPr>
            <p:cNvSpPr/>
            <p:nvPr/>
          </p:nvSpPr>
          <p:spPr>
            <a:xfrm>
              <a:off x="3842559" y="2002330"/>
              <a:ext cx="245318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2" name="Rectangle 501">
              <a:extLst>
                <a:ext uri="{FF2B5EF4-FFF2-40B4-BE49-F238E27FC236}">
                  <a16:creationId xmlns:a16="http://schemas.microsoft.com/office/drawing/2014/main" id="{F3D9EEF4-E1D9-4528-B7BD-5EEE1846A2E1}"/>
                </a:ext>
              </a:extLst>
            </p:cNvPr>
            <p:cNvSpPr/>
            <p:nvPr/>
          </p:nvSpPr>
          <p:spPr>
            <a:xfrm>
              <a:off x="3842559" y="2358367"/>
              <a:ext cx="245318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3" name="Rectangle 502">
              <a:extLst>
                <a:ext uri="{FF2B5EF4-FFF2-40B4-BE49-F238E27FC236}">
                  <a16:creationId xmlns:a16="http://schemas.microsoft.com/office/drawing/2014/main" id="{2DB69EBA-6DA1-49D3-8D93-A9E8B6F38E39}"/>
                </a:ext>
              </a:extLst>
            </p:cNvPr>
            <p:cNvSpPr/>
            <p:nvPr/>
          </p:nvSpPr>
          <p:spPr>
            <a:xfrm>
              <a:off x="3842559" y="2239688"/>
              <a:ext cx="245318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4" name="Rectangle 503">
              <a:extLst>
                <a:ext uri="{FF2B5EF4-FFF2-40B4-BE49-F238E27FC236}">
                  <a16:creationId xmlns:a16="http://schemas.microsoft.com/office/drawing/2014/main" id="{F7691D5A-60AA-43A7-A613-80B7D39F832D}"/>
                </a:ext>
              </a:extLst>
            </p:cNvPr>
            <p:cNvSpPr/>
            <p:nvPr/>
          </p:nvSpPr>
          <p:spPr>
            <a:xfrm>
              <a:off x="3843948" y="2469712"/>
              <a:ext cx="490637" cy="118679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5" name="Rectangle 504">
              <a:extLst>
                <a:ext uri="{FF2B5EF4-FFF2-40B4-BE49-F238E27FC236}">
                  <a16:creationId xmlns:a16="http://schemas.microsoft.com/office/drawing/2014/main" id="{8E17C473-95BE-4C5D-BC39-D4F2F5ADC56B}"/>
                </a:ext>
              </a:extLst>
            </p:cNvPr>
            <p:cNvSpPr/>
            <p:nvPr/>
          </p:nvSpPr>
          <p:spPr>
            <a:xfrm>
              <a:off x="3842559" y="2469712"/>
              <a:ext cx="245318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39423EB6-D626-45A2-8CAE-B08DFC4AAB08}"/>
              </a:ext>
            </a:extLst>
          </p:cNvPr>
          <p:cNvGrpSpPr/>
          <p:nvPr/>
        </p:nvGrpSpPr>
        <p:grpSpPr>
          <a:xfrm>
            <a:off x="4297677" y="4319205"/>
            <a:ext cx="252244" cy="103384"/>
            <a:chOff x="3847081" y="755581"/>
            <a:chExt cx="273548" cy="128342"/>
          </a:xfrm>
        </p:grpSpPr>
        <p:sp>
          <p:nvSpPr>
            <p:cNvPr id="507" name="Rectangle 506">
              <a:extLst>
                <a:ext uri="{FF2B5EF4-FFF2-40B4-BE49-F238E27FC236}">
                  <a16:creationId xmlns:a16="http://schemas.microsoft.com/office/drawing/2014/main" id="{C330577D-944D-42B9-B222-097B64A4A014}"/>
                </a:ext>
              </a:extLst>
            </p:cNvPr>
            <p:cNvSpPr/>
            <p:nvPr/>
          </p:nvSpPr>
          <p:spPr>
            <a:xfrm>
              <a:off x="3847853" y="819752"/>
              <a:ext cx="272776" cy="64171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8" name="Rectangle 507">
              <a:extLst>
                <a:ext uri="{FF2B5EF4-FFF2-40B4-BE49-F238E27FC236}">
                  <a16:creationId xmlns:a16="http://schemas.microsoft.com/office/drawing/2014/main" id="{9FC10843-4BDE-4E69-9010-91C9DC200302}"/>
                </a:ext>
              </a:extLst>
            </p:cNvPr>
            <p:cNvSpPr/>
            <p:nvPr/>
          </p:nvSpPr>
          <p:spPr>
            <a:xfrm>
              <a:off x="3847853" y="755581"/>
              <a:ext cx="272776" cy="64171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9" name="Rectangle 508">
              <a:extLst>
                <a:ext uri="{FF2B5EF4-FFF2-40B4-BE49-F238E27FC236}">
                  <a16:creationId xmlns:a16="http://schemas.microsoft.com/office/drawing/2014/main" id="{ADB52544-2934-4FF3-AEA5-7F6A835F3E6B}"/>
                </a:ext>
              </a:extLst>
            </p:cNvPr>
            <p:cNvSpPr/>
            <p:nvPr/>
          </p:nvSpPr>
          <p:spPr>
            <a:xfrm>
              <a:off x="3847081" y="819752"/>
              <a:ext cx="136388" cy="641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0" name="Rectangle 509">
              <a:extLst>
                <a:ext uri="{FF2B5EF4-FFF2-40B4-BE49-F238E27FC236}">
                  <a16:creationId xmlns:a16="http://schemas.microsoft.com/office/drawing/2014/main" id="{C2B7862F-D213-4881-BC36-CD7FDBF9E89C}"/>
                </a:ext>
              </a:extLst>
            </p:cNvPr>
            <p:cNvSpPr/>
            <p:nvPr/>
          </p:nvSpPr>
          <p:spPr>
            <a:xfrm>
              <a:off x="3847081" y="755581"/>
              <a:ext cx="136388" cy="641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11" name="Group 510">
            <a:extLst>
              <a:ext uri="{FF2B5EF4-FFF2-40B4-BE49-F238E27FC236}">
                <a16:creationId xmlns:a16="http://schemas.microsoft.com/office/drawing/2014/main" id="{C774DECB-4999-4784-8E9E-604C50C44008}"/>
              </a:ext>
            </a:extLst>
          </p:cNvPr>
          <p:cNvGrpSpPr/>
          <p:nvPr/>
        </p:nvGrpSpPr>
        <p:grpSpPr>
          <a:xfrm>
            <a:off x="4271789" y="6050979"/>
            <a:ext cx="252957" cy="257935"/>
            <a:chOff x="3549410" y="5707704"/>
            <a:chExt cx="274321" cy="320203"/>
          </a:xfrm>
        </p:grpSpPr>
        <p:grpSp>
          <p:nvGrpSpPr>
            <p:cNvPr id="512" name="Group 511">
              <a:extLst>
                <a:ext uri="{FF2B5EF4-FFF2-40B4-BE49-F238E27FC236}">
                  <a16:creationId xmlns:a16="http://schemas.microsoft.com/office/drawing/2014/main" id="{3BD26BB5-B617-4153-8E28-7F60A8D66CF6}"/>
                </a:ext>
              </a:extLst>
            </p:cNvPr>
            <p:cNvGrpSpPr/>
            <p:nvPr/>
          </p:nvGrpSpPr>
          <p:grpSpPr>
            <a:xfrm>
              <a:off x="3549411" y="5707704"/>
              <a:ext cx="274320" cy="192024"/>
              <a:chOff x="4720651" y="6145116"/>
              <a:chExt cx="605309" cy="467009"/>
            </a:xfrm>
          </p:grpSpPr>
          <p:sp>
            <p:nvSpPr>
              <p:cNvPr id="518" name="Rectangle 517">
                <a:extLst>
                  <a:ext uri="{FF2B5EF4-FFF2-40B4-BE49-F238E27FC236}">
                    <a16:creationId xmlns:a16="http://schemas.microsoft.com/office/drawing/2014/main" id="{E99544D3-DB2E-45AC-BEE9-A90735830484}"/>
                  </a:ext>
                </a:extLst>
              </p:cNvPr>
              <p:cNvSpPr/>
              <p:nvPr/>
            </p:nvSpPr>
            <p:spPr>
              <a:xfrm>
                <a:off x="4722359" y="6300786"/>
                <a:ext cx="603601" cy="1556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9" name="Rectangle 518">
                <a:extLst>
                  <a:ext uri="{FF2B5EF4-FFF2-40B4-BE49-F238E27FC236}">
                    <a16:creationId xmlns:a16="http://schemas.microsoft.com/office/drawing/2014/main" id="{A24EF2C3-3049-4BEA-B87E-3A97B7B4FE7F}"/>
                  </a:ext>
                </a:extLst>
              </p:cNvPr>
              <p:cNvSpPr/>
              <p:nvPr/>
            </p:nvSpPr>
            <p:spPr>
              <a:xfrm>
                <a:off x="4722359" y="6145116"/>
                <a:ext cx="603601" cy="155669"/>
              </a:xfrm>
              <a:prstGeom prst="rect">
                <a:avLst/>
              </a:prstGeom>
              <a:solidFill>
                <a:srgbClr val="7030A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0" name="Rectangle 519">
                <a:extLst>
                  <a:ext uri="{FF2B5EF4-FFF2-40B4-BE49-F238E27FC236}">
                    <a16:creationId xmlns:a16="http://schemas.microsoft.com/office/drawing/2014/main" id="{41838BD8-12EF-457B-8876-4AF0117FCD98}"/>
                  </a:ext>
                </a:extLst>
              </p:cNvPr>
              <p:cNvSpPr/>
              <p:nvPr/>
            </p:nvSpPr>
            <p:spPr>
              <a:xfrm>
                <a:off x="4722359" y="6456456"/>
                <a:ext cx="603601" cy="155669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1" name="Rectangle 520">
                <a:extLst>
                  <a:ext uri="{FF2B5EF4-FFF2-40B4-BE49-F238E27FC236}">
                    <a16:creationId xmlns:a16="http://schemas.microsoft.com/office/drawing/2014/main" id="{E4AAA847-ABD7-4E3C-9184-44184AFB80CD}"/>
                  </a:ext>
                </a:extLst>
              </p:cNvPr>
              <p:cNvSpPr/>
              <p:nvPr/>
            </p:nvSpPr>
            <p:spPr>
              <a:xfrm>
                <a:off x="4720651" y="6300786"/>
                <a:ext cx="301800" cy="15566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2" name="Rectangle 521">
                <a:extLst>
                  <a:ext uri="{FF2B5EF4-FFF2-40B4-BE49-F238E27FC236}">
                    <a16:creationId xmlns:a16="http://schemas.microsoft.com/office/drawing/2014/main" id="{1A489FA8-5345-470A-9DBC-65BA19374A24}"/>
                  </a:ext>
                </a:extLst>
              </p:cNvPr>
              <p:cNvSpPr/>
              <p:nvPr/>
            </p:nvSpPr>
            <p:spPr>
              <a:xfrm>
                <a:off x="4720651" y="6145116"/>
                <a:ext cx="301800" cy="15566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3" name="Rectangle 522">
                <a:extLst>
                  <a:ext uri="{FF2B5EF4-FFF2-40B4-BE49-F238E27FC236}">
                    <a16:creationId xmlns:a16="http://schemas.microsoft.com/office/drawing/2014/main" id="{464EF5FD-EF7C-47F4-9D53-7270E9A6D1C4}"/>
                  </a:ext>
                </a:extLst>
              </p:cNvPr>
              <p:cNvSpPr/>
              <p:nvPr/>
            </p:nvSpPr>
            <p:spPr>
              <a:xfrm>
                <a:off x="4720651" y="6456456"/>
                <a:ext cx="301800" cy="15566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13" name="Group 512">
              <a:extLst>
                <a:ext uri="{FF2B5EF4-FFF2-40B4-BE49-F238E27FC236}">
                  <a16:creationId xmlns:a16="http://schemas.microsoft.com/office/drawing/2014/main" id="{BAD94FD2-62E3-4826-9E02-C04422043099}"/>
                </a:ext>
              </a:extLst>
            </p:cNvPr>
            <p:cNvGrpSpPr/>
            <p:nvPr/>
          </p:nvGrpSpPr>
          <p:grpSpPr>
            <a:xfrm>
              <a:off x="3549410" y="5899565"/>
              <a:ext cx="273548" cy="128342"/>
              <a:chOff x="3847081" y="755581"/>
              <a:chExt cx="273548" cy="128342"/>
            </a:xfrm>
          </p:grpSpPr>
          <p:sp>
            <p:nvSpPr>
              <p:cNvPr id="514" name="Rectangle 513">
                <a:extLst>
                  <a:ext uri="{FF2B5EF4-FFF2-40B4-BE49-F238E27FC236}">
                    <a16:creationId xmlns:a16="http://schemas.microsoft.com/office/drawing/2014/main" id="{2788BE11-7F55-4F76-9482-3144DEA37230}"/>
                  </a:ext>
                </a:extLst>
              </p:cNvPr>
              <p:cNvSpPr/>
              <p:nvPr/>
            </p:nvSpPr>
            <p:spPr>
              <a:xfrm>
                <a:off x="3847853" y="819752"/>
                <a:ext cx="272776" cy="64171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5" name="Rectangle 514">
                <a:extLst>
                  <a:ext uri="{FF2B5EF4-FFF2-40B4-BE49-F238E27FC236}">
                    <a16:creationId xmlns:a16="http://schemas.microsoft.com/office/drawing/2014/main" id="{CF26DF84-772C-4FB3-BECF-2A14EDB37157}"/>
                  </a:ext>
                </a:extLst>
              </p:cNvPr>
              <p:cNvSpPr/>
              <p:nvPr/>
            </p:nvSpPr>
            <p:spPr>
              <a:xfrm>
                <a:off x="3847853" y="755581"/>
                <a:ext cx="272776" cy="64171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6" name="Rectangle 515">
                <a:extLst>
                  <a:ext uri="{FF2B5EF4-FFF2-40B4-BE49-F238E27FC236}">
                    <a16:creationId xmlns:a16="http://schemas.microsoft.com/office/drawing/2014/main" id="{F47CB64E-4EC6-499D-99EE-BB554B4A1A48}"/>
                  </a:ext>
                </a:extLst>
              </p:cNvPr>
              <p:cNvSpPr/>
              <p:nvPr/>
            </p:nvSpPr>
            <p:spPr>
              <a:xfrm>
                <a:off x="3847081" y="819752"/>
                <a:ext cx="136388" cy="6417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7" name="Rectangle 516">
                <a:extLst>
                  <a:ext uri="{FF2B5EF4-FFF2-40B4-BE49-F238E27FC236}">
                    <a16:creationId xmlns:a16="http://schemas.microsoft.com/office/drawing/2014/main" id="{24F89673-ECB2-47E4-9C07-1C423DEECAE2}"/>
                  </a:ext>
                </a:extLst>
              </p:cNvPr>
              <p:cNvSpPr/>
              <p:nvPr/>
            </p:nvSpPr>
            <p:spPr>
              <a:xfrm>
                <a:off x="3847081" y="755581"/>
                <a:ext cx="136388" cy="6417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24" name="Group 523">
            <a:extLst>
              <a:ext uri="{FF2B5EF4-FFF2-40B4-BE49-F238E27FC236}">
                <a16:creationId xmlns:a16="http://schemas.microsoft.com/office/drawing/2014/main" id="{08B99B78-0589-4CD9-A8F9-5978994F5DB2}"/>
              </a:ext>
            </a:extLst>
          </p:cNvPr>
          <p:cNvGrpSpPr/>
          <p:nvPr/>
        </p:nvGrpSpPr>
        <p:grpSpPr>
          <a:xfrm>
            <a:off x="2863443" y="2022482"/>
            <a:ext cx="254211" cy="4177680"/>
            <a:chOff x="3058127" y="838424"/>
            <a:chExt cx="275681" cy="5186204"/>
          </a:xfrm>
        </p:grpSpPr>
        <p:cxnSp>
          <p:nvCxnSpPr>
            <p:cNvPr id="525" name="Straight Arrow Connector 524">
              <a:extLst>
                <a:ext uri="{FF2B5EF4-FFF2-40B4-BE49-F238E27FC236}">
                  <a16:creationId xmlns:a16="http://schemas.microsoft.com/office/drawing/2014/main" id="{775BC73D-56A0-41D8-AF00-3E97B162C1ED}"/>
                </a:ext>
              </a:extLst>
            </p:cNvPr>
            <p:cNvCxnSpPr/>
            <p:nvPr/>
          </p:nvCxnSpPr>
          <p:spPr>
            <a:xfrm flipV="1">
              <a:off x="3096082" y="838424"/>
              <a:ext cx="237726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26" name="Straight Arrow Connector 525">
              <a:extLst>
                <a:ext uri="{FF2B5EF4-FFF2-40B4-BE49-F238E27FC236}">
                  <a16:creationId xmlns:a16="http://schemas.microsoft.com/office/drawing/2014/main" id="{CEC76405-6300-4517-A672-F5E080EA2B61}"/>
                </a:ext>
              </a:extLst>
            </p:cNvPr>
            <p:cNvCxnSpPr/>
            <p:nvPr/>
          </p:nvCxnSpPr>
          <p:spPr>
            <a:xfrm flipV="1">
              <a:off x="3058127" y="2293577"/>
              <a:ext cx="237726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27" name="Straight Arrow Connector 526">
              <a:extLst>
                <a:ext uri="{FF2B5EF4-FFF2-40B4-BE49-F238E27FC236}">
                  <a16:creationId xmlns:a16="http://schemas.microsoft.com/office/drawing/2014/main" id="{4AA52FB9-1BB5-4CC0-AB75-0A804A9B88BE}"/>
                </a:ext>
              </a:extLst>
            </p:cNvPr>
            <p:cNvCxnSpPr/>
            <p:nvPr/>
          </p:nvCxnSpPr>
          <p:spPr>
            <a:xfrm flipV="1">
              <a:off x="3071866" y="3554117"/>
              <a:ext cx="237726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28" name="Straight Arrow Connector 527">
              <a:extLst>
                <a:ext uri="{FF2B5EF4-FFF2-40B4-BE49-F238E27FC236}">
                  <a16:creationId xmlns:a16="http://schemas.microsoft.com/office/drawing/2014/main" id="{7900F560-AA0C-4190-9D46-C4DA484EA4AF}"/>
                </a:ext>
              </a:extLst>
            </p:cNvPr>
            <p:cNvCxnSpPr/>
            <p:nvPr/>
          </p:nvCxnSpPr>
          <p:spPr>
            <a:xfrm flipV="1">
              <a:off x="3089005" y="4898524"/>
              <a:ext cx="237726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29" name="Straight Arrow Connector 528">
              <a:extLst>
                <a:ext uri="{FF2B5EF4-FFF2-40B4-BE49-F238E27FC236}">
                  <a16:creationId xmlns:a16="http://schemas.microsoft.com/office/drawing/2014/main" id="{080E8222-DE3E-4BA3-B3EE-5805F766E330}"/>
                </a:ext>
              </a:extLst>
            </p:cNvPr>
            <p:cNvCxnSpPr/>
            <p:nvPr/>
          </p:nvCxnSpPr>
          <p:spPr>
            <a:xfrm flipV="1">
              <a:off x="3071857" y="6024627"/>
              <a:ext cx="237726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30" name="Group 529">
            <a:extLst>
              <a:ext uri="{FF2B5EF4-FFF2-40B4-BE49-F238E27FC236}">
                <a16:creationId xmlns:a16="http://schemas.microsoft.com/office/drawing/2014/main" id="{94A030DF-793D-41EF-9559-7E10D2F71D36}"/>
              </a:ext>
            </a:extLst>
          </p:cNvPr>
          <p:cNvGrpSpPr/>
          <p:nvPr/>
        </p:nvGrpSpPr>
        <p:grpSpPr>
          <a:xfrm>
            <a:off x="1930346" y="2027165"/>
            <a:ext cx="254211" cy="4177680"/>
            <a:chOff x="3058127" y="838424"/>
            <a:chExt cx="275681" cy="5186204"/>
          </a:xfrm>
        </p:grpSpPr>
        <p:cxnSp>
          <p:nvCxnSpPr>
            <p:cNvPr id="531" name="Straight Arrow Connector 530">
              <a:extLst>
                <a:ext uri="{FF2B5EF4-FFF2-40B4-BE49-F238E27FC236}">
                  <a16:creationId xmlns:a16="http://schemas.microsoft.com/office/drawing/2014/main" id="{0752E1C3-B5F6-4C76-9EB2-6AD02BC0AD8E}"/>
                </a:ext>
              </a:extLst>
            </p:cNvPr>
            <p:cNvCxnSpPr/>
            <p:nvPr/>
          </p:nvCxnSpPr>
          <p:spPr>
            <a:xfrm flipV="1">
              <a:off x="3096082" y="838424"/>
              <a:ext cx="237726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32" name="Straight Arrow Connector 531">
              <a:extLst>
                <a:ext uri="{FF2B5EF4-FFF2-40B4-BE49-F238E27FC236}">
                  <a16:creationId xmlns:a16="http://schemas.microsoft.com/office/drawing/2014/main" id="{56C50ADA-2887-4674-8F0D-B3284AA95E3E}"/>
                </a:ext>
              </a:extLst>
            </p:cNvPr>
            <p:cNvCxnSpPr/>
            <p:nvPr/>
          </p:nvCxnSpPr>
          <p:spPr>
            <a:xfrm flipV="1">
              <a:off x="3058127" y="2293577"/>
              <a:ext cx="237726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33" name="Straight Arrow Connector 532">
              <a:extLst>
                <a:ext uri="{FF2B5EF4-FFF2-40B4-BE49-F238E27FC236}">
                  <a16:creationId xmlns:a16="http://schemas.microsoft.com/office/drawing/2014/main" id="{33B75925-A555-4003-BF82-9A73AB87A9C3}"/>
                </a:ext>
              </a:extLst>
            </p:cNvPr>
            <p:cNvCxnSpPr/>
            <p:nvPr/>
          </p:nvCxnSpPr>
          <p:spPr>
            <a:xfrm flipV="1">
              <a:off x="3071866" y="3554117"/>
              <a:ext cx="237726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34" name="Straight Arrow Connector 533">
              <a:extLst>
                <a:ext uri="{FF2B5EF4-FFF2-40B4-BE49-F238E27FC236}">
                  <a16:creationId xmlns:a16="http://schemas.microsoft.com/office/drawing/2014/main" id="{F0795395-4939-422F-ACEF-E057015051AC}"/>
                </a:ext>
              </a:extLst>
            </p:cNvPr>
            <p:cNvCxnSpPr/>
            <p:nvPr/>
          </p:nvCxnSpPr>
          <p:spPr>
            <a:xfrm flipV="1">
              <a:off x="3089005" y="4898524"/>
              <a:ext cx="237726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35" name="Straight Arrow Connector 534">
              <a:extLst>
                <a:ext uri="{FF2B5EF4-FFF2-40B4-BE49-F238E27FC236}">
                  <a16:creationId xmlns:a16="http://schemas.microsoft.com/office/drawing/2014/main" id="{35F11426-259F-4EC2-9EB0-E4D0C2731A22}"/>
                </a:ext>
              </a:extLst>
            </p:cNvPr>
            <p:cNvCxnSpPr/>
            <p:nvPr/>
          </p:nvCxnSpPr>
          <p:spPr>
            <a:xfrm flipV="1">
              <a:off x="3071857" y="6024627"/>
              <a:ext cx="237726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75" name="Rectangle 1174">
            <a:extLst>
              <a:ext uri="{FF2B5EF4-FFF2-40B4-BE49-F238E27FC236}">
                <a16:creationId xmlns:a16="http://schemas.microsoft.com/office/drawing/2014/main" id="{4F01B586-CC4D-4323-A7E4-F8115D1EF990}"/>
              </a:ext>
            </a:extLst>
          </p:cNvPr>
          <p:cNvSpPr/>
          <p:nvPr/>
        </p:nvSpPr>
        <p:spPr>
          <a:xfrm>
            <a:off x="996746" y="646544"/>
            <a:ext cx="3649500" cy="4391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Relational Algebra Kernel</a:t>
            </a:r>
          </a:p>
        </p:txBody>
      </p:sp>
      <p:sp>
        <p:nvSpPr>
          <p:cNvPr id="1179" name="Arrow: Right 1178">
            <a:extLst>
              <a:ext uri="{FF2B5EF4-FFF2-40B4-BE49-F238E27FC236}">
                <a16:creationId xmlns:a16="http://schemas.microsoft.com/office/drawing/2014/main" id="{DBF9772C-1FE4-4EA6-BA18-42C751426798}"/>
              </a:ext>
            </a:extLst>
          </p:cNvPr>
          <p:cNvSpPr/>
          <p:nvPr/>
        </p:nvSpPr>
        <p:spPr>
          <a:xfrm>
            <a:off x="4865070" y="3944878"/>
            <a:ext cx="312525" cy="35103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3" name="Arrow: Right 1182">
            <a:extLst>
              <a:ext uri="{FF2B5EF4-FFF2-40B4-BE49-F238E27FC236}">
                <a16:creationId xmlns:a16="http://schemas.microsoft.com/office/drawing/2014/main" id="{947EFAEA-B519-4B5C-92D6-82D1523957A8}"/>
              </a:ext>
            </a:extLst>
          </p:cNvPr>
          <p:cNvSpPr/>
          <p:nvPr/>
        </p:nvSpPr>
        <p:spPr>
          <a:xfrm>
            <a:off x="4865070" y="681946"/>
            <a:ext cx="312525" cy="35103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6AB748-5B2B-C8D4-3830-A6B5FD245A97}"/>
              </a:ext>
            </a:extLst>
          </p:cNvPr>
          <p:cNvSpPr/>
          <p:nvPr/>
        </p:nvSpPr>
        <p:spPr>
          <a:xfrm rot="10800000" flipH="1">
            <a:off x="1093132" y="5232199"/>
            <a:ext cx="254572" cy="48091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CAC6A8-BCC1-5FE7-0E4A-35EE2E8F4899}"/>
              </a:ext>
            </a:extLst>
          </p:cNvPr>
          <p:cNvSpPr/>
          <p:nvPr/>
        </p:nvSpPr>
        <p:spPr>
          <a:xfrm rot="10800000" flipH="1">
            <a:off x="1093132" y="5280289"/>
            <a:ext cx="254572" cy="48091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8125AE-E1FB-BF7F-C37B-8E99C21C7566}"/>
              </a:ext>
            </a:extLst>
          </p:cNvPr>
          <p:cNvSpPr/>
          <p:nvPr/>
        </p:nvSpPr>
        <p:spPr>
          <a:xfrm rot="10800000" flipH="1">
            <a:off x="1093132" y="5136017"/>
            <a:ext cx="254572" cy="48091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15431B-CEFB-B924-4DCF-1F009D7136CD}"/>
              </a:ext>
            </a:extLst>
          </p:cNvPr>
          <p:cNvSpPr/>
          <p:nvPr/>
        </p:nvSpPr>
        <p:spPr>
          <a:xfrm rot="10800000" flipH="1">
            <a:off x="1093132" y="5184107"/>
            <a:ext cx="254572" cy="48091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23EEBCC-AF3A-46AE-656A-1A6D72169A6E}"/>
              </a:ext>
            </a:extLst>
          </p:cNvPr>
          <p:cNvCxnSpPr>
            <a:cxnSpLocks/>
            <a:endCxn id="24" idx="3"/>
          </p:cNvCxnSpPr>
          <p:nvPr/>
        </p:nvCxnSpPr>
        <p:spPr>
          <a:xfrm rot="10800000" flipH="1">
            <a:off x="1219697" y="5160062"/>
            <a:ext cx="0" cy="168318"/>
          </a:xfrm>
          <a:prstGeom prst="line">
            <a:avLst/>
          </a:prstGeom>
          <a:solidFill>
            <a:srgbClr val="FF0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656E8EC-149D-20DA-EEBB-50F9E3152F3B}"/>
              </a:ext>
            </a:extLst>
          </p:cNvPr>
          <p:cNvSpPr/>
          <p:nvPr/>
        </p:nvSpPr>
        <p:spPr>
          <a:xfrm rot="10800000" flipH="1">
            <a:off x="1092411" y="5232198"/>
            <a:ext cx="127286" cy="480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F93E972-86F8-0B87-1AE2-D993DA0EED58}"/>
              </a:ext>
            </a:extLst>
          </p:cNvPr>
          <p:cNvSpPr/>
          <p:nvPr/>
        </p:nvSpPr>
        <p:spPr>
          <a:xfrm rot="10800000" flipH="1">
            <a:off x="1092411" y="5280288"/>
            <a:ext cx="127286" cy="480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4FA0ECE-687C-801C-9D82-880B538EEA43}"/>
              </a:ext>
            </a:extLst>
          </p:cNvPr>
          <p:cNvSpPr/>
          <p:nvPr/>
        </p:nvSpPr>
        <p:spPr>
          <a:xfrm rot="10800000" flipH="1">
            <a:off x="1092411" y="5136018"/>
            <a:ext cx="127286" cy="480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CD6AB04-7A70-A187-32C8-8044B642974C}"/>
              </a:ext>
            </a:extLst>
          </p:cNvPr>
          <p:cNvSpPr/>
          <p:nvPr/>
        </p:nvSpPr>
        <p:spPr>
          <a:xfrm rot="10800000" flipH="1">
            <a:off x="1092411" y="5184110"/>
            <a:ext cx="127286" cy="480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920583D-1C4B-8EE1-A82C-19D488C36649}"/>
              </a:ext>
            </a:extLst>
          </p:cNvPr>
          <p:cNvGrpSpPr/>
          <p:nvPr/>
        </p:nvGrpSpPr>
        <p:grpSpPr>
          <a:xfrm rot="10800000">
            <a:off x="1573355" y="5163793"/>
            <a:ext cx="251548" cy="192362"/>
            <a:chOff x="1945749" y="3139203"/>
            <a:chExt cx="862305" cy="656056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A55EE3E-7325-A2BE-77EC-8562E38B8132}"/>
                </a:ext>
              </a:extLst>
            </p:cNvPr>
            <p:cNvSpPr/>
            <p:nvPr/>
          </p:nvSpPr>
          <p:spPr>
            <a:xfrm>
              <a:off x="1948182" y="3303217"/>
              <a:ext cx="859872" cy="16401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76C46B0-6FC7-70D5-2235-AD759F348104}"/>
                </a:ext>
              </a:extLst>
            </p:cNvPr>
            <p:cNvSpPr/>
            <p:nvPr/>
          </p:nvSpPr>
          <p:spPr>
            <a:xfrm>
              <a:off x="1948182" y="3139203"/>
              <a:ext cx="859872" cy="16401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0075161-DEBA-DD3C-751E-B8632F6AA92A}"/>
                </a:ext>
              </a:extLst>
            </p:cNvPr>
            <p:cNvSpPr/>
            <p:nvPr/>
          </p:nvSpPr>
          <p:spPr>
            <a:xfrm>
              <a:off x="1948182" y="3631245"/>
              <a:ext cx="859872" cy="16401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334DBB5-B09A-5A13-6CEB-EE7ECE1FBC17}"/>
                </a:ext>
              </a:extLst>
            </p:cNvPr>
            <p:cNvSpPr/>
            <p:nvPr/>
          </p:nvSpPr>
          <p:spPr>
            <a:xfrm>
              <a:off x="1948182" y="3467231"/>
              <a:ext cx="859872" cy="16401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D152B40-FD3C-FC46-41D2-C962734EA3B4}"/>
                </a:ext>
              </a:extLst>
            </p:cNvPr>
            <p:cNvCxnSpPr>
              <a:cxnSpLocks/>
              <a:endCxn id="78" idx="3"/>
            </p:cNvCxnSpPr>
            <p:nvPr/>
          </p:nvCxnSpPr>
          <p:spPr>
            <a:xfrm>
              <a:off x="2375685" y="3139203"/>
              <a:ext cx="0" cy="574049"/>
            </a:xfrm>
            <a:prstGeom prst="lin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63952EA-605B-0C07-7B33-5CBC822D2D83}"/>
                </a:ext>
              </a:extLst>
            </p:cNvPr>
            <p:cNvSpPr/>
            <p:nvPr/>
          </p:nvSpPr>
          <p:spPr>
            <a:xfrm>
              <a:off x="1945749" y="3303217"/>
              <a:ext cx="429936" cy="1640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711A68E-F3D2-1245-4693-B2E2B77A3B39}"/>
                </a:ext>
              </a:extLst>
            </p:cNvPr>
            <p:cNvSpPr/>
            <p:nvPr/>
          </p:nvSpPr>
          <p:spPr>
            <a:xfrm>
              <a:off x="1945749" y="3139203"/>
              <a:ext cx="429936" cy="1640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6134D8DD-44D6-C5AE-48DC-C076D1FF77EB}"/>
                </a:ext>
              </a:extLst>
            </p:cNvPr>
            <p:cNvSpPr/>
            <p:nvPr/>
          </p:nvSpPr>
          <p:spPr>
            <a:xfrm>
              <a:off x="1945749" y="3631245"/>
              <a:ext cx="429936" cy="1640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6" name="Rectangle 535">
              <a:extLst>
                <a:ext uri="{FF2B5EF4-FFF2-40B4-BE49-F238E27FC236}">
                  <a16:creationId xmlns:a16="http://schemas.microsoft.com/office/drawing/2014/main" id="{388BB620-0DB3-B902-14BB-D8FF8AE4156C}"/>
                </a:ext>
              </a:extLst>
            </p:cNvPr>
            <p:cNvSpPr/>
            <p:nvPr/>
          </p:nvSpPr>
          <p:spPr>
            <a:xfrm>
              <a:off x="1945749" y="3467231"/>
              <a:ext cx="429936" cy="1640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37" name="Rectangle 836">
            <a:extLst>
              <a:ext uri="{FF2B5EF4-FFF2-40B4-BE49-F238E27FC236}">
                <a16:creationId xmlns:a16="http://schemas.microsoft.com/office/drawing/2014/main" id="{9A19BD54-E1CF-0D68-7310-0239726D5170}"/>
              </a:ext>
            </a:extLst>
          </p:cNvPr>
          <p:cNvSpPr/>
          <p:nvPr/>
        </p:nvSpPr>
        <p:spPr>
          <a:xfrm rot="10800000">
            <a:off x="2441932" y="5277143"/>
            <a:ext cx="252317" cy="48074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3" name="Rectangle 842">
            <a:extLst>
              <a:ext uri="{FF2B5EF4-FFF2-40B4-BE49-F238E27FC236}">
                <a16:creationId xmlns:a16="http://schemas.microsoft.com/office/drawing/2014/main" id="{F26684BF-9D58-2E9B-37C9-B94912D99CD3}"/>
              </a:ext>
            </a:extLst>
          </p:cNvPr>
          <p:cNvSpPr/>
          <p:nvPr/>
        </p:nvSpPr>
        <p:spPr>
          <a:xfrm rot="10800000">
            <a:off x="2568805" y="5277143"/>
            <a:ext cx="126158" cy="4807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4" name="Rectangle 843">
            <a:extLst>
              <a:ext uri="{FF2B5EF4-FFF2-40B4-BE49-F238E27FC236}">
                <a16:creationId xmlns:a16="http://schemas.microsoft.com/office/drawing/2014/main" id="{0E4A8634-959B-770B-1EF8-18E3305AF76D}"/>
              </a:ext>
            </a:extLst>
          </p:cNvPr>
          <p:cNvSpPr/>
          <p:nvPr/>
        </p:nvSpPr>
        <p:spPr>
          <a:xfrm rot="10800000">
            <a:off x="2441931" y="5181985"/>
            <a:ext cx="252317" cy="48074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5" name="Rectangle 844">
            <a:extLst>
              <a:ext uri="{FF2B5EF4-FFF2-40B4-BE49-F238E27FC236}">
                <a16:creationId xmlns:a16="http://schemas.microsoft.com/office/drawing/2014/main" id="{334C548B-2471-B20B-DE45-19A3CFA88259}"/>
              </a:ext>
            </a:extLst>
          </p:cNvPr>
          <p:cNvSpPr/>
          <p:nvPr/>
        </p:nvSpPr>
        <p:spPr>
          <a:xfrm rot="10800000">
            <a:off x="2441931" y="5230059"/>
            <a:ext cx="252317" cy="48074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6" name="Rectangle 845">
            <a:extLst>
              <a:ext uri="{FF2B5EF4-FFF2-40B4-BE49-F238E27FC236}">
                <a16:creationId xmlns:a16="http://schemas.microsoft.com/office/drawing/2014/main" id="{0ECE389D-07E0-A040-47E8-96DE6CACE0F2}"/>
              </a:ext>
            </a:extLst>
          </p:cNvPr>
          <p:cNvSpPr/>
          <p:nvPr/>
        </p:nvSpPr>
        <p:spPr>
          <a:xfrm rot="10800000">
            <a:off x="2568803" y="5181985"/>
            <a:ext cx="126158" cy="4807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7" name="Rectangle 846">
            <a:extLst>
              <a:ext uri="{FF2B5EF4-FFF2-40B4-BE49-F238E27FC236}">
                <a16:creationId xmlns:a16="http://schemas.microsoft.com/office/drawing/2014/main" id="{AB156590-CCFF-658D-32CA-54D0FEAE70CD}"/>
              </a:ext>
            </a:extLst>
          </p:cNvPr>
          <p:cNvSpPr/>
          <p:nvPr/>
        </p:nvSpPr>
        <p:spPr>
          <a:xfrm rot="10800000">
            <a:off x="2568803" y="5230059"/>
            <a:ext cx="126158" cy="4807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0" name="Rectangle 959">
            <a:extLst>
              <a:ext uri="{FF2B5EF4-FFF2-40B4-BE49-F238E27FC236}">
                <a16:creationId xmlns:a16="http://schemas.microsoft.com/office/drawing/2014/main" id="{D80FACAD-BD00-F441-D758-E128EC26821E}"/>
              </a:ext>
            </a:extLst>
          </p:cNvPr>
          <p:cNvSpPr/>
          <p:nvPr/>
        </p:nvSpPr>
        <p:spPr>
          <a:xfrm>
            <a:off x="2316242" y="5229853"/>
            <a:ext cx="252317" cy="48074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3" name="Rectangle 962">
            <a:extLst>
              <a:ext uri="{FF2B5EF4-FFF2-40B4-BE49-F238E27FC236}">
                <a16:creationId xmlns:a16="http://schemas.microsoft.com/office/drawing/2014/main" id="{16202F5D-7C1D-D087-20B7-EFA9B6A8E45D}"/>
              </a:ext>
            </a:extLst>
          </p:cNvPr>
          <p:cNvSpPr/>
          <p:nvPr/>
        </p:nvSpPr>
        <p:spPr>
          <a:xfrm>
            <a:off x="2316242" y="5181779"/>
            <a:ext cx="252317" cy="48074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ED7D31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4" name="Rectangle 963">
            <a:extLst>
              <a:ext uri="{FF2B5EF4-FFF2-40B4-BE49-F238E27FC236}">
                <a16:creationId xmlns:a16="http://schemas.microsoft.com/office/drawing/2014/main" id="{C7E13B29-C19A-C46F-A970-83673BA4D1E3}"/>
              </a:ext>
            </a:extLst>
          </p:cNvPr>
          <p:cNvSpPr/>
          <p:nvPr/>
        </p:nvSpPr>
        <p:spPr>
          <a:xfrm>
            <a:off x="2315529" y="5229853"/>
            <a:ext cx="126158" cy="4807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0" name="Rectangle 969">
            <a:extLst>
              <a:ext uri="{FF2B5EF4-FFF2-40B4-BE49-F238E27FC236}">
                <a16:creationId xmlns:a16="http://schemas.microsoft.com/office/drawing/2014/main" id="{16CDED41-CD6E-5094-3D05-24DABD2851BE}"/>
              </a:ext>
            </a:extLst>
          </p:cNvPr>
          <p:cNvSpPr/>
          <p:nvPr/>
        </p:nvSpPr>
        <p:spPr>
          <a:xfrm>
            <a:off x="2315529" y="5181779"/>
            <a:ext cx="126158" cy="4807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1" name="Rectangle 970">
            <a:extLst>
              <a:ext uri="{FF2B5EF4-FFF2-40B4-BE49-F238E27FC236}">
                <a16:creationId xmlns:a16="http://schemas.microsoft.com/office/drawing/2014/main" id="{E582D131-5EC3-31B5-6E89-091CE408D56A}"/>
              </a:ext>
            </a:extLst>
          </p:cNvPr>
          <p:cNvSpPr/>
          <p:nvPr/>
        </p:nvSpPr>
        <p:spPr>
          <a:xfrm>
            <a:off x="2316242" y="5276937"/>
            <a:ext cx="252317" cy="48074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2" name="Rectangle 971">
            <a:extLst>
              <a:ext uri="{FF2B5EF4-FFF2-40B4-BE49-F238E27FC236}">
                <a16:creationId xmlns:a16="http://schemas.microsoft.com/office/drawing/2014/main" id="{A05039E1-EF6A-BBE1-A544-5108E50A9D7A}"/>
              </a:ext>
            </a:extLst>
          </p:cNvPr>
          <p:cNvSpPr/>
          <p:nvPr/>
        </p:nvSpPr>
        <p:spPr>
          <a:xfrm>
            <a:off x="2315529" y="5276937"/>
            <a:ext cx="126158" cy="4807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4" name="Diamond 983">
            <a:extLst>
              <a:ext uri="{FF2B5EF4-FFF2-40B4-BE49-F238E27FC236}">
                <a16:creationId xmlns:a16="http://schemas.microsoft.com/office/drawing/2014/main" id="{76F9C4F6-B75F-184F-58BB-58CC2CF31815}"/>
              </a:ext>
            </a:extLst>
          </p:cNvPr>
          <p:cNvSpPr/>
          <p:nvPr/>
        </p:nvSpPr>
        <p:spPr>
          <a:xfrm>
            <a:off x="9451994" y="327205"/>
            <a:ext cx="1444302" cy="1060519"/>
          </a:xfrm>
          <a:prstGeom prst="diamond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Fixed point?</a:t>
            </a:r>
          </a:p>
        </p:txBody>
      </p:sp>
      <p:sp>
        <p:nvSpPr>
          <p:cNvPr id="990" name="Rectangle 989">
            <a:extLst>
              <a:ext uri="{FF2B5EF4-FFF2-40B4-BE49-F238E27FC236}">
                <a16:creationId xmlns:a16="http://schemas.microsoft.com/office/drawing/2014/main" id="{14F880F6-5E68-EE3E-F48C-FAF67DE58B2B}"/>
              </a:ext>
            </a:extLst>
          </p:cNvPr>
          <p:cNvSpPr/>
          <p:nvPr/>
        </p:nvSpPr>
        <p:spPr>
          <a:xfrm>
            <a:off x="9785696" y="3729832"/>
            <a:ext cx="856558" cy="9355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1" name="Rectangle 990">
            <a:extLst>
              <a:ext uri="{FF2B5EF4-FFF2-40B4-BE49-F238E27FC236}">
                <a16:creationId xmlns:a16="http://schemas.microsoft.com/office/drawing/2014/main" id="{7FFC91B3-866A-4FDE-FD0E-C1B802E1F3EE}"/>
              </a:ext>
            </a:extLst>
          </p:cNvPr>
          <p:cNvSpPr/>
          <p:nvPr/>
        </p:nvSpPr>
        <p:spPr>
          <a:xfrm>
            <a:off x="9785696" y="4777961"/>
            <a:ext cx="856558" cy="931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2" name="Rectangle 991">
            <a:extLst>
              <a:ext uri="{FF2B5EF4-FFF2-40B4-BE49-F238E27FC236}">
                <a16:creationId xmlns:a16="http://schemas.microsoft.com/office/drawing/2014/main" id="{F543F664-5573-9056-A9F5-52B575FEB7E0}"/>
              </a:ext>
            </a:extLst>
          </p:cNvPr>
          <p:cNvSpPr/>
          <p:nvPr/>
        </p:nvSpPr>
        <p:spPr>
          <a:xfrm>
            <a:off x="9785695" y="5806224"/>
            <a:ext cx="856558" cy="9513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3" name="Rectangle 992">
            <a:extLst>
              <a:ext uri="{FF2B5EF4-FFF2-40B4-BE49-F238E27FC236}">
                <a16:creationId xmlns:a16="http://schemas.microsoft.com/office/drawing/2014/main" id="{5A407D46-A230-0686-3546-75164C6B87F2}"/>
              </a:ext>
            </a:extLst>
          </p:cNvPr>
          <p:cNvSpPr/>
          <p:nvPr/>
        </p:nvSpPr>
        <p:spPr>
          <a:xfrm>
            <a:off x="9778148" y="2694668"/>
            <a:ext cx="856558" cy="9340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4" name="Rectangle 993">
            <a:extLst>
              <a:ext uri="{FF2B5EF4-FFF2-40B4-BE49-F238E27FC236}">
                <a16:creationId xmlns:a16="http://schemas.microsoft.com/office/drawing/2014/main" id="{02E8BA95-D7B1-9382-229D-507583736168}"/>
              </a:ext>
            </a:extLst>
          </p:cNvPr>
          <p:cNvSpPr/>
          <p:nvPr/>
        </p:nvSpPr>
        <p:spPr>
          <a:xfrm>
            <a:off x="9781164" y="1651185"/>
            <a:ext cx="859376" cy="9415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02" name="Group 1301">
            <a:extLst>
              <a:ext uri="{FF2B5EF4-FFF2-40B4-BE49-F238E27FC236}">
                <a16:creationId xmlns:a16="http://schemas.microsoft.com/office/drawing/2014/main" id="{FAB3A40A-28CD-4F52-5018-A12E72B8218E}"/>
              </a:ext>
            </a:extLst>
          </p:cNvPr>
          <p:cNvGrpSpPr/>
          <p:nvPr/>
        </p:nvGrpSpPr>
        <p:grpSpPr>
          <a:xfrm>
            <a:off x="10007785" y="5070528"/>
            <a:ext cx="252956" cy="206243"/>
            <a:chOff x="3842839" y="3343478"/>
            <a:chExt cx="492027" cy="474717"/>
          </a:xfrm>
        </p:grpSpPr>
        <p:sp>
          <p:nvSpPr>
            <p:cNvPr id="1303" name="Rectangle 1302">
              <a:extLst>
                <a:ext uri="{FF2B5EF4-FFF2-40B4-BE49-F238E27FC236}">
                  <a16:creationId xmlns:a16="http://schemas.microsoft.com/office/drawing/2014/main" id="{FE019D60-A677-5433-25C5-8E1CB53C352E}"/>
                </a:ext>
              </a:extLst>
            </p:cNvPr>
            <p:cNvSpPr/>
            <p:nvPr/>
          </p:nvSpPr>
          <p:spPr>
            <a:xfrm>
              <a:off x="3844229" y="3462157"/>
              <a:ext cx="490637" cy="118679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4" name="Rectangle 1303">
              <a:extLst>
                <a:ext uri="{FF2B5EF4-FFF2-40B4-BE49-F238E27FC236}">
                  <a16:creationId xmlns:a16="http://schemas.microsoft.com/office/drawing/2014/main" id="{7C435BAE-454D-DEF8-8C72-838EBEE81923}"/>
                </a:ext>
              </a:extLst>
            </p:cNvPr>
            <p:cNvSpPr/>
            <p:nvPr/>
          </p:nvSpPr>
          <p:spPr>
            <a:xfrm>
              <a:off x="3844229" y="3343478"/>
              <a:ext cx="490637" cy="118679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5" name="Rectangle 1304">
              <a:extLst>
                <a:ext uri="{FF2B5EF4-FFF2-40B4-BE49-F238E27FC236}">
                  <a16:creationId xmlns:a16="http://schemas.microsoft.com/office/drawing/2014/main" id="{30160CFD-F170-6983-7A0C-D10FD5E01AF9}"/>
                </a:ext>
              </a:extLst>
            </p:cNvPr>
            <p:cNvSpPr/>
            <p:nvPr/>
          </p:nvSpPr>
          <p:spPr>
            <a:xfrm>
              <a:off x="3844229" y="3699516"/>
              <a:ext cx="490637" cy="118679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6" name="Rectangle 1305">
              <a:extLst>
                <a:ext uri="{FF2B5EF4-FFF2-40B4-BE49-F238E27FC236}">
                  <a16:creationId xmlns:a16="http://schemas.microsoft.com/office/drawing/2014/main" id="{8BD6EE61-791D-B488-A65D-78AA53AEE4D4}"/>
                </a:ext>
              </a:extLst>
            </p:cNvPr>
            <p:cNvSpPr/>
            <p:nvPr/>
          </p:nvSpPr>
          <p:spPr>
            <a:xfrm>
              <a:off x="3844229" y="3580837"/>
              <a:ext cx="490637" cy="11867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7" name="Rectangle 1306">
              <a:extLst>
                <a:ext uri="{FF2B5EF4-FFF2-40B4-BE49-F238E27FC236}">
                  <a16:creationId xmlns:a16="http://schemas.microsoft.com/office/drawing/2014/main" id="{52FFDB83-24E2-C288-C7AB-5CAA1B466263}"/>
                </a:ext>
              </a:extLst>
            </p:cNvPr>
            <p:cNvSpPr/>
            <p:nvPr/>
          </p:nvSpPr>
          <p:spPr>
            <a:xfrm>
              <a:off x="3842839" y="3462157"/>
              <a:ext cx="245318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8" name="Rectangle 1307">
              <a:extLst>
                <a:ext uri="{FF2B5EF4-FFF2-40B4-BE49-F238E27FC236}">
                  <a16:creationId xmlns:a16="http://schemas.microsoft.com/office/drawing/2014/main" id="{6010AA1B-258B-F8AF-C620-9EDEDE930B40}"/>
                </a:ext>
              </a:extLst>
            </p:cNvPr>
            <p:cNvSpPr/>
            <p:nvPr/>
          </p:nvSpPr>
          <p:spPr>
            <a:xfrm>
              <a:off x="3842839" y="3343478"/>
              <a:ext cx="245318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9" name="Rectangle 1308">
              <a:extLst>
                <a:ext uri="{FF2B5EF4-FFF2-40B4-BE49-F238E27FC236}">
                  <a16:creationId xmlns:a16="http://schemas.microsoft.com/office/drawing/2014/main" id="{334FB467-38CB-D01B-C4E5-3402BA55A426}"/>
                </a:ext>
              </a:extLst>
            </p:cNvPr>
            <p:cNvSpPr/>
            <p:nvPr/>
          </p:nvSpPr>
          <p:spPr>
            <a:xfrm>
              <a:off x="3842839" y="3699516"/>
              <a:ext cx="245318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0" name="Rectangle 1309">
              <a:extLst>
                <a:ext uri="{FF2B5EF4-FFF2-40B4-BE49-F238E27FC236}">
                  <a16:creationId xmlns:a16="http://schemas.microsoft.com/office/drawing/2014/main" id="{F51E2811-F6F2-9A26-AD8D-6790460E0E65}"/>
                </a:ext>
              </a:extLst>
            </p:cNvPr>
            <p:cNvSpPr/>
            <p:nvPr/>
          </p:nvSpPr>
          <p:spPr>
            <a:xfrm>
              <a:off x="3842839" y="3580837"/>
              <a:ext cx="245318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11" name="Rectangle 1310">
            <a:extLst>
              <a:ext uri="{FF2B5EF4-FFF2-40B4-BE49-F238E27FC236}">
                <a16:creationId xmlns:a16="http://schemas.microsoft.com/office/drawing/2014/main" id="{3F9A9618-9768-E073-E380-7A5ACA1437FC}"/>
              </a:ext>
            </a:extLst>
          </p:cNvPr>
          <p:cNvSpPr/>
          <p:nvPr/>
        </p:nvSpPr>
        <p:spPr>
          <a:xfrm>
            <a:off x="10026469" y="2070011"/>
            <a:ext cx="251532" cy="51692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2" name="Rectangle 1311">
            <a:extLst>
              <a:ext uri="{FF2B5EF4-FFF2-40B4-BE49-F238E27FC236}">
                <a16:creationId xmlns:a16="http://schemas.microsoft.com/office/drawing/2014/main" id="{75B1BFAE-F4B2-E4AB-FE6A-6DBEF55B73AE}"/>
              </a:ext>
            </a:extLst>
          </p:cNvPr>
          <p:cNvSpPr/>
          <p:nvPr/>
        </p:nvSpPr>
        <p:spPr>
          <a:xfrm>
            <a:off x="10026469" y="2018319"/>
            <a:ext cx="251532" cy="51692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3" name="Rectangle 1312">
            <a:extLst>
              <a:ext uri="{FF2B5EF4-FFF2-40B4-BE49-F238E27FC236}">
                <a16:creationId xmlns:a16="http://schemas.microsoft.com/office/drawing/2014/main" id="{A546E834-93D2-3BFB-96A6-BFDB8D348032}"/>
              </a:ext>
            </a:extLst>
          </p:cNvPr>
          <p:cNvSpPr/>
          <p:nvPr/>
        </p:nvSpPr>
        <p:spPr>
          <a:xfrm>
            <a:off x="10025757" y="2070011"/>
            <a:ext cx="125766" cy="516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4" name="Rectangle 1313">
            <a:extLst>
              <a:ext uri="{FF2B5EF4-FFF2-40B4-BE49-F238E27FC236}">
                <a16:creationId xmlns:a16="http://schemas.microsoft.com/office/drawing/2014/main" id="{0813D0BD-A464-C186-A05F-EE231A551EB7}"/>
              </a:ext>
            </a:extLst>
          </p:cNvPr>
          <p:cNvSpPr/>
          <p:nvPr/>
        </p:nvSpPr>
        <p:spPr>
          <a:xfrm>
            <a:off x="10025757" y="2018319"/>
            <a:ext cx="125766" cy="516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5" name="Rectangle 1314">
            <a:extLst>
              <a:ext uri="{FF2B5EF4-FFF2-40B4-BE49-F238E27FC236}">
                <a16:creationId xmlns:a16="http://schemas.microsoft.com/office/drawing/2014/main" id="{9DCF8A13-8FB2-AA31-9509-F184B6CA37E5}"/>
              </a:ext>
            </a:extLst>
          </p:cNvPr>
          <p:cNvSpPr/>
          <p:nvPr/>
        </p:nvSpPr>
        <p:spPr>
          <a:xfrm>
            <a:off x="10025757" y="2172870"/>
            <a:ext cx="251532" cy="51692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6" name="Rectangle 1315">
            <a:extLst>
              <a:ext uri="{FF2B5EF4-FFF2-40B4-BE49-F238E27FC236}">
                <a16:creationId xmlns:a16="http://schemas.microsoft.com/office/drawing/2014/main" id="{303C2B12-D987-B47E-5EE5-8493DEB10583}"/>
              </a:ext>
            </a:extLst>
          </p:cNvPr>
          <p:cNvSpPr/>
          <p:nvPr/>
        </p:nvSpPr>
        <p:spPr>
          <a:xfrm>
            <a:off x="10025757" y="2121178"/>
            <a:ext cx="251532" cy="51692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7" name="Rectangle 1316">
            <a:extLst>
              <a:ext uri="{FF2B5EF4-FFF2-40B4-BE49-F238E27FC236}">
                <a16:creationId xmlns:a16="http://schemas.microsoft.com/office/drawing/2014/main" id="{6F4D6074-26C1-7668-81FE-F0F93626955E}"/>
              </a:ext>
            </a:extLst>
          </p:cNvPr>
          <p:cNvSpPr/>
          <p:nvPr/>
        </p:nvSpPr>
        <p:spPr>
          <a:xfrm>
            <a:off x="10025045" y="2172870"/>
            <a:ext cx="125766" cy="516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8" name="Rectangle 1317">
            <a:extLst>
              <a:ext uri="{FF2B5EF4-FFF2-40B4-BE49-F238E27FC236}">
                <a16:creationId xmlns:a16="http://schemas.microsoft.com/office/drawing/2014/main" id="{6ADAC041-FA7A-A1A3-BA47-E73668C2391F}"/>
              </a:ext>
            </a:extLst>
          </p:cNvPr>
          <p:cNvSpPr/>
          <p:nvPr/>
        </p:nvSpPr>
        <p:spPr>
          <a:xfrm>
            <a:off x="10025045" y="2121178"/>
            <a:ext cx="125766" cy="516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19" name="Group 1318">
            <a:extLst>
              <a:ext uri="{FF2B5EF4-FFF2-40B4-BE49-F238E27FC236}">
                <a16:creationId xmlns:a16="http://schemas.microsoft.com/office/drawing/2014/main" id="{DD97DA8E-F0CF-E01A-45F5-D492F3D87D7F}"/>
              </a:ext>
            </a:extLst>
          </p:cNvPr>
          <p:cNvGrpSpPr/>
          <p:nvPr/>
        </p:nvGrpSpPr>
        <p:grpSpPr>
          <a:xfrm>
            <a:off x="10009123" y="2907491"/>
            <a:ext cx="252956" cy="257804"/>
            <a:chOff x="3842559" y="2002330"/>
            <a:chExt cx="492026" cy="586061"/>
          </a:xfrm>
        </p:grpSpPr>
        <p:sp>
          <p:nvSpPr>
            <p:cNvPr id="1320" name="Rectangle 1319">
              <a:extLst>
                <a:ext uri="{FF2B5EF4-FFF2-40B4-BE49-F238E27FC236}">
                  <a16:creationId xmlns:a16="http://schemas.microsoft.com/office/drawing/2014/main" id="{7740512C-D15C-016E-52C8-D68DBCF06C8B}"/>
                </a:ext>
              </a:extLst>
            </p:cNvPr>
            <p:cNvSpPr/>
            <p:nvPr/>
          </p:nvSpPr>
          <p:spPr>
            <a:xfrm>
              <a:off x="3843948" y="2121008"/>
              <a:ext cx="490637" cy="118679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1" name="Rectangle 1320">
              <a:extLst>
                <a:ext uri="{FF2B5EF4-FFF2-40B4-BE49-F238E27FC236}">
                  <a16:creationId xmlns:a16="http://schemas.microsoft.com/office/drawing/2014/main" id="{1182924E-31B8-D01B-69F3-5A41D21DAAC9}"/>
                </a:ext>
              </a:extLst>
            </p:cNvPr>
            <p:cNvSpPr/>
            <p:nvPr/>
          </p:nvSpPr>
          <p:spPr>
            <a:xfrm>
              <a:off x="3843948" y="2002330"/>
              <a:ext cx="490637" cy="118679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2" name="Rectangle 1321">
              <a:extLst>
                <a:ext uri="{FF2B5EF4-FFF2-40B4-BE49-F238E27FC236}">
                  <a16:creationId xmlns:a16="http://schemas.microsoft.com/office/drawing/2014/main" id="{CCF7C3B3-E72C-B050-3E37-37EE69C29D45}"/>
                </a:ext>
              </a:extLst>
            </p:cNvPr>
            <p:cNvSpPr/>
            <p:nvPr/>
          </p:nvSpPr>
          <p:spPr>
            <a:xfrm>
              <a:off x="3843948" y="2358367"/>
              <a:ext cx="490637" cy="118679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3" name="Rectangle 1322">
              <a:extLst>
                <a:ext uri="{FF2B5EF4-FFF2-40B4-BE49-F238E27FC236}">
                  <a16:creationId xmlns:a16="http://schemas.microsoft.com/office/drawing/2014/main" id="{72730B00-6088-B970-45A5-27CB10B7BE13}"/>
                </a:ext>
              </a:extLst>
            </p:cNvPr>
            <p:cNvSpPr/>
            <p:nvPr/>
          </p:nvSpPr>
          <p:spPr>
            <a:xfrm>
              <a:off x="3843948" y="2239688"/>
              <a:ext cx="490637" cy="11867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4" name="Rectangle 1323">
              <a:extLst>
                <a:ext uri="{FF2B5EF4-FFF2-40B4-BE49-F238E27FC236}">
                  <a16:creationId xmlns:a16="http://schemas.microsoft.com/office/drawing/2014/main" id="{B25D7630-579A-6290-9F52-2F25E1ABF0E7}"/>
                </a:ext>
              </a:extLst>
            </p:cNvPr>
            <p:cNvSpPr/>
            <p:nvPr/>
          </p:nvSpPr>
          <p:spPr>
            <a:xfrm>
              <a:off x="3842559" y="2121008"/>
              <a:ext cx="245318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5" name="Rectangle 1324">
              <a:extLst>
                <a:ext uri="{FF2B5EF4-FFF2-40B4-BE49-F238E27FC236}">
                  <a16:creationId xmlns:a16="http://schemas.microsoft.com/office/drawing/2014/main" id="{7332056E-C5E6-6A41-644B-32DA2945561B}"/>
                </a:ext>
              </a:extLst>
            </p:cNvPr>
            <p:cNvSpPr/>
            <p:nvPr/>
          </p:nvSpPr>
          <p:spPr>
            <a:xfrm>
              <a:off x="3842559" y="2002330"/>
              <a:ext cx="245318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6" name="Rectangle 1325">
              <a:extLst>
                <a:ext uri="{FF2B5EF4-FFF2-40B4-BE49-F238E27FC236}">
                  <a16:creationId xmlns:a16="http://schemas.microsoft.com/office/drawing/2014/main" id="{945837C3-0A3F-04C6-97D4-7404B3F4BEC4}"/>
                </a:ext>
              </a:extLst>
            </p:cNvPr>
            <p:cNvSpPr/>
            <p:nvPr/>
          </p:nvSpPr>
          <p:spPr>
            <a:xfrm>
              <a:off x="3842559" y="2358367"/>
              <a:ext cx="245318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7" name="Rectangle 1326">
              <a:extLst>
                <a:ext uri="{FF2B5EF4-FFF2-40B4-BE49-F238E27FC236}">
                  <a16:creationId xmlns:a16="http://schemas.microsoft.com/office/drawing/2014/main" id="{EDD3DFDC-CA47-DA6F-AB27-370992A795B6}"/>
                </a:ext>
              </a:extLst>
            </p:cNvPr>
            <p:cNvSpPr/>
            <p:nvPr/>
          </p:nvSpPr>
          <p:spPr>
            <a:xfrm>
              <a:off x="3842559" y="2239688"/>
              <a:ext cx="245318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8" name="Rectangle 1327">
              <a:extLst>
                <a:ext uri="{FF2B5EF4-FFF2-40B4-BE49-F238E27FC236}">
                  <a16:creationId xmlns:a16="http://schemas.microsoft.com/office/drawing/2014/main" id="{6C5C185D-6990-91B0-7CA3-8E609EFDDE75}"/>
                </a:ext>
              </a:extLst>
            </p:cNvPr>
            <p:cNvSpPr/>
            <p:nvPr/>
          </p:nvSpPr>
          <p:spPr>
            <a:xfrm>
              <a:off x="3843948" y="2469712"/>
              <a:ext cx="490637" cy="118679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9" name="Rectangle 1328">
              <a:extLst>
                <a:ext uri="{FF2B5EF4-FFF2-40B4-BE49-F238E27FC236}">
                  <a16:creationId xmlns:a16="http://schemas.microsoft.com/office/drawing/2014/main" id="{F177B7CB-A114-3432-6D9E-B648C7F56F02}"/>
                </a:ext>
              </a:extLst>
            </p:cNvPr>
            <p:cNvSpPr/>
            <p:nvPr/>
          </p:nvSpPr>
          <p:spPr>
            <a:xfrm>
              <a:off x="3842559" y="2469712"/>
              <a:ext cx="245318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30" name="Group 1329">
            <a:extLst>
              <a:ext uri="{FF2B5EF4-FFF2-40B4-BE49-F238E27FC236}">
                <a16:creationId xmlns:a16="http://schemas.microsoft.com/office/drawing/2014/main" id="{25D47862-45FF-C0BC-D4A4-C0446A65B543}"/>
              </a:ext>
            </a:extLst>
          </p:cNvPr>
          <p:cNvGrpSpPr/>
          <p:nvPr/>
        </p:nvGrpSpPr>
        <p:grpSpPr>
          <a:xfrm>
            <a:off x="10033315" y="4297223"/>
            <a:ext cx="252244" cy="103384"/>
            <a:chOff x="3847081" y="755581"/>
            <a:chExt cx="273548" cy="128342"/>
          </a:xfrm>
        </p:grpSpPr>
        <p:sp>
          <p:nvSpPr>
            <p:cNvPr id="1331" name="Rectangle 1330">
              <a:extLst>
                <a:ext uri="{FF2B5EF4-FFF2-40B4-BE49-F238E27FC236}">
                  <a16:creationId xmlns:a16="http://schemas.microsoft.com/office/drawing/2014/main" id="{E591BE64-40CF-7649-5FBA-41AD41896DF0}"/>
                </a:ext>
              </a:extLst>
            </p:cNvPr>
            <p:cNvSpPr/>
            <p:nvPr/>
          </p:nvSpPr>
          <p:spPr>
            <a:xfrm>
              <a:off x="3847853" y="819752"/>
              <a:ext cx="272776" cy="64171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32" name="Rectangle 1331">
              <a:extLst>
                <a:ext uri="{FF2B5EF4-FFF2-40B4-BE49-F238E27FC236}">
                  <a16:creationId xmlns:a16="http://schemas.microsoft.com/office/drawing/2014/main" id="{06F91A09-802F-342F-11EF-9AD9D9B66CA8}"/>
                </a:ext>
              </a:extLst>
            </p:cNvPr>
            <p:cNvSpPr/>
            <p:nvPr/>
          </p:nvSpPr>
          <p:spPr>
            <a:xfrm>
              <a:off x="3847853" y="755581"/>
              <a:ext cx="272776" cy="64171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33" name="Rectangle 1332">
              <a:extLst>
                <a:ext uri="{FF2B5EF4-FFF2-40B4-BE49-F238E27FC236}">
                  <a16:creationId xmlns:a16="http://schemas.microsoft.com/office/drawing/2014/main" id="{8C313D9C-2CDE-112F-4601-AD64CE58DE76}"/>
                </a:ext>
              </a:extLst>
            </p:cNvPr>
            <p:cNvSpPr/>
            <p:nvPr/>
          </p:nvSpPr>
          <p:spPr>
            <a:xfrm>
              <a:off x="3847081" y="819752"/>
              <a:ext cx="136388" cy="641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34" name="Rectangle 1333">
              <a:extLst>
                <a:ext uri="{FF2B5EF4-FFF2-40B4-BE49-F238E27FC236}">
                  <a16:creationId xmlns:a16="http://schemas.microsoft.com/office/drawing/2014/main" id="{3F905F4C-E217-87E9-A00C-159559639C1E}"/>
                </a:ext>
              </a:extLst>
            </p:cNvPr>
            <p:cNvSpPr/>
            <p:nvPr/>
          </p:nvSpPr>
          <p:spPr>
            <a:xfrm>
              <a:off x="3847081" y="755581"/>
              <a:ext cx="136388" cy="641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35" name="Group 1334">
            <a:extLst>
              <a:ext uri="{FF2B5EF4-FFF2-40B4-BE49-F238E27FC236}">
                <a16:creationId xmlns:a16="http://schemas.microsoft.com/office/drawing/2014/main" id="{85E041DD-5DA9-4479-54A4-12D0D1FAA3B7}"/>
              </a:ext>
            </a:extLst>
          </p:cNvPr>
          <p:cNvGrpSpPr/>
          <p:nvPr/>
        </p:nvGrpSpPr>
        <p:grpSpPr>
          <a:xfrm>
            <a:off x="10007427" y="6028997"/>
            <a:ext cx="252957" cy="257935"/>
            <a:chOff x="3549410" y="5707704"/>
            <a:chExt cx="274321" cy="320203"/>
          </a:xfrm>
        </p:grpSpPr>
        <p:grpSp>
          <p:nvGrpSpPr>
            <p:cNvPr id="1336" name="Group 1335">
              <a:extLst>
                <a:ext uri="{FF2B5EF4-FFF2-40B4-BE49-F238E27FC236}">
                  <a16:creationId xmlns:a16="http://schemas.microsoft.com/office/drawing/2014/main" id="{233ADAA9-57EB-9FF2-7C25-028D46F29416}"/>
                </a:ext>
              </a:extLst>
            </p:cNvPr>
            <p:cNvGrpSpPr/>
            <p:nvPr/>
          </p:nvGrpSpPr>
          <p:grpSpPr>
            <a:xfrm>
              <a:off x="3549411" y="5707704"/>
              <a:ext cx="274320" cy="192024"/>
              <a:chOff x="4720651" y="6145116"/>
              <a:chExt cx="605309" cy="467009"/>
            </a:xfrm>
          </p:grpSpPr>
          <p:sp>
            <p:nvSpPr>
              <p:cNvPr id="1342" name="Rectangle 1341">
                <a:extLst>
                  <a:ext uri="{FF2B5EF4-FFF2-40B4-BE49-F238E27FC236}">
                    <a16:creationId xmlns:a16="http://schemas.microsoft.com/office/drawing/2014/main" id="{3D54A760-0718-1B57-8904-E301615BB9F2}"/>
                  </a:ext>
                </a:extLst>
              </p:cNvPr>
              <p:cNvSpPr/>
              <p:nvPr/>
            </p:nvSpPr>
            <p:spPr>
              <a:xfrm>
                <a:off x="4722359" y="6300786"/>
                <a:ext cx="603601" cy="1556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3" name="Rectangle 1342">
                <a:extLst>
                  <a:ext uri="{FF2B5EF4-FFF2-40B4-BE49-F238E27FC236}">
                    <a16:creationId xmlns:a16="http://schemas.microsoft.com/office/drawing/2014/main" id="{A520AC12-3803-86B7-2B3B-70F32BB4F16D}"/>
                  </a:ext>
                </a:extLst>
              </p:cNvPr>
              <p:cNvSpPr/>
              <p:nvPr/>
            </p:nvSpPr>
            <p:spPr>
              <a:xfrm>
                <a:off x="4722359" y="6145116"/>
                <a:ext cx="603601" cy="155669"/>
              </a:xfrm>
              <a:prstGeom prst="rect">
                <a:avLst/>
              </a:prstGeom>
              <a:solidFill>
                <a:srgbClr val="7030A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4" name="Rectangle 1343">
                <a:extLst>
                  <a:ext uri="{FF2B5EF4-FFF2-40B4-BE49-F238E27FC236}">
                    <a16:creationId xmlns:a16="http://schemas.microsoft.com/office/drawing/2014/main" id="{9FD42734-1B26-1231-E936-98881BCAB864}"/>
                  </a:ext>
                </a:extLst>
              </p:cNvPr>
              <p:cNvSpPr/>
              <p:nvPr/>
            </p:nvSpPr>
            <p:spPr>
              <a:xfrm>
                <a:off x="4722359" y="6456456"/>
                <a:ext cx="603601" cy="155669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5" name="Rectangle 1344">
                <a:extLst>
                  <a:ext uri="{FF2B5EF4-FFF2-40B4-BE49-F238E27FC236}">
                    <a16:creationId xmlns:a16="http://schemas.microsoft.com/office/drawing/2014/main" id="{8C9F8EB6-75B0-3C4D-37D6-90F01F681888}"/>
                  </a:ext>
                </a:extLst>
              </p:cNvPr>
              <p:cNvSpPr/>
              <p:nvPr/>
            </p:nvSpPr>
            <p:spPr>
              <a:xfrm>
                <a:off x="4720651" y="6300786"/>
                <a:ext cx="301800" cy="15566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6" name="Rectangle 1345">
                <a:extLst>
                  <a:ext uri="{FF2B5EF4-FFF2-40B4-BE49-F238E27FC236}">
                    <a16:creationId xmlns:a16="http://schemas.microsoft.com/office/drawing/2014/main" id="{8B656384-828F-CC1C-6120-B8D57DC7E38E}"/>
                  </a:ext>
                </a:extLst>
              </p:cNvPr>
              <p:cNvSpPr/>
              <p:nvPr/>
            </p:nvSpPr>
            <p:spPr>
              <a:xfrm>
                <a:off x="4720651" y="6145116"/>
                <a:ext cx="301800" cy="15566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7" name="Rectangle 1346">
                <a:extLst>
                  <a:ext uri="{FF2B5EF4-FFF2-40B4-BE49-F238E27FC236}">
                    <a16:creationId xmlns:a16="http://schemas.microsoft.com/office/drawing/2014/main" id="{084F3445-C476-CE37-D92C-30B4A210E1AD}"/>
                  </a:ext>
                </a:extLst>
              </p:cNvPr>
              <p:cNvSpPr/>
              <p:nvPr/>
            </p:nvSpPr>
            <p:spPr>
              <a:xfrm>
                <a:off x="4720651" y="6456456"/>
                <a:ext cx="301800" cy="15566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337" name="Group 1336">
              <a:extLst>
                <a:ext uri="{FF2B5EF4-FFF2-40B4-BE49-F238E27FC236}">
                  <a16:creationId xmlns:a16="http://schemas.microsoft.com/office/drawing/2014/main" id="{E0D7C3D3-99F9-D6A0-37D4-92DA3EF5B510}"/>
                </a:ext>
              </a:extLst>
            </p:cNvPr>
            <p:cNvGrpSpPr/>
            <p:nvPr/>
          </p:nvGrpSpPr>
          <p:grpSpPr>
            <a:xfrm>
              <a:off x="3549410" y="5899565"/>
              <a:ext cx="273548" cy="128342"/>
              <a:chOff x="3847081" y="755581"/>
              <a:chExt cx="273548" cy="128342"/>
            </a:xfrm>
          </p:grpSpPr>
          <p:sp>
            <p:nvSpPr>
              <p:cNvPr id="1338" name="Rectangle 1337">
                <a:extLst>
                  <a:ext uri="{FF2B5EF4-FFF2-40B4-BE49-F238E27FC236}">
                    <a16:creationId xmlns:a16="http://schemas.microsoft.com/office/drawing/2014/main" id="{A5C30312-DDD1-7F0D-B80B-2B151C08799F}"/>
                  </a:ext>
                </a:extLst>
              </p:cNvPr>
              <p:cNvSpPr/>
              <p:nvPr/>
            </p:nvSpPr>
            <p:spPr>
              <a:xfrm>
                <a:off x="3847853" y="819752"/>
                <a:ext cx="272776" cy="64171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9" name="Rectangle 1338">
                <a:extLst>
                  <a:ext uri="{FF2B5EF4-FFF2-40B4-BE49-F238E27FC236}">
                    <a16:creationId xmlns:a16="http://schemas.microsoft.com/office/drawing/2014/main" id="{7C451E2F-3643-9062-C2E1-81C64556375A}"/>
                  </a:ext>
                </a:extLst>
              </p:cNvPr>
              <p:cNvSpPr/>
              <p:nvPr/>
            </p:nvSpPr>
            <p:spPr>
              <a:xfrm>
                <a:off x="3847853" y="755581"/>
                <a:ext cx="272776" cy="64171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0" name="Rectangle 1339">
                <a:extLst>
                  <a:ext uri="{FF2B5EF4-FFF2-40B4-BE49-F238E27FC236}">
                    <a16:creationId xmlns:a16="http://schemas.microsoft.com/office/drawing/2014/main" id="{13FD3BD9-B3F4-1C01-A78E-27E04E4FA1F3}"/>
                  </a:ext>
                </a:extLst>
              </p:cNvPr>
              <p:cNvSpPr/>
              <p:nvPr/>
            </p:nvSpPr>
            <p:spPr>
              <a:xfrm>
                <a:off x="3847081" y="819752"/>
                <a:ext cx="136388" cy="6417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1" name="Rectangle 1340">
                <a:extLst>
                  <a:ext uri="{FF2B5EF4-FFF2-40B4-BE49-F238E27FC236}">
                    <a16:creationId xmlns:a16="http://schemas.microsoft.com/office/drawing/2014/main" id="{E4C158DB-B7FD-AE1B-2533-21C889AAF145}"/>
                  </a:ext>
                </a:extLst>
              </p:cNvPr>
              <p:cNvSpPr/>
              <p:nvPr/>
            </p:nvSpPr>
            <p:spPr>
              <a:xfrm>
                <a:off x="3847081" y="755581"/>
                <a:ext cx="136388" cy="6417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350" name="Arrow: Right 1349">
            <a:extLst>
              <a:ext uri="{FF2B5EF4-FFF2-40B4-BE49-F238E27FC236}">
                <a16:creationId xmlns:a16="http://schemas.microsoft.com/office/drawing/2014/main" id="{F8161384-E70E-03F5-F108-2C4D8156919E}"/>
              </a:ext>
            </a:extLst>
          </p:cNvPr>
          <p:cNvSpPr/>
          <p:nvPr/>
        </p:nvSpPr>
        <p:spPr>
          <a:xfrm>
            <a:off x="9018206" y="701752"/>
            <a:ext cx="312525" cy="35103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52" name="Arrow: Right 1351">
            <a:extLst>
              <a:ext uri="{FF2B5EF4-FFF2-40B4-BE49-F238E27FC236}">
                <a16:creationId xmlns:a16="http://schemas.microsoft.com/office/drawing/2014/main" id="{913949A7-76B7-6369-62EF-20915A8379AA}"/>
              </a:ext>
            </a:extLst>
          </p:cNvPr>
          <p:cNvSpPr/>
          <p:nvPr/>
        </p:nvSpPr>
        <p:spPr>
          <a:xfrm>
            <a:off x="9143093" y="3973117"/>
            <a:ext cx="312525" cy="35103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582">
            <a:extLst>
              <a:ext uri="{FF2B5EF4-FFF2-40B4-BE49-F238E27FC236}">
                <a16:creationId xmlns:a16="http://schemas.microsoft.com/office/drawing/2014/main" id="{15485B34-DB36-4143-BAFA-B47EA5C932F4}"/>
              </a:ext>
            </a:extLst>
          </p:cNvPr>
          <p:cNvSpPr txBox="1"/>
          <p:nvPr/>
        </p:nvSpPr>
        <p:spPr>
          <a:xfrm>
            <a:off x="70852" y="1901328"/>
            <a:ext cx="1306736" cy="457817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000" b="1" i="1">
                <a:solidFill>
                  <a:srgbClr val="ED7D31"/>
                </a:solidFill>
                <a:latin typeface="Calibri" panose="020F0502020204030204"/>
                <a:ea typeface="Calibri"/>
                <a:cs typeface="Calibri"/>
              </a:rPr>
              <a:t>GPU 0</a:t>
            </a:r>
            <a:endParaRPr lang="en-US" sz="2000" b="1" i="1">
              <a:solidFill>
                <a:srgbClr val="ED7D31"/>
              </a:solidFill>
              <a:latin typeface="Calibri" panose="020F0502020204030204"/>
            </a:endParaRPr>
          </a:p>
          <a:p>
            <a:pPr>
              <a:defRPr/>
            </a:pPr>
            <a:endParaRPr lang="en-US" sz="2000" b="1" i="1">
              <a:solidFill>
                <a:srgbClr val="ED7D31"/>
              </a:solidFill>
              <a:latin typeface="Calibri" panose="020F0502020204030204"/>
            </a:endParaRPr>
          </a:p>
          <a:p>
            <a:pPr>
              <a:defRPr/>
            </a:pPr>
            <a:endParaRPr lang="en-US" sz="2000" b="1" i="1">
              <a:solidFill>
                <a:srgbClr val="ED7D31"/>
              </a:solidFill>
              <a:latin typeface="Calibri" panose="020F0502020204030204"/>
            </a:endParaRPr>
          </a:p>
          <a:p>
            <a:pPr>
              <a:defRPr/>
            </a:pPr>
            <a:r>
              <a:rPr lang="en-US" sz="2000" b="1" i="1">
                <a:solidFill>
                  <a:srgbClr val="ED7D31"/>
                </a:solidFill>
                <a:latin typeface="Calibri" panose="020F0502020204030204"/>
              </a:rPr>
              <a:t>GPU 1</a:t>
            </a:r>
            <a:endParaRPr lang="en-US" sz="2000" b="1" i="1" u="none" strike="noStrike" kern="120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Calibri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1" i="1" u="none" strike="noStrike" kern="1200" cap="none" spc="0" normalizeH="0" baseline="0" noProof="0">
              <a:ln>
                <a:noFill/>
              </a:ln>
              <a:solidFill>
                <a:srgbClr val="ED7D31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1" i="1" u="none" strike="noStrike" kern="1200" cap="none" spc="0" normalizeH="0" baseline="0" noProof="0">
              <a:ln>
                <a:noFill/>
              </a:ln>
              <a:solidFill>
                <a:srgbClr val="ED7D31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1" i="1" u="none" strike="noStrike" kern="1200" cap="none" spc="0" normalizeH="0" baseline="0" noProof="0">
              <a:ln>
                <a:noFill/>
              </a:ln>
              <a:solidFill>
                <a:srgbClr val="ED7D31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>
              <a:defRPr/>
            </a:pPr>
            <a:endParaRPr lang="en-US" sz="1350" b="1" i="1">
              <a:solidFill>
                <a:srgbClr val="ED7D31"/>
              </a:solidFill>
              <a:latin typeface="Calibri" panose="020F0502020204030204"/>
            </a:endParaRPr>
          </a:p>
          <a:p>
            <a:pPr>
              <a:defRPr/>
            </a:pPr>
            <a:r>
              <a:rPr lang="en-US" sz="2000" b="1" i="1">
                <a:solidFill>
                  <a:srgbClr val="ED7D31"/>
                </a:solidFill>
                <a:latin typeface="Calibri" panose="020F0502020204030204"/>
              </a:rPr>
              <a:t>GPU 2</a:t>
            </a:r>
            <a:endParaRPr lang="en-US" sz="2000" b="1" i="1" u="none" strike="noStrike" kern="120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Calibri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1" i="1" u="none" strike="noStrike" kern="1200" cap="none" spc="0" normalizeH="0" baseline="0" noProof="0">
              <a:ln>
                <a:noFill/>
              </a:ln>
              <a:solidFill>
                <a:srgbClr val="ED7D31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1" i="1" u="none" strike="noStrike" kern="1200" cap="none" spc="0" normalizeH="0" baseline="0" noProof="0">
              <a:ln>
                <a:noFill/>
              </a:ln>
              <a:solidFill>
                <a:srgbClr val="ED7D31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1" i="1" u="none" strike="noStrike" kern="1200" cap="none" spc="0" normalizeH="0" baseline="0" noProof="0">
              <a:ln>
                <a:noFill/>
              </a:ln>
              <a:solidFill>
                <a:srgbClr val="ED7D31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1" u="none" strike="noStrike" kern="1200" cap="none" spc="0" normalizeH="0" baseline="0" noProof="0">
              <a:ln>
                <a:noFill/>
              </a:ln>
              <a:solidFill>
                <a:srgbClr val="ED7D31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1">
                <a:solidFill>
                  <a:srgbClr val="ED7D31"/>
                </a:solidFill>
                <a:latin typeface="Calibri" panose="020F0502020204030204"/>
              </a:rPr>
              <a:t>GPU</a:t>
            </a:r>
            <a:r>
              <a:rPr kumimoji="0" lang="en-US" sz="2000" b="1" i="1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3</a:t>
            </a:r>
            <a:endParaRPr lang="en-US" sz="2000" b="1" i="1" u="none" strike="noStrike" kern="120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Calibri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1" i="1" u="none" strike="noStrike" kern="1200" cap="none" spc="0" normalizeH="0" baseline="0" noProof="0">
              <a:ln>
                <a:noFill/>
              </a:ln>
              <a:solidFill>
                <a:srgbClr val="ED7D31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1" i="1" u="none" strike="noStrike" kern="1200" cap="none" spc="0" normalizeH="0" baseline="0" noProof="0">
              <a:ln>
                <a:noFill/>
              </a:ln>
              <a:solidFill>
                <a:srgbClr val="ED7D31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1" u="none" strike="noStrike" kern="1200" cap="none" spc="0" normalizeH="0" baseline="0" noProof="0">
              <a:ln>
                <a:noFill/>
              </a:ln>
              <a:solidFill>
                <a:srgbClr val="ED7D31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1">
                <a:solidFill>
                  <a:srgbClr val="ED7D31"/>
                </a:solidFill>
                <a:latin typeface="Calibri" panose="020F0502020204030204"/>
              </a:rPr>
              <a:t>GPU</a:t>
            </a:r>
            <a:r>
              <a:rPr kumimoji="0" lang="en-US" sz="2000" b="1" i="1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4</a:t>
            </a:r>
            <a:endParaRPr lang="en-US" sz="2000" b="1" i="1" u="none" strike="noStrike" kern="120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56420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9B1585E4-9BE3-4429-89FF-78B0D286B3B6}"/>
              </a:ext>
            </a:extLst>
          </p:cNvPr>
          <p:cNvGrpSpPr/>
          <p:nvPr/>
        </p:nvGrpSpPr>
        <p:grpSpPr>
          <a:xfrm>
            <a:off x="5270314" y="661411"/>
            <a:ext cx="1486606" cy="6119730"/>
            <a:chOff x="7626392" y="381574"/>
            <a:chExt cx="1486606" cy="6119730"/>
          </a:xfrm>
        </p:grpSpPr>
        <p:grpSp>
          <p:nvGrpSpPr>
            <p:cNvPr id="962" name="Group 961">
              <a:extLst>
                <a:ext uri="{FF2B5EF4-FFF2-40B4-BE49-F238E27FC236}">
                  <a16:creationId xmlns:a16="http://schemas.microsoft.com/office/drawing/2014/main" id="{FAE6C232-63D0-458D-A246-1E482408944C}"/>
                </a:ext>
              </a:extLst>
            </p:cNvPr>
            <p:cNvGrpSpPr/>
            <p:nvPr/>
          </p:nvGrpSpPr>
          <p:grpSpPr>
            <a:xfrm>
              <a:off x="7626392" y="1394876"/>
              <a:ext cx="1486606" cy="5106428"/>
              <a:chOff x="9399151" y="459490"/>
              <a:chExt cx="1612160" cy="6339160"/>
            </a:xfrm>
          </p:grpSpPr>
          <p:sp>
            <p:nvSpPr>
              <p:cNvPr id="838" name="Rectangle 837">
                <a:extLst>
                  <a:ext uri="{FF2B5EF4-FFF2-40B4-BE49-F238E27FC236}">
                    <a16:creationId xmlns:a16="http://schemas.microsoft.com/office/drawing/2014/main" id="{5B345085-DCBC-4D61-A9BC-E01B5A01E309}"/>
                  </a:ext>
                </a:extLst>
              </p:cNvPr>
              <p:cNvSpPr/>
              <p:nvPr/>
            </p:nvSpPr>
            <p:spPr>
              <a:xfrm>
                <a:off x="9407336" y="3039939"/>
                <a:ext cx="1603975" cy="11614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9" name="Rectangle 838">
                <a:extLst>
                  <a:ext uri="{FF2B5EF4-FFF2-40B4-BE49-F238E27FC236}">
                    <a16:creationId xmlns:a16="http://schemas.microsoft.com/office/drawing/2014/main" id="{D3826948-84A8-40A3-A1A7-6D0965366CF7}"/>
                  </a:ext>
                </a:extLst>
              </p:cNvPr>
              <p:cNvSpPr/>
              <p:nvPr/>
            </p:nvSpPr>
            <p:spPr>
              <a:xfrm>
                <a:off x="9407336" y="4341095"/>
                <a:ext cx="1603975" cy="115604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0" name="Rectangle 839">
                <a:extLst>
                  <a:ext uri="{FF2B5EF4-FFF2-40B4-BE49-F238E27FC236}">
                    <a16:creationId xmlns:a16="http://schemas.microsoft.com/office/drawing/2014/main" id="{A435D39B-9363-4D25-A216-5DFFBB36F5FE}"/>
                  </a:ext>
                </a:extLst>
              </p:cNvPr>
              <p:cNvSpPr/>
              <p:nvPr/>
            </p:nvSpPr>
            <p:spPr>
              <a:xfrm>
                <a:off x="9407335" y="5617588"/>
                <a:ext cx="1603975" cy="11810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1" name="Rectangle 840">
                <a:extLst>
                  <a:ext uri="{FF2B5EF4-FFF2-40B4-BE49-F238E27FC236}">
                    <a16:creationId xmlns:a16="http://schemas.microsoft.com/office/drawing/2014/main" id="{97FE3849-1106-4A87-A8C2-2C8BEC48F3B1}"/>
                  </a:ext>
                </a:extLst>
              </p:cNvPr>
              <p:cNvSpPr/>
              <p:nvPr/>
            </p:nvSpPr>
            <p:spPr>
              <a:xfrm>
                <a:off x="9399151" y="1754878"/>
                <a:ext cx="1603975" cy="115958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2" name="Rectangle 841">
                <a:extLst>
                  <a:ext uri="{FF2B5EF4-FFF2-40B4-BE49-F238E27FC236}">
                    <a16:creationId xmlns:a16="http://schemas.microsoft.com/office/drawing/2014/main" id="{CC94CB61-72F4-4FA8-8E2E-D0C82E162506}"/>
                  </a:ext>
                </a:extLst>
              </p:cNvPr>
              <p:cNvSpPr/>
              <p:nvPr/>
            </p:nvSpPr>
            <p:spPr>
              <a:xfrm>
                <a:off x="9401311" y="459490"/>
                <a:ext cx="1609251" cy="11688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848" name="Group 847">
                <a:extLst>
                  <a:ext uri="{FF2B5EF4-FFF2-40B4-BE49-F238E27FC236}">
                    <a16:creationId xmlns:a16="http://schemas.microsoft.com/office/drawing/2014/main" id="{06171EBC-DB7A-43CA-99F4-A3D5116BFA64}"/>
                  </a:ext>
                </a:extLst>
              </p:cNvPr>
              <p:cNvGrpSpPr/>
              <p:nvPr/>
            </p:nvGrpSpPr>
            <p:grpSpPr>
              <a:xfrm>
                <a:off x="9514893" y="4715501"/>
                <a:ext cx="274320" cy="256032"/>
                <a:chOff x="-4761" y="4708701"/>
                <a:chExt cx="699768" cy="626065"/>
              </a:xfrm>
            </p:grpSpPr>
            <p:sp>
              <p:nvSpPr>
                <p:cNvPr id="849" name="Rectangle 848">
                  <a:extLst>
                    <a:ext uri="{FF2B5EF4-FFF2-40B4-BE49-F238E27FC236}">
                      <a16:creationId xmlns:a16="http://schemas.microsoft.com/office/drawing/2014/main" id="{FB0C5AB4-3F0B-46CA-8E8B-DCEFE9F1BDA5}"/>
                    </a:ext>
                  </a:extLst>
                </p:cNvPr>
                <p:cNvSpPr/>
                <p:nvPr/>
              </p:nvSpPr>
              <p:spPr>
                <a:xfrm>
                  <a:off x="-2782" y="4865218"/>
                  <a:ext cx="697789" cy="156516"/>
                </a:xfrm>
                <a:prstGeom prst="rect">
                  <a:avLst/>
                </a:prstGeom>
                <a:solidFill>
                  <a:srgbClr val="7030A0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0" name="Rectangle 849">
                  <a:extLst>
                    <a:ext uri="{FF2B5EF4-FFF2-40B4-BE49-F238E27FC236}">
                      <a16:creationId xmlns:a16="http://schemas.microsoft.com/office/drawing/2014/main" id="{852A2F62-C34F-4E11-9072-CD49DD6FC017}"/>
                    </a:ext>
                  </a:extLst>
                </p:cNvPr>
                <p:cNvSpPr/>
                <p:nvPr/>
              </p:nvSpPr>
              <p:spPr>
                <a:xfrm>
                  <a:off x="-2782" y="4708701"/>
                  <a:ext cx="697789" cy="156516"/>
                </a:xfrm>
                <a:prstGeom prst="rect">
                  <a:avLst/>
                </a:prstGeom>
                <a:solidFill>
                  <a:srgbClr val="7030A0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1" name="Rectangle 850">
                  <a:extLst>
                    <a:ext uri="{FF2B5EF4-FFF2-40B4-BE49-F238E27FC236}">
                      <a16:creationId xmlns:a16="http://schemas.microsoft.com/office/drawing/2014/main" id="{9149DACF-2288-4E2A-99C9-338DE4766A22}"/>
                    </a:ext>
                  </a:extLst>
                </p:cNvPr>
                <p:cNvSpPr/>
                <p:nvPr/>
              </p:nvSpPr>
              <p:spPr>
                <a:xfrm>
                  <a:off x="-2782" y="5178250"/>
                  <a:ext cx="697789" cy="156516"/>
                </a:xfrm>
                <a:prstGeom prst="rect">
                  <a:avLst/>
                </a:prstGeom>
                <a:solidFill>
                  <a:srgbClr val="00B050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2" name="Rectangle 851">
                  <a:extLst>
                    <a:ext uri="{FF2B5EF4-FFF2-40B4-BE49-F238E27FC236}">
                      <a16:creationId xmlns:a16="http://schemas.microsoft.com/office/drawing/2014/main" id="{6546E4FA-7424-4B21-8E79-FB4B3A98C63B}"/>
                    </a:ext>
                  </a:extLst>
                </p:cNvPr>
                <p:cNvSpPr/>
                <p:nvPr/>
              </p:nvSpPr>
              <p:spPr>
                <a:xfrm>
                  <a:off x="-2782" y="5021734"/>
                  <a:ext cx="697789" cy="156516"/>
                </a:xfrm>
                <a:prstGeom prst="rect">
                  <a:avLst/>
                </a:prstGeom>
                <a:solidFill>
                  <a:srgbClr val="FFC000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3" name="Rectangle 852">
                  <a:extLst>
                    <a:ext uri="{FF2B5EF4-FFF2-40B4-BE49-F238E27FC236}">
                      <a16:creationId xmlns:a16="http://schemas.microsoft.com/office/drawing/2014/main" id="{5DF09EB3-3F80-4EE9-AD3D-B96A88E2DCBC}"/>
                    </a:ext>
                  </a:extLst>
                </p:cNvPr>
                <p:cNvSpPr/>
                <p:nvPr/>
              </p:nvSpPr>
              <p:spPr>
                <a:xfrm>
                  <a:off x="-4761" y="4865218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4" name="Rectangle 853">
                  <a:extLst>
                    <a:ext uri="{FF2B5EF4-FFF2-40B4-BE49-F238E27FC236}">
                      <a16:creationId xmlns:a16="http://schemas.microsoft.com/office/drawing/2014/main" id="{FBCECA48-6E4F-465B-9872-F71E10C9F711}"/>
                    </a:ext>
                  </a:extLst>
                </p:cNvPr>
                <p:cNvSpPr/>
                <p:nvPr/>
              </p:nvSpPr>
              <p:spPr>
                <a:xfrm>
                  <a:off x="-4761" y="4708701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5" name="Rectangle 854">
                  <a:extLst>
                    <a:ext uri="{FF2B5EF4-FFF2-40B4-BE49-F238E27FC236}">
                      <a16:creationId xmlns:a16="http://schemas.microsoft.com/office/drawing/2014/main" id="{919D22DC-77E6-4964-840F-1036511AE12D}"/>
                    </a:ext>
                  </a:extLst>
                </p:cNvPr>
                <p:cNvSpPr/>
                <p:nvPr/>
              </p:nvSpPr>
              <p:spPr>
                <a:xfrm>
                  <a:off x="-4761" y="5178250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6" name="Rectangle 855">
                  <a:extLst>
                    <a:ext uri="{FF2B5EF4-FFF2-40B4-BE49-F238E27FC236}">
                      <a16:creationId xmlns:a16="http://schemas.microsoft.com/office/drawing/2014/main" id="{1D513A3C-16F7-4414-8F05-E6898AF8BC3C}"/>
                    </a:ext>
                  </a:extLst>
                </p:cNvPr>
                <p:cNvSpPr/>
                <p:nvPr/>
              </p:nvSpPr>
              <p:spPr>
                <a:xfrm>
                  <a:off x="-4761" y="5021734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857" name="Group 856">
                <a:extLst>
                  <a:ext uri="{FF2B5EF4-FFF2-40B4-BE49-F238E27FC236}">
                    <a16:creationId xmlns:a16="http://schemas.microsoft.com/office/drawing/2014/main" id="{C8076E47-062E-49DC-815B-499DD061877A}"/>
                  </a:ext>
                </a:extLst>
              </p:cNvPr>
              <p:cNvGrpSpPr/>
              <p:nvPr/>
            </p:nvGrpSpPr>
            <p:grpSpPr>
              <a:xfrm>
                <a:off x="10621768" y="860148"/>
                <a:ext cx="274320" cy="128016"/>
                <a:chOff x="1507458" y="975898"/>
                <a:chExt cx="699767" cy="313032"/>
              </a:xfrm>
            </p:grpSpPr>
            <p:sp>
              <p:nvSpPr>
                <p:cNvPr id="858" name="Rectangle 857">
                  <a:extLst>
                    <a:ext uri="{FF2B5EF4-FFF2-40B4-BE49-F238E27FC236}">
                      <a16:creationId xmlns:a16="http://schemas.microsoft.com/office/drawing/2014/main" id="{0F969F45-E8FC-44D5-84A2-B8FEB7E5ED6F}"/>
                    </a:ext>
                  </a:extLst>
                </p:cNvPr>
                <p:cNvSpPr/>
                <p:nvPr/>
              </p:nvSpPr>
              <p:spPr>
                <a:xfrm>
                  <a:off x="1509436" y="1132414"/>
                  <a:ext cx="697789" cy="156516"/>
                </a:xfrm>
                <a:prstGeom prst="rect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9" name="Rectangle 858">
                  <a:extLst>
                    <a:ext uri="{FF2B5EF4-FFF2-40B4-BE49-F238E27FC236}">
                      <a16:creationId xmlns:a16="http://schemas.microsoft.com/office/drawing/2014/main" id="{2CBEA3EF-04AA-46F2-9E85-05D02197F2EF}"/>
                    </a:ext>
                  </a:extLst>
                </p:cNvPr>
                <p:cNvSpPr/>
                <p:nvPr/>
              </p:nvSpPr>
              <p:spPr>
                <a:xfrm>
                  <a:off x="1509436" y="975898"/>
                  <a:ext cx="697789" cy="156516"/>
                </a:xfrm>
                <a:prstGeom prst="rect">
                  <a:avLst/>
                </a:prstGeom>
                <a:solidFill>
                  <a:srgbClr val="FFC000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0" name="Rectangle 859">
                  <a:extLst>
                    <a:ext uri="{FF2B5EF4-FFF2-40B4-BE49-F238E27FC236}">
                      <a16:creationId xmlns:a16="http://schemas.microsoft.com/office/drawing/2014/main" id="{3802839F-7D7D-4B8B-B171-B3F40AECAC39}"/>
                    </a:ext>
                  </a:extLst>
                </p:cNvPr>
                <p:cNvSpPr/>
                <p:nvPr/>
              </p:nvSpPr>
              <p:spPr>
                <a:xfrm>
                  <a:off x="1507458" y="1132414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1" name="Rectangle 860">
                  <a:extLst>
                    <a:ext uri="{FF2B5EF4-FFF2-40B4-BE49-F238E27FC236}">
                      <a16:creationId xmlns:a16="http://schemas.microsoft.com/office/drawing/2014/main" id="{5075B57F-368F-46F7-8D1D-E6A83906A836}"/>
                    </a:ext>
                  </a:extLst>
                </p:cNvPr>
                <p:cNvSpPr/>
                <p:nvPr/>
              </p:nvSpPr>
              <p:spPr>
                <a:xfrm>
                  <a:off x="1507458" y="975898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862" name="Group 861">
                <a:extLst>
                  <a:ext uri="{FF2B5EF4-FFF2-40B4-BE49-F238E27FC236}">
                    <a16:creationId xmlns:a16="http://schemas.microsoft.com/office/drawing/2014/main" id="{DCE3CB9C-39E8-4B06-8FD0-C53FC51383AE}"/>
                  </a:ext>
                </a:extLst>
              </p:cNvPr>
              <p:cNvGrpSpPr/>
              <p:nvPr/>
            </p:nvGrpSpPr>
            <p:grpSpPr>
              <a:xfrm>
                <a:off x="10631976" y="3472038"/>
                <a:ext cx="274320" cy="192024"/>
                <a:chOff x="1505482" y="2196547"/>
                <a:chExt cx="699768" cy="469549"/>
              </a:xfrm>
            </p:grpSpPr>
            <p:sp>
              <p:nvSpPr>
                <p:cNvPr id="863" name="Rectangle 862">
                  <a:extLst>
                    <a:ext uri="{FF2B5EF4-FFF2-40B4-BE49-F238E27FC236}">
                      <a16:creationId xmlns:a16="http://schemas.microsoft.com/office/drawing/2014/main" id="{A97F6D32-606F-422C-9E39-B5BE3FB84D90}"/>
                    </a:ext>
                  </a:extLst>
                </p:cNvPr>
                <p:cNvSpPr/>
                <p:nvPr/>
              </p:nvSpPr>
              <p:spPr>
                <a:xfrm>
                  <a:off x="1507461" y="2353063"/>
                  <a:ext cx="697789" cy="156516"/>
                </a:xfrm>
                <a:prstGeom prst="rect">
                  <a:avLst/>
                </a:prstGeom>
                <a:solidFill>
                  <a:srgbClr val="7030A0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4" name="Rectangle 863">
                  <a:extLst>
                    <a:ext uri="{FF2B5EF4-FFF2-40B4-BE49-F238E27FC236}">
                      <a16:creationId xmlns:a16="http://schemas.microsoft.com/office/drawing/2014/main" id="{088183B9-E661-479D-BB58-828420E9ED78}"/>
                    </a:ext>
                  </a:extLst>
                </p:cNvPr>
                <p:cNvSpPr/>
                <p:nvPr/>
              </p:nvSpPr>
              <p:spPr>
                <a:xfrm>
                  <a:off x="1507461" y="2196547"/>
                  <a:ext cx="697789" cy="156516"/>
                </a:xfrm>
                <a:prstGeom prst="rect">
                  <a:avLst/>
                </a:prstGeom>
                <a:solidFill>
                  <a:srgbClr val="7030A0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5" name="Rectangle 864">
                  <a:extLst>
                    <a:ext uri="{FF2B5EF4-FFF2-40B4-BE49-F238E27FC236}">
                      <a16:creationId xmlns:a16="http://schemas.microsoft.com/office/drawing/2014/main" id="{37F5F33B-7B09-4C55-8FAD-A2505074EFB0}"/>
                    </a:ext>
                  </a:extLst>
                </p:cNvPr>
                <p:cNvSpPr/>
                <p:nvPr/>
              </p:nvSpPr>
              <p:spPr>
                <a:xfrm>
                  <a:off x="1507461" y="2509580"/>
                  <a:ext cx="697789" cy="156516"/>
                </a:xfrm>
                <a:prstGeom prst="rect">
                  <a:avLst/>
                </a:prstGeom>
                <a:solidFill>
                  <a:srgbClr val="7030A0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6" name="Rectangle 865">
                  <a:extLst>
                    <a:ext uri="{FF2B5EF4-FFF2-40B4-BE49-F238E27FC236}">
                      <a16:creationId xmlns:a16="http://schemas.microsoft.com/office/drawing/2014/main" id="{948957A1-7A91-4362-AE60-7B7E5A4FE9C4}"/>
                    </a:ext>
                  </a:extLst>
                </p:cNvPr>
                <p:cNvSpPr/>
                <p:nvPr/>
              </p:nvSpPr>
              <p:spPr>
                <a:xfrm>
                  <a:off x="1505482" y="2353063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7" name="Rectangle 866">
                  <a:extLst>
                    <a:ext uri="{FF2B5EF4-FFF2-40B4-BE49-F238E27FC236}">
                      <a16:creationId xmlns:a16="http://schemas.microsoft.com/office/drawing/2014/main" id="{8281D896-DA60-4EF8-BFA4-15ECD7E23222}"/>
                    </a:ext>
                  </a:extLst>
                </p:cNvPr>
                <p:cNvSpPr/>
                <p:nvPr/>
              </p:nvSpPr>
              <p:spPr>
                <a:xfrm>
                  <a:off x="1505482" y="2196547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8" name="Rectangle 867">
                  <a:extLst>
                    <a:ext uri="{FF2B5EF4-FFF2-40B4-BE49-F238E27FC236}">
                      <a16:creationId xmlns:a16="http://schemas.microsoft.com/office/drawing/2014/main" id="{1B935AF2-26D4-415B-9F29-57B44C589BB4}"/>
                    </a:ext>
                  </a:extLst>
                </p:cNvPr>
                <p:cNvSpPr/>
                <p:nvPr/>
              </p:nvSpPr>
              <p:spPr>
                <a:xfrm>
                  <a:off x="1505482" y="2509580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869" name="Group 868">
                <a:extLst>
                  <a:ext uri="{FF2B5EF4-FFF2-40B4-BE49-F238E27FC236}">
                    <a16:creationId xmlns:a16="http://schemas.microsoft.com/office/drawing/2014/main" id="{F70FBBF3-7671-400B-898F-985A1D4EE2BE}"/>
                  </a:ext>
                </a:extLst>
              </p:cNvPr>
              <p:cNvGrpSpPr/>
              <p:nvPr/>
            </p:nvGrpSpPr>
            <p:grpSpPr>
              <a:xfrm>
                <a:off x="10622127" y="2117768"/>
                <a:ext cx="274320" cy="192024"/>
                <a:chOff x="1503507" y="3584988"/>
                <a:chExt cx="699767" cy="469550"/>
              </a:xfrm>
            </p:grpSpPr>
            <p:sp>
              <p:nvSpPr>
                <p:cNvPr id="870" name="Rectangle 869">
                  <a:extLst>
                    <a:ext uri="{FF2B5EF4-FFF2-40B4-BE49-F238E27FC236}">
                      <a16:creationId xmlns:a16="http://schemas.microsoft.com/office/drawing/2014/main" id="{A3622306-74B4-4F42-BC9A-1E7017DC728F}"/>
                    </a:ext>
                  </a:extLst>
                </p:cNvPr>
                <p:cNvSpPr/>
                <p:nvPr/>
              </p:nvSpPr>
              <p:spPr>
                <a:xfrm>
                  <a:off x="1505485" y="3741506"/>
                  <a:ext cx="697789" cy="156516"/>
                </a:xfrm>
                <a:prstGeom prst="rect">
                  <a:avLst/>
                </a:prstGeom>
                <a:solidFill>
                  <a:srgbClr val="00B0F0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1" name="Rectangle 870">
                  <a:extLst>
                    <a:ext uri="{FF2B5EF4-FFF2-40B4-BE49-F238E27FC236}">
                      <a16:creationId xmlns:a16="http://schemas.microsoft.com/office/drawing/2014/main" id="{A33EF0BC-9974-4F54-AD27-BFA3D71B221A}"/>
                    </a:ext>
                  </a:extLst>
                </p:cNvPr>
                <p:cNvSpPr/>
                <p:nvPr/>
              </p:nvSpPr>
              <p:spPr>
                <a:xfrm>
                  <a:off x="1505485" y="3584988"/>
                  <a:ext cx="697789" cy="156516"/>
                </a:xfrm>
                <a:prstGeom prst="rect">
                  <a:avLst/>
                </a:prstGeom>
                <a:solidFill>
                  <a:srgbClr val="00B0F0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2" name="Rectangle 871">
                  <a:extLst>
                    <a:ext uri="{FF2B5EF4-FFF2-40B4-BE49-F238E27FC236}">
                      <a16:creationId xmlns:a16="http://schemas.microsoft.com/office/drawing/2014/main" id="{9BB43A61-EA61-43EB-81CB-196545B8C7F3}"/>
                    </a:ext>
                  </a:extLst>
                </p:cNvPr>
                <p:cNvSpPr/>
                <p:nvPr/>
              </p:nvSpPr>
              <p:spPr>
                <a:xfrm>
                  <a:off x="1505485" y="3898022"/>
                  <a:ext cx="697789" cy="156516"/>
                </a:xfrm>
                <a:prstGeom prst="rect">
                  <a:avLst/>
                </a:prstGeom>
                <a:solidFill>
                  <a:srgbClr val="00B0F0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3" name="Rectangle 872">
                  <a:extLst>
                    <a:ext uri="{FF2B5EF4-FFF2-40B4-BE49-F238E27FC236}">
                      <a16:creationId xmlns:a16="http://schemas.microsoft.com/office/drawing/2014/main" id="{74889DCD-922E-4656-B2A9-F4410DD20DBC}"/>
                    </a:ext>
                  </a:extLst>
                </p:cNvPr>
                <p:cNvSpPr/>
                <p:nvPr/>
              </p:nvSpPr>
              <p:spPr>
                <a:xfrm>
                  <a:off x="1503507" y="3741506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4" name="Rectangle 873">
                  <a:extLst>
                    <a:ext uri="{FF2B5EF4-FFF2-40B4-BE49-F238E27FC236}">
                      <a16:creationId xmlns:a16="http://schemas.microsoft.com/office/drawing/2014/main" id="{8AF2C26D-F93E-4D98-A05E-556B665A0A55}"/>
                    </a:ext>
                  </a:extLst>
                </p:cNvPr>
                <p:cNvSpPr/>
                <p:nvPr/>
              </p:nvSpPr>
              <p:spPr>
                <a:xfrm>
                  <a:off x="1503507" y="3584988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5" name="Rectangle 874">
                  <a:extLst>
                    <a:ext uri="{FF2B5EF4-FFF2-40B4-BE49-F238E27FC236}">
                      <a16:creationId xmlns:a16="http://schemas.microsoft.com/office/drawing/2014/main" id="{4809807E-EFF5-4BEB-8803-87C044370F8B}"/>
                    </a:ext>
                  </a:extLst>
                </p:cNvPr>
                <p:cNvSpPr/>
                <p:nvPr/>
              </p:nvSpPr>
              <p:spPr>
                <a:xfrm>
                  <a:off x="1503507" y="3898022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876" name="Rectangle 875">
                <a:extLst>
                  <a:ext uri="{FF2B5EF4-FFF2-40B4-BE49-F238E27FC236}">
                    <a16:creationId xmlns:a16="http://schemas.microsoft.com/office/drawing/2014/main" id="{F628BA8C-86AD-4D58-BD21-D1E1925D025E}"/>
                  </a:ext>
                </a:extLst>
              </p:cNvPr>
              <p:cNvSpPr/>
              <p:nvPr/>
            </p:nvSpPr>
            <p:spPr>
              <a:xfrm>
                <a:off x="10616620" y="4795528"/>
                <a:ext cx="273545" cy="6400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7" name="Rectangle 876">
                <a:extLst>
                  <a:ext uri="{FF2B5EF4-FFF2-40B4-BE49-F238E27FC236}">
                    <a16:creationId xmlns:a16="http://schemas.microsoft.com/office/drawing/2014/main" id="{32B67826-D465-4EA0-9BB8-573749E9AB97}"/>
                  </a:ext>
                </a:extLst>
              </p:cNvPr>
              <p:cNvSpPr/>
              <p:nvPr/>
            </p:nvSpPr>
            <p:spPr>
              <a:xfrm>
                <a:off x="10616620" y="4731520"/>
                <a:ext cx="273545" cy="6400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8" name="Rectangle 877">
                <a:extLst>
                  <a:ext uri="{FF2B5EF4-FFF2-40B4-BE49-F238E27FC236}">
                    <a16:creationId xmlns:a16="http://schemas.microsoft.com/office/drawing/2014/main" id="{BCE4D7AA-824A-4D51-A859-64CA43CB2D2F}"/>
                  </a:ext>
                </a:extLst>
              </p:cNvPr>
              <p:cNvSpPr/>
              <p:nvPr/>
            </p:nvSpPr>
            <p:spPr>
              <a:xfrm>
                <a:off x="10615842" y="4795528"/>
                <a:ext cx="136772" cy="6400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9" name="Rectangle 878">
                <a:extLst>
                  <a:ext uri="{FF2B5EF4-FFF2-40B4-BE49-F238E27FC236}">
                    <a16:creationId xmlns:a16="http://schemas.microsoft.com/office/drawing/2014/main" id="{AF6EE7DD-1D3F-4D9F-BA23-75BC4D54A600}"/>
                  </a:ext>
                </a:extLst>
              </p:cNvPr>
              <p:cNvSpPr/>
              <p:nvPr/>
            </p:nvSpPr>
            <p:spPr>
              <a:xfrm>
                <a:off x="10615842" y="4731520"/>
                <a:ext cx="136772" cy="6400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880" name="Group 879">
                <a:extLst>
                  <a:ext uri="{FF2B5EF4-FFF2-40B4-BE49-F238E27FC236}">
                    <a16:creationId xmlns:a16="http://schemas.microsoft.com/office/drawing/2014/main" id="{0BD607F6-FD61-418D-94BB-610752DB799D}"/>
                  </a:ext>
                </a:extLst>
              </p:cNvPr>
              <p:cNvGrpSpPr/>
              <p:nvPr/>
            </p:nvGrpSpPr>
            <p:grpSpPr>
              <a:xfrm>
                <a:off x="10615842" y="5999556"/>
                <a:ext cx="274320" cy="192024"/>
                <a:chOff x="1501532" y="5950339"/>
                <a:chExt cx="699763" cy="469550"/>
              </a:xfrm>
            </p:grpSpPr>
            <p:sp>
              <p:nvSpPr>
                <p:cNvPr id="881" name="Rectangle 880">
                  <a:extLst>
                    <a:ext uri="{FF2B5EF4-FFF2-40B4-BE49-F238E27FC236}">
                      <a16:creationId xmlns:a16="http://schemas.microsoft.com/office/drawing/2014/main" id="{8455037B-B8A6-4E05-B093-890149FD34DB}"/>
                    </a:ext>
                  </a:extLst>
                </p:cNvPr>
                <p:cNvSpPr/>
                <p:nvPr/>
              </p:nvSpPr>
              <p:spPr>
                <a:xfrm>
                  <a:off x="1503506" y="6106856"/>
                  <a:ext cx="697789" cy="156516"/>
                </a:xfrm>
                <a:prstGeom prst="rect">
                  <a:avLst/>
                </a:prstGeom>
                <a:solidFill>
                  <a:srgbClr val="00B050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82" name="Rectangle 881">
                  <a:extLst>
                    <a:ext uri="{FF2B5EF4-FFF2-40B4-BE49-F238E27FC236}">
                      <a16:creationId xmlns:a16="http://schemas.microsoft.com/office/drawing/2014/main" id="{2062EE09-3A09-4B30-9157-5DDEF68B5AB4}"/>
                    </a:ext>
                  </a:extLst>
                </p:cNvPr>
                <p:cNvSpPr/>
                <p:nvPr/>
              </p:nvSpPr>
              <p:spPr>
                <a:xfrm>
                  <a:off x="1503506" y="5950339"/>
                  <a:ext cx="697789" cy="156516"/>
                </a:xfrm>
                <a:prstGeom prst="rect">
                  <a:avLst/>
                </a:prstGeom>
                <a:solidFill>
                  <a:srgbClr val="00B050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83" name="Rectangle 882">
                  <a:extLst>
                    <a:ext uri="{FF2B5EF4-FFF2-40B4-BE49-F238E27FC236}">
                      <a16:creationId xmlns:a16="http://schemas.microsoft.com/office/drawing/2014/main" id="{1C265056-AE46-4EEB-81D8-A0D122BA9318}"/>
                    </a:ext>
                  </a:extLst>
                </p:cNvPr>
                <p:cNvSpPr/>
                <p:nvPr/>
              </p:nvSpPr>
              <p:spPr>
                <a:xfrm>
                  <a:off x="1503506" y="6263373"/>
                  <a:ext cx="697789" cy="156516"/>
                </a:xfrm>
                <a:prstGeom prst="rect">
                  <a:avLst/>
                </a:prstGeom>
                <a:solidFill>
                  <a:srgbClr val="00B050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84" name="Rectangle 883">
                  <a:extLst>
                    <a:ext uri="{FF2B5EF4-FFF2-40B4-BE49-F238E27FC236}">
                      <a16:creationId xmlns:a16="http://schemas.microsoft.com/office/drawing/2014/main" id="{E4555570-B763-46F1-9761-58CC847A27CF}"/>
                    </a:ext>
                  </a:extLst>
                </p:cNvPr>
                <p:cNvSpPr/>
                <p:nvPr/>
              </p:nvSpPr>
              <p:spPr>
                <a:xfrm>
                  <a:off x="1501532" y="6106856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85" name="Rectangle 884">
                  <a:extLst>
                    <a:ext uri="{FF2B5EF4-FFF2-40B4-BE49-F238E27FC236}">
                      <a16:creationId xmlns:a16="http://schemas.microsoft.com/office/drawing/2014/main" id="{F14F4EBB-0473-40F5-B783-0CFFFE22F698}"/>
                    </a:ext>
                  </a:extLst>
                </p:cNvPr>
                <p:cNvSpPr/>
                <p:nvPr/>
              </p:nvSpPr>
              <p:spPr>
                <a:xfrm>
                  <a:off x="1501532" y="5950339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86" name="Rectangle 885">
                  <a:extLst>
                    <a:ext uri="{FF2B5EF4-FFF2-40B4-BE49-F238E27FC236}">
                      <a16:creationId xmlns:a16="http://schemas.microsoft.com/office/drawing/2014/main" id="{DB212357-ADA5-41EC-B0FB-388B32A22FFE}"/>
                    </a:ext>
                  </a:extLst>
                </p:cNvPr>
                <p:cNvSpPr/>
                <p:nvPr/>
              </p:nvSpPr>
              <p:spPr>
                <a:xfrm>
                  <a:off x="1501532" y="6263373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887" name="Straight Arrow Connector 886">
                <a:extLst>
                  <a:ext uri="{FF2B5EF4-FFF2-40B4-BE49-F238E27FC236}">
                    <a16:creationId xmlns:a16="http://schemas.microsoft.com/office/drawing/2014/main" id="{16B1F62B-2D6D-4D3A-946E-1B0DDBD4893E}"/>
                  </a:ext>
                </a:extLst>
              </p:cNvPr>
              <p:cNvCxnSpPr>
                <a:stCxn id="902" idx="3"/>
                <a:endCxn id="885" idx="1"/>
              </p:cNvCxnSpPr>
              <p:nvPr/>
            </p:nvCxnSpPr>
            <p:spPr>
              <a:xfrm>
                <a:off x="9793482" y="777324"/>
                <a:ext cx="822360" cy="5254237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8" name="Straight Arrow Connector 887">
                <a:extLst>
                  <a:ext uri="{FF2B5EF4-FFF2-40B4-BE49-F238E27FC236}">
                    <a16:creationId xmlns:a16="http://schemas.microsoft.com/office/drawing/2014/main" id="{76B9863A-A16E-4494-BB03-7E84D11CF978}"/>
                  </a:ext>
                </a:extLst>
              </p:cNvPr>
              <p:cNvCxnSpPr>
                <a:stCxn id="901" idx="3"/>
                <a:endCxn id="874" idx="1"/>
              </p:cNvCxnSpPr>
              <p:nvPr/>
            </p:nvCxnSpPr>
            <p:spPr>
              <a:xfrm>
                <a:off x="9793483" y="840644"/>
                <a:ext cx="828645" cy="1309128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9" name="Straight Arrow Connector 888">
                <a:extLst>
                  <a:ext uri="{FF2B5EF4-FFF2-40B4-BE49-F238E27FC236}">
                    <a16:creationId xmlns:a16="http://schemas.microsoft.com/office/drawing/2014/main" id="{67789658-ADF9-492E-A6E3-080D312F75B3}"/>
                  </a:ext>
                </a:extLst>
              </p:cNvPr>
              <p:cNvCxnSpPr>
                <a:stCxn id="905" idx="3"/>
                <a:endCxn id="873" idx="1"/>
              </p:cNvCxnSpPr>
              <p:nvPr/>
            </p:nvCxnSpPr>
            <p:spPr>
              <a:xfrm>
                <a:off x="9793483" y="970035"/>
                <a:ext cx="828645" cy="1243747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0" name="Straight Arrow Connector 889">
                <a:extLst>
                  <a:ext uri="{FF2B5EF4-FFF2-40B4-BE49-F238E27FC236}">
                    <a16:creationId xmlns:a16="http://schemas.microsoft.com/office/drawing/2014/main" id="{A6F71A1D-E1CD-41BC-92C5-7B2265F3E8E1}"/>
                  </a:ext>
                </a:extLst>
              </p:cNvPr>
              <p:cNvCxnSpPr>
                <a:stCxn id="906" idx="3"/>
                <a:endCxn id="884" idx="1"/>
              </p:cNvCxnSpPr>
              <p:nvPr/>
            </p:nvCxnSpPr>
            <p:spPr>
              <a:xfrm>
                <a:off x="9793482" y="906714"/>
                <a:ext cx="822360" cy="518885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1" name="Straight Arrow Connector 890">
                <a:extLst>
                  <a:ext uri="{FF2B5EF4-FFF2-40B4-BE49-F238E27FC236}">
                    <a16:creationId xmlns:a16="http://schemas.microsoft.com/office/drawing/2014/main" id="{9AA4E2C7-A4DE-4BBE-805B-A2DC4BD8E633}"/>
                  </a:ext>
                </a:extLst>
              </p:cNvPr>
              <p:cNvCxnSpPr>
                <a:stCxn id="913" idx="3"/>
                <a:endCxn id="861" idx="1"/>
              </p:cNvCxnSpPr>
              <p:nvPr/>
            </p:nvCxnSpPr>
            <p:spPr>
              <a:xfrm flipV="1">
                <a:off x="9784208" y="892152"/>
                <a:ext cx="837561" cy="138100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2" name="Straight Arrow Connector 891">
                <a:extLst>
                  <a:ext uri="{FF2B5EF4-FFF2-40B4-BE49-F238E27FC236}">
                    <a16:creationId xmlns:a16="http://schemas.microsoft.com/office/drawing/2014/main" id="{08A81B79-2ECB-40DF-92D4-705C6C5BFEFC}"/>
                  </a:ext>
                </a:extLst>
              </p:cNvPr>
              <p:cNvCxnSpPr>
                <a:stCxn id="912" idx="3"/>
                <a:endCxn id="879" idx="1"/>
              </p:cNvCxnSpPr>
              <p:nvPr/>
            </p:nvCxnSpPr>
            <p:spPr>
              <a:xfrm>
                <a:off x="9784208" y="2337138"/>
                <a:ext cx="831635" cy="242638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3" name="Straight Arrow Connector 892">
                <a:extLst>
                  <a:ext uri="{FF2B5EF4-FFF2-40B4-BE49-F238E27FC236}">
                    <a16:creationId xmlns:a16="http://schemas.microsoft.com/office/drawing/2014/main" id="{E5FEC910-B1DC-44C1-9C8D-CCB5D50C238F}"/>
                  </a:ext>
                </a:extLst>
              </p:cNvPr>
              <p:cNvCxnSpPr>
                <a:stCxn id="850" idx="3"/>
                <a:endCxn id="867" idx="1"/>
              </p:cNvCxnSpPr>
              <p:nvPr/>
            </p:nvCxnSpPr>
            <p:spPr>
              <a:xfrm flipV="1">
                <a:off x="9789214" y="3504043"/>
                <a:ext cx="842763" cy="1243463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4" name="Straight Arrow Connector 893">
                <a:extLst>
                  <a:ext uri="{FF2B5EF4-FFF2-40B4-BE49-F238E27FC236}">
                    <a16:creationId xmlns:a16="http://schemas.microsoft.com/office/drawing/2014/main" id="{6374F12E-C419-4B54-AA91-5614962C8980}"/>
                  </a:ext>
                </a:extLst>
              </p:cNvPr>
              <p:cNvCxnSpPr>
                <a:stCxn id="849" idx="3"/>
                <a:endCxn id="866" idx="1"/>
              </p:cNvCxnSpPr>
              <p:nvPr/>
            </p:nvCxnSpPr>
            <p:spPr>
              <a:xfrm flipV="1">
                <a:off x="9789214" y="3568051"/>
                <a:ext cx="842763" cy="1243463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5" name="Straight Arrow Connector 894">
                <a:extLst>
                  <a:ext uri="{FF2B5EF4-FFF2-40B4-BE49-F238E27FC236}">
                    <a16:creationId xmlns:a16="http://schemas.microsoft.com/office/drawing/2014/main" id="{0D4309A4-A44F-4F74-B9E1-A731EEC84A22}"/>
                  </a:ext>
                </a:extLst>
              </p:cNvPr>
              <p:cNvCxnSpPr>
                <a:stCxn id="852" idx="3"/>
                <a:endCxn id="860" idx="1"/>
              </p:cNvCxnSpPr>
              <p:nvPr/>
            </p:nvCxnSpPr>
            <p:spPr>
              <a:xfrm flipV="1">
                <a:off x="9789214" y="956161"/>
                <a:ext cx="832555" cy="3919361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6" name="Straight Arrow Connector 895">
                <a:extLst>
                  <a:ext uri="{FF2B5EF4-FFF2-40B4-BE49-F238E27FC236}">
                    <a16:creationId xmlns:a16="http://schemas.microsoft.com/office/drawing/2014/main" id="{D38814B0-DCEC-480B-9E38-EB4FD0F5E0D6}"/>
                  </a:ext>
                </a:extLst>
              </p:cNvPr>
              <p:cNvCxnSpPr>
                <a:stCxn id="927" idx="3"/>
                <a:endCxn id="868" idx="1"/>
              </p:cNvCxnSpPr>
              <p:nvPr/>
            </p:nvCxnSpPr>
            <p:spPr>
              <a:xfrm flipV="1">
                <a:off x="9793974" y="3632058"/>
                <a:ext cx="838002" cy="2379478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7" name="Straight Arrow Connector 896">
                <a:extLst>
                  <a:ext uri="{FF2B5EF4-FFF2-40B4-BE49-F238E27FC236}">
                    <a16:creationId xmlns:a16="http://schemas.microsoft.com/office/drawing/2014/main" id="{67311726-24C4-48DA-94A8-134E7B3499DB}"/>
                  </a:ext>
                </a:extLst>
              </p:cNvPr>
              <p:cNvCxnSpPr>
                <a:stCxn id="926" idx="3"/>
                <a:endCxn id="958" idx="1"/>
              </p:cNvCxnSpPr>
              <p:nvPr/>
            </p:nvCxnSpPr>
            <p:spPr>
              <a:xfrm flipV="1">
                <a:off x="9793974" y="4895112"/>
                <a:ext cx="821480" cy="1180073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8" name="Straight Arrow Connector 897">
                <a:extLst>
                  <a:ext uri="{FF2B5EF4-FFF2-40B4-BE49-F238E27FC236}">
                    <a16:creationId xmlns:a16="http://schemas.microsoft.com/office/drawing/2014/main" id="{B342F7FF-0D1B-4F14-AA50-2229D0F5ACE9}"/>
                  </a:ext>
                </a:extLst>
              </p:cNvPr>
              <p:cNvCxnSpPr>
                <a:stCxn id="910" idx="3"/>
                <a:endCxn id="886" idx="1"/>
              </p:cNvCxnSpPr>
              <p:nvPr/>
            </p:nvCxnSpPr>
            <p:spPr>
              <a:xfrm>
                <a:off x="9784208" y="2209178"/>
                <a:ext cx="831635" cy="3950399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9" name="Straight Arrow Connector 898">
                <a:extLst>
                  <a:ext uri="{FF2B5EF4-FFF2-40B4-BE49-F238E27FC236}">
                    <a16:creationId xmlns:a16="http://schemas.microsoft.com/office/drawing/2014/main" id="{DEDC6099-68BD-4C03-8E0F-63C88AAFCF03}"/>
                  </a:ext>
                </a:extLst>
              </p:cNvPr>
              <p:cNvCxnSpPr>
                <a:stCxn id="911" idx="3"/>
                <a:endCxn id="875" idx="1"/>
              </p:cNvCxnSpPr>
              <p:nvPr/>
            </p:nvCxnSpPr>
            <p:spPr>
              <a:xfrm>
                <a:off x="9784207" y="2145198"/>
                <a:ext cx="837920" cy="132591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00" name="Group 899">
                <a:extLst>
                  <a:ext uri="{FF2B5EF4-FFF2-40B4-BE49-F238E27FC236}">
                    <a16:creationId xmlns:a16="http://schemas.microsoft.com/office/drawing/2014/main" id="{509BDE54-64C8-4827-8211-826489E8AEC9}"/>
                  </a:ext>
                </a:extLst>
              </p:cNvPr>
              <p:cNvGrpSpPr/>
              <p:nvPr/>
            </p:nvGrpSpPr>
            <p:grpSpPr>
              <a:xfrm>
                <a:off x="9519162" y="745662"/>
                <a:ext cx="274320" cy="256032"/>
                <a:chOff x="-9168" y="976137"/>
                <a:chExt cx="699767" cy="632855"/>
              </a:xfrm>
            </p:grpSpPr>
            <p:sp>
              <p:nvSpPr>
                <p:cNvPr id="901" name="Rectangle 900">
                  <a:extLst>
                    <a:ext uri="{FF2B5EF4-FFF2-40B4-BE49-F238E27FC236}">
                      <a16:creationId xmlns:a16="http://schemas.microsoft.com/office/drawing/2014/main" id="{E1DA2124-6EC0-4D3E-90FB-ADB54098F89D}"/>
                    </a:ext>
                  </a:extLst>
                </p:cNvPr>
                <p:cNvSpPr/>
                <p:nvPr/>
              </p:nvSpPr>
              <p:spPr>
                <a:xfrm>
                  <a:off x="-7190" y="1132653"/>
                  <a:ext cx="697789" cy="156516"/>
                </a:xfrm>
                <a:prstGeom prst="rect">
                  <a:avLst/>
                </a:prstGeom>
                <a:solidFill>
                  <a:srgbClr val="00B0F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2" name="Rectangle 901">
                  <a:extLst>
                    <a:ext uri="{FF2B5EF4-FFF2-40B4-BE49-F238E27FC236}">
                      <a16:creationId xmlns:a16="http://schemas.microsoft.com/office/drawing/2014/main" id="{36402E8D-339B-4E96-AEBE-E328019A7843}"/>
                    </a:ext>
                  </a:extLst>
                </p:cNvPr>
                <p:cNvSpPr/>
                <p:nvPr/>
              </p:nvSpPr>
              <p:spPr>
                <a:xfrm>
                  <a:off x="-7190" y="976137"/>
                  <a:ext cx="697789" cy="156516"/>
                </a:xfrm>
                <a:prstGeom prst="rect">
                  <a:avLst/>
                </a:prstGeom>
                <a:solidFill>
                  <a:srgbClr val="00B050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3" name="Rectangle 902">
                  <a:extLst>
                    <a:ext uri="{FF2B5EF4-FFF2-40B4-BE49-F238E27FC236}">
                      <a16:creationId xmlns:a16="http://schemas.microsoft.com/office/drawing/2014/main" id="{A6A03F94-55C8-423E-A5EB-C688BDFF7E38}"/>
                    </a:ext>
                  </a:extLst>
                </p:cNvPr>
                <p:cNvSpPr/>
                <p:nvPr/>
              </p:nvSpPr>
              <p:spPr>
                <a:xfrm>
                  <a:off x="-9168" y="1132653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4" name="Rectangle 903">
                  <a:extLst>
                    <a:ext uri="{FF2B5EF4-FFF2-40B4-BE49-F238E27FC236}">
                      <a16:creationId xmlns:a16="http://schemas.microsoft.com/office/drawing/2014/main" id="{F5598207-9457-4FE7-B2BE-5C2DBF89D911}"/>
                    </a:ext>
                  </a:extLst>
                </p:cNvPr>
                <p:cNvSpPr/>
                <p:nvPr/>
              </p:nvSpPr>
              <p:spPr>
                <a:xfrm>
                  <a:off x="-9168" y="976137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5" name="Rectangle 904">
                  <a:extLst>
                    <a:ext uri="{FF2B5EF4-FFF2-40B4-BE49-F238E27FC236}">
                      <a16:creationId xmlns:a16="http://schemas.microsoft.com/office/drawing/2014/main" id="{31C085A0-A4CC-4093-BE7B-30CD5D45B566}"/>
                    </a:ext>
                  </a:extLst>
                </p:cNvPr>
                <p:cNvSpPr/>
                <p:nvPr/>
              </p:nvSpPr>
              <p:spPr>
                <a:xfrm>
                  <a:off x="-7190" y="1452476"/>
                  <a:ext cx="697789" cy="156516"/>
                </a:xfrm>
                <a:prstGeom prst="rect">
                  <a:avLst/>
                </a:prstGeom>
                <a:solidFill>
                  <a:srgbClr val="00B0F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6" name="Rectangle 905">
                  <a:extLst>
                    <a:ext uri="{FF2B5EF4-FFF2-40B4-BE49-F238E27FC236}">
                      <a16:creationId xmlns:a16="http://schemas.microsoft.com/office/drawing/2014/main" id="{695E69E9-00B4-4F18-9CCD-3B0E62295D8A}"/>
                    </a:ext>
                  </a:extLst>
                </p:cNvPr>
                <p:cNvSpPr/>
                <p:nvPr/>
              </p:nvSpPr>
              <p:spPr>
                <a:xfrm>
                  <a:off x="-7190" y="1295960"/>
                  <a:ext cx="697789" cy="156516"/>
                </a:xfrm>
                <a:prstGeom prst="rect">
                  <a:avLst/>
                </a:prstGeom>
                <a:solidFill>
                  <a:srgbClr val="00B050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7" name="Rectangle 906">
                  <a:extLst>
                    <a:ext uri="{FF2B5EF4-FFF2-40B4-BE49-F238E27FC236}">
                      <a16:creationId xmlns:a16="http://schemas.microsoft.com/office/drawing/2014/main" id="{6C1F6A81-F10F-4E1E-8664-38EB8E70ECF8}"/>
                    </a:ext>
                  </a:extLst>
                </p:cNvPr>
                <p:cNvSpPr/>
                <p:nvPr/>
              </p:nvSpPr>
              <p:spPr>
                <a:xfrm>
                  <a:off x="-9168" y="1452476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8" name="Rectangle 907">
                  <a:extLst>
                    <a:ext uri="{FF2B5EF4-FFF2-40B4-BE49-F238E27FC236}">
                      <a16:creationId xmlns:a16="http://schemas.microsoft.com/office/drawing/2014/main" id="{E3EF32E2-B745-4A5B-A4CF-34C0CA7918A4}"/>
                    </a:ext>
                  </a:extLst>
                </p:cNvPr>
                <p:cNvSpPr/>
                <p:nvPr/>
              </p:nvSpPr>
              <p:spPr>
                <a:xfrm>
                  <a:off x="-9168" y="1295960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909" name="Group 908">
                <a:extLst>
                  <a:ext uri="{FF2B5EF4-FFF2-40B4-BE49-F238E27FC236}">
                    <a16:creationId xmlns:a16="http://schemas.microsoft.com/office/drawing/2014/main" id="{5B53F819-686E-4EBA-8A4F-3C4331A69A09}"/>
                  </a:ext>
                </a:extLst>
              </p:cNvPr>
              <p:cNvGrpSpPr/>
              <p:nvPr/>
            </p:nvGrpSpPr>
            <p:grpSpPr>
              <a:xfrm>
                <a:off x="9509887" y="2113207"/>
                <a:ext cx="274320" cy="320040"/>
                <a:chOff x="-9767" y="2195965"/>
                <a:chExt cx="699916" cy="782921"/>
              </a:xfrm>
            </p:grpSpPr>
            <p:sp>
              <p:nvSpPr>
                <p:cNvPr id="910" name="Rectangle 909">
                  <a:extLst>
                    <a:ext uri="{FF2B5EF4-FFF2-40B4-BE49-F238E27FC236}">
                      <a16:creationId xmlns:a16="http://schemas.microsoft.com/office/drawing/2014/main" id="{BDC01315-7E1C-4722-8ABC-8B25544D191C}"/>
                    </a:ext>
                  </a:extLst>
                </p:cNvPr>
                <p:cNvSpPr/>
                <p:nvPr/>
              </p:nvSpPr>
              <p:spPr>
                <a:xfrm>
                  <a:off x="-7640" y="2352481"/>
                  <a:ext cx="697789" cy="156516"/>
                </a:xfrm>
                <a:prstGeom prst="rect">
                  <a:avLst/>
                </a:prstGeom>
                <a:solidFill>
                  <a:srgbClr val="00B050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1" name="Rectangle 910">
                  <a:extLst>
                    <a:ext uri="{FF2B5EF4-FFF2-40B4-BE49-F238E27FC236}">
                      <a16:creationId xmlns:a16="http://schemas.microsoft.com/office/drawing/2014/main" id="{7874FC9C-1F0B-4E48-ABAC-24EA43BD4558}"/>
                    </a:ext>
                  </a:extLst>
                </p:cNvPr>
                <p:cNvSpPr/>
                <p:nvPr/>
              </p:nvSpPr>
              <p:spPr>
                <a:xfrm>
                  <a:off x="-7640" y="2195965"/>
                  <a:ext cx="697789" cy="156516"/>
                </a:xfrm>
                <a:prstGeom prst="rect">
                  <a:avLst/>
                </a:prstGeom>
                <a:solidFill>
                  <a:srgbClr val="00B0F0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2" name="Rectangle 911">
                  <a:extLst>
                    <a:ext uri="{FF2B5EF4-FFF2-40B4-BE49-F238E27FC236}">
                      <a16:creationId xmlns:a16="http://schemas.microsoft.com/office/drawing/2014/main" id="{C7524A03-161E-4270-AB33-AFC72E7161BA}"/>
                    </a:ext>
                  </a:extLst>
                </p:cNvPr>
                <p:cNvSpPr/>
                <p:nvPr/>
              </p:nvSpPr>
              <p:spPr>
                <a:xfrm>
                  <a:off x="-7640" y="2665514"/>
                  <a:ext cx="697789" cy="15651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3" name="Rectangle 912">
                  <a:extLst>
                    <a:ext uri="{FF2B5EF4-FFF2-40B4-BE49-F238E27FC236}">
                      <a16:creationId xmlns:a16="http://schemas.microsoft.com/office/drawing/2014/main" id="{1FCAEA7C-9420-4628-9BE6-E6E5F8887062}"/>
                    </a:ext>
                  </a:extLst>
                </p:cNvPr>
                <p:cNvSpPr/>
                <p:nvPr/>
              </p:nvSpPr>
              <p:spPr>
                <a:xfrm>
                  <a:off x="-7640" y="2508998"/>
                  <a:ext cx="697789" cy="156516"/>
                </a:xfrm>
                <a:prstGeom prst="rect">
                  <a:avLst/>
                </a:prstGeom>
                <a:solidFill>
                  <a:srgbClr val="FFC000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4" name="Rectangle 913">
                  <a:extLst>
                    <a:ext uri="{FF2B5EF4-FFF2-40B4-BE49-F238E27FC236}">
                      <a16:creationId xmlns:a16="http://schemas.microsoft.com/office/drawing/2014/main" id="{20F9C560-B1D3-4873-9EFC-D9B48314B2E8}"/>
                    </a:ext>
                  </a:extLst>
                </p:cNvPr>
                <p:cNvSpPr/>
                <p:nvPr/>
              </p:nvSpPr>
              <p:spPr>
                <a:xfrm>
                  <a:off x="-9618" y="2352481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5" name="Rectangle 914">
                  <a:extLst>
                    <a:ext uri="{FF2B5EF4-FFF2-40B4-BE49-F238E27FC236}">
                      <a16:creationId xmlns:a16="http://schemas.microsoft.com/office/drawing/2014/main" id="{EEF71911-4656-4B63-97F2-E6EA1388DCD2}"/>
                    </a:ext>
                  </a:extLst>
                </p:cNvPr>
                <p:cNvSpPr/>
                <p:nvPr/>
              </p:nvSpPr>
              <p:spPr>
                <a:xfrm>
                  <a:off x="-9618" y="2195965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6" name="Rectangle 915">
                  <a:extLst>
                    <a:ext uri="{FF2B5EF4-FFF2-40B4-BE49-F238E27FC236}">
                      <a16:creationId xmlns:a16="http://schemas.microsoft.com/office/drawing/2014/main" id="{4A255940-8449-47BF-ABE9-9F84B9FD89E0}"/>
                    </a:ext>
                  </a:extLst>
                </p:cNvPr>
                <p:cNvSpPr/>
                <p:nvPr/>
              </p:nvSpPr>
              <p:spPr>
                <a:xfrm>
                  <a:off x="-9618" y="2665514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7" name="Rectangle 916">
                  <a:extLst>
                    <a:ext uri="{FF2B5EF4-FFF2-40B4-BE49-F238E27FC236}">
                      <a16:creationId xmlns:a16="http://schemas.microsoft.com/office/drawing/2014/main" id="{23424702-E1F8-4DB8-931F-8709DB45F96B}"/>
                    </a:ext>
                  </a:extLst>
                </p:cNvPr>
                <p:cNvSpPr/>
                <p:nvPr/>
              </p:nvSpPr>
              <p:spPr>
                <a:xfrm>
                  <a:off x="-9618" y="2508998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8" name="Rectangle 917">
                  <a:extLst>
                    <a:ext uri="{FF2B5EF4-FFF2-40B4-BE49-F238E27FC236}">
                      <a16:creationId xmlns:a16="http://schemas.microsoft.com/office/drawing/2014/main" id="{F62ABE00-CD17-4A0C-B1C9-7419C302E8B5}"/>
                    </a:ext>
                  </a:extLst>
                </p:cNvPr>
                <p:cNvSpPr/>
                <p:nvPr/>
              </p:nvSpPr>
              <p:spPr>
                <a:xfrm>
                  <a:off x="-7789" y="2822370"/>
                  <a:ext cx="697789" cy="15651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9" name="Rectangle 918">
                  <a:extLst>
                    <a:ext uri="{FF2B5EF4-FFF2-40B4-BE49-F238E27FC236}">
                      <a16:creationId xmlns:a16="http://schemas.microsoft.com/office/drawing/2014/main" id="{2E8BBA4D-8966-40E1-A088-00ACB57C2475}"/>
                    </a:ext>
                  </a:extLst>
                </p:cNvPr>
                <p:cNvSpPr/>
                <p:nvPr/>
              </p:nvSpPr>
              <p:spPr>
                <a:xfrm>
                  <a:off x="-9767" y="2822370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920" name="Group 919">
                <a:extLst>
                  <a:ext uri="{FF2B5EF4-FFF2-40B4-BE49-F238E27FC236}">
                    <a16:creationId xmlns:a16="http://schemas.microsoft.com/office/drawing/2014/main" id="{9197B9AE-76DC-4ED1-9879-99A2C5B10FD8}"/>
                  </a:ext>
                </a:extLst>
              </p:cNvPr>
              <p:cNvGrpSpPr/>
              <p:nvPr/>
            </p:nvGrpSpPr>
            <p:grpSpPr>
              <a:xfrm>
                <a:off x="9509887" y="3360465"/>
                <a:ext cx="274320" cy="128016"/>
                <a:chOff x="-10297" y="3581792"/>
                <a:chExt cx="699767" cy="313032"/>
              </a:xfrm>
            </p:grpSpPr>
            <p:sp>
              <p:nvSpPr>
                <p:cNvPr id="921" name="Rectangle 920">
                  <a:extLst>
                    <a:ext uri="{FF2B5EF4-FFF2-40B4-BE49-F238E27FC236}">
                      <a16:creationId xmlns:a16="http://schemas.microsoft.com/office/drawing/2014/main" id="{2F215224-687B-455D-90C5-416EEB05AD96}"/>
                    </a:ext>
                  </a:extLst>
                </p:cNvPr>
                <p:cNvSpPr/>
                <p:nvPr/>
              </p:nvSpPr>
              <p:spPr>
                <a:xfrm>
                  <a:off x="-8319" y="3738308"/>
                  <a:ext cx="697789" cy="156516"/>
                </a:xfrm>
                <a:prstGeom prst="rect">
                  <a:avLst/>
                </a:prstGeom>
                <a:solidFill>
                  <a:srgbClr val="00B0F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2" name="Rectangle 921">
                  <a:extLst>
                    <a:ext uri="{FF2B5EF4-FFF2-40B4-BE49-F238E27FC236}">
                      <a16:creationId xmlns:a16="http://schemas.microsoft.com/office/drawing/2014/main" id="{9396A948-6B0B-441A-A520-9038B39A79F8}"/>
                    </a:ext>
                  </a:extLst>
                </p:cNvPr>
                <p:cNvSpPr/>
                <p:nvPr/>
              </p:nvSpPr>
              <p:spPr>
                <a:xfrm>
                  <a:off x="-8319" y="3581792"/>
                  <a:ext cx="697789" cy="156516"/>
                </a:xfrm>
                <a:prstGeom prst="rect">
                  <a:avLst/>
                </a:prstGeom>
                <a:solidFill>
                  <a:srgbClr val="00B050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3" name="Rectangle 922">
                  <a:extLst>
                    <a:ext uri="{FF2B5EF4-FFF2-40B4-BE49-F238E27FC236}">
                      <a16:creationId xmlns:a16="http://schemas.microsoft.com/office/drawing/2014/main" id="{1590C6D1-5781-4089-9583-F1FC6F972FC8}"/>
                    </a:ext>
                  </a:extLst>
                </p:cNvPr>
                <p:cNvSpPr/>
                <p:nvPr/>
              </p:nvSpPr>
              <p:spPr>
                <a:xfrm>
                  <a:off x="-10297" y="3738308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4" name="Rectangle 923">
                  <a:extLst>
                    <a:ext uri="{FF2B5EF4-FFF2-40B4-BE49-F238E27FC236}">
                      <a16:creationId xmlns:a16="http://schemas.microsoft.com/office/drawing/2014/main" id="{01410E8B-5C67-4AA5-B3EA-10832D987F90}"/>
                    </a:ext>
                  </a:extLst>
                </p:cNvPr>
                <p:cNvSpPr/>
                <p:nvPr/>
              </p:nvSpPr>
              <p:spPr>
                <a:xfrm>
                  <a:off x="-10297" y="3581792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925" name="Group 924">
                <a:extLst>
                  <a:ext uri="{FF2B5EF4-FFF2-40B4-BE49-F238E27FC236}">
                    <a16:creationId xmlns:a16="http://schemas.microsoft.com/office/drawing/2014/main" id="{CCAE95DA-F979-42F1-B66D-36C360703DF3}"/>
                  </a:ext>
                </a:extLst>
              </p:cNvPr>
              <p:cNvGrpSpPr/>
              <p:nvPr/>
            </p:nvGrpSpPr>
            <p:grpSpPr>
              <a:xfrm>
                <a:off x="9519654" y="5979712"/>
                <a:ext cx="274320" cy="320040"/>
                <a:chOff x="0" y="5935208"/>
                <a:chExt cx="700298" cy="787009"/>
              </a:xfrm>
            </p:grpSpPr>
            <p:sp>
              <p:nvSpPr>
                <p:cNvPr id="926" name="Rectangle 925">
                  <a:extLst>
                    <a:ext uri="{FF2B5EF4-FFF2-40B4-BE49-F238E27FC236}">
                      <a16:creationId xmlns:a16="http://schemas.microsoft.com/office/drawing/2014/main" id="{725CB95C-3A0C-4B4F-A385-260340E8571E}"/>
                    </a:ext>
                  </a:extLst>
                </p:cNvPr>
                <p:cNvSpPr/>
                <p:nvPr/>
              </p:nvSpPr>
              <p:spPr>
                <a:xfrm>
                  <a:off x="2509" y="6091725"/>
                  <a:ext cx="697789" cy="15651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7" name="Rectangle 926">
                  <a:extLst>
                    <a:ext uri="{FF2B5EF4-FFF2-40B4-BE49-F238E27FC236}">
                      <a16:creationId xmlns:a16="http://schemas.microsoft.com/office/drawing/2014/main" id="{6CAD5F5C-1FEC-4783-A088-381657BE2C01}"/>
                    </a:ext>
                  </a:extLst>
                </p:cNvPr>
                <p:cNvSpPr/>
                <p:nvPr/>
              </p:nvSpPr>
              <p:spPr>
                <a:xfrm>
                  <a:off x="2509" y="5935208"/>
                  <a:ext cx="697789" cy="156516"/>
                </a:xfrm>
                <a:prstGeom prst="rect">
                  <a:avLst/>
                </a:prstGeom>
                <a:solidFill>
                  <a:srgbClr val="7030A0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8" name="Rectangle 927">
                  <a:extLst>
                    <a:ext uri="{FF2B5EF4-FFF2-40B4-BE49-F238E27FC236}">
                      <a16:creationId xmlns:a16="http://schemas.microsoft.com/office/drawing/2014/main" id="{76AFB1FB-FA17-4AA2-A742-3D35F0D0FF4D}"/>
                    </a:ext>
                  </a:extLst>
                </p:cNvPr>
                <p:cNvSpPr/>
                <p:nvPr/>
              </p:nvSpPr>
              <p:spPr>
                <a:xfrm>
                  <a:off x="2509" y="6248242"/>
                  <a:ext cx="697789" cy="156516"/>
                </a:xfrm>
                <a:prstGeom prst="rect">
                  <a:avLst/>
                </a:prstGeom>
                <a:solidFill>
                  <a:srgbClr val="00B0F0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9" name="Rectangle 928">
                  <a:extLst>
                    <a:ext uri="{FF2B5EF4-FFF2-40B4-BE49-F238E27FC236}">
                      <a16:creationId xmlns:a16="http://schemas.microsoft.com/office/drawing/2014/main" id="{062433EE-A4CA-4DD1-9E55-FB98206EB298}"/>
                    </a:ext>
                  </a:extLst>
                </p:cNvPr>
                <p:cNvSpPr/>
                <p:nvPr/>
              </p:nvSpPr>
              <p:spPr>
                <a:xfrm>
                  <a:off x="531" y="6091725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0" name="Rectangle 929">
                  <a:extLst>
                    <a:ext uri="{FF2B5EF4-FFF2-40B4-BE49-F238E27FC236}">
                      <a16:creationId xmlns:a16="http://schemas.microsoft.com/office/drawing/2014/main" id="{33945522-A7D0-44D5-9523-5D66BB920E82}"/>
                    </a:ext>
                  </a:extLst>
                </p:cNvPr>
                <p:cNvSpPr/>
                <p:nvPr/>
              </p:nvSpPr>
              <p:spPr>
                <a:xfrm>
                  <a:off x="531" y="5935208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1" name="Rectangle 930">
                  <a:extLst>
                    <a:ext uri="{FF2B5EF4-FFF2-40B4-BE49-F238E27FC236}">
                      <a16:creationId xmlns:a16="http://schemas.microsoft.com/office/drawing/2014/main" id="{0EFEA336-13FB-47D1-A81E-915319E5D581}"/>
                    </a:ext>
                  </a:extLst>
                </p:cNvPr>
                <p:cNvSpPr/>
                <p:nvPr/>
              </p:nvSpPr>
              <p:spPr>
                <a:xfrm>
                  <a:off x="531" y="6248242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2" name="Rectangle 931">
                  <a:extLst>
                    <a:ext uri="{FF2B5EF4-FFF2-40B4-BE49-F238E27FC236}">
                      <a16:creationId xmlns:a16="http://schemas.microsoft.com/office/drawing/2014/main" id="{3D315B81-D871-4FE3-871C-B5526F45E195}"/>
                    </a:ext>
                  </a:extLst>
                </p:cNvPr>
                <p:cNvSpPr/>
                <p:nvPr/>
              </p:nvSpPr>
              <p:spPr>
                <a:xfrm>
                  <a:off x="1978" y="6565701"/>
                  <a:ext cx="697789" cy="156516"/>
                </a:xfrm>
                <a:prstGeom prst="rect">
                  <a:avLst/>
                </a:prstGeom>
                <a:solidFill>
                  <a:srgbClr val="00B0F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3" name="Rectangle 932">
                  <a:extLst>
                    <a:ext uri="{FF2B5EF4-FFF2-40B4-BE49-F238E27FC236}">
                      <a16:creationId xmlns:a16="http://schemas.microsoft.com/office/drawing/2014/main" id="{3F4EC9F8-3895-4A41-9192-470D6AE13223}"/>
                    </a:ext>
                  </a:extLst>
                </p:cNvPr>
                <p:cNvSpPr/>
                <p:nvPr/>
              </p:nvSpPr>
              <p:spPr>
                <a:xfrm>
                  <a:off x="1978" y="6409185"/>
                  <a:ext cx="697789" cy="156516"/>
                </a:xfrm>
                <a:prstGeom prst="rect">
                  <a:avLst/>
                </a:prstGeom>
                <a:solidFill>
                  <a:srgbClr val="00B050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4" name="Rectangle 933">
                  <a:extLst>
                    <a:ext uri="{FF2B5EF4-FFF2-40B4-BE49-F238E27FC236}">
                      <a16:creationId xmlns:a16="http://schemas.microsoft.com/office/drawing/2014/main" id="{65AF5B13-EDD2-40D0-8551-BA5AEE654E47}"/>
                    </a:ext>
                  </a:extLst>
                </p:cNvPr>
                <p:cNvSpPr/>
                <p:nvPr/>
              </p:nvSpPr>
              <p:spPr>
                <a:xfrm>
                  <a:off x="0" y="6565701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5" name="Rectangle 934">
                  <a:extLst>
                    <a:ext uri="{FF2B5EF4-FFF2-40B4-BE49-F238E27FC236}">
                      <a16:creationId xmlns:a16="http://schemas.microsoft.com/office/drawing/2014/main" id="{37F9413C-AABF-44A2-9EE0-4BAA9B141C65}"/>
                    </a:ext>
                  </a:extLst>
                </p:cNvPr>
                <p:cNvSpPr/>
                <p:nvPr/>
              </p:nvSpPr>
              <p:spPr>
                <a:xfrm>
                  <a:off x="0" y="6409185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936" name="Group 935">
                <a:extLst>
                  <a:ext uri="{FF2B5EF4-FFF2-40B4-BE49-F238E27FC236}">
                    <a16:creationId xmlns:a16="http://schemas.microsoft.com/office/drawing/2014/main" id="{972A990F-3181-49EB-8D14-B9F5B75DF403}"/>
                  </a:ext>
                </a:extLst>
              </p:cNvPr>
              <p:cNvGrpSpPr/>
              <p:nvPr/>
            </p:nvGrpSpPr>
            <p:grpSpPr>
              <a:xfrm>
                <a:off x="10622486" y="2308360"/>
                <a:ext cx="274320" cy="192024"/>
                <a:chOff x="1503507" y="3584988"/>
                <a:chExt cx="699767" cy="469550"/>
              </a:xfrm>
            </p:grpSpPr>
            <p:sp>
              <p:nvSpPr>
                <p:cNvPr id="937" name="Rectangle 936">
                  <a:extLst>
                    <a:ext uri="{FF2B5EF4-FFF2-40B4-BE49-F238E27FC236}">
                      <a16:creationId xmlns:a16="http://schemas.microsoft.com/office/drawing/2014/main" id="{AC34643B-B414-4924-8F88-E816C76DF7A0}"/>
                    </a:ext>
                  </a:extLst>
                </p:cNvPr>
                <p:cNvSpPr/>
                <p:nvPr/>
              </p:nvSpPr>
              <p:spPr>
                <a:xfrm>
                  <a:off x="1505485" y="3741506"/>
                  <a:ext cx="697789" cy="156516"/>
                </a:xfrm>
                <a:prstGeom prst="rect">
                  <a:avLst/>
                </a:prstGeom>
                <a:solidFill>
                  <a:srgbClr val="00B0F0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8" name="Rectangle 937">
                  <a:extLst>
                    <a:ext uri="{FF2B5EF4-FFF2-40B4-BE49-F238E27FC236}">
                      <a16:creationId xmlns:a16="http://schemas.microsoft.com/office/drawing/2014/main" id="{B93DACCC-C625-493B-B7A2-8A606C99636E}"/>
                    </a:ext>
                  </a:extLst>
                </p:cNvPr>
                <p:cNvSpPr/>
                <p:nvPr/>
              </p:nvSpPr>
              <p:spPr>
                <a:xfrm>
                  <a:off x="1505485" y="3584988"/>
                  <a:ext cx="697789" cy="156516"/>
                </a:xfrm>
                <a:prstGeom prst="rect">
                  <a:avLst/>
                </a:prstGeom>
                <a:solidFill>
                  <a:srgbClr val="00B0F0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9" name="Rectangle 938">
                  <a:extLst>
                    <a:ext uri="{FF2B5EF4-FFF2-40B4-BE49-F238E27FC236}">
                      <a16:creationId xmlns:a16="http://schemas.microsoft.com/office/drawing/2014/main" id="{DEAD9BDE-1BB5-48D7-B876-B9BDE2AFBE85}"/>
                    </a:ext>
                  </a:extLst>
                </p:cNvPr>
                <p:cNvSpPr/>
                <p:nvPr/>
              </p:nvSpPr>
              <p:spPr>
                <a:xfrm>
                  <a:off x="1505485" y="3898022"/>
                  <a:ext cx="697789" cy="156516"/>
                </a:xfrm>
                <a:prstGeom prst="rect">
                  <a:avLst/>
                </a:prstGeom>
                <a:solidFill>
                  <a:srgbClr val="00B0F0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0" name="Rectangle 939">
                  <a:extLst>
                    <a:ext uri="{FF2B5EF4-FFF2-40B4-BE49-F238E27FC236}">
                      <a16:creationId xmlns:a16="http://schemas.microsoft.com/office/drawing/2014/main" id="{2D08A1D8-43D4-49C7-B949-05C0FCB195BD}"/>
                    </a:ext>
                  </a:extLst>
                </p:cNvPr>
                <p:cNvSpPr/>
                <p:nvPr/>
              </p:nvSpPr>
              <p:spPr>
                <a:xfrm>
                  <a:off x="1503507" y="3741506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1" name="Rectangle 940">
                  <a:extLst>
                    <a:ext uri="{FF2B5EF4-FFF2-40B4-BE49-F238E27FC236}">
                      <a16:creationId xmlns:a16="http://schemas.microsoft.com/office/drawing/2014/main" id="{10B14950-EFFF-4AB7-934D-9C6F28617FD4}"/>
                    </a:ext>
                  </a:extLst>
                </p:cNvPr>
                <p:cNvSpPr/>
                <p:nvPr/>
              </p:nvSpPr>
              <p:spPr>
                <a:xfrm>
                  <a:off x="1503507" y="3584988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2" name="Rectangle 941">
                  <a:extLst>
                    <a:ext uri="{FF2B5EF4-FFF2-40B4-BE49-F238E27FC236}">
                      <a16:creationId xmlns:a16="http://schemas.microsoft.com/office/drawing/2014/main" id="{7AFF853C-6A1D-4B4D-B78A-8BF0421DB8A5}"/>
                    </a:ext>
                  </a:extLst>
                </p:cNvPr>
                <p:cNvSpPr/>
                <p:nvPr/>
              </p:nvSpPr>
              <p:spPr>
                <a:xfrm>
                  <a:off x="1503507" y="3898022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943" name="Straight Arrow Connector 942">
                <a:extLst>
                  <a:ext uri="{FF2B5EF4-FFF2-40B4-BE49-F238E27FC236}">
                    <a16:creationId xmlns:a16="http://schemas.microsoft.com/office/drawing/2014/main" id="{0C8249A0-2EEA-4F5D-BC16-E96FC655D2DB}"/>
                  </a:ext>
                </a:extLst>
              </p:cNvPr>
              <p:cNvCxnSpPr>
                <a:stCxn id="921" idx="3"/>
                <a:endCxn id="941" idx="1"/>
              </p:cNvCxnSpPr>
              <p:nvPr/>
            </p:nvCxnSpPr>
            <p:spPr>
              <a:xfrm flipV="1">
                <a:off x="9784208" y="2340365"/>
                <a:ext cx="838279" cy="1116113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4" name="Straight Arrow Connector 943">
                <a:extLst>
                  <a:ext uri="{FF2B5EF4-FFF2-40B4-BE49-F238E27FC236}">
                    <a16:creationId xmlns:a16="http://schemas.microsoft.com/office/drawing/2014/main" id="{6803517F-84AC-4CEB-A0FB-C663DF172C0A}"/>
                  </a:ext>
                </a:extLst>
              </p:cNvPr>
              <p:cNvCxnSpPr>
                <a:stCxn id="928" idx="3"/>
                <a:endCxn id="940" idx="1"/>
              </p:cNvCxnSpPr>
              <p:nvPr/>
            </p:nvCxnSpPr>
            <p:spPr>
              <a:xfrm flipV="1">
                <a:off x="9793974" y="2404374"/>
                <a:ext cx="828512" cy="3734459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5" name="Straight Arrow Connector 944">
                <a:extLst>
                  <a:ext uri="{FF2B5EF4-FFF2-40B4-BE49-F238E27FC236}">
                    <a16:creationId xmlns:a16="http://schemas.microsoft.com/office/drawing/2014/main" id="{CD49BF97-6558-4759-B1AA-8250E2BD973A}"/>
                  </a:ext>
                </a:extLst>
              </p:cNvPr>
              <p:cNvCxnSpPr>
                <a:stCxn id="932" idx="3"/>
                <a:endCxn id="942" idx="1"/>
              </p:cNvCxnSpPr>
              <p:nvPr/>
            </p:nvCxnSpPr>
            <p:spPr>
              <a:xfrm flipV="1">
                <a:off x="9793766" y="2468380"/>
                <a:ext cx="828720" cy="3799548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46" name="Group 945">
                <a:extLst>
                  <a:ext uri="{FF2B5EF4-FFF2-40B4-BE49-F238E27FC236}">
                    <a16:creationId xmlns:a16="http://schemas.microsoft.com/office/drawing/2014/main" id="{8D1BE396-AB2F-4BFB-9086-B8D8910CF7B9}"/>
                  </a:ext>
                </a:extLst>
              </p:cNvPr>
              <p:cNvGrpSpPr/>
              <p:nvPr/>
            </p:nvGrpSpPr>
            <p:grpSpPr>
              <a:xfrm>
                <a:off x="10615842" y="6193831"/>
                <a:ext cx="274320" cy="192024"/>
                <a:chOff x="1501532" y="5950339"/>
                <a:chExt cx="699763" cy="469550"/>
              </a:xfrm>
            </p:grpSpPr>
            <p:sp>
              <p:nvSpPr>
                <p:cNvPr id="947" name="Rectangle 946">
                  <a:extLst>
                    <a:ext uri="{FF2B5EF4-FFF2-40B4-BE49-F238E27FC236}">
                      <a16:creationId xmlns:a16="http://schemas.microsoft.com/office/drawing/2014/main" id="{50F6433B-FCF3-46DC-92FC-62A2E0CA6424}"/>
                    </a:ext>
                  </a:extLst>
                </p:cNvPr>
                <p:cNvSpPr/>
                <p:nvPr/>
              </p:nvSpPr>
              <p:spPr>
                <a:xfrm>
                  <a:off x="1503506" y="6106856"/>
                  <a:ext cx="697789" cy="156516"/>
                </a:xfrm>
                <a:prstGeom prst="rect">
                  <a:avLst/>
                </a:prstGeom>
                <a:solidFill>
                  <a:srgbClr val="00B050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8" name="Rectangle 947">
                  <a:extLst>
                    <a:ext uri="{FF2B5EF4-FFF2-40B4-BE49-F238E27FC236}">
                      <a16:creationId xmlns:a16="http://schemas.microsoft.com/office/drawing/2014/main" id="{0FC997A5-0DC1-4366-A805-F651A67BBFEE}"/>
                    </a:ext>
                  </a:extLst>
                </p:cNvPr>
                <p:cNvSpPr/>
                <p:nvPr/>
              </p:nvSpPr>
              <p:spPr>
                <a:xfrm>
                  <a:off x="1503506" y="5950339"/>
                  <a:ext cx="697789" cy="156516"/>
                </a:xfrm>
                <a:prstGeom prst="rect">
                  <a:avLst/>
                </a:prstGeom>
                <a:solidFill>
                  <a:srgbClr val="00B050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9" name="Rectangle 948">
                  <a:extLst>
                    <a:ext uri="{FF2B5EF4-FFF2-40B4-BE49-F238E27FC236}">
                      <a16:creationId xmlns:a16="http://schemas.microsoft.com/office/drawing/2014/main" id="{35061E16-99EC-47FF-989C-708C4F8B7415}"/>
                    </a:ext>
                  </a:extLst>
                </p:cNvPr>
                <p:cNvSpPr/>
                <p:nvPr/>
              </p:nvSpPr>
              <p:spPr>
                <a:xfrm>
                  <a:off x="1503506" y="6263373"/>
                  <a:ext cx="697789" cy="156516"/>
                </a:xfrm>
                <a:prstGeom prst="rect">
                  <a:avLst/>
                </a:prstGeom>
                <a:solidFill>
                  <a:srgbClr val="00B050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50" name="Rectangle 949">
                  <a:extLst>
                    <a:ext uri="{FF2B5EF4-FFF2-40B4-BE49-F238E27FC236}">
                      <a16:creationId xmlns:a16="http://schemas.microsoft.com/office/drawing/2014/main" id="{4CEF02A4-B4D5-48D4-9555-B4D83C6DF535}"/>
                    </a:ext>
                  </a:extLst>
                </p:cNvPr>
                <p:cNvSpPr/>
                <p:nvPr/>
              </p:nvSpPr>
              <p:spPr>
                <a:xfrm>
                  <a:off x="1501532" y="6106856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51" name="Rectangle 950">
                  <a:extLst>
                    <a:ext uri="{FF2B5EF4-FFF2-40B4-BE49-F238E27FC236}">
                      <a16:creationId xmlns:a16="http://schemas.microsoft.com/office/drawing/2014/main" id="{F92D68B7-259C-4407-93C8-5DB3C4E16E20}"/>
                    </a:ext>
                  </a:extLst>
                </p:cNvPr>
                <p:cNvSpPr/>
                <p:nvPr/>
              </p:nvSpPr>
              <p:spPr>
                <a:xfrm>
                  <a:off x="1501532" y="5950339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52" name="Rectangle 951">
                  <a:extLst>
                    <a:ext uri="{FF2B5EF4-FFF2-40B4-BE49-F238E27FC236}">
                      <a16:creationId xmlns:a16="http://schemas.microsoft.com/office/drawing/2014/main" id="{7C5E55DE-489F-4235-A6EC-B65BB890F107}"/>
                    </a:ext>
                  </a:extLst>
                </p:cNvPr>
                <p:cNvSpPr/>
                <p:nvPr/>
              </p:nvSpPr>
              <p:spPr>
                <a:xfrm>
                  <a:off x="1501532" y="6263373"/>
                  <a:ext cx="348894" cy="156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953" name="Straight Arrow Connector 952">
                <a:extLst>
                  <a:ext uri="{FF2B5EF4-FFF2-40B4-BE49-F238E27FC236}">
                    <a16:creationId xmlns:a16="http://schemas.microsoft.com/office/drawing/2014/main" id="{6B5A7B0D-B2EF-463F-AE21-E2622AF7CFAC}"/>
                  </a:ext>
                </a:extLst>
              </p:cNvPr>
              <p:cNvCxnSpPr>
                <a:stCxn id="922" idx="3"/>
                <a:endCxn id="951" idx="1"/>
              </p:cNvCxnSpPr>
              <p:nvPr/>
            </p:nvCxnSpPr>
            <p:spPr>
              <a:xfrm>
                <a:off x="9784208" y="3392469"/>
                <a:ext cx="831635" cy="283336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4" name="Straight Arrow Connector 953">
                <a:extLst>
                  <a:ext uri="{FF2B5EF4-FFF2-40B4-BE49-F238E27FC236}">
                    <a16:creationId xmlns:a16="http://schemas.microsoft.com/office/drawing/2014/main" id="{EB05B797-B8DD-4AF5-BEF7-B7DCF4727AB9}"/>
                  </a:ext>
                </a:extLst>
              </p:cNvPr>
              <p:cNvCxnSpPr>
                <a:stCxn id="851" idx="3"/>
                <a:endCxn id="950" idx="1"/>
              </p:cNvCxnSpPr>
              <p:nvPr/>
            </p:nvCxnSpPr>
            <p:spPr>
              <a:xfrm>
                <a:off x="9789214" y="4939529"/>
                <a:ext cx="826629" cy="1350314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5" name="Straight Arrow Connector 954">
                <a:extLst>
                  <a:ext uri="{FF2B5EF4-FFF2-40B4-BE49-F238E27FC236}">
                    <a16:creationId xmlns:a16="http://schemas.microsoft.com/office/drawing/2014/main" id="{86B578EB-53EC-4538-B8C9-A82761180F98}"/>
                  </a:ext>
                </a:extLst>
              </p:cNvPr>
              <p:cNvCxnSpPr>
                <a:stCxn id="933" idx="3"/>
                <a:endCxn id="952" idx="1"/>
              </p:cNvCxnSpPr>
              <p:nvPr/>
            </p:nvCxnSpPr>
            <p:spPr>
              <a:xfrm>
                <a:off x="9793766" y="6204281"/>
                <a:ext cx="822076" cy="149571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56" name="Group 955">
                <a:extLst>
                  <a:ext uri="{FF2B5EF4-FFF2-40B4-BE49-F238E27FC236}">
                    <a16:creationId xmlns:a16="http://schemas.microsoft.com/office/drawing/2014/main" id="{366E839D-BC8D-42BA-9369-FA2D29F4C84F}"/>
                  </a:ext>
                </a:extLst>
              </p:cNvPr>
              <p:cNvGrpSpPr/>
              <p:nvPr/>
            </p:nvGrpSpPr>
            <p:grpSpPr>
              <a:xfrm>
                <a:off x="10615454" y="4863107"/>
                <a:ext cx="274320" cy="64008"/>
                <a:chOff x="1871392" y="4931652"/>
                <a:chExt cx="274320" cy="64008"/>
              </a:xfrm>
            </p:grpSpPr>
            <p:sp>
              <p:nvSpPr>
                <p:cNvPr id="957" name="Rectangle 956">
                  <a:extLst>
                    <a:ext uri="{FF2B5EF4-FFF2-40B4-BE49-F238E27FC236}">
                      <a16:creationId xmlns:a16="http://schemas.microsoft.com/office/drawing/2014/main" id="{48CFED05-B558-4488-8DC4-A8599F90D59D}"/>
                    </a:ext>
                  </a:extLst>
                </p:cNvPr>
                <p:cNvSpPr/>
                <p:nvPr/>
              </p:nvSpPr>
              <p:spPr>
                <a:xfrm>
                  <a:off x="1872167" y="4931652"/>
                  <a:ext cx="273545" cy="64008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58" name="Rectangle 957">
                  <a:extLst>
                    <a:ext uri="{FF2B5EF4-FFF2-40B4-BE49-F238E27FC236}">
                      <a16:creationId xmlns:a16="http://schemas.microsoft.com/office/drawing/2014/main" id="{06213009-5D6E-4775-9000-CCEBB8253F30}"/>
                    </a:ext>
                  </a:extLst>
                </p:cNvPr>
                <p:cNvSpPr/>
                <p:nvPr/>
              </p:nvSpPr>
              <p:spPr>
                <a:xfrm>
                  <a:off x="1871392" y="4931652"/>
                  <a:ext cx="136772" cy="6400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959" name="Straight Arrow Connector 958">
                <a:extLst>
                  <a:ext uri="{FF2B5EF4-FFF2-40B4-BE49-F238E27FC236}">
                    <a16:creationId xmlns:a16="http://schemas.microsoft.com/office/drawing/2014/main" id="{BDD48AD3-1CD5-4784-B7F0-38238F7E7F83}"/>
                  </a:ext>
                </a:extLst>
              </p:cNvPr>
              <p:cNvCxnSpPr>
                <a:stCxn id="918" idx="3"/>
                <a:endCxn id="878" idx="1"/>
              </p:cNvCxnSpPr>
              <p:nvPr/>
            </p:nvCxnSpPr>
            <p:spPr>
              <a:xfrm>
                <a:off x="9784148" y="2401258"/>
                <a:ext cx="831694" cy="242627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6" name="Rectangle 1175">
              <a:extLst>
                <a:ext uri="{FF2B5EF4-FFF2-40B4-BE49-F238E27FC236}">
                  <a16:creationId xmlns:a16="http://schemas.microsoft.com/office/drawing/2014/main" id="{2D154803-BE30-4FA6-8469-23D2C5BB6E23}"/>
                </a:ext>
              </a:extLst>
            </p:cNvPr>
            <p:cNvSpPr/>
            <p:nvPr/>
          </p:nvSpPr>
          <p:spPr>
            <a:xfrm>
              <a:off x="7661147" y="381574"/>
              <a:ext cx="1444302" cy="43916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ED7D31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All to all comm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F0097CF-EB66-4EE8-BFB0-4B22AA4A6195}"/>
              </a:ext>
            </a:extLst>
          </p:cNvPr>
          <p:cNvGrpSpPr/>
          <p:nvPr/>
        </p:nvGrpSpPr>
        <p:grpSpPr>
          <a:xfrm>
            <a:off x="7534668" y="646544"/>
            <a:ext cx="1302018" cy="6134597"/>
            <a:chOff x="9176088" y="381573"/>
            <a:chExt cx="1302018" cy="6134597"/>
          </a:xfrm>
        </p:grpSpPr>
        <p:sp>
          <p:nvSpPr>
            <p:cNvPr id="965" name="Rectangle 964">
              <a:extLst>
                <a:ext uri="{FF2B5EF4-FFF2-40B4-BE49-F238E27FC236}">
                  <a16:creationId xmlns:a16="http://schemas.microsoft.com/office/drawing/2014/main" id="{933E7498-6EE2-451E-91A1-601A1F850361}"/>
                </a:ext>
              </a:extLst>
            </p:cNvPr>
            <p:cNvSpPr/>
            <p:nvPr/>
          </p:nvSpPr>
          <p:spPr>
            <a:xfrm flipH="1">
              <a:off x="9176088" y="3488390"/>
              <a:ext cx="1294481" cy="9355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6" name="Rectangle 965">
              <a:extLst>
                <a:ext uri="{FF2B5EF4-FFF2-40B4-BE49-F238E27FC236}">
                  <a16:creationId xmlns:a16="http://schemas.microsoft.com/office/drawing/2014/main" id="{DCE03971-5246-4E22-A396-208F9737D878}"/>
                </a:ext>
              </a:extLst>
            </p:cNvPr>
            <p:cNvSpPr/>
            <p:nvPr/>
          </p:nvSpPr>
          <p:spPr>
            <a:xfrm flipH="1">
              <a:off x="9176088" y="4536519"/>
              <a:ext cx="1294481" cy="931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7" name="Rectangle 966">
              <a:extLst>
                <a:ext uri="{FF2B5EF4-FFF2-40B4-BE49-F238E27FC236}">
                  <a16:creationId xmlns:a16="http://schemas.microsoft.com/office/drawing/2014/main" id="{44098B60-F5DE-4E6F-B684-2FC18F01AE3B}"/>
                </a:ext>
              </a:extLst>
            </p:cNvPr>
            <p:cNvSpPr/>
            <p:nvPr/>
          </p:nvSpPr>
          <p:spPr>
            <a:xfrm flipH="1">
              <a:off x="9176089" y="5564781"/>
              <a:ext cx="1294481" cy="9513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8" name="Rectangle 967">
              <a:extLst>
                <a:ext uri="{FF2B5EF4-FFF2-40B4-BE49-F238E27FC236}">
                  <a16:creationId xmlns:a16="http://schemas.microsoft.com/office/drawing/2014/main" id="{B06065DC-882A-4129-9041-9930A577BF1A}"/>
                </a:ext>
              </a:extLst>
            </p:cNvPr>
            <p:cNvSpPr/>
            <p:nvPr/>
          </p:nvSpPr>
          <p:spPr>
            <a:xfrm flipH="1">
              <a:off x="9183625" y="2453226"/>
              <a:ext cx="1294481" cy="9340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9" name="Rectangle 968">
              <a:extLst>
                <a:ext uri="{FF2B5EF4-FFF2-40B4-BE49-F238E27FC236}">
                  <a16:creationId xmlns:a16="http://schemas.microsoft.com/office/drawing/2014/main" id="{9A159A71-A94A-4F3C-B506-DFC67AAEA017}"/>
                </a:ext>
              </a:extLst>
            </p:cNvPr>
            <p:cNvSpPr/>
            <p:nvPr/>
          </p:nvSpPr>
          <p:spPr>
            <a:xfrm flipH="1">
              <a:off x="9176778" y="1409743"/>
              <a:ext cx="1298739" cy="9415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975" name="Group 974">
              <a:extLst>
                <a:ext uri="{FF2B5EF4-FFF2-40B4-BE49-F238E27FC236}">
                  <a16:creationId xmlns:a16="http://schemas.microsoft.com/office/drawing/2014/main" id="{3695CAAF-623B-40FF-A011-DCA821795604}"/>
                </a:ext>
              </a:extLst>
            </p:cNvPr>
            <p:cNvGrpSpPr/>
            <p:nvPr/>
          </p:nvGrpSpPr>
          <p:grpSpPr>
            <a:xfrm flipH="1">
              <a:off x="10073771" y="4838117"/>
              <a:ext cx="252572" cy="206243"/>
              <a:chOff x="-4761" y="4708701"/>
              <a:chExt cx="699768" cy="626065"/>
            </a:xfrm>
          </p:grpSpPr>
          <p:sp>
            <p:nvSpPr>
              <p:cNvPr id="1079" name="Rectangle 1078">
                <a:extLst>
                  <a:ext uri="{FF2B5EF4-FFF2-40B4-BE49-F238E27FC236}">
                    <a16:creationId xmlns:a16="http://schemas.microsoft.com/office/drawing/2014/main" id="{097D27E5-A2CB-49B1-A657-669FFD1491AA}"/>
                  </a:ext>
                </a:extLst>
              </p:cNvPr>
              <p:cNvSpPr/>
              <p:nvPr/>
            </p:nvSpPr>
            <p:spPr>
              <a:xfrm>
                <a:off x="-2782" y="4865218"/>
                <a:ext cx="697789" cy="15651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0" name="Rectangle 1079">
                <a:extLst>
                  <a:ext uri="{FF2B5EF4-FFF2-40B4-BE49-F238E27FC236}">
                    <a16:creationId xmlns:a16="http://schemas.microsoft.com/office/drawing/2014/main" id="{92030944-BB24-4E78-A90C-4A16CC4041C6}"/>
                  </a:ext>
                </a:extLst>
              </p:cNvPr>
              <p:cNvSpPr/>
              <p:nvPr/>
            </p:nvSpPr>
            <p:spPr>
              <a:xfrm>
                <a:off x="-2782" y="4708701"/>
                <a:ext cx="697789" cy="15651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1" name="Rectangle 1080">
                <a:extLst>
                  <a:ext uri="{FF2B5EF4-FFF2-40B4-BE49-F238E27FC236}">
                    <a16:creationId xmlns:a16="http://schemas.microsoft.com/office/drawing/2014/main" id="{77C36922-6F86-4CF5-9080-2A88A3C28E02}"/>
                  </a:ext>
                </a:extLst>
              </p:cNvPr>
              <p:cNvSpPr/>
              <p:nvPr/>
            </p:nvSpPr>
            <p:spPr>
              <a:xfrm>
                <a:off x="-2782" y="5178250"/>
                <a:ext cx="697789" cy="15651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2" name="Rectangle 1081">
                <a:extLst>
                  <a:ext uri="{FF2B5EF4-FFF2-40B4-BE49-F238E27FC236}">
                    <a16:creationId xmlns:a16="http://schemas.microsoft.com/office/drawing/2014/main" id="{198FC450-5D96-4674-8D60-50E0EC913E50}"/>
                  </a:ext>
                </a:extLst>
              </p:cNvPr>
              <p:cNvSpPr/>
              <p:nvPr/>
            </p:nvSpPr>
            <p:spPr>
              <a:xfrm>
                <a:off x="-2782" y="5021734"/>
                <a:ext cx="697789" cy="15651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3" name="Rectangle 1082">
                <a:extLst>
                  <a:ext uri="{FF2B5EF4-FFF2-40B4-BE49-F238E27FC236}">
                    <a16:creationId xmlns:a16="http://schemas.microsoft.com/office/drawing/2014/main" id="{0C0942B9-795B-4201-8978-9A5A6FF34E12}"/>
                  </a:ext>
                </a:extLst>
              </p:cNvPr>
              <p:cNvSpPr/>
              <p:nvPr/>
            </p:nvSpPr>
            <p:spPr>
              <a:xfrm>
                <a:off x="-4761" y="4865218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4" name="Rectangle 1083">
                <a:extLst>
                  <a:ext uri="{FF2B5EF4-FFF2-40B4-BE49-F238E27FC236}">
                    <a16:creationId xmlns:a16="http://schemas.microsoft.com/office/drawing/2014/main" id="{18C7CD8B-E6C4-4297-9CDF-E7BD2E10B56B}"/>
                  </a:ext>
                </a:extLst>
              </p:cNvPr>
              <p:cNvSpPr/>
              <p:nvPr/>
            </p:nvSpPr>
            <p:spPr>
              <a:xfrm>
                <a:off x="-4761" y="4708701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5" name="Rectangle 1084">
                <a:extLst>
                  <a:ext uri="{FF2B5EF4-FFF2-40B4-BE49-F238E27FC236}">
                    <a16:creationId xmlns:a16="http://schemas.microsoft.com/office/drawing/2014/main" id="{5CF51846-E350-4B3C-A185-E653B3B98E61}"/>
                  </a:ext>
                </a:extLst>
              </p:cNvPr>
              <p:cNvSpPr/>
              <p:nvPr/>
            </p:nvSpPr>
            <p:spPr>
              <a:xfrm>
                <a:off x="-4761" y="5178250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6" name="Rectangle 1085">
                <a:extLst>
                  <a:ext uri="{FF2B5EF4-FFF2-40B4-BE49-F238E27FC236}">
                    <a16:creationId xmlns:a16="http://schemas.microsoft.com/office/drawing/2014/main" id="{20CA4B04-5EAB-4558-B8AC-5178FDA7F9D4}"/>
                  </a:ext>
                </a:extLst>
              </p:cNvPr>
              <p:cNvSpPr/>
              <p:nvPr/>
            </p:nvSpPr>
            <p:spPr>
              <a:xfrm>
                <a:off x="-4761" y="5021734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976" name="Group 975">
              <a:extLst>
                <a:ext uri="{FF2B5EF4-FFF2-40B4-BE49-F238E27FC236}">
                  <a16:creationId xmlns:a16="http://schemas.microsoft.com/office/drawing/2014/main" id="{38BC4767-1C9E-4E31-BD18-6240F7FA1A10}"/>
                </a:ext>
              </a:extLst>
            </p:cNvPr>
            <p:cNvGrpSpPr/>
            <p:nvPr/>
          </p:nvGrpSpPr>
          <p:grpSpPr>
            <a:xfrm flipH="1">
              <a:off x="9282176" y="1732487"/>
              <a:ext cx="252572" cy="103122"/>
              <a:chOff x="1507458" y="975898"/>
              <a:chExt cx="699767" cy="313032"/>
            </a:xfrm>
          </p:grpSpPr>
          <p:sp>
            <p:nvSpPr>
              <p:cNvPr id="1075" name="Rectangle 1074">
                <a:extLst>
                  <a:ext uri="{FF2B5EF4-FFF2-40B4-BE49-F238E27FC236}">
                    <a16:creationId xmlns:a16="http://schemas.microsoft.com/office/drawing/2014/main" id="{58C75F43-412C-4918-B6DC-CF881B41BEA4}"/>
                  </a:ext>
                </a:extLst>
              </p:cNvPr>
              <p:cNvSpPr/>
              <p:nvPr/>
            </p:nvSpPr>
            <p:spPr>
              <a:xfrm>
                <a:off x="1509436" y="1132414"/>
                <a:ext cx="697789" cy="156516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6" name="Rectangle 1075">
                <a:extLst>
                  <a:ext uri="{FF2B5EF4-FFF2-40B4-BE49-F238E27FC236}">
                    <a16:creationId xmlns:a16="http://schemas.microsoft.com/office/drawing/2014/main" id="{5777F35F-7F5A-47FD-8A1D-7D6BB3BE7CB3}"/>
                  </a:ext>
                </a:extLst>
              </p:cNvPr>
              <p:cNvSpPr/>
              <p:nvPr/>
            </p:nvSpPr>
            <p:spPr>
              <a:xfrm>
                <a:off x="1509436" y="975898"/>
                <a:ext cx="697789" cy="156516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7" name="Rectangle 1076">
                <a:extLst>
                  <a:ext uri="{FF2B5EF4-FFF2-40B4-BE49-F238E27FC236}">
                    <a16:creationId xmlns:a16="http://schemas.microsoft.com/office/drawing/2014/main" id="{B11724E9-62F9-41E6-A195-8C7A075F555C}"/>
                  </a:ext>
                </a:extLst>
              </p:cNvPr>
              <p:cNvSpPr/>
              <p:nvPr/>
            </p:nvSpPr>
            <p:spPr>
              <a:xfrm>
                <a:off x="1507458" y="1132414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8" name="Rectangle 1077">
                <a:extLst>
                  <a:ext uri="{FF2B5EF4-FFF2-40B4-BE49-F238E27FC236}">
                    <a16:creationId xmlns:a16="http://schemas.microsoft.com/office/drawing/2014/main" id="{78537E9F-B6B6-4601-8A31-261A9727F887}"/>
                  </a:ext>
                </a:extLst>
              </p:cNvPr>
              <p:cNvSpPr/>
              <p:nvPr/>
            </p:nvSpPr>
            <p:spPr>
              <a:xfrm>
                <a:off x="1507458" y="975898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977" name="Group 976">
              <a:extLst>
                <a:ext uri="{FF2B5EF4-FFF2-40B4-BE49-F238E27FC236}">
                  <a16:creationId xmlns:a16="http://schemas.microsoft.com/office/drawing/2014/main" id="{AB6FD2E8-B7B0-4C61-9E4C-F5C5ADC2C2C9}"/>
                </a:ext>
              </a:extLst>
            </p:cNvPr>
            <p:cNvGrpSpPr/>
            <p:nvPr/>
          </p:nvGrpSpPr>
          <p:grpSpPr>
            <a:xfrm flipH="1">
              <a:off x="9272778" y="3836462"/>
              <a:ext cx="252572" cy="154682"/>
              <a:chOff x="1505482" y="2196547"/>
              <a:chExt cx="699768" cy="469549"/>
            </a:xfrm>
          </p:grpSpPr>
          <p:sp>
            <p:nvSpPr>
              <p:cNvPr id="1069" name="Rectangle 1068">
                <a:extLst>
                  <a:ext uri="{FF2B5EF4-FFF2-40B4-BE49-F238E27FC236}">
                    <a16:creationId xmlns:a16="http://schemas.microsoft.com/office/drawing/2014/main" id="{AE06048C-393A-4A28-A24C-EE60D1B60AB2}"/>
                  </a:ext>
                </a:extLst>
              </p:cNvPr>
              <p:cNvSpPr/>
              <p:nvPr/>
            </p:nvSpPr>
            <p:spPr>
              <a:xfrm>
                <a:off x="1507461" y="2353063"/>
                <a:ext cx="697789" cy="156516"/>
              </a:xfrm>
              <a:prstGeom prst="rect">
                <a:avLst/>
              </a:prstGeom>
              <a:solidFill>
                <a:srgbClr val="7030A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0" name="Rectangle 1069">
                <a:extLst>
                  <a:ext uri="{FF2B5EF4-FFF2-40B4-BE49-F238E27FC236}">
                    <a16:creationId xmlns:a16="http://schemas.microsoft.com/office/drawing/2014/main" id="{6E2FC346-D177-4F4E-8450-BC82BAF7F866}"/>
                  </a:ext>
                </a:extLst>
              </p:cNvPr>
              <p:cNvSpPr/>
              <p:nvPr/>
            </p:nvSpPr>
            <p:spPr>
              <a:xfrm>
                <a:off x="1507461" y="2196547"/>
                <a:ext cx="697789" cy="156516"/>
              </a:xfrm>
              <a:prstGeom prst="rect">
                <a:avLst/>
              </a:prstGeom>
              <a:solidFill>
                <a:srgbClr val="7030A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1" name="Rectangle 1070">
                <a:extLst>
                  <a:ext uri="{FF2B5EF4-FFF2-40B4-BE49-F238E27FC236}">
                    <a16:creationId xmlns:a16="http://schemas.microsoft.com/office/drawing/2014/main" id="{07F8A633-8BFD-4D72-8865-3FCC474C9DE5}"/>
                  </a:ext>
                </a:extLst>
              </p:cNvPr>
              <p:cNvSpPr/>
              <p:nvPr/>
            </p:nvSpPr>
            <p:spPr>
              <a:xfrm>
                <a:off x="1507461" y="2509580"/>
                <a:ext cx="697789" cy="156516"/>
              </a:xfrm>
              <a:prstGeom prst="rect">
                <a:avLst/>
              </a:prstGeom>
              <a:solidFill>
                <a:srgbClr val="7030A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2" name="Rectangle 1071">
                <a:extLst>
                  <a:ext uri="{FF2B5EF4-FFF2-40B4-BE49-F238E27FC236}">
                    <a16:creationId xmlns:a16="http://schemas.microsoft.com/office/drawing/2014/main" id="{6AC09270-747D-4891-A685-46FB4526B232}"/>
                  </a:ext>
                </a:extLst>
              </p:cNvPr>
              <p:cNvSpPr/>
              <p:nvPr/>
            </p:nvSpPr>
            <p:spPr>
              <a:xfrm>
                <a:off x="1505482" y="2353063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3" name="Rectangle 1072">
                <a:extLst>
                  <a:ext uri="{FF2B5EF4-FFF2-40B4-BE49-F238E27FC236}">
                    <a16:creationId xmlns:a16="http://schemas.microsoft.com/office/drawing/2014/main" id="{F9DD6EAF-519B-45D7-8D5B-9A98ADA06FB1}"/>
                  </a:ext>
                </a:extLst>
              </p:cNvPr>
              <p:cNvSpPr/>
              <p:nvPr/>
            </p:nvSpPr>
            <p:spPr>
              <a:xfrm>
                <a:off x="1505482" y="2196547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4" name="Rectangle 1073">
                <a:extLst>
                  <a:ext uri="{FF2B5EF4-FFF2-40B4-BE49-F238E27FC236}">
                    <a16:creationId xmlns:a16="http://schemas.microsoft.com/office/drawing/2014/main" id="{C83284ED-4885-459B-A88E-2E21AB530E85}"/>
                  </a:ext>
                </a:extLst>
              </p:cNvPr>
              <p:cNvSpPr/>
              <p:nvPr/>
            </p:nvSpPr>
            <p:spPr>
              <a:xfrm>
                <a:off x="1505482" y="2509580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978" name="Group 977">
              <a:extLst>
                <a:ext uri="{FF2B5EF4-FFF2-40B4-BE49-F238E27FC236}">
                  <a16:creationId xmlns:a16="http://schemas.microsoft.com/office/drawing/2014/main" id="{63659FE1-CAA7-49C6-8DB8-CAF698A2051B}"/>
                </a:ext>
              </a:extLst>
            </p:cNvPr>
            <p:cNvGrpSpPr/>
            <p:nvPr/>
          </p:nvGrpSpPr>
          <p:grpSpPr>
            <a:xfrm flipH="1">
              <a:off x="9281846" y="2745547"/>
              <a:ext cx="252572" cy="154682"/>
              <a:chOff x="1503507" y="3584988"/>
              <a:chExt cx="699767" cy="469550"/>
            </a:xfrm>
          </p:grpSpPr>
          <p:sp>
            <p:nvSpPr>
              <p:cNvPr id="1063" name="Rectangle 1062">
                <a:extLst>
                  <a:ext uri="{FF2B5EF4-FFF2-40B4-BE49-F238E27FC236}">
                    <a16:creationId xmlns:a16="http://schemas.microsoft.com/office/drawing/2014/main" id="{33A5B0C5-EF04-4493-9A73-BB4A6F1DA95F}"/>
                  </a:ext>
                </a:extLst>
              </p:cNvPr>
              <p:cNvSpPr/>
              <p:nvPr/>
            </p:nvSpPr>
            <p:spPr>
              <a:xfrm>
                <a:off x="1505485" y="3741506"/>
                <a:ext cx="697789" cy="156516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4" name="Rectangle 1063">
                <a:extLst>
                  <a:ext uri="{FF2B5EF4-FFF2-40B4-BE49-F238E27FC236}">
                    <a16:creationId xmlns:a16="http://schemas.microsoft.com/office/drawing/2014/main" id="{960B980C-0D41-4DB9-8496-D80AA4AFDA4A}"/>
                  </a:ext>
                </a:extLst>
              </p:cNvPr>
              <p:cNvSpPr/>
              <p:nvPr/>
            </p:nvSpPr>
            <p:spPr>
              <a:xfrm>
                <a:off x="1505485" y="3584988"/>
                <a:ext cx="697789" cy="156516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5" name="Rectangle 1064">
                <a:extLst>
                  <a:ext uri="{FF2B5EF4-FFF2-40B4-BE49-F238E27FC236}">
                    <a16:creationId xmlns:a16="http://schemas.microsoft.com/office/drawing/2014/main" id="{CE0E3A88-16E0-4E41-BF44-70126C880733}"/>
                  </a:ext>
                </a:extLst>
              </p:cNvPr>
              <p:cNvSpPr/>
              <p:nvPr/>
            </p:nvSpPr>
            <p:spPr>
              <a:xfrm>
                <a:off x="1505485" y="3898022"/>
                <a:ext cx="697789" cy="156516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6" name="Rectangle 1065">
                <a:extLst>
                  <a:ext uri="{FF2B5EF4-FFF2-40B4-BE49-F238E27FC236}">
                    <a16:creationId xmlns:a16="http://schemas.microsoft.com/office/drawing/2014/main" id="{474A5165-B11E-43F0-B3D1-2E1E31682E86}"/>
                  </a:ext>
                </a:extLst>
              </p:cNvPr>
              <p:cNvSpPr/>
              <p:nvPr/>
            </p:nvSpPr>
            <p:spPr>
              <a:xfrm>
                <a:off x="1503507" y="3741506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7" name="Rectangle 1066">
                <a:extLst>
                  <a:ext uri="{FF2B5EF4-FFF2-40B4-BE49-F238E27FC236}">
                    <a16:creationId xmlns:a16="http://schemas.microsoft.com/office/drawing/2014/main" id="{4927276A-7FCE-4137-B5AF-543B54638718}"/>
                  </a:ext>
                </a:extLst>
              </p:cNvPr>
              <p:cNvSpPr/>
              <p:nvPr/>
            </p:nvSpPr>
            <p:spPr>
              <a:xfrm>
                <a:off x="1503507" y="3584988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8" name="Rectangle 1067">
                <a:extLst>
                  <a:ext uri="{FF2B5EF4-FFF2-40B4-BE49-F238E27FC236}">
                    <a16:creationId xmlns:a16="http://schemas.microsoft.com/office/drawing/2014/main" id="{5C49B885-6B7D-488C-BDE9-CD127D3BDF43}"/>
                  </a:ext>
                </a:extLst>
              </p:cNvPr>
              <p:cNvSpPr/>
              <p:nvPr/>
            </p:nvSpPr>
            <p:spPr>
              <a:xfrm>
                <a:off x="1503507" y="3898022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979" name="Rectangle 978">
              <a:extLst>
                <a:ext uri="{FF2B5EF4-FFF2-40B4-BE49-F238E27FC236}">
                  <a16:creationId xmlns:a16="http://schemas.microsoft.com/office/drawing/2014/main" id="{1FF3090D-DEF4-42CA-9D24-6AA3FFBB432D}"/>
                </a:ext>
              </a:extLst>
            </p:cNvPr>
            <p:cNvSpPr/>
            <p:nvPr/>
          </p:nvSpPr>
          <p:spPr>
            <a:xfrm flipH="1">
              <a:off x="9287630" y="4902582"/>
              <a:ext cx="251858" cy="51561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0" name="Rectangle 979">
              <a:extLst>
                <a:ext uri="{FF2B5EF4-FFF2-40B4-BE49-F238E27FC236}">
                  <a16:creationId xmlns:a16="http://schemas.microsoft.com/office/drawing/2014/main" id="{5D01E906-C21C-47E3-B9E8-4B84381CEA43}"/>
                </a:ext>
              </a:extLst>
            </p:cNvPr>
            <p:cNvSpPr/>
            <p:nvPr/>
          </p:nvSpPr>
          <p:spPr>
            <a:xfrm flipH="1">
              <a:off x="9287630" y="4851021"/>
              <a:ext cx="251858" cy="51561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1" name="Rectangle 980">
              <a:extLst>
                <a:ext uri="{FF2B5EF4-FFF2-40B4-BE49-F238E27FC236}">
                  <a16:creationId xmlns:a16="http://schemas.microsoft.com/office/drawing/2014/main" id="{0CA935B9-CD5E-4748-AADA-6EE562DAE7DF}"/>
                </a:ext>
              </a:extLst>
            </p:cNvPr>
            <p:cNvSpPr/>
            <p:nvPr/>
          </p:nvSpPr>
          <p:spPr>
            <a:xfrm flipH="1">
              <a:off x="9414275" y="4902582"/>
              <a:ext cx="125928" cy="5156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2" name="Rectangle 981">
              <a:extLst>
                <a:ext uri="{FF2B5EF4-FFF2-40B4-BE49-F238E27FC236}">
                  <a16:creationId xmlns:a16="http://schemas.microsoft.com/office/drawing/2014/main" id="{7BB6B245-EB46-4224-B783-4C351EB4DEC5}"/>
                </a:ext>
              </a:extLst>
            </p:cNvPr>
            <p:cNvSpPr/>
            <p:nvPr/>
          </p:nvSpPr>
          <p:spPr>
            <a:xfrm flipH="1">
              <a:off x="9414275" y="4851021"/>
              <a:ext cx="125928" cy="5156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983" name="Group 982">
              <a:extLst>
                <a:ext uri="{FF2B5EF4-FFF2-40B4-BE49-F238E27FC236}">
                  <a16:creationId xmlns:a16="http://schemas.microsoft.com/office/drawing/2014/main" id="{61FD3956-6523-4686-BAFA-E1A697F8509D}"/>
                </a:ext>
              </a:extLst>
            </p:cNvPr>
            <p:cNvGrpSpPr/>
            <p:nvPr/>
          </p:nvGrpSpPr>
          <p:grpSpPr>
            <a:xfrm flipH="1">
              <a:off x="9287632" y="5872471"/>
              <a:ext cx="252572" cy="154682"/>
              <a:chOff x="1501532" y="5950339"/>
              <a:chExt cx="699763" cy="469550"/>
            </a:xfrm>
          </p:grpSpPr>
          <p:sp>
            <p:nvSpPr>
              <p:cNvPr id="1057" name="Rectangle 1056">
                <a:extLst>
                  <a:ext uri="{FF2B5EF4-FFF2-40B4-BE49-F238E27FC236}">
                    <a16:creationId xmlns:a16="http://schemas.microsoft.com/office/drawing/2014/main" id="{FA9979C1-B355-4B37-A9DF-FC63319CB288}"/>
                  </a:ext>
                </a:extLst>
              </p:cNvPr>
              <p:cNvSpPr/>
              <p:nvPr/>
            </p:nvSpPr>
            <p:spPr>
              <a:xfrm>
                <a:off x="1503506" y="6106856"/>
                <a:ext cx="697789" cy="156516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8" name="Rectangle 1057">
                <a:extLst>
                  <a:ext uri="{FF2B5EF4-FFF2-40B4-BE49-F238E27FC236}">
                    <a16:creationId xmlns:a16="http://schemas.microsoft.com/office/drawing/2014/main" id="{E63799AA-FAA8-4809-9881-D58C97F2F1EA}"/>
                  </a:ext>
                </a:extLst>
              </p:cNvPr>
              <p:cNvSpPr/>
              <p:nvPr/>
            </p:nvSpPr>
            <p:spPr>
              <a:xfrm>
                <a:off x="1503506" y="5950339"/>
                <a:ext cx="697789" cy="156516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9" name="Rectangle 1058">
                <a:extLst>
                  <a:ext uri="{FF2B5EF4-FFF2-40B4-BE49-F238E27FC236}">
                    <a16:creationId xmlns:a16="http://schemas.microsoft.com/office/drawing/2014/main" id="{5A9F7819-7ABD-4535-BFC5-162469253170}"/>
                  </a:ext>
                </a:extLst>
              </p:cNvPr>
              <p:cNvSpPr/>
              <p:nvPr/>
            </p:nvSpPr>
            <p:spPr>
              <a:xfrm>
                <a:off x="1503506" y="6263373"/>
                <a:ext cx="697789" cy="156516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0" name="Rectangle 1059">
                <a:extLst>
                  <a:ext uri="{FF2B5EF4-FFF2-40B4-BE49-F238E27FC236}">
                    <a16:creationId xmlns:a16="http://schemas.microsoft.com/office/drawing/2014/main" id="{B4A825DD-5A4F-4003-9538-F7105AA95EE0}"/>
                  </a:ext>
                </a:extLst>
              </p:cNvPr>
              <p:cNvSpPr/>
              <p:nvPr/>
            </p:nvSpPr>
            <p:spPr>
              <a:xfrm>
                <a:off x="1501532" y="6106856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1" name="Rectangle 1060">
                <a:extLst>
                  <a:ext uri="{FF2B5EF4-FFF2-40B4-BE49-F238E27FC236}">
                    <a16:creationId xmlns:a16="http://schemas.microsoft.com/office/drawing/2014/main" id="{38D5256E-1658-47BD-AD4D-550266DAF33F}"/>
                  </a:ext>
                </a:extLst>
              </p:cNvPr>
              <p:cNvSpPr/>
              <p:nvPr/>
            </p:nvSpPr>
            <p:spPr>
              <a:xfrm>
                <a:off x="1501532" y="5950339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2" name="Rectangle 1061">
                <a:extLst>
                  <a:ext uri="{FF2B5EF4-FFF2-40B4-BE49-F238E27FC236}">
                    <a16:creationId xmlns:a16="http://schemas.microsoft.com/office/drawing/2014/main" id="{E57A93A3-F412-4FDD-BFB1-262B14FD570E}"/>
                  </a:ext>
                </a:extLst>
              </p:cNvPr>
              <p:cNvSpPr/>
              <p:nvPr/>
            </p:nvSpPr>
            <p:spPr>
              <a:xfrm>
                <a:off x="1501532" y="6263373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997" name="Group 996">
              <a:extLst>
                <a:ext uri="{FF2B5EF4-FFF2-40B4-BE49-F238E27FC236}">
                  <a16:creationId xmlns:a16="http://schemas.microsoft.com/office/drawing/2014/main" id="{3BA65781-97FB-4110-BE39-DFC16F6CEAC1}"/>
                </a:ext>
              </a:extLst>
            </p:cNvPr>
            <p:cNvGrpSpPr/>
            <p:nvPr/>
          </p:nvGrpSpPr>
          <p:grpSpPr>
            <a:xfrm flipH="1">
              <a:off x="10069389" y="1563193"/>
              <a:ext cx="252572" cy="206243"/>
              <a:chOff x="-9168" y="976137"/>
              <a:chExt cx="699767" cy="632855"/>
            </a:xfrm>
          </p:grpSpPr>
          <p:sp>
            <p:nvSpPr>
              <p:cNvPr id="1049" name="Rectangle 1048">
                <a:extLst>
                  <a:ext uri="{FF2B5EF4-FFF2-40B4-BE49-F238E27FC236}">
                    <a16:creationId xmlns:a16="http://schemas.microsoft.com/office/drawing/2014/main" id="{C10148E3-92CF-4EE8-B0B7-3A029649FE39}"/>
                  </a:ext>
                </a:extLst>
              </p:cNvPr>
              <p:cNvSpPr/>
              <p:nvPr/>
            </p:nvSpPr>
            <p:spPr>
              <a:xfrm>
                <a:off x="-7190" y="1132653"/>
                <a:ext cx="697789" cy="156516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0" name="Rectangle 1049">
                <a:extLst>
                  <a:ext uri="{FF2B5EF4-FFF2-40B4-BE49-F238E27FC236}">
                    <a16:creationId xmlns:a16="http://schemas.microsoft.com/office/drawing/2014/main" id="{E5DD3813-3192-4CEC-95C1-90E89EB6FD30}"/>
                  </a:ext>
                </a:extLst>
              </p:cNvPr>
              <p:cNvSpPr/>
              <p:nvPr/>
            </p:nvSpPr>
            <p:spPr>
              <a:xfrm>
                <a:off x="-7190" y="976137"/>
                <a:ext cx="697789" cy="156516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1" name="Rectangle 1050">
                <a:extLst>
                  <a:ext uri="{FF2B5EF4-FFF2-40B4-BE49-F238E27FC236}">
                    <a16:creationId xmlns:a16="http://schemas.microsoft.com/office/drawing/2014/main" id="{BB6E44AB-5636-472B-833D-4A65CF5BE59E}"/>
                  </a:ext>
                </a:extLst>
              </p:cNvPr>
              <p:cNvSpPr/>
              <p:nvPr/>
            </p:nvSpPr>
            <p:spPr>
              <a:xfrm>
                <a:off x="-9168" y="1132653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2" name="Rectangle 1051">
                <a:extLst>
                  <a:ext uri="{FF2B5EF4-FFF2-40B4-BE49-F238E27FC236}">
                    <a16:creationId xmlns:a16="http://schemas.microsoft.com/office/drawing/2014/main" id="{5E65C0B7-1997-418C-A3C5-0597CF965F9F}"/>
                  </a:ext>
                </a:extLst>
              </p:cNvPr>
              <p:cNvSpPr/>
              <p:nvPr/>
            </p:nvSpPr>
            <p:spPr>
              <a:xfrm>
                <a:off x="-9168" y="976137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3" name="Rectangle 1052">
                <a:extLst>
                  <a:ext uri="{FF2B5EF4-FFF2-40B4-BE49-F238E27FC236}">
                    <a16:creationId xmlns:a16="http://schemas.microsoft.com/office/drawing/2014/main" id="{40C58A63-CC49-4B3E-AC18-AF29DBA12F99}"/>
                  </a:ext>
                </a:extLst>
              </p:cNvPr>
              <p:cNvSpPr/>
              <p:nvPr/>
            </p:nvSpPr>
            <p:spPr>
              <a:xfrm>
                <a:off x="-7190" y="1452476"/>
                <a:ext cx="697789" cy="156516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4" name="Rectangle 1053">
                <a:extLst>
                  <a:ext uri="{FF2B5EF4-FFF2-40B4-BE49-F238E27FC236}">
                    <a16:creationId xmlns:a16="http://schemas.microsoft.com/office/drawing/2014/main" id="{A2BA304B-74DB-4E90-8289-7073DE6A5A65}"/>
                  </a:ext>
                </a:extLst>
              </p:cNvPr>
              <p:cNvSpPr/>
              <p:nvPr/>
            </p:nvSpPr>
            <p:spPr>
              <a:xfrm>
                <a:off x="-7190" y="1295960"/>
                <a:ext cx="697789" cy="156516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5" name="Rectangle 1054">
                <a:extLst>
                  <a:ext uri="{FF2B5EF4-FFF2-40B4-BE49-F238E27FC236}">
                    <a16:creationId xmlns:a16="http://schemas.microsoft.com/office/drawing/2014/main" id="{3B2AC4A9-8700-4EC0-BF6F-18FBBABC73F5}"/>
                  </a:ext>
                </a:extLst>
              </p:cNvPr>
              <p:cNvSpPr/>
              <p:nvPr/>
            </p:nvSpPr>
            <p:spPr>
              <a:xfrm>
                <a:off x="-9168" y="1452476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6" name="Rectangle 1055">
                <a:extLst>
                  <a:ext uri="{FF2B5EF4-FFF2-40B4-BE49-F238E27FC236}">
                    <a16:creationId xmlns:a16="http://schemas.microsoft.com/office/drawing/2014/main" id="{6A49AC42-2465-4F3C-A7B4-06EDB7013EE5}"/>
                  </a:ext>
                </a:extLst>
              </p:cNvPr>
              <p:cNvSpPr/>
              <p:nvPr/>
            </p:nvSpPr>
            <p:spPr>
              <a:xfrm>
                <a:off x="-9168" y="1295960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999" name="Group 998">
              <a:extLst>
                <a:ext uri="{FF2B5EF4-FFF2-40B4-BE49-F238E27FC236}">
                  <a16:creationId xmlns:a16="http://schemas.microsoft.com/office/drawing/2014/main" id="{5CB59F02-38D2-4EA8-BE24-A34687AE5397}"/>
                </a:ext>
              </a:extLst>
            </p:cNvPr>
            <p:cNvGrpSpPr/>
            <p:nvPr/>
          </p:nvGrpSpPr>
          <p:grpSpPr>
            <a:xfrm flipH="1">
              <a:off x="10078381" y="3746585"/>
              <a:ext cx="252572" cy="103122"/>
              <a:chOff x="-10297" y="3581792"/>
              <a:chExt cx="699767" cy="313032"/>
            </a:xfrm>
          </p:grpSpPr>
          <p:sp>
            <p:nvSpPr>
              <p:cNvPr id="1035" name="Rectangle 1034">
                <a:extLst>
                  <a:ext uri="{FF2B5EF4-FFF2-40B4-BE49-F238E27FC236}">
                    <a16:creationId xmlns:a16="http://schemas.microsoft.com/office/drawing/2014/main" id="{F4DF8B3F-E30A-40B7-925E-6C18C5E2A45E}"/>
                  </a:ext>
                </a:extLst>
              </p:cNvPr>
              <p:cNvSpPr/>
              <p:nvPr/>
            </p:nvSpPr>
            <p:spPr>
              <a:xfrm>
                <a:off x="-8319" y="3738308"/>
                <a:ext cx="697789" cy="156516"/>
              </a:xfrm>
              <a:prstGeom prst="rect">
                <a:avLst/>
              </a:prstGeom>
              <a:solidFill>
                <a:srgbClr val="7030A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6" name="Rectangle 1035">
                <a:extLst>
                  <a:ext uri="{FF2B5EF4-FFF2-40B4-BE49-F238E27FC236}">
                    <a16:creationId xmlns:a16="http://schemas.microsoft.com/office/drawing/2014/main" id="{A9945658-15A8-4DF8-AD3D-9FB78C432184}"/>
                  </a:ext>
                </a:extLst>
              </p:cNvPr>
              <p:cNvSpPr/>
              <p:nvPr/>
            </p:nvSpPr>
            <p:spPr>
              <a:xfrm>
                <a:off x="-8319" y="3581792"/>
                <a:ext cx="697789" cy="156516"/>
              </a:xfrm>
              <a:prstGeom prst="rect">
                <a:avLst/>
              </a:prstGeom>
              <a:solidFill>
                <a:srgbClr val="7030A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7" name="Rectangle 1036">
                <a:extLst>
                  <a:ext uri="{FF2B5EF4-FFF2-40B4-BE49-F238E27FC236}">
                    <a16:creationId xmlns:a16="http://schemas.microsoft.com/office/drawing/2014/main" id="{E93E7DA2-595D-4B42-A430-0384EEFF8BF8}"/>
                  </a:ext>
                </a:extLst>
              </p:cNvPr>
              <p:cNvSpPr/>
              <p:nvPr/>
            </p:nvSpPr>
            <p:spPr>
              <a:xfrm>
                <a:off x="-10297" y="3738308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8" name="Rectangle 1037">
                <a:extLst>
                  <a:ext uri="{FF2B5EF4-FFF2-40B4-BE49-F238E27FC236}">
                    <a16:creationId xmlns:a16="http://schemas.microsoft.com/office/drawing/2014/main" id="{8A676D7D-5558-438E-8870-A1DC1C5D935F}"/>
                  </a:ext>
                </a:extLst>
              </p:cNvPr>
              <p:cNvSpPr/>
              <p:nvPr/>
            </p:nvSpPr>
            <p:spPr>
              <a:xfrm>
                <a:off x="-10297" y="3581792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01" name="Group 1000">
              <a:extLst>
                <a:ext uri="{FF2B5EF4-FFF2-40B4-BE49-F238E27FC236}">
                  <a16:creationId xmlns:a16="http://schemas.microsoft.com/office/drawing/2014/main" id="{705AC660-4D39-464D-B86C-16518F2ACDE3}"/>
                </a:ext>
              </a:extLst>
            </p:cNvPr>
            <p:cNvGrpSpPr/>
            <p:nvPr/>
          </p:nvGrpSpPr>
          <p:grpSpPr>
            <a:xfrm flipH="1">
              <a:off x="9281515" y="2899076"/>
              <a:ext cx="252572" cy="154682"/>
              <a:chOff x="1503507" y="3584988"/>
              <a:chExt cx="699767" cy="469550"/>
            </a:xfrm>
          </p:grpSpPr>
          <p:sp>
            <p:nvSpPr>
              <p:cNvPr id="1019" name="Rectangle 1018">
                <a:extLst>
                  <a:ext uri="{FF2B5EF4-FFF2-40B4-BE49-F238E27FC236}">
                    <a16:creationId xmlns:a16="http://schemas.microsoft.com/office/drawing/2014/main" id="{17802869-DA7C-4E92-AE56-651E4D81F1EB}"/>
                  </a:ext>
                </a:extLst>
              </p:cNvPr>
              <p:cNvSpPr/>
              <p:nvPr/>
            </p:nvSpPr>
            <p:spPr>
              <a:xfrm>
                <a:off x="1505485" y="3741506"/>
                <a:ext cx="697789" cy="156516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0" name="Rectangle 1019">
                <a:extLst>
                  <a:ext uri="{FF2B5EF4-FFF2-40B4-BE49-F238E27FC236}">
                    <a16:creationId xmlns:a16="http://schemas.microsoft.com/office/drawing/2014/main" id="{52D4C2B8-5872-4908-BB08-D7EB7003957D}"/>
                  </a:ext>
                </a:extLst>
              </p:cNvPr>
              <p:cNvSpPr/>
              <p:nvPr/>
            </p:nvSpPr>
            <p:spPr>
              <a:xfrm>
                <a:off x="1505485" y="3584988"/>
                <a:ext cx="697789" cy="156516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1" name="Rectangle 1020">
                <a:extLst>
                  <a:ext uri="{FF2B5EF4-FFF2-40B4-BE49-F238E27FC236}">
                    <a16:creationId xmlns:a16="http://schemas.microsoft.com/office/drawing/2014/main" id="{D4DAE64A-6F3D-41B8-9D99-16DF79D218DF}"/>
                  </a:ext>
                </a:extLst>
              </p:cNvPr>
              <p:cNvSpPr/>
              <p:nvPr/>
            </p:nvSpPr>
            <p:spPr>
              <a:xfrm>
                <a:off x="1505485" y="3898022"/>
                <a:ext cx="697789" cy="156516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2" name="Rectangle 1021">
                <a:extLst>
                  <a:ext uri="{FF2B5EF4-FFF2-40B4-BE49-F238E27FC236}">
                    <a16:creationId xmlns:a16="http://schemas.microsoft.com/office/drawing/2014/main" id="{AB1FF5E6-B3EE-4C61-9463-26FC8FB0FD56}"/>
                  </a:ext>
                </a:extLst>
              </p:cNvPr>
              <p:cNvSpPr/>
              <p:nvPr/>
            </p:nvSpPr>
            <p:spPr>
              <a:xfrm>
                <a:off x="1503507" y="3741506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3" name="Rectangle 1022">
                <a:extLst>
                  <a:ext uri="{FF2B5EF4-FFF2-40B4-BE49-F238E27FC236}">
                    <a16:creationId xmlns:a16="http://schemas.microsoft.com/office/drawing/2014/main" id="{D90B1F57-913B-40FF-8F3C-80BEEECC27D9}"/>
                  </a:ext>
                </a:extLst>
              </p:cNvPr>
              <p:cNvSpPr/>
              <p:nvPr/>
            </p:nvSpPr>
            <p:spPr>
              <a:xfrm>
                <a:off x="1503507" y="3584988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4" name="Rectangle 1023">
                <a:extLst>
                  <a:ext uri="{FF2B5EF4-FFF2-40B4-BE49-F238E27FC236}">
                    <a16:creationId xmlns:a16="http://schemas.microsoft.com/office/drawing/2014/main" id="{132BCFD6-C6DC-4A06-84AA-6FF025FDC741}"/>
                  </a:ext>
                </a:extLst>
              </p:cNvPr>
              <p:cNvSpPr/>
              <p:nvPr/>
            </p:nvSpPr>
            <p:spPr>
              <a:xfrm>
                <a:off x="1503507" y="3898022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05" name="Group 1004">
              <a:extLst>
                <a:ext uri="{FF2B5EF4-FFF2-40B4-BE49-F238E27FC236}">
                  <a16:creationId xmlns:a16="http://schemas.microsoft.com/office/drawing/2014/main" id="{30E24726-3B2B-4597-8B00-BA3FE003E70F}"/>
                </a:ext>
              </a:extLst>
            </p:cNvPr>
            <p:cNvGrpSpPr/>
            <p:nvPr/>
          </p:nvGrpSpPr>
          <p:grpSpPr>
            <a:xfrm flipH="1">
              <a:off x="9287632" y="6028967"/>
              <a:ext cx="252572" cy="154682"/>
              <a:chOff x="1501532" y="5950339"/>
              <a:chExt cx="699763" cy="469550"/>
            </a:xfrm>
          </p:grpSpPr>
          <p:sp>
            <p:nvSpPr>
              <p:cNvPr id="1013" name="Rectangle 1012">
                <a:extLst>
                  <a:ext uri="{FF2B5EF4-FFF2-40B4-BE49-F238E27FC236}">
                    <a16:creationId xmlns:a16="http://schemas.microsoft.com/office/drawing/2014/main" id="{90BB4057-DCC9-4C28-BED1-79451313573A}"/>
                  </a:ext>
                </a:extLst>
              </p:cNvPr>
              <p:cNvSpPr/>
              <p:nvPr/>
            </p:nvSpPr>
            <p:spPr>
              <a:xfrm>
                <a:off x="1503506" y="6106856"/>
                <a:ext cx="697789" cy="156516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4" name="Rectangle 1013">
                <a:extLst>
                  <a:ext uri="{FF2B5EF4-FFF2-40B4-BE49-F238E27FC236}">
                    <a16:creationId xmlns:a16="http://schemas.microsoft.com/office/drawing/2014/main" id="{1622F18F-DF56-48A0-963F-EA1C36C472F5}"/>
                  </a:ext>
                </a:extLst>
              </p:cNvPr>
              <p:cNvSpPr/>
              <p:nvPr/>
            </p:nvSpPr>
            <p:spPr>
              <a:xfrm>
                <a:off x="1503506" y="5950339"/>
                <a:ext cx="697789" cy="156516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5" name="Rectangle 1014">
                <a:extLst>
                  <a:ext uri="{FF2B5EF4-FFF2-40B4-BE49-F238E27FC236}">
                    <a16:creationId xmlns:a16="http://schemas.microsoft.com/office/drawing/2014/main" id="{F89841D2-DAE3-4A8C-B470-D4E561CB7DF7}"/>
                  </a:ext>
                </a:extLst>
              </p:cNvPr>
              <p:cNvSpPr/>
              <p:nvPr/>
            </p:nvSpPr>
            <p:spPr>
              <a:xfrm>
                <a:off x="1503506" y="6263373"/>
                <a:ext cx="697789" cy="156516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6" name="Rectangle 1015">
                <a:extLst>
                  <a:ext uri="{FF2B5EF4-FFF2-40B4-BE49-F238E27FC236}">
                    <a16:creationId xmlns:a16="http://schemas.microsoft.com/office/drawing/2014/main" id="{FFABE67B-6C2E-49D1-A492-AFAD7DB91896}"/>
                  </a:ext>
                </a:extLst>
              </p:cNvPr>
              <p:cNvSpPr/>
              <p:nvPr/>
            </p:nvSpPr>
            <p:spPr>
              <a:xfrm>
                <a:off x="1501532" y="6106856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7" name="Rectangle 1016">
                <a:extLst>
                  <a:ext uri="{FF2B5EF4-FFF2-40B4-BE49-F238E27FC236}">
                    <a16:creationId xmlns:a16="http://schemas.microsoft.com/office/drawing/2014/main" id="{7132EC21-0DA1-45ED-8D76-9DBB1A875547}"/>
                  </a:ext>
                </a:extLst>
              </p:cNvPr>
              <p:cNvSpPr/>
              <p:nvPr/>
            </p:nvSpPr>
            <p:spPr>
              <a:xfrm>
                <a:off x="1501532" y="5950339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8" name="Rectangle 1017">
                <a:extLst>
                  <a:ext uri="{FF2B5EF4-FFF2-40B4-BE49-F238E27FC236}">
                    <a16:creationId xmlns:a16="http://schemas.microsoft.com/office/drawing/2014/main" id="{640C5A69-0F4A-4E78-AAA9-528DF4F6D51F}"/>
                  </a:ext>
                </a:extLst>
              </p:cNvPr>
              <p:cNvSpPr/>
              <p:nvPr/>
            </p:nvSpPr>
            <p:spPr>
              <a:xfrm>
                <a:off x="1501532" y="6263373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09" name="Group 1008">
              <a:extLst>
                <a:ext uri="{FF2B5EF4-FFF2-40B4-BE49-F238E27FC236}">
                  <a16:creationId xmlns:a16="http://schemas.microsoft.com/office/drawing/2014/main" id="{AE8858B7-F674-4F2E-B794-671CA1DA0236}"/>
                </a:ext>
              </a:extLst>
            </p:cNvPr>
            <p:cNvGrpSpPr/>
            <p:nvPr/>
          </p:nvGrpSpPr>
          <p:grpSpPr>
            <a:xfrm flipH="1">
              <a:off x="9287990" y="4957019"/>
              <a:ext cx="252572" cy="51561"/>
              <a:chOff x="1871392" y="4931652"/>
              <a:chExt cx="274320" cy="64008"/>
            </a:xfrm>
          </p:grpSpPr>
          <p:sp>
            <p:nvSpPr>
              <p:cNvPr id="1011" name="Rectangle 1010">
                <a:extLst>
                  <a:ext uri="{FF2B5EF4-FFF2-40B4-BE49-F238E27FC236}">
                    <a16:creationId xmlns:a16="http://schemas.microsoft.com/office/drawing/2014/main" id="{0EDFC92E-BDBB-4062-BF2E-D867BF140E6C}"/>
                  </a:ext>
                </a:extLst>
              </p:cNvPr>
              <p:cNvSpPr/>
              <p:nvPr/>
            </p:nvSpPr>
            <p:spPr>
              <a:xfrm>
                <a:off x="1872167" y="4931652"/>
                <a:ext cx="273545" cy="6400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2" name="Rectangle 1011">
                <a:extLst>
                  <a:ext uri="{FF2B5EF4-FFF2-40B4-BE49-F238E27FC236}">
                    <a16:creationId xmlns:a16="http://schemas.microsoft.com/office/drawing/2014/main" id="{AB24053C-F6A4-4B71-9FB6-D6F606764423}"/>
                  </a:ext>
                </a:extLst>
              </p:cNvPr>
              <p:cNvSpPr/>
              <p:nvPr/>
            </p:nvSpPr>
            <p:spPr>
              <a:xfrm>
                <a:off x="1871392" y="4931652"/>
                <a:ext cx="136772" cy="6400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96" name="Group 1095">
              <a:extLst>
                <a:ext uri="{FF2B5EF4-FFF2-40B4-BE49-F238E27FC236}">
                  <a16:creationId xmlns:a16="http://schemas.microsoft.com/office/drawing/2014/main" id="{4A188430-7A6E-4284-A07F-EFCF9CB81959}"/>
                </a:ext>
              </a:extLst>
            </p:cNvPr>
            <p:cNvGrpSpPr/>
            <p:nvPr/>
          </p:nvGrpSpPr>
          <p:grpSpPr>
            <a:xfrm flipH="1">
              <a:off x="10070326" y="1666491"/>
              <a:ext cx="252572" cy="206243"/>
              <a:chOff x="-9168" y="976137"/>
              <a:chExt cx="699767" cy="632855"/>
            </a:xfrm>
          </p:grpSpPr>
          <p:sp>
            <p:nvSpPr>
              <p:cNvPr id="1097" name="Rectangle 1096">
                <a:extLst>
                  <a:ext uri="{FF2B5EF4-FFF2-40B4-BE49-F238E27FC236}">
                    <a16:creationId xmlns:a16="http://schemas.microsoft.com/office/drawing/2014/main" id="{C60B40EE-5CAB-4C68-8F0C-C121FE899CE2}"/>
                  </a:ext>
                </a:extLst>
              </p:cNvPr>
              <p:cNvSpPr/>
              <p:nvPr/>
            </p:nvSpPr>
            <p:spPr>
              <a:xfrm>
                <a:off x="-7190" y="1132653"/>
                <a:ext cx="697789" cy="156516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8" name="Rectangle 1097">
                <a:extLst>
                  <a:ext uri="{FF2B5EF4-FFF2-40B4-BE49-F238E27FC236}">
                    <a16:creationId xmlns:a16="http://schemas.microsoft.com/office/drawing/2014/main" id="{E03C6A23-13C7-454F-81B5-E1D4F45D6BE5}"/>
                  </a:ext>
                </a:extLst>
              </p:cNvPr>
              <p:cNvSpPr/>
              <p:nvPr/>
            </p:nvSpPr>
            <p:spPr>
              <a:xfrm>
                <a:off x="-7190" y="976137"/>
                <a:ext cx="697789" cy="156516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9" name="Rectangle 1098">
                <a:extLst>
                  <a:ext uri="{FF2B5EF4-FFF2-40B4-BE49-F238E27FC236}">
                    <a16:creationId xmlns:a16="http://schemas.microsoft.com/office/drawing/2014/main" id="{70EE7B63-0886-4ED8-8929-A162E6F5EEEA}"/>
                  </a:ext>
                </a:extLst>
              </p:cNvPr>
              <p:cNvSpPr/>
              <p:nvPr/>
            </p:nvSpPr>
            <p:spPr>
              <a:xfrm>
                <a:off x="-9168" y="1132653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0" name="Rectangle 1099">
                <a:extLst>
                  <a:ext uri="{FF2B5EF4-FFF2-40B4-BE49-F238E27FC236}">
                    <a16:creationId xmlns:a16="http://schemas.microsoft.com/office/drawing/2014/main" id="{C337E6C9-1197-4467-9265-7FA1138FF792}"/>
                  </a:ext>
                </a:extLst>
              </p:cNvPr>
              <p:cNvSpPr/>
              <p:nvPr/>
            </p:nvSpPr>
            <p:spPr>
              <a:xfrm>
                <a:off x="-9168" y="976137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1" name="Rectangle 1100">
                <a:extLst>
                  <a:ext uri="{FF2B5EF4-FFF2-40B4-BE49-F238E27FC236}">
                    <a16:creationId xmlns:a16="http://schemas.microsoft.com/office/drawing/2014/main" id="{04B2F6B1-9B99-435C-B312-15076E36F23B}"/>
                  </a:ext>
                </a:extLst>
              </p:cNvPr>
              <p:cNvSpPr/>
              <p:nvPr/>
            </p:nvSpPr>
            <p:spPr>
              <a:xfrm>
                <a:off x="-7190" y="1452476"/>
                <a:ext cx="697789" cy="156516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2" name="Rectangle 1101">
                <a:extLst>
                  <a:ext uri="{FF2B5EF4-FFF2-40B4-BE49-F238E27FC236}">
                    <a16:creationId xmlns:a16="http://schemas.microsoft.com/office/drawing/2014/main" id="{935D215F-6663-4C73-88AC-429BCD233645}"/>
                  </a:ext>
                </a:extLst>
              </p:cNvPr>
              <p:cNvSpPr/>
              <p:nvPr/>
            </p:nvSpPr>
            <p:spPr>
              <a:xfrm>
                <a:off x="-7190" y="1295960"/>
                <a:ext cx="697789" cy="156516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3" name="Rectangle 1102">
                <a:extLst>
                  <a:ext uri="{FF2B5EF4-FFF2-40B4-BE49-F238E27FC236}">
                    <a16:creationId xmlns:a16="http://schemas.microsoft.com/office/drawing/2014/main" id="{07470B4F-C76F-464C-87CA-82E591F63D16}"/>
                  </a:ext>
                </a:extLst>
              </p:cNvPr>
              <p:cNvSpPr/>
              <p:nvPr/>
            </p:nvSpPr>
            <p:spPr>
              <a:xfrm>
                <a:off x="-9168" y="1452476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4" name="Rectangle 1103">
                <a:extLst>
                  <a:ext uri="{FF2B5EF4-FFF2-40B4-BE49-F238E27FC236}">
                    <a16:creationId xmlns:a16="http://schemas.microsoft.com/office/drawing/2014/main" id="{70A1C83F-3DFF-4628-9EBB-79DBB6E503E9}"/>
                  </a:ext>
                </a:extLst>
              </p:cNvPr>
              <p:cNvSpPr/>
              <p:nvPr/>
            </p:nvSpPr>
            <p:spPr>
              <a:xfrm>
                <a:off x="-9168" y="1295960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05" name="Group 1104">
              <a:extLst>
                <a:ext uri="{FF2B5EF4-FFF2-40B4-BE49-F238E27FC236}">
                  <a16:creationId xmlns:a16="http://schemas.microsoft.com/office/drawing/2014/main" id="{A56A95C9-8AA4-46F4-8877-078DA88DF694}"/>
                </a:ext>
              </a:extLst>
            </p:cNvPr>
            <p:cNvGrpSpPr/>
            <p:nvPr/>
          </p:nvGrpSpPr>
          <p:grpSpPr>
            <a:xfrm flipH="1">
              <a:off x="10014802" y="2743265"/>
              <a:ext cx="252572" cy="154682"/>
              <a:chOff x="1503507" y="3584988"/>
              <a:chExt cx="699767" cy="469550"/>
            </a:xfrm>
          </p:grpSpPr>
          <p:sp>
            <p:nvSpPr>
              <p:cNvPr id="1106" name="Rectangle 1105">
                <a:extLst>
                  <a:ext uri="{FF2B5EF4-FFF2-40B4-BE49-F238E27FC236}">
                    <a16:creationId xmlns:a16="http://schemas.microsoft.com/office/drawing/2014/main" id="{02226EC4-BF20-49DE-98BC-6241C34D3EEE}"/>
                  </a:ext>
                </a:extLst>
              </p:cNvPr>
              <p:cNvSpPr/>
              <p:nvPr/>
            </p:nvSpPr>
            <p:spPr>
              <a:xfrm>
                <a:off x="1505485" y="3741506"/>
                <a:ext cx="697789" cy="156516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7" name="Rectangle 1106">
                <a:extLst>
                  <a:ext uri="{FF2B5EF4-FFF2-40B4-BE49-F238E27FC236}">
                    <a16:creationId xmlns:a16="http://schemas.microsoft.com/office/drawing/2014/main" id="{2321973F-585B-4CD7-B632-2D5876BC7DEC}"/>
                  </a:ext>
                </a:extLst>
              </p:cNvPr>
              <p:cNvSpPr/>
              <p:nvPr/>
            </p:nvSpPr>
            <p:spPr>
              <a:xfrm>
                <a:off x="1505485" y="3584988"/>
                <a:ext cx="697789" cy="156516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8" name="Rectangle 1107">
                <a:extLst>
                  <a:ext uri="{FF2B5EF4-FFF2-40B4-BE49-F238E27FC236}">
                    <a16:creationId xmlns:a16="http://schemas.microsoft.com/office/drawing/2014/main" id="{9078E259-F23D-4BE9-938A-7972B3E87862}"/>
                  </a:ext>
                </a:extLst>
              </p:cNvPr>
              <p:cNvSpPr/>
              <p:nvPr/>
            </p:nvSpPr>
            <p:spPr>
              <a:xfrm>
                <a:off x="1505485" y="3898022"/>
                <a:ext cx="697789" cy="156516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9" name="Rectangle 1108">
                <a:extLst>
                  <a:ext uri="{FF2B5EF4-FFF2-40B4-BE49-F238E27FC236}">
                    <a16:creationId xmlns:a16="http://schemas.microsoft.com/office/drawing/2014/main" id="{89BBE756-271B-4DF2-8F61-C18B595E67E6}"/>
                  </a:ext>
                </a:extLst>
              </p:cNvPr>
              <p:cNvSpPr/>
              <p:nvPr/>
            </p:nvSpPr>
            <p:spPr>
              <a:xfrm>
                <a:off x="1503507" y="3741506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0" name="Rectangle 1109">
                <a:extLst>
                  <a:ext uri="{FF2B5EF4-FFF2-40B4-BE49-F238E27FC236}">
                    <a16:creationId xmlns:a16="http://schemas.microsoft.com/office/drawing/2014/main" id="{ECC759C8-92C4-49FC-84DE-CE20ABF06C43}"/>
                  </a:ext>
                </a:extLst>
              </p:cNvPr>
              <p:cNvSpPr/>
              <p:nvPr/>
            </p:nvSpPr>
            <p:spPr>
              <a:xfrm>
                <a:off x="1503507" y="3584988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1" name="Rectangle 1110">
                <a:extLst>
                  <a:ext uri="{FF2B5EF4-FFF2-40B4-BE49-F238E27FC236}">
                    <a16:creationId xmlns:a16="http://schemas.microsoft.com/office/drawing/2014/main" id="{19A90EB4-33F5-4AE3-AB14-8E8EBDD4282E}"/>
                  </a:ext>
                </a:extLst>
              </p:cNvPr>
              <p:cNvSpPr/>
              <p:nvPr/>
            </p:nvSpPr>
            <p:spPr>
              <a:xfrm>
                <a:off x="1503507" y="3898022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12" name="Group 1111">
              <a:extLst>
                <a:ext uri="{FF2B5EF4-FFF2-40B4-BE49-F238E27FC236}">
                  <a16:creationId xmlns:a16="http://schemas.microsoft.com/office/drawing/2014/main" id="{D93540A9-0B0E-4503-A71A-AB06123EEE2A}"/>
                </a:ext>
              </a:extLst>
            </p:cNvPr>
            <p:cNvGrpSpPr/>
            <p:nvPr/>
          </p:nvGrpSpPr>
          <p:grpSpPr>
            <a:xfrm flipH="1">
              <a:off x="10014471" y="2896794"/>
              <a:ext cx="252572" cy="154682"/>
              <a:chOff x="1503507" y="3584988"/>
              <a:chExt cx="699767" cy="469550"/>
            </a:xfrm>
          </p:grpSpPr>
          <p:sp>
            <p:nvSpPr>
              <p:cNvPr id="1113" name="Rectangle 1112">
                <a:extLst>
                  <a:ext uri="{FF2B5EF4-FFF2-40B4-BE49-F238E27FC236}">
                    <a16:creationId xmlns:a16="http://schemas.microsoft.com/office/drawing/2014/main" id="{B4CB24EB-7671-4BC0-AA5A-A96D074CA05B}"/>
                  </a:ext>
                </a:extLst>
              </p:cNvPr>
              <p:cNvSpPr/>
              <p:nvPr/>
            </p:nvSpPr>
            <p:spPr>
              <a:xfrm>
                <a:off x="1505485" y="3741506"/>
                <a:ext cx="697789" cy="156516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4" name="Rectangle 1113">
                <a:extLst>
                  <a:ext uri="{FF2B5EF4-FFF2-40B4-BE49-F238E27FC236}">
                    <a16:creationId xmlns:a16="http://schemas.microsoft.com/office/drawing/2014/main" id="{12FDA546-02AD-4579-B28B-995139EF1A8C}"/>
                  </a:ext>
                </a:extLst>
              </p:cNvPr>
              <p:cNvSpPr/>
              <p:nvPr/>
            </p:nvSpPr>
            <p:spPr>
              <a:xfrm>
                <a:off x="1505485" y="3584988"/>
                <a:ext cx="697789" cy="156516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5" name="Rectangle 1114">
                <a:extLst>
                  <a:ext uri="{FF2B5EF4-FFF2-40B4-BE49-F238E27FC236}">
                    <a16:creationId xmlns:a16="http://schemas.microsoft.com/office/drawing/2014/main" id="{9A36B6CF-BA60-495F-9DB8-D89332C7E06A}"/>
                  </a:ext>
                </a:extLst>
              </p:cNvPr>
              <p:cNvSpPr/>
              <p:nvPr/>
            </p:nvSpPr>
            <p:spPr>
              <a:xfrm>
                <a:off x="1505485" y="3898022"/>
                <a:ext cx="697789" cy="156516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6" name="Rectangle 1115">
                <a:extLst>
                  <a:ext uri="{FF2B5EF4-FFF2-40B4-BE49-F238E27FC236}">
                    <a16:creationId xmlns:a16="http://schemas.microsoft.com/office/drawing/2014/main" id="{931EA7A6-51F2-4D47-A524-414862EF34C2}"/>
                  </a:ext>
                </a:extLst>
              </p:cNvPr>
              <p:cNvSpPr/>
              <p:nvPr/>
            </p:nvSpPr>
            <p:spPr>
              <a:xfrm>
                <a:off x="1503507" y="3741506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7" name="Rectangle 1116">
                <a:extLst>
                  <a:ext uri="{FF2B5EF4-FFF2-40B4-BE49-F238E27FC236}">
                    <a16:creationId xmlns:a16="http://schemas.microsoft.com/office/drawing/2014/main" id="{7579D2B3-B37D-4F7F-8288-6BB329E4D39E}"/>
                  </a:ext>
                </a:extLst>
              </p:cNvPr>
              <p:cNvSpPr/>
              <p:nvPr/>
            </p:nvSpPr>
            <p:spPr>
              <a:xfrm>
                <a:off x="1503507" y="3584988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8" name="Rectangle 1117">
                <a:extLst>
                  <a:ext uri="{FF2B5EF4-FFF2-40B4-BE49-F238E27FC236}">
                    <a16:creationId xmlns:a16="http://schemas.microsoft.com/office/drawing/2014/main" id="{3E5EC4F6-F88B-4C16-87A5-B033F78669FC}"/>
                  </a:ext>
                </a:extLst>
              </p:cNvPr>
              <p:cNvSpPr/>
              <p:nvPr/>
            </p:nvSpPr>
            <p:spPr>
              <a:xfrm>
                <a:off x="1503507" y="3898022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19" name="Group 1118">
              <a:extLst>
                <a:ext uri="{FF2B5EF4-FFF2-40B4-BE49-F238E27FC236}">
                  <a16:creationId xmlns:a16="http://schemas.microsoft.com/office/drawing/2014/main" id="{DAFCEDD9-2874-454F-8BA7-5556F95C08BE}"/>
                </a:ext>
              </a:extLst>
            </p:cNvPr>
            <p:cNvGrpSpPr/>
            <p:nvPr/>
          </p:nvGrpSpPr>
          <p:grpSpPr>
            <a:xfrm flipH="1">
              <a:off x="10015769" y="3050689"/>
              <a:ext cx="252572" cy="154682"/>
              <a:chOff x="1503507" y="3584988"/>
              <a:chExt cx="699767" cy="469550"/>
            </a:xfrm>
          </p:grpSpPr>
          <p:sp>
            <p:nvSpPr>
              <p:cNvPr id="1120" name="Rectangle 1119">
                <a:extLst>
                  <a:ext uri="{FF2B5EF4-FFF2-40B4-BE49-F238E27FC236}">
                    <a16:creationId xmlns:a16="http://schemas.microsoft.com/office/drawing/2014/main" id="{83F8F7A6-92ED-4AC4-AD1A-C5FA7E85AE4A}"/>
                  </a:ext>
                </a:extLst>
              </p:cNvPr>
              <p:cNvSpPr/>
              <p:nvPr/>
            </p:nvSpPr>
            <p:spPr>
              <a:xfrm>
                <a:off x="1505485" y="3741506"/>
                <a:ext cx="697789" cy="156516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1" name="Rectangle 1120">
                <a:extLst>
                  <a:ext uri="{FF2B5EF4-FFF2-40B4-BE49-F238E27FC236}">
                    <a16:creationId xmlns:a16="http://schemas.microsoft.com/office/drawing/2014/main" id="{677C524B-9399-4955-8A24-885135FA2E90}"/>
                  </a:ext>
                </a:extLst>
              </p:cNvPr>
              <p:cNvSpPr/>
              <p:nvPr/>
            </p:nvSpPr>
            <p:spPr>
              <a:xfrm>
                <a:off x="1505485" y="3584988"/>
                <a:ext cx="697789" cy="156516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2" name="Rectangle 1121">
                <a:extLst>
                  <a:ext uri="{FF2B5EF4-FFF2-40B4-BE49-F238E27FC236}">
                    <a16:creationId xmlns:a16="http://schemas.microsoft.com/office/drawing/2014/main" id="{5A30F19C-CFB8-43AA-8BEB-9398C6F767B9}"/>
                  </a:ext>
                </a:extLst>
              </p:cNvPr>
              <p:cNvSpPr/>
              <p:nvPr/>
            </p:nvSpPr>
            <p:spPr>
              <a:xfrm>
                <a:off x="1505485" y="3898022"/>
                <a:ext cx="697789" cy="156516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3" name="Rectangle 1122">
                <a:extLst>
                  <a:ext uri="{FF2B5EF4-FFF2-40B4-BE49-F238E27FC236}">
                    <a16:creationId xmlns:a16="http://schemas.microsoft.com/office/drawing/2014/main" id="{A2D3673F-0F75-4525-95F2-4C5B46892871}"/>
                  </a:ext>
                </a:extLst>
              </p:cNvPr>
              <p:cNvSpPr/>
              <p:nvPr/>
            </p:nvSpPr>
            <p:spPr>
              <a:xfrm>
                <a:off x="1503507" y="3741506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4" name="Rectangle 1123">
                <a:extLst>
                  <a:ext uri="{FF2B5EF4-FFF2-40B4-BE49-F238E27FC236}">
                    <a16:creationId xmlns:a16="http://schemas.microsoft.com/office/drawing/2014/main" id="{FE62ADBC-E423-4E35-8BD7-FD41D983D14C}"/>
                  </a:ext>
                </a:extLst>
              </p:cNvPr>
              <p:cNvSpPr/>
              <p:nvPr/>
            </p:nvSpPr>
            <p:spPr>
              <a:xfrm>
                <a:off x="1503507" y="3584988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5" name="Rectangle 1124">
                <a:extLst>
                  <a:ext uri="{FF2B5EF4-FFF2-40B4-BE49-F238E27FC236}">
                    <a16:creationId xmlns:a16="http://schemas.microsoft.com/office/drawing/2014/main" id="{E63D2740-5FFC-42F2-8755-9FB59C030290}"/>
                  </a:ext>
                </a:extLst>
              </p:cNvPr>
              <p:cNvSpPr/>
              <p:nvPr/>
            </p:nvSpPr>
            <p:spPr>
              <a:xfrm>
                <a:off x="1503507" y="3898022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26" name="Group 1125">
              <a:extLst>
                <a:ext uri="{FF2B5EF4-FFF2-40B4-BE49-F238E27FC236}">
                  <a16:creationId xmlns:a16="http://schemas.microsoft.com/office/drawing/2014/main" id="{DA9BF890-F008-48E5-80C8-575B77FA5C9C}"/>
                </a:ext>
              </a:extLst>
            </p:cNvPr>
            <p:cNvGrpSpPr/>
            <p:nvPr/>
          </p:nvGrpSpPr>
          <p:grpSpPr>
            <a:xfrm flipH="1">
              <a:off x="10077363" y="3852804"/>
              <a:ext cx="252572" cy="154682"/>
              <a:chOff x="1505482" y="2196547"/>
              <a:chExt cx="699768" cy="469549"/>
            </a:xfrm>
          </p:grpSpPr>
          <p:sp>
            <p:nvSpPr>
              <p:cNvPr id="1127" name="Rectangle 1126">
                <a:extLst>
                  <a:ext uri="{FF2B5EF4-FFF2-40B4-BE49-F238E27FC236}">
                    <a16:creationId xmlns:a16="http://schemas.microsoft.com/office/drawing/2014/main" id="{14479E80-306A-42B1-A335-3AAB5CC51C95}"/>
                  </a:ext>
                </a:extLst>
              </p:cNvPr>
              <p:cNvSpPr/>
              <p:nvPr/>
            </p:nvSpPr>
            <p:spPr>
              <a:xfrm>
                <a:off x="1507461" y="2353063"/>
                <a:ext cx="697789" cy="156516"/>
              </a:xfrm>
              <a:prstGeom prst="rect">
                <a:avLst/>
              </a:prstGeom>
              <a:solidFill>
                <a:srgbClr val="7030A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8" name="Rectangle 1127">
                <a:extLst>
                  <a:ext uri="{FF2B5EF4-FFF2-40B4-BE49-F238E27FC236}">
                    <a16:creationId xmlns:a16="http://schemas.microsoft.com/office/drawing/2014/main" id="{31607EBC-88BB-45E3-9EC1-3A9588086558}"/>
                  </a:ext>
                </a:extLst>
              </p:cNvPr>
              <p:cNvSpPr/>
              <p:nvPr/>
            </p:nvSpPr>
            <p:spPr>
              <a:xfrm>
                <a:off x="1507461" y="2196547"/>
                <a:ext cx="697789" cy="156516"/>
              </a:xfrm>
              <a:prstGeom prst="rect">
                <a:avLst/>
              </a:prstGeom>
              <a:solidFill>
                <a:srgbClr val="7030A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9" name="Rectangle 1128">
                <a:extLst>
                  <a:ext uri="{FF2B5EF4-FFF2-40B4-BE49-F238E27FC236}">
                    <a16:creationId xmlns:a16="http://schemas.microsoft.com/office/drawing/2014/main" id="{A4FD38E9-2DCA-4EEA-AA2F-F4B2E6C1D377}"/>
                  </a:ext>
                </a:extLst>
              </p:cNvPr>
              <p:cNvSpPr/>
              <p:nvPr/>
            </p:nvSpPr>
            <p:spPr>
              <a:xfrm>
                <a:off x="1507461" y="2509580"/>
                <a:ext cx="697789" cy="156516"/>
              </a:xfrm>
              <a:prstGeom prst="rect">
                <a:avLst/>
              </a:prstGeom>
              <a:solidFill>
                <a:srgbClr val="7030A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0" name="Rectangle 1129">
                <a:extLst>
                  <a:ext uri="{FF2B5EF4-FFF2-40B4-BE49-F238E27FC236}">
                    <a16:creationId xmlns:a16="http://schemas.microsoft.com/office/drawing/2014/main" id="{4C022415-F041-4D7D-83D0-595F136146DF}"/>
                  </a:ext>
                </a:extLst>
              </p:cNvPr>
              <p:cNvSpPr/>
              <p:nvPr/>
            </p:nvSpPr>
            <p:spPr>
              <a:xfrm>
                <a:off x="1505482" y="2353063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1" name="Rectangle 1130">
                <a:extLst>
                  <a:ext uri="{FF2B5EF4-FFF2-40B4-BE49-F238E27FC236}">
                    <a16:creationId xmlns:a16="http://schemas.microsoft.com/office/drawing/2014/main" id="{96EF2D90-2607-473C-9A6F-ED22D4E60C60}"/>
                  </a:ext>
                </a:extLst>
              </p:cNvPr>
              <p:cNvSpPr/>
              <p:nvPr/>
            </p:nvSpPr>
            <p:spPr>
              <a:xfrm>
                <a:off x="1505482" y="2196547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2" name="Rectangle 1131">
                <a:extLst>
                  <a:ext uri="{FF2B5EF4-FFF2-40B4-BE49-F238E27FC236}">
                    <a16:creationId xmlns:a16="http://schemas.microsoft.com/office/drawing/2014/main" id="{4B4D9FCD-3B55-45AF-B457-A12B1809B142}"/>
                  </a:ext>
                </a:extLst>
              </p:cNvPr>
              <p:cNvSpPr/>
              <p:nvPr/>
            </p:nvSpPr>
            <p:spPr>
              <a:xfrm>
                <a:off x="1505482" y="2509580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33" name="Group 1132">
              <a:extLst>
                <a:ext uri="{FF2B5EF4-FFF2-40B4-BE49-F238E27FC236}">
                  <a16:creationId xmlns:a16="http://schemas.microsoft.com/office/drawing/2014/main" id="{11E2401C-C38F-4C00-ABF0-C6CA71499D6B}"/>
                </a:ext>
              </a:extLst>
            </p:cNvPr>
            <p:cNvGrpSpPr/>
            <p:nvPr/>
          </p:nvGrpSpPr>
          <p:grpSpPr>
            <a:xfrm flipH="1">
              <a:off x="10073790" y="4989354"/>
              <a:ext cx="252572" cy="206243"/>
              <a:chOff x="-4761" y="4708701"/>
              <a:chExt cx="699768" cy="626065"/>
            </a:xfrm>
          </p:grpSpPr>
          <p:sp>
            <p:nvSpPr>
              <p:cNvPr id="1134" name="Rectangle 1133">
                <a:extLst>
                  <a:ext uri="{FF2B5EF4-FFF2-40B4-BE49-F238E27FC236}">
                    <a16:creationId xmlns:a16="http://schemas.microsoft.com/office/drawing/2014/main" id="{E3BFA5DE-8536-45C9-B20E-61724A15B1F7}"/>
                  </a:ext>
                </a:extLst>
              </p:cNvPr>
              <p:cNvSpPr/>
              <p:nvPr/>
            </p:nvSpPr>
            <p:spPr>
              <a:xfrm>
                <a:off x="-2782" y="4865218"/>
                <a:ext cx="697789" cy="15651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5" name="Rectangle 1134">
                <a:extLst>
                  <a:ext uri="{FF2B5EF4-FFF2-40B4-BE49-F238E27FC236}">
                    <a16:creationId xmlns:a16="http://schemas.microsoft.com/office/drawing/2014/main" id="{A2B5A3E3-F640-4848-A289-13D7C397076A}"/>
                  </a:ext>
                </a:extLst>
              </p:cNvPr>
              <p:cNvSpPr/>
              <p:nvPr/>
            </p:nvSpPr>
            <p:spPr>
              <a:xfrm>
                <a:off x="-2782" y="4708701"/>
                <a:ext cx="697789" cy="15651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6" name="Rectangle 1135">
                <a:extLst>
                  <a:ext uri="{FF2B5EF4-FFF2-40B4-BE49-F238E27FC236}">
                    <a16:creationId xmlns:a16="http://schemas.microsoft.com/office/drawing/2014/main" id="{EEF6E8CC-705B-44FA-ADF4-4076C3EA96A4}"/>
                  </a:ext>
                </a:extLst>
              </p:cNvPr>
              <p:cNvSpPr/>
              <p:nvPr/>
            </p:nvSpPr>
            <p:spPr>
              <a:xfrm>
                <a:off x="-2782" y="5178250"/>
                <a:ext cx="697789" cy="15651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7" name="Rectangle 1136">
                <a:extLst>
                  <a:ext uri="{FF2B5EF4-FFF2-40B4-BE49-F238E27FC236}">
                    <a16:creationId xmlns:a16="http://schemas.microsoft.com/office/drawing/2014/main" id="{71FFBD17-75C4-4E2E-B645-4A5D33AC854A}"/>
                  </a:ext>
                </a:extLst>
              </p:cNvPr>
              <p:cNvSpPr/>
              <p:nvPr/>
            </p:nvSpPr>
            <p:spPr>
              <a:xfrm>
                <a:off x="-2782" y="5021734"/>
                <a:ext cx="697789" cy="15651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8" name="Rectangle 1137">
                <a:extLst>
                  <a:ext uri="{FF2B5EF4-FFF2-40B4-BE49-F238E27FC236}">
                    <a16:creationId xmlns:a16="http://schemas.microsoft.com/office/drawing/2014/main" id="{0739C25E-FEB5-4190-A735-2D9F1ABEFEE6}"/>
                  </a:ext>
                </a:extLst>
              </p:cNvPr>
              <p:cNvSpPr/>
              <p:nvPr/>
            </p:nvSpPr>
            <p:spPr>
              <a:xfrm>
                <a:off x="-4761" y="4865218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9" name="Rectangle 1138">
                <a:extLst>
                  <a:ext uri="{FF2B5EF4-FFF2-40B4-BE49-F238E27FC236}">
                    <a16:creationId xmlns:a16="http://schemas.microsoft.com/office/drawing/2014/main" id="{DA86F29C-8CBB-4DCE-BC70-77ADAD413660}"/>
                  </a:ext>
                </a:extLst>
              </p:cNvPr>
              <p:cNvSpPr/>
              <p:nvPr/>
            </p:nvSpPr>
            <p:spPr>
              <a:xfrm>
                <a:off x="-4761" y="4708701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0" name="Rectangle 1139">
                <a:extLst>
                  <a:ext uri="{FF2B5EF4-FFF2-40B4-BE49-F238E27FC236}">
                    <a16:creationId xmlns:a16="http://schemas.microsoft.com/office/drawing/2014/main" id="{3766E746-63FF-4435-90C9-C2C3C3951617}"/>
                  </a:ext>
                </a:extLst>
              </p:cNvPr>
              <p:cNvSpPr/>
              <p:nvPr/>
            </p:nvSpPr>
            <p:spPr>
              <a:xfrm>
                <a:off x="-4761" y="5178250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1" name="Rectangle 1140">
                <a:extLst>
                  <a:ext uri="{FF2B5EF4-FFF2-40B4-BE49-F238E27FC236}">
                    <a16:creationId xmlns:a16="http://schemas.microsoft.com/office/drawing/2014/main" id="{9BFE4033-D8B0-4A36-931B-427C0C40B8B6}"/>
                  </a:ext>
                </a:extLst>
              </p:cNvPr>
              <p:cNvSpPr/>
              <p:nvPr/>
            </p:nvSpPr>
            <p:spPr>
              <a:xfrm>
                <a:off x="-4761" y="5021734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42" name="Group 1141">
              <a:extLst>
                <a:ext uri="{FF2B5EF4-FFF2-40B4-BE49-F238E27FC236}">
                  <a16:creationId xmlns:a16="http://schemas.microsoft.com/office/drawing/2014/main" id="{600A1BD5-6E3B-4B57-B465-D7C54D1D2536}"/>
                </a:ext>
              </a:extLst>
            </p:cNvPr>
            <p:cNvGrpSpPr/>
            <p:nvPr/>
          </p:nvGrpSpPr>
          <p:grpSpPr>
            <a:xfrm flipH="1">
              <a:off x="10067890" y="5876278"/>
              <a:ext cx="252572" cy="154682"/>
              <a:chOff x="1501532" y="5950339"/>
              <a:chExt cx="699763" cy="469550"/>
            </a:xfrm>
          </p:grpSpPr>
          <p:sp>
            <p:nvSpPr>
              <p:cNvPr id="1143" name="Rectangle 1142">
                <a:extLst>
                  <a:ext uri="{FF2B5EF4-FFF2-40B4-BE49-F238E27FC236}">
                    <a16:creationId xmlns:a16="http://schemas.microsoft.com/office/drawing/2014/main" id="{2EC7BE6F-90A0-4C0A-B8EE-A56B314386E5}"/>
                  </a:ext>
                </a:extLst>
              </p:cNvPr>
              <p:cNvSpPr/>
              <p:nvPr/>
            </p:nvSpPr>
            <p:spPr>
              <a:xfrm>
                <a:off x="1503506" y="6106856"/>
                <a:ext cx="697789" cy="156516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4" name="Rectangle 1143">
                <a:extLst>
                  <a:ext uri="{FF2B5EF4-FFF2-40B4-BE49-F238E27FC236}">
                    <a16:creationId xmlns:a16="http://schemas.microsoft.com/office/drawing/2014/main" id="{9457E055-28A8-4A14-9DE8-E387C2BDCBBD}"/>
                  </a:ext>
                </a:extLst>
              </p:cNvPr>
              <p:cNvSpPr/>
              <p:nvPr/>
            </p:nvSpPr>
            <p:spPr>
              <a:xfrm>
                <a:off x="1503506" y="5950339"/>
                <a:ext cx="697789" cy="156516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5" name="Rectangle 1144">
                <a:extLst>
                  <a:ext uri="{FF2B5EF4-FFF2-40B4-BE49-F238E27FC236}">
                    <a16:creationId xmlns:a16="http://schemas.microsoft.com/office/drawing/2014/main" id="{3F7E297D-F644-472E-966A-03CA79FC415F}"/>
                  </a:ext>
                </a:extLst>
              </p:cNvPr>
              <p:cNvSpPr/>
              <p:nvPr/>
            </p:nvSpPr>
            <p:spPr>
              <a:xfrm>
                <a:off x="1503506" y="6263373"/>
                <a:ext cx="697789" cy="156516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6" name="Rectangle 1145">
                <a:extLst>
                  <a:ext uri="{FF2B5EF4-FFF2-40B4-BE49-F238E27FC236}">
                    <a16:creationId xmlns:a16="http://schemas.microsoft.com/office/drawing/2014/main" id="{EDD489CB-2741-4911-9394-556A9DAD09DA}"/>
                  </a:ext>
                </a:extLst>
              </p:cNvPr>
              <p:cNvSpPr/>
              <p:nvPr/>
            </p:nvSpPr>
            <p:spPr>
              <a:xfrm>
                <a:off x="1501532" y="6106856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7" name="Rectangle 1146">
                <a:extLst>
                  <a:ext uri="{FF2B5EF4-FFF2-40B4-BE49-F238E27FC236}">
                    <a16:creationId xmlns:a16="http://schemas.microsoft.com/office/drawing/2014/main" id="{775C1A08-D0B5-481D-9CFE-3D6B677E19EA}"/>
                  </a:ext>
                </a:extLst>
              </p:cNvPr>
              <p:cNvSpPr/>
              <p:nvPr/>
            </p:nvSpPr>
            <p:spPr>
              <a:xfrm>
                <a:off x="1501532" y="5950339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8" name="Rectangle 1147">
                <a:extLst>
                  <a:ext uri="{FF2B5EF4-FFF2-40B4-BE49-F238E27FC236}">
                    <a16:creationId xmlns:a16="http://schemas.microsoft.com/office/drawing/2014/main" id="{EF021988-006F-4D70-BB03-FD5395D81596}"/>
                  </a:ext>
                </a:extLst>
              </p:cNvPr>
              <p:cNvSpPr/>
              <p:nvPr/>
            </p:nvSpPr>
            <p:spPr>
              <a:xfrm>
                <a:off x="1501532" y="6263373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49" name="Group 1148">
              <a:extLst>
                <a:ext uri="{FF2B5EF4-FFF2-40B4-BE49-F238E27FC236}">
                  <a16:creationId xmlns:a16="http://schemas.microsoft.com/office/drawing/2014/main" id="{16099407-9F57-4079-970F-672330609E1D}"/>
                </a:ext>
              </a:extLst>
            </p:cNvPr>
            <p:cNvGrpSpPr/>
            <p:nvPr/>
          </p:nvGrpSpPr>
          <p:grpSpPr>
            <a:xfrm flipH="1">
              <a:off x="10067890" y="6032774"/>
              <a:ext cx="252572" cy="154682"/>
              <a:chOff x="1501532" y="5950339"/>
              <a:chExt cx="699763" cy="469550"/>
            </a:xfrm>
          </p:grpSpPr>
          <p:sp>
            <p:nvSpPr>
              <p:cNvPr id="1150" name="Rectangle 1149">
                <a:extLst>
                  <a:ext uri="{FF2B5EF4-FFF2-40B4-BE49-F238E27FC236}">
                    <a16:creationId xmlns:a16="http://schemas.microsoft.com/office/drawing/2014/main" id="{413B7119-63EF-46B1-9950-9777ED772EEB}"/>
                  </a:ext>
                </a:extLst>
              </p:cNvPr>
              <p:cNvSpPr/>
              <p:nvPr/>
            </p:nvSpPr>
            <p:spPr>
              <a:xfrm>
                <a:off x="1503506" y="6106856"/>
                <a:ext cx="697789" cy="156516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1" name="Rectangle 1150">
                <a:extLst>
                  <a:ext uri="{FF2B5EF4-FFF2-40B4-BE49-F238E27FC236}">
                    <a16:creationId xmlns:a16="http://schemas.microsoft.com/office/drawing/2014/main" id="{D0FA2F82-70C5-4A0B-ABED-BFB7217DC3D3}"/>
                  </a:ext>
                </a:extLst>
              </p:cNvPr>
              <p:cNvSpPr/>
              <p:nvPr/>
            </p:nvSpPr>
            <p:spPr>
              <a:xfrm>
                <a:off x="1503506" y="5950339"/>
                <a:ext cx="697789" cy="156516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2" name="Rectangle 1151">
                <a:extLst>
                  <a:ext uri="{FF2B5EF4-FFF2-40B4-BE49-F238E27FC236}">
                    <a16:creationId xmlns:a16="http://schemas.microsoft.com/office/drawing/2014/main" id="{F26F94E6-193C-493F-85BF-E10DDD1EA6DA}"/>
                  </a:ext>
                </a:extLst>
              </p:cNvPr>
              <p:cNvSpPr/>
              <p:nvPr/>
            </p:nvSpPr>
            <p:spPr>
              <a:xfrm>
                <a:off x="1503506" y="6263373"/>
                <a:ext cx="697789" cy="156516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3" name="Rectangle 1152">
                <a:extLst>
                  <a:ext uri="{FF2B5EF4-FFF2-40B4-BE49-F238E27FC236}">
                    <a16:creationId xmlns:a16="http://schemas.microsoft.com/office/drawing/2014/main" id="{CC8ABCEE-BB92-4EB4-98ED-6F30D4FD22A8}"/>
                  </a:ext>
                </a:extLst>
              </p:cNvPr>
              <p:cNvSpPr/>
              <p:nvPr/>
            </p:nvSpPr>
            <p:spPr>
              <a:xfrm>
                <a:off x="1501532" y="6106856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4" name="Rectangle 1153">
                <a:extLst>
                  <a:ext uri="{FF2B5EF4-FFF2-40B4-BE49-F238E27FC236}">
                    <a16:creationId xmlns:a16="http://schemas.microsoft.com/office/drawing/2014/main" id="{9FFEA159-4731-4411-A360-B4958C409B73}"/>
                  </a:ext>
                </a:extLst>
              </p:cNvPr>
              <p:cNvSpPr/>
              <p:nvPr/>
            </p:nvSpPr>
            <p:spPr>
              <a:xfrm>
                <a:off x="1501532" y="5950339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5" name="Rectangle 1154">
                <a:extLst>
                  <a:ext uri="{FF2B5EF4-FFF2-40B4-BE49-F238E27FC236}">
                    <a16:creationId xmlns:a16="http://schemas.microsoft.com/office/drawing/2014/main" id="{A7CE2AC4-7FC2-47E8-BDC5-12124A3EAF28}"/>
                  </a:ext>
                </a:extLst>
              </p:cNvPr>
              <p:cNvSpPr/>
              <p:nvPr/>
            </p:nvSpPr>
            <p:spPr>
              <a:xfrm>
                <a:off x="1501532" y="6263373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56" name="Group 1155">
              <a:extLst>
                <a:ext uri="{FF2B5EF4-FFF2-40B4-BE49-F238E27FC236}">
                  <a16:creationId xmlns:a16="http://schemas.microsoft.com/office/drawing/2014/main" id="{7005BF81-6D09-4728-B4AB-A7CBE51589EB}"/>
                </a:ext>
              </a:extLst>
            </p:cNvPr>
            <p:cNvGrpSpPr/>
            <p:nvPr/>
          </p:nvGrpSpPr>
          <p:grpSpPr>
            <a:xfrm flipH="1">
              <a:off x="10066982" y="6032332"/>
              <a:ext cx="252572" cy="154682"/>
              <a:chOff x="1501532" y="5950339"/>
              <a:chExt cx="699763" cy="469550"/>
            </a:xfrm>
          </p:grpSpPr>
          <p:sp>
            <p:nvSpPr>
              <p:cNvPr id="1157" name="Rectangle 1156">
                <a:extLst>
                  <a:ext uri="{FF2B5EF4-FFF2-40B4-BE49-F238E27FC236}">
                    <a16:creationId xmlns:a16="http://schemas.microsoft.com/office/drawing/2014/main" id="{B90A7AD8-EF8A-43AC-8612-5858420D3BBC}"/>
                  </a:ext>
                </a:extLst>
              </p:cNvPr>
              <p:cNvSpPr/>
              <p:nvPr/>
            </p:nvSpPr>
            <p:spPr>
              <a:xfrm>
                <a:off x="1503506" y="6106856"/>
                <a:ext cx="697789" cy="156516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8" name="Rectangle 1157">
                <a:extLst>
                  <a:ext uri="{FF2B5EF4-FFF2-40B4-BE49-F238E27FC236}">
                    <a16:creationId xmlns:a16="http://schemas.microsoft.com/office/drawing/2014/main" id="{59121AE8-5B74-4DDC-827E-ED2DFF316CA7}"/>
                  </a:ext>
                </a:extLst>
              </p:cNvPr>
              <p:cNvSpPr/>
              <p:nvPr/>
            </p:nvSpPr>
            <p:spPr>
              <a:xfrm>
                <a:off x="1503506" y="5950339"/>
                <a:ext cx="697789" cy="156516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9" name="Rectangle 1158">
                <a:extLst>
                  <a:ext uri="{FF2B5EF4-FFF2-40B4-BE49-F238E27FC236}">
                    <a16:creationId xmlns:a16="http://schemas.microsoft.com/office/drawing/2014/main" id="{D599DC20-4011-44C2-A54B-9556D51997DF}"/>
                  </a:ext>
                </a:extLst>
              </p:cNvPr>
              <p:cNvSpPr/>
              <p:nvPr/>
            </p:nvSpPr>
            <p:spPr>
              <a:xfrm>
                <a:off x="1503506" y="6263373"/>
                <a:ext cx="697789" cy="156516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0" name="Rectangle 1159">
                <a:extLst>
                  <a:ext uri="{FF2B5EF4-FFF2-40B4-BE49-F238E27FC236}">
                    <a16:creationId xmlns:a16="http://schemas.microsoft.com/office/drawing/2014/main" id="{005ECB70-5A21-40F4-A910-F2421C3F72D4}"/>
                  </a:ext>
                </a:extLst>
              </p:cNvPr>
              <p:cNvSpPr/>
              <p:nvPr/>
            </p:nvSpPr>
            <p:spPr>
              <a:xfrm>
                <a:off x="1501532" y="6106856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1" name="Rectangle 1160">
                <a:extLst>
                  <a:ext uri="{FF2B5EF4-FFF2-40B4-BE49-F238E27FC236}">
                    <a16:creationId xmlns:a16="http://schemas.microsoft.com/office/drawing/2014/main" id="{492CC637-F292-4C56-8B47-99DB9573C514}"/>
                  </a:ext>
                </a:extLst>
              </p:cNvPr>
              <p:cNvSpPr/>
              <p:nvPr/>
            </p:nvSpPr>
            <p:spPr>
              <a:xfrm>
                <a:off x="1501532" y="5950339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2" name="Rectangle 1161">
                <a:extLst>
                  <a:ext uri="{FF2B5EF4-FFF2-40B4-BE49-F238E27FC236}">
                    <a16:creationId xmlns:a16="http://schemas.microsoft.com/office/drawing/2014/main" id="{88294ED8-4E71-4ACD-BB59-06AEB8BC57E5}"/>
                  </a:ext>
                </a:extLst>
              </p:cNvPr>
              <p:cNvSpPr/>
              <p:nvPr/>
            </p:nvSpPr>
            <p:spPr>
              <a:xfrm>
                <a:off x="1501532" y="6263373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63" name="Group 1162">
              <a:extLst>
                <a:ext uri="{FF2B5EF4-FFF2-40B4-BE49-F238E27FC236}">
                  <a16:creationId xmlns:a16="http://schemas.microsoft.com/office/drawing/2014/main" id="{E7CDDD7B-FD04-4C57-9B0C-871D66B30755}"/>
                </a:ext>
              </a:extLst>
            </p:cNvPr>
            <p:cNvGrpSpPr/>
            <p:nvPr/>
          </p:nvGrpSpPr>
          <p:grpSpPr>
            <a:xfrm flipH="1">
              <a:off x="10066982" y="6188828"/>
              <a:ext cx="252572" cy="154682"/>
              <a:chOff x="1501532" y="5950339"/>
              <a:chExt cx="699763" cy="469550"/>
            </a:xfrm>
          </p:grpSpPr>
          <p:sp>
            <p:nvSpPr>
              <p:cNvPr id="1164" name="Rectangle 1163">
                <a:extLst>
                  <a:ext uri="{FF2B5EF4-FFF2-40B4-BE49-F238E27FC236}">
                    <a16:creationId xmlns:a16="http://schemas.microsoft.com/office/drawing/2014/main" id="{7CAEF66A-7C90-4970-8E6D-21B00BBFEE21}"/>
                  </a:ext>
                </a:extLst>
              </p:cNvPr>
              <p:cNvSpPr/>
              <p:nvPr/>
            </p:nvSpPr>
            <p:spPr>
              <a:xfrm>
                <a:off x="1503506" y="6106856"/>
                <a:ext cx="697789" cy="156516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5" name="Rectangle 1164">
                <a:extLst>
                  <a:ext uri="{FF2B5EF4-FFF2-40B4-BE49-F238E27FC236}">
                    <a16:creationId xmlns:a16="http://schemas.microsoft.com/office/drawing/2014/main" id="{40875AB0-750E-4B58-A60D-B13E3A503811}"/>
                  </a:ext>
                </a:extLst>
              </p:cNvPr>
              <p:cNvSpPr/>
              <p:nvPr/>
            </p:nvSpPr>
            <p:spPr>
              <a:xfrm>
                <a:off x="1503506" y="5950339"/>
                <a:ext cx="697789" cy="156516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6" name="Rectangle 1165">
                <a:extLst>
                  <a:ext uri="{FF2B5EF4-FFF2-40B4-BE49-F238E27FC236}">
                    <a16:creationId xmlns:a16="http://schemas.microsoft.com/office/drawing/2014/main" id="{C53439D2-618C-4AA7-BE15-F6EC0452DAB2}"/>
                  </a:ext>
                </a:extLst>
              </p:cNvPr>
              <p:cNvSpPr/>
              <p:nvPr/>
            </p:nvSpPr>
            <p:spPr>
              <a:xfrm>
                <a:off x="1503506" y="6263373"/>
                <a:ext cx="697789" cy="156516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7" name="Rectangle 1166">
                <a:extLst>
                  <a:ext uri="{FF2B5EF4-FFF2-40B4-BE49-F238E27FC236}">
                    <a16:creationId xmlns:a16="http://schemas.microsoft.com/office/drawing/2014/main" id="{D70B67D5-C869-4C1A-9B91-4F296147F3ED}"/>
                  </a:ext>
                </a:extLst>
              </p:cNvPr>
              <p:cNvSpPr/>
              <p:nvPr/>
            </p:nvSpPr>
            <p:spPr>
              <a:xfrm>
                <a:off x="1501532" y="6106856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8" name="Rectangle 1167">
                <a:extLst>
                  <a:ext uri="{FF2B5EF4-FFF2-40B4-BE49-F238E27FC236}">
                    <a16:creationId xmlns:a16="http://schemas.microsoft.com/office/drawing/2014/main" id="{45FE85C8-346C-4F63-B66E-C9040737B67A}"/>
                  </a:ext>
                </a:extLst>
              </p:cNvPr>
              <p:cNvSpPr/>
              <p:nvPr/>
            </p:nvSpPr>
            <p:spPr>
              <a:xfrm>
                <a:off x="1501532" y="5950339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9" name="Rectangle 1168">
                <a:extLst>
                  <a:ext uri="{FF2B5EF4-FFF2-40B4-BE49-F238E27FC236}">
                    <a16:creationId xmlns:a16="http://schemas.microsoft.com/office/drawing/2014/main" id="{548B5238-9736-4AFE-8501-4873B2D2551D}"/>
                  </a:ext>
                </a:extLst>
              </p:cNvPr>
              <p:cNvSpPr/>
              <p:nvPr/>
            </p:nvSpPr>
            <p:spPr>
              <a:xfrm>
                <a:off x="1501532" y="6263373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78" name="Group 1177">
              <a:extLst>
                <a:ext uri="{FF2B5EF4-FFF2-40B4-BE49-F238E27FC236}">
                  <a16:creationId xmlns:a16="http://schemas.microsoft.com/office/drawing/2014/main" id="{48AB2361-7BC0-4FC6-9B29-62163D8F6C31}"/>
                </a:ext>
              </a:extLst>
            </p:cNvPr>
            <p:cNvGrpSpPr/>
            <p:nvPr/>
          </p:nvGrpSpPr>
          <p:grpSpPr>
            <a:xfrm>
              <a:off x="9635109" y="1767397"/>
              <a:ext cx="356761" cy="4234069"/>
              <a:chOff x="11167824" y="939881"/>
              <a:chExt cx="542927" cy="5256207"/>
            </a:xfrm>
          </p:grpSpPr>
          <p:cxnSp>
            <p:nvCxnSpPr>
              <p:cNvPr id="1170" name="Straight Arrow Connector 1169">
                <a:extLst>
                  <a:ext uri="{FF2B5EF4-FFF2-40B4-BE49-F238E27FC236}">
                    <a16:creationId xmlns:a16="http://schemas.microsoft.com/office/drawing/2014/main" id="{76A39479-1555-4FD3-AFC6-747782873A9B}"/>
                  </a:ext>
                </a:extLst>
              </p:cNvPr>
              <p:cNvCxnSpPr/>
              <p:nvPr/>
            </p:nvCxnSpPr>
            <p:spPr>
              <a:xfrm>
                <a:off x="11167824" y="939881"/>
                <a:ext cx="542927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1" name="Straight Arrow Connector 1170">
                <a:extLst>
                  <a:ext uri="{FF2B5EF4-FFF2-40B4-BE49-F238E27FC236}">
                    <a16:creationId xmlns:a16="http://schemas.microsoft.com/office/drawing/2014/main" id="{40B37713-A3CE-4120-A483-C38990EB2930}"/>
                  </a:ext>
                </a:extLst>
              </p:cNvPr>
              <p:cNvCxnSpPr/>
              <p:nvPr/>
            </p:nvCxnSpPr>
            <p:spPr>
              <a:xfrm>
                <a:off x="11167824" y="2370305"/>
                <a:ext cx="542927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2" name="Straight Arrow Connector 1171">
                <a:extLst>
                  <a:ext uri="{FF2B5EF4-FFF2-40B4-BE49-F238E27FC236}">
                    <a16:creationId xmlns:a16="http://schemas.microsoft.com/office/drawing/2014/main" id="{71935A98-1386-4363-8132-2853194BEB14}"/>
                  </a:ext>
                </a:extLst>
              </p:cNvPr>
              <p:cNvCxnSpPr/>
              <p:nvPr/>
            </p:nvCxnSpPr>
            <p:spPr>
              <a:xfrm>
                <a:off x="11167824" y="3590200"/>
                <a:ext cx="542927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3" name="Straight Arrow Connector 1172">
                <a:extLst>
                  <a:ext uri="{FF2B5EF4-FFF2-40B4-BE49-F238E27FC236}">
                    <a16:creationId xmlns:a16="http://schemas.microsoft.com/office/drawing/2014/main" id="{2C2F8F07-F970-4DBE-88DD-10C682673CAA}"/>
                  </a:ext>
                </a:extLst>
              </p:cNvPr>
              <p:cNvCxnSpPr/>
              <p:nvPr/>
            </p:nvCxnSpPr>
            <p:spPr>
              <a:xfrm>
                <a:off x="11167824" y="4879913"/>
                <a:ext cx="542927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4" name="Straight Arrow Connector 1173">
                <a:extLst>
                  <a:ext uri="{FF2B5EF4-FFF2-40B4-BE49-F238E27FC236}">
                    <a16:creationId xmlns:a16="http://schemas.microsoft.com/office/drawing/2014/main" id="{4A3CE909-C400-4A5B-9DFD-0BD1A8BD55FA}"/>
                  </a:ext>
                </a:extLst>
              </p:cNvPr>
              <p:cNvCxnSpPr/>
              <p:nvPr/>
            </p:nvCxnSpPr>
            <p:spPr>
              <a:xfrm>
                <a:off x="11167824" y="6196088"/>
                <a:ext cx="542927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7" name="Rectangle 1176">
              <a:extLst>
                <a:ext uri="{FF2B5EF4-FFF2-40B4-BE49-F238E27FC236}">
                  <a16:creationId xmlns:a16="http://schemas.microsoft.com/office/drawing/2014/main" id="{C28F5F2C-29B2-45D5-84C7-21FC436FE3A8}"/>
                </a:ext>
              </a:extLst>
            </p:cNvPr>
            <p:cNvSpPr/>
            <p:nvPr/>
          </p:nvSpPr>
          <p:spPr>
            <a:xfrm>
              <a:off x="9201415" y="381573"/>
              <a:ext cx="1276691" cy="43916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ED7D31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Local inserts</a:t>
              </a:r>
            </a:p>
          </p:txBody>
        </p:sp>
      </p:grpSp>
      <p:sp>
        <p:nvSpPr>
          <p:cNvPr id="1180" name="Arrow: Right 1179">
            <a:extLst>
              <a:ext uri="{FF2B5EF4-FFF2-40B4-BE49-F238E27FC236}">
                <a16:creationId xmlns:a16="http://schemas.microsoft.com/office/drawing/2014/main" id="{A4BE892D-7527-4A3A-AC24-3F93DFDFFD95}"/>
              </a:ext>
            </a:extLst>
          </p:cNvPr>
          <p:cNvSpPr/>
          <p:nvPr/>
        </p:nvSpPr>
        <p:spPr>
          <a:xfrm>
            <a:off x="7017170" y="3964684"/>
            <a:ext cx="312525" cy="35103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4" name="Arrow: Right 1183">
            <a:extLst>
              <a:ext uri="{FF2B5EF4-FFF2-40B4-BE49-F238E27FC236}">
                <a16:creationId xmlns:a16="http://schemas.microsoft.com/office/drawing/2014/main" id="{EEA7C294-A7C8-45F0-8941-7319F1230B48}"/>
              </a:ext>
            </a:extLst>
          </p:cNvPr>
          <p:cNvSpPr/>
          <p:nvPr/>
        </p:nvSpPr>
        <p:spPr>
          <a:xfrm>
            <a:off x="7017170" y="701752"/>
            <a:ext cx="312525" cy="35103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318A3A7-B6B7-476D-84AD-5BA2DAB74CE5}"/>
              </a:ext>
            </a:extLst>
          </p:cNvPr>
          <p:cNvSpPr txBox="1"/>
          <p:nvPr/>
        </p:nvSpPr>
        <p:spPr>
          <a:xfrm>
            <a:off x="1431191" y="1143997"/>
            <a:ext cx="3382943" cy="322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Join        Project        Hash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539EF3-5CE7-476E-A46A-97F6BD081ED1}"/>
              </a:ext>
            </a:extLst>
          </p:cNvPr>
          <p:cNvSpPr/>
          <p:nvPr/>
        </p:nvSpPr>
        <p:spPr>
          <a:xfrm>
            <a:off x="958550" y="4752369"/>
            <a:ext cx="3693717" cy="9488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C295F65-8FF9-4C4F-8A72-0A630D6BB480}"/>
              </a:ext>
            </a:extLst>
          </p:cNvPr>
          <p:cNvSpPr/>
          <p:nvPr/>
        </p:nvSpPr>
        <p:spPr>
          <a:xfrm>
            <a:off x="952529" y="5796152"/>
            <a:ext cx="3693717" cy="965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0501725-47EB-40A1-A73E-6B71727546A3}"/>
              </a:ext>
            </a:extLst>
          </p:cNvPr>
          <p:cNvSpPr/>
          <p:nvPr/>
        </p:nvSpPr>
        <p:spPr>
          <a:xfrm>
            <a:off x="953249" y="3729504"/>
            <a:ext cx="3693717" cy="940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2E18986-6136-4192-B792-115066EA2286}"/>
              </a:ext>
            </a:extLst>
          </p:cNvPr>
          <p:cNvSpPr/>
          <p:nvPr/>
        </p:nvSpPr>
        <p:spPr>
          <a:xfrm>
            <a:off x="952530" y="2683147"/>
            <a:ext cx="3693717" cy="9375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C744B6A-7456-4C3D-A598-E216C5B01B5F}"/>
              </a:ext>
            </a:extLst>
          </p:cNvPr>
          <p:cNvSpPr/>
          <p:nvPr/>
        </p:nvSpPr>
        <p:spPr>
          <a:xfrm>
            <a:off x="955653" y="1631614"/>
            <a:ext cx="3693717" cy="953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B146E7E-70C8-4C51-90C6-BC556EBDFCEF}"/>
              </a:ext>
            </a:extLst>
          </p:cNvPr>
          <p:cNvSpPr/>
          <p:nvPr/>
        </p:nvSpPr>
        <p:spPr>
          <a:xfrm rot="10800000">
            <a:off x="2454382" y="4107735"/>
            <a:ext cx="252318" cy="47826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4137A64-E71F-48C8-BA09-FE79B6D9F7CA}"/>
              </a:ext>
            </a:extLst>
          </p:cNvPr>
          <p:cNvSpPr/>
          <p:nvPr/>
        </p:nvSpPr>
        <p:spPr>
          <a:xfrm rot="10800000">
            <a:off x="2454382" y="4155561"/>
            <a:ext cx="252318" cy="47826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E2D9646-8D45-4744-87E0-A91197E5EEAA}"/>
              </a:ext>
            </a:extLst>
          </p:cNvPr>
          <p:cNvSpPr/>
          <p:nvPr/>
        </p:nvSpPr>
        <p:spPr>
          <a:xfrm rot="10800000">
            <a:off x="2581254" y="4107735"/>
            <a:ext cx="126159" cy="478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B52F785-BBD6-4F9A-8A1F-861A84FB0862}"/>
              </a:ext>
            </a:extLst>
          </p:cNvPr>
          <p:cNvSpPr/>
          <p:nvPr/>
        </p:nvSpPr>
        <p:spPr>
          <a:xfrm rot="10800000">
            <a:off x="2581254" y="4155561"/>
            <a:ext cx="126159" cy="478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0C61A4A-410F-4393-AF0B-5A0AA895159D}"/>
              </a:ext>
            </a:extLst>
          </p:cNvPr>
          <p:cNvSpPr/>
          <p:nvPr/>
        </p:nvSpPr>
        <p:spPr>
          <a:xfrm>
            <a:off x="2328692" y="4155356"/>
            <a:ext cx="252318" cy="47826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22689B8-1549-4CFE-9FFC-A320B237D5F6}"/>
              </a:ext>
            </a:extLst>
          </p:cNvPr>
          <p:cNvSpPr/>
          <p:nvPr/>
        </p:nvSpPr>
        <p:spPr>
          <a:xfrm>
            <a:off x="2328692" y="4107530"/>
            <a:ext cx="252318" cy="47826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4C37671-2234-4944-9A69-2EEE73BDF1C4}"/>
              </a:ext>
            </a:extLst>
          </p:cNvPr>
          <p:cNvSpPr/>
          <p:nvPr/>
        </p:nvSpPr>
        <p:spPr>
          <a:xfrm>
            <a:off x="2327979" y="4155356"/>
            <a:ext cx="126159" cy="478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C24575F-EB25-4F0D-BA8B-65EDD9AE6B36}"/>
              </a:ext>
            </a:extLst>
          </p:cNvPr>
          <p:cNvSpPr/>
          <p:nvPr/>
        </p:nvSpPr>
        <p:spPr>
          <a:xfrm>
            <a:off x="2327979" y="4107530"/>
            <a:ext cx="126159" cy="478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4EBA759-6B2D-48D4-99E8-9895F0BC024A}"/>
              </a:ext>
            </a:extLst>
          </p:cNvPr>
          <p:cNvGrpSpPr/>
          <p:nvPr/>
        </p:nvGrpSpPr>
        <p:grpSpPr>
          <a:xfrm>
            <a:off x="4272147" y="5092510"/>
            <a:ext cx="252956" cy="206243"/>
            <a:chOff x="3842839" y="3343478"/>
            <a:chExt cx="492027" cy="474717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B471CB9-7AFD-4FD6-B138-F5618EC2A0BB}"/>
                </a:ext>
              </a:extLst>
            </p:cNvPr>
            <p:cNvSpPr/>
            <p:nvPr/>
          </p:nvSpPr>
          <p:spPr>
            <a:xfrm>
              <a:off x="3844229" y="3462157"/>
              <a:ext cx="490637" cy="118679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95E79D1-6426-4FAE-B04B-C97498942864}"/>
                </a:ext>
              </a:extLst>
            </p:cNvPr>
            <p:cNvSpPr/>
            <p:nvPr/>
          </p:nvSpPr>
          <p:spPr>
            <a:xfrm>
              <a:off x="3844229" y="3343478"/>
              <a:ext cx="490637" cy="118679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235A6E0-2FD4-426C-86DC-051353802465}"/>
                </a:ext>
              </a:extLst>
            </p:cNvPr>
            <p:cNvSpPr/>
            <p:nvPr/>
          </p:nvSpPr>
          <p:spPr>
            <a:xfrm>
              <a:off x="3844229" y="3699516"/>
              <a:ext cx="490637" cy="118679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DCBF4B6-D1E6-4FF6-BF40-696C31CF4034}"/>
                </a:ext>
              </a:extLst>
            </p:cNvPr>
            <p:cNvSpPr/>
            <p:nvPr/>
          </p:nvSpPr>
          <p:spPr>
            <a:xfrm>
              <a:off x="3844229" y="3580837"/>
              <a:ext cx="490637" cy="11867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6287063-1CE6-45CA-B170-66BE8B498492}"/>
                </a:ext>
              </a:extLst>
            </p:cNvPr>
            <p:cNvSpPr/>
            <p:nvPr/>
          </p:nvSpPr>
          <p:spPr>
            <a:xfrm>
              <a:off x="3842839" y="3462157"/>
              <a:ext cx="245318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378B68E-7AC5-44DF-8307-1124E877743C}"/>
                </a:ext>
              </a:extLst>
            </p:cNvPr>
            <p:cNvSpPr/>
            <p:nvPr/>
          </p:nvSpPr>
          <p:spPr>
            <a:xfrm>
              <a:off x="3842839" y="3343478"/>
              <a:ext cx="245318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C886CAE-D248-4E2E-BD67-C2E06D2F9806}"/>
                </a:ext>
              </a:extLst>
            </p:cNvPr>
            <p:cNvSpPr/>
            <p:nvPr/>
          </p:nvSpPr>
          <p:spPr>
            <a:xfrm>
              <a:off x="3842839" y="3699516"/>
              <a:ext cx="245318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70AC914-AC14-4F8F-9FCA-EC07190A90C1}"/>
                </a:ext>
              </a:extLst>
            </p:cNvPr>
            <p:cNvSpPr/>
            <p:nvPr/>
          </p:nvSpPr>
          <p:spPr>
            <a:xfrm>
              <a:off x="3842839" y="3580837"/>
              <a:ext cx="245318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417D0BE-866D-4BFB-A13C-CC5DD5EA3F11}"/>
              </a:ext>
            </a:extLst>
          </p:cNvPr>
          <p:cNvGrpSpPr/>
          <p:nvPr/>
        </p:nvGrpSpPr>
        <p:grpSpPr>
          <a:xfrm>
            <a:off x="3295826" y="4308791"/>
            <a:ext cx="252956" cy="103122"/>
            <a:chOff x="2899526" y="627034"/>
            <a:chExt cx="492027" cy="237359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2AC4B22-B25B-4A36-927F-5C9F619B7C66}"/>
                </a:ext>
              </a:extLst>
            </p:cNvPr>
            <p:cNvSpPr/>
            <p:nvPr/>
          </p:nvSpPr>
          <p:spPr>
            <a:xfrm>
              <a:off x="2900916" y="745713"/>
              <a:ext cx="490637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75EA33F-B268-40FD-8A5F-1F438BF92BF5}"/>
                </a:ext>
              </a:extLst>
            </p:cNvPr>
            <p:cNvSpPr/>
            <p:nvPr/>
          </p:nvSpPr>
          <p:spPr>
            <a:xfrm>
              <a:off x="2900916" y="627034"/>
              <a:ext cx="490637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B23E774-1A1D-4EAC-9C08-E4A2B21EA9B6}"/>
                </a:ext>
              </a:extLst>
            </p:cNvPr>
            <p:cNvSpPr/>
            <p:nvPr/>
          </p:nvSpPr>
          <p:spPr>
            <a:xfrm>
              <a:off x="2899526" y="745714"/>
              <a:ext cx="245318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0F7D7EF-BFC5-4C45-A615-60D57C669D66}"/>
                </a:ext>
              </a:extLst>
            </p:cNvPr>
            <p:cNvSpPr/>
            <p:nvPr/>
          </p:nvSpPr>
          <p:spPr>
            <a:xfrm>
              <a:off x="2899526" y="627034"/>
              <a:ext cx="245318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E49137D-CE6F-4FBD-A6D6-C52E30702D73}"/>
              </a:ext>
            </a:extLst>
          </p:cNvPr>
          <p:cNvGrpSpPr/>
          <p:nvPr/>
        </p:nvGrpSpPr>
        <p:grpSpPr>
          <a:xfrm>
            <a:off x="3311481" y="2029850"/>
            <a:ext cx="252956" cy="206243"/>
            <a:chOff x="2880302" y="2022763"/>
            <a:chExt cx="492028" cy="474719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F41F9A8-D4B7-4D5B-B390-07DC4E91FE0E}"/>
                </a:ext>
              </a:extLst>
            </p:cNvPr>
            <p:cNvSpPr/>
            <p:nvPr/>
          </p:nvSpPr>
          <p:spPr>
            <a:xfrm>
              <a:off x="2881693" y="2141443"/>
              <a:ext cx="490637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D0C4471-8AC4-49F1-AD8A-AA77CC3AF546}"/>
                </a:ext>
              </a:extLst>
            </p:cNvPr>
            <p:cNvSpPr/>
            <p:nvPr/>
          </p:nvSpPr>
          <p:spPr>
            <a:xfrm>
              <a:off x="2881693" y="2022763"/>
              <a:ext cx="490637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B5AD4C9-E9FC-426B-A2E7-10C898EF0A32}"/>
                </a:ext>
              </a:extLst>
            </p:cNvPr>
            <p:cNvSpPr/>
            <p:nvPr/>
          </p:nvSpPr>
          <p:spPr>
            <a:xfrm>
              <a:off x="2881693" y="2378803"/>
              <a:ext cx="490637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8EDB750-75A0-4359-94A7-571056013052}"/>
                </a:ext>
              </a:extLst>
            </p:cNvPr>
            <p:cNvSpPr/>
            <p:nvPr/>
          </p:nvSpPr>
          <p:spPr>
            <a:xfrm>
              <a:off x="2881693" y="2260123"/>
              <a:ext cx="490637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F2B2E3A-28C2-481F-9EFA-957735358B52}"/>
                </a:ext>
              </a:extLst>
            </p:cNvPr>
            <p:cNvSpPr/>
            <p:nvPr/>
          </p:nvSpPr>
          <p:spPr>
            <a:xfrm>
              <a:off x="2880302" y="2141443"/>
              <a:ext cx="245318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3FB364E-7F57-4F71-B744-0C1F1FD3EF8B}"/>
                </a:ext>
              </a:extLst>
            </p:cNvPr>
            <p:cNvSpPr/>
            <p:nvPr/>
          </p:nvSpPr>
          <p:spPr>
            <a:xfrm>
              <a:off x="2880302" y="2022763"/>
              <a:ext cx="245318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03BA906-82F5-46FE-9F22-34589257921F}"/>
                </a:ext>
              </a:extLst>
            </p:cNvPr>
            <p:cNvSpPr/>
            <p:nvPr/>
          </p:nvSpPr>
          <p:spPr>
            <a:xfrm>
              <a:off x="2880302" y="2378803"/>
              <a:ext cx="245318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6AE2C16F-53EC-4066-AEE9-D9C5966CAB28}"/>
                </a:ext>
              </a:extLst>
            </p:cNvPr>
            <p:cNvSpPr/>
            <p:nvPr/>
          </p:nvSpPr>
          <p:spPr>
            <a:xfrm>
              <a:off x="2880302" y="2260123"/>
              <a:ext cx="245318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060767E-CA2E-4B3B-A229-FF4260919E7E}"/>
              </a:ext>
            </a:extLst>
          </p:cNvPr>
          <p:cNvGrpSpPr/>
          <p:nvPr/>
        </p:nvGrpSpPr>
        <p:grpSpPr>
          <a:xfrm>
            <a:off x="3757482" y="2013087"/>
            <a:ext cx="254211" cy="4177680"/>
            <a:chOff x="3058127" y="838424"/>
            <a:chExt cx="275681" cy="5186204"/>
          </a:xfrm>
        </p:grpSpPr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CA9AE34D-6AD1-4659-9BD0-6216D6E58A0A}"/>
                </a:ext>
              </a:extLst>
            </p:cNvPr>
            <p:cNvCxnSpPr/>
            <p:nvPr/>
          </p:nvCxnSpPr>
          <p:spPr>
            <a:xfrm flipV="1">
              <a:off x="3096082" y="838424"/>
              <a:ext cx="237726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495FD704-04AA-43FA-9434-0AB5B5839914}"/>
                </a:ext>
              </a:extLst>
            </p:cNvPr>
            <p:cNvCxnSpPr/>
            <p:nvPr/>
          </p:nvCxnSpPr>
          <p:spPr>
            <a:xfrm flipV="1">
              <a:off x="3058127" y="2293577"/>
              <a:ext cx="237726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2A1CFED6-BDAD-4518-B3DF-3C93134999BB}"/>
                </a:ext>
              </a:extLst>
            </p:cNvPr>
            <p:cNvCxnSpPr/>
            <p:nvPr/>
          </p:nvCxnSpPr>
          <p:spPr>
            <a:xfrm flipV="1">
              <a:off x="3071866" y="3554117"/>
              <a:ext cx="237726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398B2A10-C63F-4ABB-9544-F7731C77488C}"/>
                </a:ext>
              </a:extLst>
            </p:cNvPr>
            <p:cNvCxnSpPr/>
            <p:nvPr/>
          </p:nvCxnSpPr>
          <p:spPr>
            <a:xfrm flipV="1">
              <a:off x="3089005" y="4898524"/>
              <a:ext cx="237726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8FE0BC28-91C6-4376-95B4-E4DF797E994D}"/>
                </a:ext>
              </a:extLst>
            </p:cNvPr>
            <p:cNvCxnSpPr/>
            <p:nvPr/>
          </p:nvCxnSpPr>
          <p:spPr>
            <a:xfrm flipV="1">
              <a:off x="3071857" y="6024627"/>
              <a:ext cx="237726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8EB0656-C3FA-4106-B284-A9FDDF16D2D9}"/>
              </a:ext>
            </a:extLst>
          </p:cNvPr>
          <p:cNvGrpSpPr/>
          <p:nvPr/>
        </p:nvGrpSpPr>
        <p:grpSpPr>
          <a:xfrm>
            <a:off x="1580871" y="2036793"/>
            <a:ext cx="253544" cy="192426"/>
            <a:chOff x="704646" y="405263"/>
            <a:chExt cx="274958" cy="238879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3D6F920A-AC35-4508-8AA4-41EB9278D615}"/>
                </a:ext>
              </a:extLst>
            </p:cNvPr>
            <p:cNvSpPr/>
            <p:nvPr/>
          </p:nvSpPr>
          <p:spPr>
            <a:xfrm rot="10800000">
              <a:off x="704646" y="524663"/>
              <a:ext cx="272023" cy="5970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C620461-F4AB-425B-A2E7-F32D760D49EB}"/>
                </a:ext>
              </a:extLst>
            </p:cNvPr>
            <p:cNvSpPr/>
            <p:nvPr/>
          </p:nvSpPr>
          <p:spPr>
            <a:xfrm rot="10800000">
              <a:off x="704646" y="584363"/>
              <a:ext cx="272023" cy="5970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A6255713-AB3A-4824-9A97-FF74CB340429}"/>
                </a:ext>
              </a:extLst>
            </p:cNvPr>
            <p:cNvSpPr/>
            <p:nvPr/>
          </p:nvSpPr>
          <p:spPr>
            <a:xfrm rot="10800000">
              <a:off x="704646" y="405263"/>
              <a:ext cx="272023" cy="5970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61558CC-15FD-406D-A2E3-87D8B490FF41}"/>
                </a:ext>
              </a:extLst>
            </p:cNvPr>
            <p:cNvSpPr/>
            <p:nvPr/>
          </p:nvSpPr>
          <p:spPr>
            <a:xfrm rot="10800000">
              <a:off x="704646" y="464963"/>
              <a:ext cx="272023" cy="5970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10F9C067-830C-43DE-B645-E155766DEF71}"/>
                </a:ext>
              </a:extLst>
            </p:cNvPr>
            <p:cNvCxnSpPr>
              <a:cxnSpLocks/>
              <a:endCxn id="87" idx="3"/>
            </p:cNvCxnSpPr>
            <p:nvPr/>
          </p:nvCxnSpPr>
          <p:spPr>
            <a:xfrm rot="10800000">
              <a:off x="843580" y="435192"/>
              <a:ext cx="0" cy="208950"/>
            </a:xfrm>
            <a:prstGeom prst="line">
              <a:avLst/>
            </a:prstGeom>
            <a:solidFill>
              <a:srgbClr val="FFC00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F6A05A11-73D8-44AE-AAFB-10BF91B831A5}"/>
                </a:ext>
              </a:extLst>
            </p:cNvPr>
            <p:cNvSpPr/>
            <p:nvPr/>
          </p:nvSpPr>
          <p:spPr>
            <a:xfrm rot="10800000">
              <a:off x="843591" y="524740"/>
              <a:ext cx="136013" cy="597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B8B1EF7-40C3-469A-8C19-6EC246C5C564}"/>
                </a:ext>
              </a:extLst>
            </p:cNvPr>
            <p:cNvSpPr/>
            <p:nvPr/>
          </p:nvSpPr>
          <p:spPr>
            <a:xfrm rot="10800000">
              <a:off x="843591" y="584440"/>
              <a:ext cx="136013" cy="597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A51DB7C5-7AEE-4A4A-93D3-EFD463B806B7}"/>
                </a:ext>
              </a:extLst>
            </p:cNvPr>
            <p:cNvSpPr/>
            <p:nvPr/>
          </p:nvSpPr>
          <p:spPr>
            <a:xfrm rot="10800000">
              <a:off x="843591" y="405340"/>
              <a:ext cx="136013" cy="597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9D42828B-BAAA-4B4F-813B-20966DFC3EA9}"/>
                </a:ext>
              </a:extLst>
            </p:cNvPr>
            <p:cNvSpPr/>
            <p:nvPr/>
          </p:nvSpPr>
          <p:spPr>
            <a:xfrm rot="10800000">
              <a:off x="843591" y="465040"/>
              <a:ext cx="136013" cy="597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6" name="Rectangle 115">
            <a:extLst>
              <a:ext uri="{FF2B5EF4-FFF2-40B4-BE49-F238E27FC236}">
                <a16:creationId xmlns:a16="http://schemas.microsoft.com/office/drawing/2014/main" id="{E248BCFD-1A13-4723-A653-F930E3A3CFD0}"/>
              </a:ext>
            </a:extLst>
          </p:cNvPr>
          <p:cNvSpPr/>
          <p:nvPr/>
        </p:nvSpPr>
        <p:spPr>
          <a:xfrm rot="10800000" flipH="1">
            <a:off x="1107838" y="4167810"/>
            <a:ext cx="254572" cy="48091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554D1D0-2F11-4CA9-8D74-5593B195354B}"/>
              </a:ext>
            </a:extLst>
          </p:cNvPr>
          <p:cNvSpPr/>
          <p:nvPr/>
        </p:nvSpPr>
        <p:spPr>
          <a:xfrm rot="10800000" flipH="1">
            <a:off x="1107838" y="4215901"/>
            <a:ext cx="254572" cy="48091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6942337-6FFF-47E9-8D68-596A7E03726D}"/>
              </a:ext>
            </a:extLst>
          </p:cNvPr>
          <p:cNvSpPr/>
          <p:nvPr/>
        </p:nvSpPr>
        <p:spPr>
          <a:xfrm rot="10800000" flipH="1">
            <a:off x="1107838" y="4071629"/>
            <a:ext cx="254572" cy="48091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354E166-B3F5-426E-9DC9-6200F84AB824}"/>
              </a:ext>
            </a:extLst>
          </p:cNvPr>
          <p:cNvSpPr/>
          <p:nvPr/>
        </p:nvSpPr>
        <p:spPr>
          <a:xfrm rot="10800000" flipH="1">
            <a:off x="1107838" y="4119719"/>
            <a:ext cx="254572" cy="48091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FBC87DA6-9259-4F87-A1B6-91CD1CBEFA85}"/>
              </a:ext>
            </a:extLst>
          </p:cNvPr>
          <p:cNvCxnSpPr>
            <a:cxnSpLocks/>
            <a:endCxn id="123" idx="3"/>
          </p:cNvCxnSpPr>
          <p:nvPr/>
        </p:nvCxnSpPr>
        <p:spPr>
          <a:xfrm rot="10800000" flipH="1">
            <a:off x="1234403" y="4095674"/>
            <a:ext cx="0" cy="168318"/>
          </a:xfrm>
          <a:prstGeom prst="line">
            <a:avLst/>
          </a:prstGeom>
          <a:solidFill>
            <a:srgbClr val="7030A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309E67F3-DE55-4A77-95B4-9E4AC899C2B5}"/>
              </a:ext>
            </a:extLst>
          </p:cNvPr>
          <p:cNvSpPr/>
          <p:nvPr/>
        </p:nvSpPr>
        <p:spPr>
          <a:xfrm rot="10800000" flipH="1">
            <a:off x="1107117" y="4167810"/>
            <a:ext cx="127286" cy="480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39A777C-CFC6-4D1E-8344-6466EEE00538}"/>
              </a:ext>
            </a:extLst>
          </p:cNvPr>
          <p:cNvSpPr/>
          <p:nvPr/>
        </p:nvSpPr>
        <p:spPr>
          <a:xfrm rot="10800000" flipH="1">
            <a:off x="1107117" y="4215901"/>
            <a:ext cx="127286" cy="480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A679C30-4189-4D1A-86BE-9790F0257F91}"/>
              </a:ext>
            </a:extLst>
          </p:cNvPr>
          <p:cNvSpPr/>
          <p:nvPr/>
        </p:nvSpPr>
        <p:spPr>
          <a:xfrm rot="10800000" flipH="1">
            <a:off x="1107117" y="4071629"/>
            <a:ext cx="127286" cy="480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545BE78-43D6-42A6-B11B-90DC56B85F27}"/>
              </a:ext>
            </a:extLst>
          </p:cNvPr>
          <p:cNvSpPr/>
          <p:nvPr/>
        </p:nvSpPr>
        <p:spPr>
          <a:xfrm rot="10800000" flipH="1">
            <a:off x="1107117" y="4119719"/>
            <a:ext cx="127286" cy="480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3834B2B0-BA92-43F1-8B86-E19219EF99D0}"/>
              </a:ext>
            </a:extLst>
          </p:cNvPr>
          <p:cNvSpPr/>
          <p:nvPr/>
        </p:nvSpPr>
        <p:spPr>
          <a:xfrm rot="10800000" flipH="1">
            <a:off x="1081521" y="2137992"/>
            <a:ext cx="254572" cy="4809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F12A450F-963C-4BE8-809B-1592D4F67F41}"/>
              </a:ext>
            </a:extLst>
          </p:cNvPr>
          <p:cNvSpPr/>
          <p:nvPr/>
        </p:nvSpPr>
        <p:spPr>
          <a:xfrm rot="10800000" flipH="1">
            <a:off x="1081521" y="2041810"/>
            <a:ext cx="254572" cy="4809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8FCB76F-2FD3-4B37-A69C-BE4255F547EA}"/>
              </a:ext>
            </a:extLst>
          </p:cNvPr>
          <p:cNvSpPr/>
          <p:nvPr/>
        </p:nvSpPr>
        <p:spPr>
          <a:xfrm rot="10800000" flipH="1">
            <a:off x="1081521" y="2089901"/>
            <a:ext cx="254572" cy="4809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2B0DF93E-5D73-4826-AFFD-867E045D6741}"/>
              </a:ext>
            </a:extLst>
          </p:cNvPr>
          <p:cNvCxnSpPr>
            <a:cxnSpLocks/>
            <a:stCxn id="165" idx="3"/>
            <a:endCxn id="167" idx="3"/>
          </p:cNvCxnSpPr>
          <p:nvPr/>
        </p:nvCxnSpPr>
        <p:spPr>
          <a:xfrm flipV="1">
            <a:off x="1206060" y="2065917"/>
            <a:ext cx="0" cy="96181"/>
          </a:xfrm>
          <a:prstGeom prst="line">
            <a:avLst/>
          </a:prstGeom>
          <a:solidFill>
            <a:srgbClr val="FFC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>
            <a:extLst>
              <a:ext uri="{FF2B5EF4-FFF2-40B4-BE49-F238E27FC236}">
                <a16:creationId xmlns:a16="http://schemas.microsoft.com/office/drawing/2014/main" id="{95F7ADA1-B0C3-45C1-AF8C-501C073E5264}"/>
              </a:ext>
            </a:extLst>
          </p:cNvPr>
          <p:cNvSpPr/>
          <p:nvPr/>
        </p:nvSpPr>
        <p:spPr>
          <a:xfrm rot="10800000" flipH="1">
            <a:off x="1078774" y="2138053"/>
            <a:ext cx="127286" cy="480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D42C5253-B56D-4645-81F6-FCBF26608423}"/>
              </a:ext>
            </a:extLst>
          </p:cNvPr>
          <p:cNvSpPr/>
          <p:nvPr/>
        </p:nvSpPr>
        <p:spPr>
          <a:xfrm rot="10800000" flipH="1">
            <a:off x="1078774" y="2041872"/>
            <a:ext cx="127286" cy="480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2B0D3327-F9AC-4C59-A9ED-078EC40514A8}"/>
              </a:ext>
            </a:extLst>
          </p:cNvPr>
          <p:cNvSpPr/>
          <p:nvPr/>
        </p:nvSpPr>
        <p:spPr>
          <a:xfrm rot="10800000" flipH="1">
            <a:off x="1078772" y="2089963"/>
            <a:ext cx="127286" cy="480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34F87264-8296-41F2-A8BE-10CFB82DE59A}"/>
              </a:ext>
            </a:extLst>
          </p:cNvPr>
          <p:cNvSpPr/>
          <p:nvPr/>
        </p:nvSpPr>
        <p:spPr>
          <a:xfrm rot="10800000" flipH="1">
            <a:off x="1066897" y="3091198"/>
            <a:ext cx="254572" cy="48091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9C6F3806-EA9C-4E9F-9A3F-E907637FA9E3}"/>
              </a:ext>
            </a:extLst>
          </p:cNvPr>
          <p:cNvSpPr/>
          <p:nvPr/>
        </p:nvSpPr>
        <p:spPr>
          <a:xfrm rot="10800000" flipH="1">
            <a:off x="1066897" y="3139288"/>
            <a:ext cx="254572" cy="48091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D3A3E5BC-48A7-4CB0-923E-71E018AAF25B}"/>
              </a:ext>
            </a:extLst>
          </p:cNvPr>
          <p:cNvSpPr/>
          <p:nvPr/>
        </p:nvSpPr>
        <p:spPr>
          <a:xfrm rot="10800000" flipH="1">
            <a:off x="1066897" y="2995016"/>
            <a:ext cx="254572" cy="48091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D92FC2DF-71A3-40F6-82EA-D940FA80DC7D}"/>
              </a:ext>
            </a:extLst>
          </p:cNvPr>
          <p:cNvSpPr/>
          <p:nvPr/>
        </p:nvSpPr>
        <p:spPr>
          <a:xfrm rot="10800000" flipH="1">
            <a:off x="1066897" y="3043107"/>
            <a:ext cx="254572" cy="48091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335F3E8D-60EF-45B8-B140-536709487C60}"/>
              </a:ext>
            </a:extLst>
          </p:cNvPr>
          <p:cNvCxnSpPr>
            <a:cxnSpLocks/>
            <a:endCxn id="176" idx="3"/>
          </p:cNvCxnSpPr>
          <p:nvPr/>
        </p:nvCxnSpPr>
        <p:spPr>
          <a:xfrm rot="10800000" flipH="1">
            <a:off x="1191437" y="3019124"/>
            <a:ext cx="0" cy="168318"/>
          </a:xfrm>
          <a:prstGeom prst="line">
            <a:avLst/>
          </a:prstGeom>
          <a:solidFill>
            <a:srgbClr val="00B0F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>
            <a:extLst>
              <a:ext uri="{FF2B5EF4-FFF2-40B4-BE49-F238E27FC236}">
                <a16:creationId xmlns:a16="http://schemas.microsoft.com/office/drawing/2014/main" id="{864EB511-CDA3-4BA9-AE26-FF86D1CD3ECB}"/>
              </a:ext>
            </a:extLst>
          </p:cNvPr>
          <p:cNvSpPr/>
          <p:nvPr/>
        </p:nvSpPr>
        <p:spPr>
          <a:xfrm rot="10800000" flipH="1">
            <a:off x="1064151" y="3091259"/>
            <a:ext cx="127286" cy="480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DD3E972E-EA70-4805-83B7-0DDA5D6232F2}"/>
              </a:ext>
            </a:extLst>
          </p:cNvPr>
          <p:cNvSpPr/>
          <p:nvPr/>
        </p:nvSpPr>
        <p:spPr>
          <a:xfrm rot="10800000" flipH="1">
            <a:off x="1064151" y="3139350"/>
            <a:ext cx="127286" cy="480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42CBAD3A-596E-4981-A30F-80F04B5DD4C2}"/>
              </a:ext>
            </a:extLst>
          </p:cNvPr>
          <p:cNvSpPr/>
          <p:nvPr/>
        </p:nvSpPr>
        <p:spPr>
          <a:xfrm rot="10800000" flipH="1">
            <a:off x="1064151" y="2995079"/>
            <a:ext cx="127286" cy="480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0463F920-5E05-4188-8681-DBEB69197D2B}"/>
              </a:ext>
            </a:extLst>
          </p:cNvPr>
          <p:cNvSpPr/>
          <p:nvPr/>
        </p:nvSpPr>
        <p:spPr>
          <a:xfrm rot="10800000" flipH="1">
            <a:off x="1064151" y="3043169"/>
            <a:ext cx="127286" cy="480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156BC421-0701-4396-8B89-D71971BFF1CB}"/>
              </a:ext>
            </a:extLst>
          </p:cNvPr>
          <p:cNvSpPr/>
          <p:nvPr/>
        </p:nvSpPr>
        <p:spPr>
          <a:xfrm rot="10800000" flipH="1">
            <a:off x="1097430" y="6193163"/>
            <a:ext cx="254572" cy="48091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290CBF47-4F97-4442-BCD1-7C68C30F2D69}"/>
              </a:ext>
            </a:extLst>
          </p:cNvPr>
          <p:cNvSpPr/>
          <p:nvPr/>
        </p:nvSpPr>
        <p:spPr>
          <a:xfrm rot="10800000" flipH="1">
            <a:off x="1097430" y="6241253"/>
            <a:ext cx="254572" cy="48091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9456FFA4-6322-4340-9E4F-3B5FE1443DDD}"/>
              </a:ext>
            </a:extLst>
          </p:cNvPr>
          <p:cNvSpPr/>
          <p:nvPr/>
        </p:nvSpPr>
        <p:spPr>
          <a:xfrm rot="10800000" flipH="1">
            <a:off x="1097430" y="6096975"/>
            <a:ext cx="254572" cy="48091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10429CA0-78DA-4A18-BF9E-CD0AFC0E6E5B}"/>
              </a:ext>
            </a:extLst>
          </p:cNvPr>
          <p:cNvSpPr/>
          <p:nvPr/>
        </p:nvSpPr>
        <p:spPr>
          <a:xfrm rot="10800000" flipH="1">
            <a:off x="1097432" y="6145066"/>
            <a:ext cx="254572" cy="48091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15DB6D69-5BF5-4FFE-899E-327D295E7E88}"/>
              </a:ext>
            </a:extLst>
          </p:cNvPr>
          <p:cNvCxnSpPr>
            <a:cxnSpLocks/>
            <a:endCxn id="261" idx="3"/>
          </p:cNvCxnSpPr>
          <p:nvPr/>
        </p:nvCxnSpPr>
        <p:spPr>
          <a:xfrm rot="10800000" flipH="1">
            <a:off x="1221971" y="6121094"/>
            <a:ext cx="0" cy="168318"/>
          </a:xfrm>
          <a:prstGeom prst="line">
            <a:avLst/>
          </a:prstGeom>
          <a:solidFill>
            <a:srgbClr val="00B05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Rectangle 258">
            <a:extLst>
              <a:ext uri="{FF2B5EF4-FFF2-40B4-BE49-F238E27FC236}">
                <a16:creationId xmlns:a16="http://schemas.microsoft.com/office/drawing/2014/main" id="{15FCD24C-A5D1-4861-94CD-43D8AD4E4486}"/>
              </a:ext>
            </a:extLst>
          </p:cNvPr>
          <p:cNvSpPr/>
          <p:nvPr/>
        </p:nvSpPr>
        <p:spPr>
          <a:xfrm rot="10800000" flipH="1">
            <a:off x="1094685" y="6193230"/>
            <a:ext cx="127286" cy="480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14E29761-BEA6-4B97-B812-42625AE4033D}"/>
              </a:ext>
            </a:extLst>
          </p:cNvPr>
          <p:cNvSpPr/>
          <p:nvPr/>
        </p:nvSpPr>
        <p:spPr>
          <a:xfrm rot="10800000" flipH="1">
            <a:off x="1094681" y="6241320"/>
            <a:ext cx="127286" cy="480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62812589-B9C2-40E3-BCD9-D574E6700B63}"/>
              </a:ext>
            </a:extLst>
          </p:cNvPr>
          <p:cNvSpPr/>
          <p:nvPr/>
        </p:nvSpPr>
        <p:spPr>
          <a:xfrm rot="10800000" flipH="1">
            <a:off x="1094685" y="6097059"/>
            <a:ext cx="127286" cy="480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10AB6D26-3686-478D-B313-E9C841E9BF01}"/>
              </a:ext>
            </a:extLst>
          </p:cNvPr>
          <p:cNvSpPr/>
          <p:nvPr/>
        </p:nvSpPr>
        <p:spPr>
          <a:xfrm rot="10800000" flipH="1">
            <a:off x="1094690" y="6145150"/>
            <a:ext cx="127286" cy="480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C3A7D76-9FA6-455B-85E2-33B5A0734B80}"/>
              </a:ext>
            </a:extLst>
          </p:cNvPr>
          <p:cNvGrpSpPr/>
          <p:nvPr/>
        </p:nvGrpSpPr>
        <p:grpSpPr>
          <a:xfrm rot="10800000">
            <a:off x="1557727" y="3005075"/>
            <a:ext cx="251130" cy="192362"/>
            <a:chOff x="1264876" y="2111614"/>
            <a:chExt cx="860879" cy="622677"/>
          </a:xfrm>
        </p:grpSpPr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32514121-741D-4292-91E2-86EE4978A441}"/>
                </a:ext>
              </a:extLst>
            </p:cNvPr>
            <p:cNvSpPr/>
            <p:nvPr/>
          </p:nvSpPr>
          <p:spPr>
            <a:xfrm>
              <a:off x="1265883" y="2267283"/>
              <a:ext cx="859872" cy="155669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F9A5EAE4-C8B8-48F0-A025-EE4884D5D8A3}"/>
                </a:ext>
              </a:extLst>
            </p:cNvPr>
            <p:cNvSpPr/>
            <p:nvPr/>
          </p:nvSpPr>
          <p:spPr>
            <a:xfrm>
              <a:off x="1265883" y="2111614"/>
              <a:ext cx="859872" cy="155669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4494246D-5FA5-4B07-AC60-B57AAB976168}"/>
                </a:ext>
              </a:extLst>
            </p:cNvPr>
            <p:cNvSpPr/>
            <p:nvPr/>
          </p:nvSpPr>
          <p:spPr>
            <a:xfrm>
              <a:off x="1265883" y="2578622"/>
              <a:ext cx="859872" cy="155669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DA5EB4CF-9573-48C8-B216-51AC7E949EA9}"/>
                </a:ext>
              </a:extLst>
            </p:cNvPr>
            <p:cNvSpPr/>
            <p:nvPr/>
          </p:nvSpPr>
          <p:spPr>
            <a:xfrm>
              <a:off x="1265883" y="2422953"/>
              <a:ext cx="859872" cy="155669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74523EFF-5E48-4FF0-937D-13585C7AFAB4}"/>
                </a:ext>
              </a:extLst>
            </p:cNvPr>
            <p:cNvCxnSpPr>
              <a:cxnSpLocks/>
              <a:endCxn id="291" idx="3"/>
            </p:cNvCxnSpPr>
            <p:nvPr/>
          </p:nvCxnSpPr>
          <p:spPr>
            <a:xfrm>
              <a:off x="1694812" y="2111614"/>
              <a:ext cx="0" cy="544842"/>
            </a:xfrm>
            <a:prstGeom prst="lin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ACF5203A-41B3-413F-A087-ABD42AE5145D}"/>
                </a:ext>
              </a:extLst>
            </p:cNvPr>
            <p:cNvSpPr/>
            <p:nvPr/>
          </p:nvSpPr>
          <p:spPr>
            <a:xfrm>
              <a:off x="1264876" y="2267283"/>
              <a:ext cx="429936" cy="1556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2BAF135C-7D4A-45ED-8A5D-2225B3F68611}"/>
                </a:ext>
              </a:extLst>
            </p:cNvPr>
            <p:cNvSpPr/>
            <p:nvPr/>
          </p:nvSpPr>
          <p:spPr>
            <a:xfrm>
              <a:off x="1264876" y="2111614"/>
              <a:ext cx="429936" cy="1556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5E4BBB05-A315-4ADC-A610-9A7EF47BBC4B}"/>
                </a:ext>
              </a:extLst>
            </p:cNvPr>
            <p:cNvSpPr/>
            <p:nvPr/>
          </p:nvSpPr>
          <p:spPr>
            <a:xfrm>
              <a:off x="1264876" y="2578622"/>
              <a:ext cx="429936" cy="1556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4E49CEEF-E791-4A03-BBEA-B946AA0B1C8A}"/>
                </a:ext>
              </a:extLst>
            </p:cNvPr>
            <p:cNvSpPr/>
            <p:nvPr/>
          </p:nvSpPr>
          <p:spPr>
            <a:xfrm>
              <a:off x="1264876" y="2422953"/>
              <a:ext cx="429936" cy="1556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05926777-4A44-4B88-B525-3F35CC71F172}"/>
              </a:ext>
            </a:extLst>
          </p:cNvPr>
          <p:cNvGrpSpPr/>
          <p:nvPr/>
        </p:nvGrpSpPr>
        <p:grpSpPr>
          <a:xfrm rot="10800000">
            <a:off x="1597206" y="4085115"/>
            <a:ext cx="253543" cy="192424"/>
            <a:chOff x="1749380" y="7673106"/>
            <a:chExt cx="869150" cy="656268"/>
          </a:xfrm>
        </p:grpSpPr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A90584D9-F300-4FBA-A50B-D7DF5BD0686F}"/>
                </a:ext>
              </a:extLst>
            </p:cNvPr>
            <p:cNvSpPr/>
            <p:nvPr/>
          </p:nvSpPr>
          <p:spPr>
            <a:xfrm>
              <a:off x="1758658" y="7837332"/>
              <a:ext cx="859872" cy="164014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E02FFAC5-B618-4E6D-9671-6DC0ACF05303}"/>
                </a:ext>
              </a:extLst>
            </p:cNvPr>
            <p:cNvSpPr/>
            <p:nvPr/>
          </p:nvSpPr>
          <p:spPr>
            <a:xfrm>
              <a:off x="1758658" y="7673318"/>
              <a:ext cx="859872" cy="164014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F7409668-EC6C-456C-89B7-7FE73614B9ED}"/>
                </a:ext>
              </a:extLst>
            </p:cNvPr>
            <p:cNvSpPr/>
            <p:nvPr/>
          </p:nvSpPr>
          <p:spPr>
            <a:xfrm>
              <a:off x="1758658" y="8165360"/>
              <a:ext cx="859872" cy="164014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C02A91A1-91DD-4D9F-8660-7562B6329F03}"/>
                </a:ext>
              </a:extLst>
            </p:cNvPr>
            <p:cNvSpPr/>
            <p:nvPr/>
          </p:nvSpPr>
          <p:spPr>
            <a:xfrm>
              <a:off x="1758658" y="8001346"/>
              <a:ext cx="859872" cy="164014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C4BE5C43-ED23-4856-AE9F-0DA849411029}"/>
                </a:ext>
              </a:extLst>
            </p:cNvPr>
            <p:cNvCxnSpPr>
              <a:cxnSpLocks/>
              <a:endCxn id="311" idx="3"/>
            </p:cNvCxnSpPr>
            <p:nvPr/>
          </p:nvCxnSpPr>
          <p:spPr>
            <a:xfrm>
              <a:off x="2179316" y="7673106"/>
              <a:ext cx="0" cy="574049"/>
            </a:xfrm>
            <a:prstGeom prst="lin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08A0E6B3-471C-46F4-97A2-CEAACC1A3F83}"/>
                </a:ext>
              </a:extLst>
            </p:cNvPr>
            <p:cNvSpPr/>
            <p:nvPr/>
          </p:nvSpPr>
          <p:spPr>
            <a:xfrm>
              <a:off x="1749380" y="7837120"/>
              <a:ext cx="429936" cy="1640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C7BBD292-6067-4100-8A2A-445EE4EF617F}"/>
                </a:ext>
              </a:extLst>
            </p:cNvPr>
            <p:cNvSpPr/>
            <p:nvPr/>
          </p:nvSpPr>
          <p:spPr>
            <a:xfrm>
              <a:off x="1749380" y="7673106"/>
              <a:ext cx="429936" cy="1640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C58DC762-E28B-4883-9BA8-4F435FDD1D9E}"/>
                </a:ext>
              </a:extLst>
            </p:cNvPr>
            <p:cNvSpPr/>
            <p:nvPr/>
          </p:nvSpPr>
          <p:spPr>
            <a:xfrm>
              <a:off x="1749380" y="8165148"/>
              <a:ext cx="429936" cy="1640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3A39E8A4-BA81-421F-A9DD-7D46FE8267DF}"/>
                </a:ext>
              </a:extLst>
            </p:cNvPr>
            <p:cNvSpPr/>
            <p:nvPr/>
          </p:nvSpPr>
          <p:spPr>
            <a:xfrm>
              <a:off x="1749380" y="8001134"/>
              <a:ext cx="429936" cy="1640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27018F93-6DC1-4C53-B467-3770D9C30200}"/>
              </a:ext>
            </a:extLst>
          </p:cNvPr>
          <p:cNvGrpSpPr/>
          <p:nvPr/>
        </p:nvGrpSpPr>
        <p:grpSpPr>
          <a:xfrm>
            <a:off x="1585844" y="6121678"/>
            <a:ext cx="251130" cy="192362"/>
            <a:chOff x="6322666" y="8330280"/>
            <a:chExt cx="860879" cy="622677"/>
          </a:xfrm>
        </p:grpSpPr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077CCC57-4BF0-49FA-9696-BD26DA867849}"/>
                </a:ext>
              </a:extLst>
            </p:cNvPr>
            <p:cNvSpPr/>
            <p:nvPr/>
          </p:nvSpPr>
          <p:spPr>
            <a:xfrm rot="10800000">
              <a:off x="6322666" y="8641619"/>
              <a:ext cx="859872" cy="155669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8AED441B-8D24-44C9-B393-BBEA7E1981A6}"/>
                </a:ext>
              </a:extLst>
            </p:cNvPr>
            <p:cNvSpPr/>
            <p:nvPr/>
          </p:nvSpPr>
          <p:spPr>
            <a:xfrm rot="10800000">
              <a:off x="6322666" y="8797288"/>
              <a:ext cx="859872" cy="155669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2CF4F159-07A4-4128-B10F-B915D9F30D01}"/>
                </a:ext>
              </a:extLst>
            </p:cNvPr>
            <p:cNvSpPr/>
            <p:nvPr/>
          </p:nvSpPr>
          <p:spPr>
            <a:xfrm rot="10800000">
              <a:off x="6322666" y="8330280"/>
              <a:ext cx="859872" cy="155669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2D59D432-7D40-4B61-9618-1DEAB51DE3D8}"/>
                </a:ext>
              </a:extLst>
            </p:cNvPr>
            <p:cNvSpPr/>
            <p:nvPr/>
          </p:nvSpPr>
          <p:spPr>
            <a:xfrm rot="10800000">
              <a:off x="6322666" y="8485949"/>
              <a:ext cx="859872" cy="155669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705BD328-5088-4FD1-BA10-EF6A7BE4C775}"/>
                </a:ext>
              </a:extLst>
            </p:cNvPr>
            <p:cNvSpPr/>
            <p:nvPr/>
          </p:nvSpPr>
          <p:spPr>
            <a:xfrm rot="10800000">
              <a:off x="6753609" y="8641619"/>
              <a:ext cx="429936" cy="1556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6CB9951F-8FD9-49FC-B044-074A81143FBE}"/>
                </a:ext>
              </a:extLst>
            </p:cNvPr>
            <p:cNvSpPr/>
            <p:nvPr/>
          </p:nvSpPr>
          <p:spPr>
            <a:xfrm rot="10800000">
              <a:off x="6753609" y="8797288"/>
              <a:ext cx="429936" cy="1556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AA452DE2-2086-419A-8167-6A241C9BAFB6}"/>
                </a:ext>
              </a:extLst>
            </p:cNvPr>
            <p:cNvSpPr/>
            <p:nvPr/>
          </p:nvSpPr>
          <p:spPr>
            <a:xfrm rot="10800000">
              <a:off x="6753609" y="8330280"/>
              <a:ext cx="429936" cy="1556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65E8C8AC-94EC-4427-BEF1-D864B8BFB09D}"/>
                </a:ext>
              </a:extLst>
            </p:cNvPr>
            <p:cNvSpPr/>
            <p:nvPr/>
          </p:nvSpPr>
          <p:spPr>
            <a:xfrm rot="10800000">
              <a:off x="6753609" y="8485950"/>
              <a:ext cx="429936" cy="1556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51" name="Rectangle 350">
            <a:extLst>
              <a:ext uri="{FF2B5EF4-FFF2-40B4-BE49-F238E27FC236}">
                <a16:creationId xmlns:a16="http://schemas.microsoft.com/office/drawing/2014/main" id="{991A95E0-1CE4-44EE-BBF7-540D03F6E3B6}"/>
              </a:ext>
            </a:extLst>
          </p:cNvPr>
          <p:cNvSpPr/>
          <p:nvPr/>
        </p:nvSpPr>
        <p:spPr>
          <a:xfrm rot="10800000">
            <a:off x="2444933" y="2132972"/>
            <a:ext cx="250838" cy="4809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DB89D964-360A-4097-86B1-C201947F42E4}"/>
              </a:ext>
            </a:extLst>
          </p:cNvPr>
          <p:cNvSpPr/>
          <p:nvPr/>
        </p:nvSpPr>
        <p:spPr>
          <a:xfrm rot="10800000">
            <a:off x="2444933" y="2036791"/>
            <a:ext cx="250838" cy="4809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10DF6E35-ED79-4E91-9FE9-53D0169AE86B}"/>
              </a:ext>
            </a:extLst>
          </p:cNvPr>
          <p:cNvSpPr/>
          <p:nvPr/>
        </p:nvSpPr>
        <p:spPr>
          <a:xfrm rot="10800000">
            <a:off x="2444933" y="2084882"/>
            <a:ext cx="250838" cy="4809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DE546CA4-EE11-404C-948E-5F103E0D21A1}"/>
              </a:ext>
            </a:extLst>
          </p:cNvPr>
          <p:cNvSpPr/>
          <p:nvPr/>
        </p:nvSpPr>
        <p:spPr>
          <a:xfrm rot="10800000">
            <a:off x="2573057" y="2133034"/>
            <a:ext cx="125420" cy="480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FA56765C-BCAA-4D06-B9A0-BBC611E87A41}"/>
              </a:ext>
            </a:extLst>
          </p:cNvPr>
          <p:cNvSpPr/>
          <p:nvPr/>
        </p:nvSpPr>
        <p:spPr>
          <a:xfrm rot="10800000">
            <a:off x="2573057" y="2036853"/>
            <a:ext cx="125420" cy="480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9CF9C97A-1A59-4EEC-900B-55C8B3905027}"/>
              </a:ext>
            </a:extLst>
          </p:cNvPr>
          <p:cNvSpPr/>
          <p:nvPr/>
        </p:nvSpPr>
        <p:spPr>
          <a:xfrm rot="10800000">
            <a:off x="2573057" y="2084944"/>
            <a:ext cx="125420" cy="480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7" name="Rectangle 356">
            <a:extLst>
              <a:ext uri="{FF2B5EF4-FFF2-40B4-BE49-F238E27FC236}">
                <a16:creationId xmlns:a16="http://schemas.microsoft.com/office/drawing/2014/main" id="{3AC0BFD7-8253-4FBF-8569-877529ECC777}"/>
              </a:ext>
            </a:extLst>
          </p:cNvPr>
          <p:cNvSpPr/>
          <p:nvPr/>
        </p:nvSpPr>
        <p:spPr>
          <a:xfrm>
            <a:off x="2321848" y="2085007"/>
            <a:ext cx="250838" cy="4809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E9764A1B-5B6F-4920-A8D3-C28007E563B0}"/>
              </a:ext>
            </a:extLst>
          </p:cNvPr>
          <p:cNvSpPr/>
          <p:nvPr/>
        </p:nvSpPr>
        <p:spPr>
          <a:xfrm>
            <a:off x="2321848" y="2036917"/>
            <a:ext cx="250838" cy="4809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9" name="Rectangle 358">
            <a:extLst>
              <a:ext uri="{FF2B5EF4-FFF2-40B4-BE49-F238E27FC236}">
                <a16:creationId xmlns:a16="http://schemas.microsoft.com/office/drawing/2014/main" id="{C6E70454-1AC4-4DA7-B3B3-BD9DA5B9A8CD}"/>
              </a:ext>
            </a:extLst>
          </p:cNvPr>
          <p:cNvSpPr/>
          <p:nvPr/>
        </p:nvSpPr>
        <p:spPr>
          <a:xfrm>
            <a:off x="2321848" y="2133098"/>
            <a:ext cx="250838" cy="4809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4ABA4AFF-B473-4404-91EB-3E56704781D2}"/>
              </a:ext>
            </a:extLst>
          </p:cNvPr>
          <p:cNvSpPr/>
          <p:nvPr/>
        </p:nvSpPr>
        <p:spPr>
          <a:xfrm>
            <a:off x="2319142" y="2084945"/>
            <a:ext cx="125420" cy="480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53ED67D2-946D-4A5D-944C-B4C5C861FE9C}"/>
              </a:ext>
            </a:extLst>
          </p:cNvPr>
          <p:cNvSpPr/>
          <p:nvPr/>
        </p:nvSpPr>
        <p:spPr>
          <a:xfrm>
            <a:off x="2319142" y="2036855"/>
            <a:ext cx="125420" cy="480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2" name="Rectangle 361">
            <a:extLst>
              <a:ext uri="{FF2B5EF4-FFF2-40B4-BE49-F238E27FC236}">
                <a16:creationId xmlns:a16="http://schemas.microsoft.com/office/drawing/2014/main" id="{F1D813CA-6BA0-441C-AD87-D3946600D1C8}"/>
              </a:ext>
            </a:extLst>
          </p:cNvPr>
          <p:cNvSpPr/>
          <p:nvPr/>
        </p:nvSpPr>
        <p:spPr>
          <a:xfrm>
            <a:off x="2319142" y="2133036"/>
            <a:ext cx="125420" cy="480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CF3245B7-8F60-423E-BE5C-DB3DA14C825F}"/>
              </a:ext>
            </a:extLst>
          </p:cNvPr>
          <p:cNvSpPr/>
          <p:nvPr/>
        </p:nvSpPr>
        <p:spPr>
          <a:xfrm rot="10800000">
            <a:off x="2415648" y="3012608"/>
            <a:ext cx="252057" cy="4691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60D17E3C-A620-4041-96D0-18587B22F691}"/>
              </a:ext>
            </a:extLst>
          </p:cNvPr>
          <p:cNvSpPr/>
          <p:nvPr/>
        </p:nvSpPr>
        <p:spPr>
          <a:xfrm rot="10800000">
            <a:off x="2542389" y="3012608"/>
            <a:ext cx="126028" cy="469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9E71BAA3-C138-4948-9897-3CA0BB54A7EB}"/>
              </a:ext>
            </a:extLst>
          </p:cNvPr>
          <p:cNvSpPr/>
          <p:nvPr/>
        </p:nvSpPr>
        <p:spPr>
          <a:xfrm>
            <a:off x="2290090" y="3012407"/>
            <a:ext cx="252057" cy="46918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5E4D8542-A7B6-4A99-9A8E-9FD639CA068A}"/>
              </a:ext>
            </a:extLst>
          </p:cNvPr>
          <p:cNvSpPr/>
          <p:nvPr/>
        </p:nvSpPr>
        <p:spPr>
          <a:xfrm>
            <a:off x="2289375" y="3012407"/>
            <a:ext cx="126028" cy="469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8CC61384-C99A-48A2-BFD5-C10B04D5DCB8}"/>
              </a:ext>
            </a:extLst>
          </p:cNvPr>
          <p:cNvSpPr/>
          <p:nvPr/>
        </p:nvSpPr>
        <p:spPr>
          <a:xfrm rot="10800000">
            <a:off x="2415387" y="3060647"/>
            <a:ext cx="252057" cy="4691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878ED88B-905B-46F8-A424-3ED83262273A}"/>
              </a:ext>
            </a:extLst>
          </p:cNvPr>
          <p:cNvSpPr/>
          <p:nvPr/>
        </p:nvSpPr>
        <p:spPr>
          <a:xfrm rot="10800000">
            <a:off x="2542128" y="3060647"/>
            <a:ext cx="126028" cy="469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E4BB27CA-9808-42BA-AB74-D60F1626F191}"/>
              </a:ext>
            </a:extLst>
          </p:cNvPr>
          <p:cNvSpPr/>
          <p:nvPr/>
        </p:nvSpPr>
        <p:spPr>
          <a:xfrm>
            <a:off x="2289829" y="3060445"/>
            <a:ext cx="252057" cy="46918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EF12C01D-43B5-4D9D-908B-123122C8355D}"/>
              </a:ext>
            </a:extLst>
          </p:cNvPr>
          <p:cNvSpPr/>
          <p:nvPr/>
        </p:nvSpPr>
        <p:spPr>
          <a:xfrm>
            <a:off x="2289114" y="3060445"/>
            <a:ext cx="126028" cy="469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8ABA5A57-D273-4E85-9777-0263F24C12DC}"/>
              </a:ext>
            </a:extLst>
          </p:cNvPr>
          <p:cNvSpPr/>
          <p:nvPr/>
        </p:nvSpPr>
        <p:spPr>
          <a:xfrm rot="10800000">
            <a:off x="2415517" y="3104802"/>
            <a:ext cx="252057" cy="4691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88EBC3BC-10BD-4F0A-91E1-5E72D1020D85}"/>
              </a:ext>
            </a:extLst>
          </p:cNvPr>
          <p:cNvSpPr/>
          <p:nvPr/>
        </p:nvSpPr>
        <p:spPr>
          <a:xfrm rot="10800000">
            <a:off x="2542258" y="3104802"/>
            <a:ext cx="126028" cy="469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0530C014-846D-451E-A70E-22D330B2663F}"/>
              </a:ext>
            </a:extLst>
          </p:cNvPr>
          <p:cNvSpPr/>
          <p:nvPr/>
        </p:nvSpPr>
        <p:spPr>
          <a:xfrm>
            <a:off x="2289959" y="3104601"/>
            <a:ext cx="252057" cy="46918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983EEA26-3A0D-424A-9427-D47B76E2D5C9}"/>
              </a:ext>
            </a:extLst>
          </p:cNvPr>
          <p:cNvSpPr/>
          <p:nvPr/>
        </p:nvSpPr>
        <p:spPr>
          <a:xfrm>
            <a:off x="2289244" y="3104601"/>
            <a:ext cx="126028" cy="469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5" name="Rectangle 444">
            <a:extLst>
              <a:ext uri="{FF2B5EF4-FFF2-40B4-BE49-F238E27FC236}">
                <a16:creationId xmlns:a16="http://schemas.microsoft.com/office/drawing/2014/main" id="{EE5B4CBB-7952-417B-BB45-E970BED9624E}"/>
              </a:ext>
            </a:extLst>
          </p:cNvPr>
          <p:cNvSpPr/>
          <p:nvPr/>
        </p:nvSpPr>
        <p:spPr>
          <a:xfrm rot="10800000">
            <a:off x="2441056" y="6191579"/>
            <a:ext cx="251309" cy="47779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6" name="Rectangle 445">
            <a:extLst>
              <a:ext uri="{FF2B5EF4-FFF2-40B4-BE49-F238E27FC236}">
                <a16:creationId xmlns:a16="http://schemas.microsoft.com/office/drawing/2014/main" id="{04E207E3-4199-4DBF-A0C8-628DDCF4E39B}"/>
              </a:ext>
            </a:extLst>
          </p:cNvPr>
          <p:cNvSpPr/>
          <p:nvPr/>
        </p:nvSpPr>
        <p:spPr>
          <a:xfrm rot="10800000">
            <a:off x="2441056" y="6239358"/>
            <a:ext cx="251309" cy="47779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7" name="Rectangle 446">
            <a:extLst>
              <a:ext uri="{FF2B5EF4-FFF2-40B4-BE49-F238E27FC236}">
                <a16:creationId xmlns:a16="http://schemas.microsoft.com/office/drawing/2014/main" id="{679D408B-3044-4DA6-BFBC-4822CCB1F93C}"/>
              </a:ext>
            </a:extLst>
          </p:cNvPr>
          <p:cNvSpPr/>
          <p:nvPr/>
        </p:nvSpPr>
        <p:spPr>
          <a:xfrm rot="10800000">
            <a:off x="2441056" y="6143800"/>
            <a:ext cx="251309" cy="47779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E292390F-6DA2-4D4B-9D54-ADA190A2E583}"/>
              </a:ext>
            </a:extLst>
          </p:cNvPr>
          <p:cNvSpPr/>
          <p:nvPr/>
        </p:nvSpPr>
        <p:spPr>
          <a:xfrm rot="10800000">
            <a:off x="2567421" y="6191579"/>
            <a:ext cx="125655" cy="4777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9" name="Rectangle 448">
            <a:extLst>
              <a:ext uri="{FF2B5EF4-FFF2-40B4-BE49-F238E27FC236}">
                <a16:creationId xmlns:a16="http://schemas.microsoft.com/office/drawing/2014/main" id="{A845ED1B-F74E-4B4C-A475-A6CA9288D2BF}"/>
              </a:ext>
            </a:extLst>
          </p:cNvPr>
          <p:cNvSpPr/>
          <p:nvPr/>
        </p:nvSpPr>
        <p:spPr>
          <a:xfrm rot="10800000">
            <a:off x="2567421" y="6239358"/>
            <a:ext cx="125655" cy="4777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0" name="Rectangle 449">
            <a:extLst>
              <a:ext uri="{FF2B5EF4-FFF2-40B4-BE49-F238E27FC236}">
                <a16:creationId xmlns:a16="http://schemas.microsoft.com/office/drawing/2014/main" id="{A44344A3-B288-42BC-9F3A-8118B3565118}"/>
              </a:ext>
            </a:extLst>
          </p:cNvPr>
          <p:cNvSpPr/>
          <p:nvPr/>
        </p:nvSpPr>
        <p:spPr>
          <a:xfrm rot="10800000">
            <a:off x="2567421" y="6143800"/>
            <a:ext cx="125655" cy="4777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1" name="Rectangle 450">
            <a:extLst>
              <a:ext uri="{FF2B5EF4-FFF2-40B4-BE49-F238E27FC236}">
                <a16:creationId xmlns:a16="http://schemas.microsoft.com/office/drawing/2014/main" id="{A38FE7E9-9F13-41C2-9918-4C1A077CC47F}"/>
              </a:ext>
            </a:extLst>
          </p:cNvPr>
          <p:cNvSpPr/>
          <p:nvPr/>
        </p:nvSpPr>
        <p:spPr>
          <a:xfrm>
            <a:off x="2315869" y="6143595"/>
            <a:ext cx="251309" cy="4777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2" name="Rectangle 451">
            <a:extLst>
              <a:ext uri="{FF2B5EF4-FFF2-40B4-BE49-F238E27FC236}">
                <a16:creationId xmlns:a16="http://schemas.microsoft.com/office/drawing/2014/main" id="{7397745A-1721-46B8-A6A0-74756562B307}"/>
              </a:ext>
            </a:extLst>
          </p:cNvPr>
          <p:cNvSpPr/>
          <p:nvPr/>
        </p:nvSpPr>
        <p:spPr>
          <a:xfrm>
            <a:off x="2315869" y="6239153"/>
            <a:ext cx="251309" cy="4777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3" name="Rectangle 452">
            <a:extLst>
              <a:ext uri="{FF2B5EF4-FFF2-40B4-BE49-F238E27FC236}">
                <a16:creationId xmlns:a16="http://schemas.microsoft.com/office/drawing/2014/main" id="{9FFC2CFC-A641-4121-BD92-1CE5ACEBA18C}"/>
              </a:ext>
            </a:extLst>
          </p:cNvPr>
          <p:cNvSpPr/>
          <p:nvPr/>
        </p:nvSpPr>
        <p:spPr>
          <a:xfrm>
            <a:off x="2315869" y="6191374"/>
            <a:ext cx="251309" cy="4777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4" name="Rectangle 453">
            <a:extLst>
              <a:ext uri="{FF2B5EF4-FFF2-40B4-BE49-F238E27FC236}">
                <a16:creationId xmlns:a16="http://schemas.microsoft.com/office/drawing/2014/main" id="{D7C4D2D4-745E-4A76-9512-1F07499C7EB2}"/>
              </a:ext>
            </a:extLst>
          </p:cNvPr>
          <p:cNvSpPr/>
          <p:nvPr/>
        </p:nvSpPr>
        <p:spPr>
          <a:xfrm>
            <a:off x="2315159" y="6143595"/>
            <a:ext cx="125655" cy="4777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5" name="Rectangle 454">
            <a:extLst>
              <a:ext uri="{FF2B5EF4-FFF2-40B4-BE49-F238E27FC236}">
                <a16:creationId xmlns:a16="http://schemas.microsoft.com/office/drawing/2014/main" id="{ADED9526-5F4E-4A15-A9FB-0FDDF57D1531}"/>
              </a:ext>
            </a:extLst>
          </p:cNvPr>
          <p:cNvSpPr/>
          <p:nvPr/>
        </p:nvSpPr>
        <p:spPr>
          <a:xfrm>
            <a:off x="2315159" y="6239153"/>
            <a:ext cx="125655" cy="4777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6" name="Rectangle 455">
            <a:extLst>
              <a:ext uri="{FF2B5EF4-FFF2-40B4-BE49-F238E27FC236}">
                <a16:creationId xmlns:a16="http://schemas.microsoft.com/office/drawing/2014/main" id="{FA65DC32-96CB-48F7-A6B0-5B8D1344D874}"/>
              </a:ext>
            </a:extLst>
          </p:cNvPr>
          <p:cNvSpPr/>
          <p:nvPr/>
        </p:nvSpPr>
        <p:spPr>
          <a:xfrm>
            <a:off x="2315159" y="6191374"/>
            <a:ext cx="125655" cy="4777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7" name="Rectangle 456">
            <a:extLst>
              <a:ext uri="{FF2B5EF4-FFF2-40B4-BE49-F238E27FC236}">
                <a16:creationId xmlns:a16="http://schemas.microsoft.com/office/drawing/2014/main" id="{9F420ABE-340F-4EBC-B969-8EA2639EC828}"/>
              </a:ext>
            </a:extLst>
          </p:cNvPr>
          <p:cNvSpPr/>
          <p:nvPr/>
        </p:nvSpPr>
        <p:spPr>
          <a:xfrm>
            <a:off x="3272081" y="2983638"/>
            <a:ext cx="252241" cy="5156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8" name="Rectangle 457">
            <a:extLst>
              <a:ext uri="{FF2B5EF4-FFF2-40B4-BE49-F238E27FC236}">
                <a16:creationId xmlns:a16="http://schemas.microsoft.com/office/drawing/2014/main" id="{C01A1723-CB62-4E1B-8214-A954E16FA851}"/>
              </a:ext>
            </a:extLst>
          </p:cNvPr>
          <p:cNvSpPr/>
          <p:nvPr/>
        </p:nvSpPr>
        <p:spPr>
          <a:xfrm>
            <a:off x="3272081" y="2932078"/>
            <a:ext cx="252241" cy="5156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9" name="Rectangle 458">
            <a:extLst>
              <a:ext uri="{FF2B5EF4-FFF2-40B4-BE49-F238E27FC236}">
                <a16:creationId xmlns:a16="http://schemas.microsoft.com/office/drawing/2014/main" id="{E3003E78-57B3-49A8-B9CE-36D2F5327782}"/>
              </a:ext>
            </a:extLst>
          </p:cNvPr>
          <p:cNvSpPr/>
          <p:nvPr/>
        </p:nvSpPr>
        <p:spPr>
          <a:xfrm>
            <a:off x="3272081" y="3086760"/>
            <a:ext cx="252241" cy="5156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0" name="Rectangle 459">
            <a:extLst>
              <a:ext uri="{FF2B5EF4-FFF2-40B4-BE49-F238E27FC236}">
                <a16:creationId xmlns:a16="http://schemas.microsoft.com/office/drawing/2014/main" id="{17EFFE49-97AF-4F51-B33D-9E37DE67184F}"/>
              </a:ext>
            </a:extLst>
          </p:cNvPr>
          <p:cNvSpPr/>
          <p:nvPr/>
        </p:nvSpPr>
        <p:spPr>
          <a:xfrm>
            <a:off x="3272081" y="3035199"/>
            <a:ext cx="252241" cy="5156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1" name="Rectangle 460">
            <a:extLst>
              <a:ext uri="{FF2B5EF4-FFF2-40B4-BE49-F238E27FC236}">
                <a16:creationId xmlns:a16="http://schemas.microsoft.com/office/drawing/2014/main" id="{9BB4D263-9137-459A-BC7D-B5C0985A5B96}"/>
              </a:ext>
            </a:extLst>
          </p:cNvPr>
          <p:cNvSpPr/>
          <p:nvPr/>
        </p:nvSpPr>
        <p:spPr>
          <a:xfrm>
            <a:off x="3271366" y="2983638"/>
            <a:ext cx="126120" cy="5156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2" name="Rectangle 461">
            <a:extLst>
              <a:ext uri="{FF2B5EF4-FFF2-40B4-BE49-F238E27FC236}">
                <a16:creationId xmlns:a16="http://schemas.microsoft.com/office/drawing/2014/main" id="{59282BED-58C4-4B1C-B8B8-40801BC8A0EF}"/>
              </a:ext>
            </a:extLst>
          </p:cNvPr>
          <p:cNvSpPr/>
          <p:nvPr/>
        </p:nvSpPr>
        <p:spPr>
          <a:xfrm>
            <a:off x="3271366" y="2932078"/>
            <a:ext cx="126120" cy="5156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3" name="Rectangle 462">
            <a:extLst>
              <a:ext uri="{FF2B5EF4-FFF2-40B4-BE49-F238E27FC236}">
                <a16:creationId xmlns:a16="http://schemas.microsoft.com/office/drawing/2014/main" id="{7A853105-81AC-4FAF-96E2-EE6902982063}"/>
              </a:ext>
            </a:extLst>
          </p:cNvPr>
          <p:cNvSpPr/>
          <p:nvPr/>
        </p:nvSpPr>
        <p:spPr>
          <a:xfrm>
            <a:off x="3271366" y="3086760"/>
            <a:ext cx="126120" cy="5156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4" name="Rectangle 463">
            <a:extLst>
              <a:ext uri="{FF2B5EF4-FFF2-40B4-BE49-F238E27FC236}">
                <a16:creationId xmlns:a16="http://schemas.microsoft.com/office/drawing/2014/main" id="{5B2394BA-EC36-4F65-A4CE-6435ACD14904}"/>
              </a:ext>
            </a:extLst>
          </p:cNvPr>
          <p:cNvSpPr/>
          <p:nvPr/>
        </p:nvSpPr>
        <p:spPr>
          <a:xfrm>
            <a:off x="3271366" y="3035199"/>
            <a:ext cx="126120" cy="5156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5" name="Rectangle 464">
            <a:extLst>
              <a:ext uri="{FF2B5EF4-FFF2-40B4-BE49-F238E27FC236}">
                <a16:creationId xmlns:a16="http://schemas.microsoft.com/office/drawing/2014/main" id="{8B7BA7FC-1A87-4D9C-A6CC-52654D6D2A2D}"/>
              </a:ext>
            </a:extLst>
          </p:cNvPr>
          <p:cNvSpPr/>
          <p:nvPr/>
        </p:nvSpPr>
        <p:spPr>
          <a:xfrm>
            <a:off x="3272081" y="3138122"/>
            <a:ext cx="252241" cy="5156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6" name="Rectangle 465">
            <a:extLst>
              <a:ext uri="{FF2B5EF4-FFF2-40B4-BE49-F238E27FC236}">
                <a16:creationId xmlns:a16="http://schemas.microsoft.com/office/drawing/2014/main" id="{F8975141-58C7-464C-AC75-94F3743689AA}"/>
              </a:ext>
            </a:extLst>
          </p:cNvPr>
          <p:cNvSpPr/>
          <p:nvPr/>
        </p:nvSpPr>
        <p:spPr>
          <a:xfrm>
            <a:off x="3271366" y="3138122"/>
            <a:ext cx="126120" cy="5156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67" name="Group 466">
            <a:extLst>
              <a:ext uri="{FF2B5EF4-FFF2-40B4-BE49-F238E27FC236}">
                <a16:creationId xmlns:a16="http://schemas.microsoft.com/office/drawing/2014/main" id="{D1F41238-E4CE-49C0-8C60-0A18B512722D}"/>
              </a:ext>
            </a:extLst>
          </p:cNvPr>
          <p:cNvGrpSpPr/>
          <p:nvPr/>
        </p:nvGrpSpPr>
        <p:grpSpPr>
          <a:xfrm>
            <a:off x="3270650" y="6048121"/>
            <a:ext cx="252956" cy="257605"/>
            <a:chOff x="2758274" y="2037806"/>
            <a:chExt cx="274320" cy="319793"/>
          </a:xfrm>
        </p:grpSpPr>
        <p:sp>
          <p:nvSpPr>
            <p:cNvPr id="468" name="Rectangle 467">
              <a:extLst>
                <a:ext uri="{FF2B5EF4-FFF2-40B4-BE49-F238E27FC236}">
                  <a16:creationId xmlns:a16="http://schemas.microsoft.com/office/drawing/2014/main" id="{89A292A9-9461-4ABD-9197-5DE3182047EC}"/>
                </a:ext>
              </a:extLst>
            </p:cNvPr>
            <p:cNvSpPr/>
            <p:nvPr/>
          </p:nvSpPr>
          <p:spPr>
            <a:xfrm>
              <a:off x="2759050" y="2101814"/>
              <a:ext cx="273544" cy="640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9" name="Rectangle 468">
              <a:extLst>
                <a:ext uri="{FF2B5EF4-FFF2-40B4-BE49-F238E27FC236}">
                  <a16:creationId xmlns:a16="http://schemas.microsoft.com/office/drawing/2014/main" id="{843C20EE-4E8F-4C8A-8AAD-D86CA7438CDA}"/>
                </a:ext>
              </a:extLst>
            </p:cNvPr>
            <p:cNvSpPr/>
            <p:nvPr/>
          </p:nvSpPr>
          <p:spPr>
            <a:xfrm>
              <a:off x="2759050" y="2037806"/>
              <a:ext cx="273544" cy="640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0" name="Rectangle 469">
              <a:extLst>
                <a:ext uri="{FF2B5EF4-FFF2-40B4-BE49-F238E27FC236}">
                  <a16:creationId xmlns:a16="http://schemas.microsoft.com/office/drawing/2014/main" id="{BBDA16BE-1431-413A-B497-701A17048145}"/>
                </a:ext>
              </a:extLst>
            </p:cNvPr>
            <p:cNvSpPr/>
            <p:nvPr/>
          </p:nvSpPr>
          <p:spPr>
            <a:xfrm>
              <a:off x="2759050" y="2229830"/>
              <a:ext cx="273544" cy="640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1" name="Rectangle 470">
              <a:extLst>
                <a:ext uri="{FF2B5EF4-FFF2-40B4-BE49-F238E27FC236}">
                  <a16:creationId xmlns:a16="http://schemas.microsoft.com/office/drawing/2014/main" id="{CEF82287-DE42-40A0-AC23-945D170D9A01}"/>
                </a:ext>
              </a:extLst>
            </p:cNvPr>
            <p:cNvSpPr/>
            <p:nvPr/>
          </p:nvSpPr>
          <p:spPr>
            <a:xfrm>
              <a:off x="2759050" y="2165822"/>
              <a:ext cx="273544" cy="640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00523AE6-A96D-481E-BFFB-C0C029DEC496}"/>
                </a:ext>
              </a:extLst>
            </p:cNvPr>
            <p:cNvSpPr/>
            <p:nvPr/>
          </p:nvSpPr>
          <p:spPr>
            <a:xfrm>
              <a:off x="2758274" y="2101814"/>
              <a:ext cx="136772" cy="640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3" name="Rectangle 472">
              <a:extLst>
                <a:ext uri="{FF2B5EF4-FFF2-40B4-BE49-F238E27FC236}">
                  <a16:creationId xmlns:a16="http://schemas.microsoft.com/office/drawing/2014/main" id="{112B4ED8-E120-402D-BC6B-797331F6267C}"/>
                </a:ext>
              </a:extLst>
            </p:cNvPr>
            <p:cNvSpPr/>
            <p:nvPr/>
          </p:nvSpPr>
          <p:spPr>
            <a:xfrm>
              <a:off x="2758274" y="2037806"/>
              <a:ext cx="136772" cy="640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4" name="Rectangle 473">
              <a:extLst>
                <a:ext uri="{FF2B5EF4-FFF2-40B4-BE49-F238E27FC236}">
                  <a16:creationId xmlns:a16="http://schemas.microsoft.com/office/drawing/2014/main" id="{C3403527-2FCB-4D22-9CEB-6DFD5602DF59}"/>
                </a:ext>
              </a:extLst>
            </p:cNvPr>
            <p:cNvSpPr/>
            <p:nvPr/>
          </p:nvSpPr>
          <p:spPr>
            <a:xfrm>
              <a:off x="2758274" y="2229830"/>
              <a:ext cx="136772" cy="640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5" name="Rectangle 474">
              <a:extLst>
                <a:ext uri="{FF2B5EF4-FFF2-40B4-BE49-F238E27FC236}">
                  <a16:creationId xmlns:a16="http://schemas.microsoft.com/office/drawing/2014/main" id="{4796CF7C-78A9-4B54-B838-00B5AA1A24A4}"/>
                </a:ext>
              </a:extLst>
            </p:cNvPr>
            <p:cNvSpPr/>
            <p:nvPr/>
          </p:nvSpPr>
          <p:spPr>
            <a:xfrm>
              <a:off x="2758274" y="2165822"/>
              <a:ext cx="136772" cy="640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6" name="Rectangle 475">
              <a:extLst>
                <a:ext uri="{FF2B5EF4-FFF2-40B4-BE49-F238E27FC236}">
                  <a16:creationId xmlns:a16="http://schemas.microsoft.com/office/drawing/2014/main" id="{04A2E6A6-7508-47BC-B69D-BE41B3EE8E32}"/>
                </a:ext>
              </a:extLst>
            </p:cNvPr>
            <p:cNvSpPr/>
            <p:nvPr/>
          </p:nvSpPr>
          <p:spPr>
            <a:xfrm>
              <a:off x="2759050" y="2293591"/>
              <a:ext cx="273544" cy="640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7" name="Rectangle 476">
              <a:extLst>
                <a:ext uri="{FF2B5EF4-FFF2-40B4-BE49-F238E27FC236}">
                  <a16:creationId xmlns:a16="http://schemas.microsoft.com/office/drawing/2014/main" id="{96E44091-50BB-4282-B28C-60192DC4B022}"/>
                </a:ext>
              </a:extLst>
            </p:cNvPr>
            <p:cNvSpPr/>
            <p:nvPr/>
          </p:nvSpPr>
          <p:spPr>
            <a:xfrm>
              <a:off x="2758274" y="2293591"/>
              <a:ext cx="136772" cy="640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78" name="Group 477">
            <a:extLst>
              <a:ext uri="{FF2B5EF4-FFF2-40B4-BE49-F238E27FC236}">
                <a16:creationId xmlns:a16="http://schemas.microsoft.com/office/drawing/2014/main" id="{CB8B3B4F-C8C9-40E3-8F61-B9F8AE485A14}"/>
              </a:ext>
            </a:extLst>
          </p:cNvPr>
          <p:cNvGrpSpPr/>
          <p:nvPr/>
        </p:nvGrpSpPr>
        <p:grpSpPr>
          <a:xfrm>
            <a:off x="3277107" y="5105072"/>
            <a:ext cx="252956" cy="206243"/>
            <a:chOff x="2880302" y="2022763"/>
            <a:chExt cx="492028" cy="474719"/>
          </a:xfrm>
        </p:grpSpPr>
        <p:sp>
          <p:nvSpPr>
            <p:cNvPr id="479" name="Rectangle 478">
              <a:extLst>
                <a:ext uri="{FF2B5EF4-FFF2-40B4-BE49-F238E27FC236}">
                  <a16:creationId xmlns:a16="http://schemas.microsoft.com/office/drawing/2014/main" id="{19118501-22B7-4121-9AD5-336BF25D1121}"/>
                </a:ext>
              </a:extLst>
            </p:cNvPr>
            <p:cNvSpPr/>
            <p:nvPr/>
          </p:nvSpPr>
          <p:spPr>
            <a:xfrm>
              <a:off x="2881693" y="2141443"/>
              <a:ext cx="490637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0" name="Rectangle 479">
              <a:extLst>
                <a:ext uri="{FF2B5EF4-FFF2-40B4-BE49-F238E27FC236}">
                  <a16:creationId xmlns:a16="http://schemas.microsoft.com/office/drawing/2014/main" id="{FD654C29-E88C-46A9-A532-A89D0F7CCBCD}"/>
                </a:ext>
              </a:extLst>
            </p:cNvPr>
            <p:cNvSpPr/>
            <p:nvPr/>
          </p:nvSpPr>
          <p:spPr>
            <a:xfrm>
              <a:off x="2881693" y="2022763"/>
              <a:ext cx="490637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1" name="Rectangle 480">
              <a:extLst>
                <a:ext uri="{FF2B5EF4-FFF2-40B4-BE49-F238E27FC236}">
                  <a16:creationId xmlns:a16="http://schemas.microsoft.com/office/drawing/2014/main" id="{2A531A42-F443-4029-B9B9-521A36DE4FBE}"/>
                </a:ext>
              </a:extLst>
            </p:cNvPr>
            <p:cNvSpPr/>
            <p:nvPr/>
          </p:nvSpPr>
          <p:spPr>
            <a:xfrm>
              <a:off x="2881693" y="2378803"/>
              <a:ext cx="490637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2" name="Rectangle 481">
              <a:extLst>
                <a:ext uri="{FF2B5EF4-FFF2-40B4-BE49-F238E27FC236}">
                  <a16:creationId xmlns:a16="http://schemas.microsoft.com/office/drawing/2014/main" id="{FBE066CD-A7CC-47BC-A259-1ACCD8010697}"/>
                </a:ext>
              </a:extLst>
            </p:cNvPr>
            <p:cNvSpPr/>
            <p:nvPr/>
          </p:nvSpPr>
          <p:spPr>
            <a:xfrm>
              <a:off x="2881693" y="2260123"/>
              <a:ext cx="490637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3" name="Rectangle 482">
              <a:extLst>
                <a:ext uri="{FF2B5EF4-FFF2-40B4-BE49-F238E27FC236}">
                  <a16:creationId xmlns:a16="http://schemas.microsoft.com/office/drawing/2014/main" id="{90E681E9-BF91-407E-9FF9-FF03EEEFEEFC}"/>
                </a:ext>
              </a:extLst>
            </p:cNvPr>
            <p:cNvSpPr/>
            <p:nvPr/>
          </p:nvSpPr>
          <p:spPr>
            <a:xfrm>
              <a:off x="2880302" y="2141443"/>
              <a:ext cx="245318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4" name="Rectangle 483">
              <a:extLst>
                <a:ext uri="{FF2B5EF4-FFF2-40B4-BE49-F238E27FC236}">
                  <a16:creationId xmlns:a16="http://schemas.microsoft.com/office/drawing/2014/main" id="{A55149AB-7B90-4B11-8E6C-B05761BEBA9F}"/>
                </a:ext>
              </a:extLst>
            </p:cNvPr>
            <p:cNvSpPr/>
            <p:nvPr/>
          </p:nvSpPr>
          <p:spPr>
            <a:xfrm>
              <a:off x="2880302" y="2022763"/>
              <a:ext cx="245318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5" name="Rectangle 484">
              <a:extLst>
                <a:ext uri="{FF2B5EF4-FFF2-40B4-BE49-F238E27FC236}">
                  <a16:creationId xmlns:a16="http://schemas.microsoft.com/office/drawing/2014/main" id="{DE84E254-7DFA-4EC9-9BF4-EB186A9A8ED5}"/>
                </a:ext>
              </a:extLst>
            </p:cNvPr>
            <p:cNvSpPr/>
            <p:nvPr/>
          </p:nvSpPr>
          <p:spPr>
            <a:xfrm>
              <a:off x="2880302" y="2378803"/>
              <a:ext cx="245318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6" name="Rectangle 485">
              <a:extLst>
                <a:ext uri="{FF2B5EF4-FFF2-40B4-BE49-F238E27FC236}">
                  <a16:creationId xmlns:a16="http://schemas.microsoft.com/office/drawing/2014/main" id="{D2ABB0DA-F413-4CA4-A9AA-DD180CBE3051}"/>
                </a:ext>
              </a:extLst>
            </p:cNvPr>
            <p:cNvSpPr/>
            <p:nvPr/>
          </p:nvSpPr>
          <p:spPr>
            <a:xfrm>
              <a:off x="2880302" y="2260123"/>
              <a:ext cx="245318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87" name="Rectangle 486">
            <a:extLst>
              <a:ext uri="{FF2B5EF4-FFF2-40B4-BE49-F238E27FC236}">
                <a16:creationId xmlns:a16="http://schemas.microsoft.com/office/drawing/2014/main" id="{C23CE28D-5B26-40E4-8B47-F0FEF7DAF7B0}"/>
              </a:ext>
            </a:extLst>
          </p:cNvPr>
          <p:cNvSpPr/>
          <p:nvPr/>
        </p:nvSpPr>
        <p:spPr>
          <a:xfrm>
            <a:off x="4290831" y="2091993"/>
            <a:ext cx="251532" cy="51692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8" name="Rectangle 487">
            <a:extLst>
              <a:ext uri="{FF2B5EF4-FFF2-40B4-BE49-F238E27FC236}">
                <a16:creationId xmlns:a16="http://schemas.microsoft.com/office/drawing/2014/main" id="{4745FD98-2248-4F61-8B5B-4C34312F32F8}"/>
              </a:ext>
            </a:extLst>
          </p:cNvPr>
          <p:cNvSpPr/>
          <p:nvPr/>
        </p:nvSpPr>
        <p:spPr>
          <a:xfrm>
            <a:off x="4290831" y="2040301"/>
            <a:ext cx="251532" cy="51692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9" name="Rectangle 488">
            <a:extLst>
              <a:ext uri="{FF2B5EF4-FFF2-40B4-BE49-F238E27FC236}">
                <a16:creationId xmlns:a16="http://schemas.microsoft.com/office/drawing/2014/main" id="{1B946767-5826-4615-8789-ABC08378A9A5}"/>
              </a:ext>
            </a:extLst>
          </p:cNvPr>
          <p:cNvSpPr/>
          <p:nvPr/>
        </p:nvSpPr>
        <p:spPr>
          <a:xfrm>
            <a:off x="4290119" y="2091993"/>
            <a:ext cx="125766" cy="516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3A8F5EE3-EBD2-454D-B5A3-4C99050FA220}"/>
              </a:ext>
            </a:extLst>
          </p:cNvPr>
          <p:cNvSpPr/>
          <p:nvPr/>
        </p:nvSpPr>
        <p:spPr>
          <a:xfrm>
            <a:off x="4290119" y="2040301"/>
            <a:ext cx="125766" cy="516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1" name="Rectangle 490">
            <a:extLst>
              <a:ext uri="{FF2B5EF4-FFF2-40B4-BE49-F238E27FC236}">
                <a16:creationId xmlns:a16="http://schemas.microsoft.com/office/drawing/2014/main" id="{F7E2BB7D-1C33-4D19-BCCE-E019C6A0343E}"/>
              </a:ext>
            </a:extLst>
          </p:cNvPr>
          <p:cNvSpPr/>
          <p:nvPr/>
        </p:nvSpPr>
        <p:spPr>
          <a:xfrm>
            <a:off x="4290119" y="2194852"/>
            <a:ext cx="251532" cy="51692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2" name="Rectangle 491">
            <a:extLst>
              <a:ext uri="{FF2B5EF4-FFF2-40B4-BE49-F238E27FC236}">
                <a16:creationId xmlns:a16="http://schemas.microsoft.com/office/drawing/2014/main" id="{D775BE89-8C73-4F49-986F-D5AD45FF2D33}"/>
              </a:ext>
            </a:extLst>
          </p:cNvPr>
          <p:cNvSpPr/>
          <p:nvPr/>
        </p:nvSpPr>
        <p:spPr>
          <a:xfrm>
            <a:off x="4290119" y="2143160"/>
            <a:ext cx="251532" cy="51692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3" name="Rectangle 492">
            <a:extLst>
              <a:ext uri="{FF2B5EF4-FFF2-40B4-BE49-F238E27FC236}">
                <a16:creationId xmlns:a16="http://schemas.microsoft.com/office/drawing/2014/main" id="{BEF5C5A0-1FE5-4ABE-913B-A80640F810C4}"/>
              </a:ext>
            </a:extLst>
          </p:cNvPr>
          <p:cNvSpPr/>
          <p:nvPr/>
        </p:nvSpPr>
        <p:spPr>
          <a:xfrm>
            <a:off x="4289407" y="2194852"/>
            <a:ext cx="125766" cy="516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4" name="Rectangle 493">
            <a:extLst>
              <a:ext uri="{FF2B5EF4-FFF2-40B4-BE49-F238E27FC236}">
                <a16:creationId xmlns:a16="http://schemas.microsoft.com/office/drawing/2014/main" id="{5708C9A3-7FB2-49C5-95E7-806AFCF0328D}"/>
              </a:ext>
            </a:extLst>
          </p:cNvPr>
          <p:cNvSpPr/>
          <p:nvPr/>
        </p:nvSpPr>
        <p:spPr>
          <a:xfrm>
            <a:off x="4289407" y="2143160"/>
            <a:ext cx="125766" cy="516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88722666-BEA0-487C-9FA3-6D9F3CB841BD}"/>
              </a:ext>
            </a:extLst>
          </p:cNvPr>
          <p:cNvGrpSpPr/>
          <p:nvPr/>
        </p:nvGrpSpPr>
        <p:grpSpPr>
          <a:xfrm>
            <a:off x="4273485" y="2929473"/>
            <a:ext cx="252956" cy="257804"/>
            <a:chOff x="3842559" y="2002330"/>
            <a:chExt cx="492026" cy="586061"/>
          </a:xfrm>
        </p:grpSpPr>
        <p:sp>
          <p:nvSpPr>
            <p:cNvPr id="496" name="Rectangle 495">
              <a:extLst>
                <a:ext uri="{FF2B5EF4-FFF2-40B4-BE49-F238E27FC236}">
                  <a16:creationId xmlns:a16="http://schemas.microsoft.com/office/drawing/2014/main" id="{518849C1-6EFF-43B8-BA93-A50673E756DD}"/>
                </a:ext>
              </a:extLst>
            </p:cNvPr>
            <p:cNvSpPr/>
            <p:nvPr/>
          </p:nvSpPr>
          <p:spPr>
            <a:xfrm>
              <a:off x="3843948" y="2121008"/>
              <a:ext cx="490637" cy="118679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7" name="Rectangle 496">
              <a:extLst>
                <a:ext uri="{FF2B5EF4-FFF2-40B4-BE49-F238E27FC236}">
                  <a16:creationId xmlns:a16="http://schemas.microsoft.com/office/drawing/2014/main" id="{1A180F58-F6E9-4943-9274-1D57FEC5B10F}"/>
                </a:ext>
              </a:extLst>
            </p:cNvPr>
            <p:cNvSpPr/>
            <p:nvPr/>
          </p:nvSpPr>
          <p:spPr>
            <a:xfrm>
              <a:off x="3843948" y="2002330"/>
              <a:ext cx="490637" cy="118679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8" name="Rectangle 497">
              <a:extLst>
                <a:ext uri="{FF2B5EF4-FFF2-40B4-BE49-F238E27FC236}">
                  <a16:creationId xmlns:a16="http://schemas.microsoft.com/office/drawing/2014/main" id="{E9CC7E27-DC67-472A-9654-757ED58841A3}"/>
                </a:ext>
              </a:extLst>
            </p:cNvPr>
            <p:cNvSpPr/>
            <p:nvPr/>
          </p:nvSpPr>
          <p:spPr>
            <a:xfrm>
              <a:off x="3843948" y="2358367"/>
              <a:ext cx="490637" cy="118679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9" name="Rectangle 498">
              <a:extLst>
                <a:ext uri="{FF2B5EF4-FFF2-40B4-BE49-F238E27FC236}">
                  <a16:creationId xmlns:a16="http://schemas.microsoft.com/office/drawing/2014/main" id="{643E0A14-1CB3-43CB-B7F9-48A7B04BABF3}"/>
                </a:ext>
              </a:extLst>
            </p:cNvPr>
            <p:cNvSpPr/>
            <p:nvPr/>
          </p:nvSpPr>
          <p:spPr>
            <a:xfrm>
              <a:off x="3843948" y="2239688"/>
              <a:ext cx="490637" cy="11867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0" name="Rectangle 499">
              <a:extLst>
                <a:ext uri="{FF2B5EF4-FFF2-40B4-BE49-F238E27FC236}">
                  <a16:creationId xmlns:a16="http://schemas.microsoft.com/office/drawing/2014/main" id="{2CD4A9AD-11D8-4760-B710-0C3550CA2248}"/>
                </a:ext>
              </a:extLst>
            </p:cNvPr>
            <p:cNvSpPr/>
            <p:nvPr/>
          </p:nvSpPr>
          <p:spPr>
            <a:xfrm>
              <a:off x="3842559" y="2121008"/>
              <a:ext cx="245318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1" name="Rectangle 500">
              <a:extLst>
                <a:ext uri="{FF2B5EF4-FFF2-40B4-BE49-F238E27FC236}">
                  <a16:creationId xmlns:a16="http://schemas.microsoft.com/office/drawing/2014/main" id="{94D5350F-4D63-4009-A851-02EE9CB4E5D1}"/>
                </a:ext>
              </a:extLst>
            </p:cNvPr>
            <p:cNvSpPr/>
            <p:nvPr/>
          </p:nvSpPr>
          <p:spPr>
            <a:xfrm>
              <a:off x="3842559" y="2002330"/>
              <a:ext cx="245318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2" name="Rectangle 501">
              <a:extLst>
                <a:ext uri="{FF2B5EF4-FFF2-40B4-BE49-F238E27FC236}">
                  <a16:creationId xmlns:a16="http://schemas.microsoft.com/office/drawing/2014/main" id="{F3D9EEF4-E1D9-4528-B7BD-5EEE1846A2E1}"/>
                </a:ext>
              </a:extLst>
            </p:cNvPr>
            <p:cNvSpPr/>
            <p:nvPr/>
          </p:nvSpPr>
          <p:spPr>
            <a:xfrm>
              <a:off x="3842559" y="2358367"/>
              <a:ext cx="245318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3" name="Rectangle 502">
              <a:extLst>
                <a:ext uri="{FF2B5EF4-FFF2-40B4-BE49-F238E27FC236}">
                  <a16:creationId xmlns:a16="http://schemas.microsoft.com/office/drawing/2014/main" id="{2DB69EBA-6DA1-49D3-8D93-A9E8B6F38E39}"/>
                </a:ext>
              </a:extLst>
            </p:cNvPr>
            <p:cNvSpPr/>
            <p:nvPr/>
          </p:nvSpPr>
          <p:spPr>
            <a:xfrm>
              <a:off x="3842559" y="2239688"/>
              <a:ext cx="245318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4" name="Rectangle 503">
              <a:extLst>
                <a:ext uri="{FF2B5EF4-FFF2-40B4-BE49-F238E27FC236}">
                  <a16:creationId xmlns:a16="http://schemas.microsoft.com/office/drawing/2014/main" id="{F7691D5A-60AA-43A7-A613-80B7D39F832D}"/>
                </a:ext>
              </a:extLst>
            </p:cNvPr>
            <p:cNvSpPr/>
            <p:nvPr/>
          </p:nvSpPr>
          <p:spPr>
            <a:xfrm>
              <a:off x="3843948" y="2469712"/>
              <a:ext cx="490637" cy="118679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5" name="Rectangle 504">
              <a:extLst>
                <a:ext uri="{FF2B5EF4-FFF2-40B4-BE49-F238E27FC236}">
                  <a16:creationId xmlns:a16="http://schemas.microsoft.com/office/drawing/2014/main" id="{8E17C473-95BE-4C5D-BC39-D4F2F5ADC56B}"/>
                </a:ext>
              </a:extLst>
            </p:cNvPr>
            <p:cNvSpPr/>
            <p:nvPr/>
          </p:nvSpPr>
          <p:spPr>
            <a:xfrm>
              <a:off x="3842559" y="2469712"/>
              <a:ext cx="245318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39423EB6-D626-45A2-8CAE-B08DFC4AAB08}"/>
              </a:ext>
            </a:extLst>
          </p:cNvPr>
          <p:cNvGrpSpPr/>
          <p:nvPr/>
        </p:nvGrpSpPr>
        <p:grpSpPr>
          <a:xfrm>
            <a:off x="4297677" y="4319205"/>
            <a:ext cx="252244" cy="103384"/>
            <a:chOff x="3847081" y="755581"/>
            <a:chExt cx="273548" cy="128342"/>
          </a:xfrm>
        </p:grpSpPr>
        <p:sp>
          <p:nvSpPr>
            <p:cNvPr id="507" name="Rectangle 506">
              <a:extLst>
                <a:ext uri="{FF2B5EF4-FFF2-40B4-BE49-F238E27FC236}">
                  <a16:creationId xmlns:a16="http://schemas.microsoft.com/office/drawing/2014/main" id="{C330577D-944D-42B9-B222-097B64A4A014}"/>
                </a:ext>
              </a:extLst>
            </p:cNvPr>
            <p:cNvSpPr/>
            <p:nvPr/>
          </p:nvSpPr>
          <p:spPr>
            <a:xfrm>
              <a:off x="3847853" y="819752"/>
              <a:ext cx="272776" cy="64171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8" name="Rectangle 507">
              <a:extLst>
                <a:ext uri="{FF2B5EF4-FFF2-40B4-BE49-F238E27FC236}">
                  <a16:creationId xmlns:a16="http://schemas.microsoft.com/office/drawing/2014/main" id="{9FC10843-4BDE-4E69-9010-91C9DC200302}"/>
                </a:ext>
              </a:extLst>
            </p:cNvPr>
            <p:cNvSpPr/>
            <p:nvPr/>
          </p:nvSpPr>
          <p:spPr>
            <a:xfrm>
              <a:off x="3847853" y="755581"/>
              <a:ext cx="272776" cy="64171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9" name="Rectangle 508">
              <a:extLst>
                <a:ext uri="{FF2B5EF4-FFF2-40B4-BE49-F238E27FC236}">
                  <a16:creationId xmlns:a16="http://schemas.microsoft.com/office/drawing/2014/main" id="{ADB52544-2934-4FF3-AEA5-7F6A835F3E6B}"/>
                </a:ext>
              </a:extLst>
            </p:cNvPr>
            <p:cNvSpPr/>
            <p:nvPr/>
          </p:nvSpPr>
          <p:spPr>
            <a:xfrm>
              <a:off x="3847081" y="819752"/>
              <a:ext cx="136388" cy="641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0" name="Rectangle 509">
              <a:extLst>
                <a:ext uri="{FF2B5EF4-FFF2-40B4-BE49-F238E27FC236}">
                  <a16:creationId xmlns:a16="http://schemas.microsoft.com/office/drawing/2014/main" id="{C2B7862F-D213-4881-BC36-CD7FDBF9E89C}"/>
                </a:ext>
              </a:extLst>
            </p:cNvPr>
            <p:cNvSpPr/>
            <p:nvPr/>
          </p:nvSpPr>
          <p:spPr>
            <a:xfrm>
              <a:off x="3847081" y="755581"/>
              <a:ext cx="136388" cy="641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11" name="Group 510">
            <a:extLst>
              <a:ext uri="{FF2B5EF4-FFF2-40B4-BE49-F238E27FC236}">
                <a16:creationId xmlns:a16="http://schemas.microsoft.com/office/drawing/2014/main" id="{C774DECB-4999-4784-8E9E-604C50C44008}"/>
              </a:ext>
            </a:extLst>
          </p:cNvPr>
          <p:cNvGrpSpPr/>
          <p:nvPr/>
        </p:nvGrpSpPr>
        <p:grpSpPr>
          <a:xfrm>
            <a:off x="4271789" y="6050979"/>
            <a:ext cx="252957" cy="257935"/>
            <a:chOff x="3549410" y="5707704"/>
            <a:chExt cx="274321" cy="320203"/>
          </a:xfrm>
        </p:grpSpPr>
        <p:grpSp>
          <p:nvGrpSpPr>
            <p:cNvPr id="512" name="Group 511">
              <a:extLst>
                <a:ext uri="{FF2B5EF4-FFF2-40B4-BE49-F238E27FC236}">
                  <a16:creationId xmlns:a16="http://schemas.microsoft.com/office/drawing/2014/main" id="{3BD26BB5-B617-4153-8E28-7F60A8D66CF6}"/>
                </a:ext>
              </a:extLst>
            </p:cNvPr>
            <p:cNvGrpSpPr/>
            <p:nvPr/>
          </p:nvGrpSpPr>
          <p:grpSpPr>
            <a:xfrm>
              <a:off x="3549411" y="5707704"/>
              <a:ext cx="274320" cy="192024"/>
              <a:chOff x="4720651" y="6145116"/>
              <a:chExt cx="605309" cy="467009"/>
            </a:xfrm>
          </p:grpSpPr>
          <p:sp>
            <p:nvSpPr>
              <p:cNvPr id="518" name="Rectangle 517">
                <a:extLst>
                  <a:ext uri="{FF2B5EF4-FFF2-40B4-BE49-F238E27FC236}">
                    <a16:creationId xmlns:a16="http://schemas.microsoft.com/office/drawing/2014/main" id="{E99544D3-DB2E-45AC-BEE9-A90735830484}"/>
                  </a:ext>
                </a:extLst>
              </p:cNvPr>
              <p:cNvSpPr/>
              <p:nvPr/>
            </p:nvSpPr>
            <p:spPr>
              <a:xfrm>
                <a:off x="4722359" y="6300786"/>
                <a:ext cx="603601" cy="1556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9" name="Rectangle 518">
                <a:extLst>
                  <a:ext uri="{FF2B5EF4-FFF2-40B4-BE49-F238E27FC236}">
                    <a16:creationId xmlns:a16="http://schemas.microsoft.com/office/drawing/2014/main" id="{A24EF2C3-3049-4BEA-B87E-3A97B7B4FE7F}"/>
                  </a:ext>
                </a:extLst>
              </p:cNvPr>
              <p:cNvSpPr/>
              <p:nvPr/>
            </p:nvSpPr>
            <p:spPr>
              <a:xfrm>
                <a:off x="4722359" y="6145116"/>
                <a:ext cx="603601" cy="155669"/>
              </a:xfrm>
              <a:prstGeom prst="rect">
                <a:avLst/>
              </a:prstGeom>
              <a:solidFill>
                <a:srgbClr val="7030A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0" name="Rectangle 519">
                <a:extLst>
                  <a:ext uri="{FF2B5EF4-FFF2-40B4-BE49-F238E27FC236}">
                    <a16:creationId xmlns:a16="http://schemas.microsoft.com/office/drawing/2014/main" id="{41838BD8-12EF-457B-8876-4AF0117FCD98}"/>
                  </a:ext>
                </a:extLst>
              </p:cNvPr>
              <p:cNvSpPr/>
              <p:nvPr/>
            </p:nvSpPr>
            <p:spPr>
              <a:xfrm>
                <a:off x="4722359" y="6456456"/>
                <a:ext cx="603601" cy="155669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1" name="Rectangle 520">
                <a:extLst>
                  <a:ext uri="{FF2B5EF4-FFF2-40B4-BE49-F238E27FC236}">
                    <a16:creationId xmlns:a16="http://schemas.microsoft.com/office/drawing/2014/main" id="{E4AAA847-ABD7-4E3C-9184-44184AFB80CD}"/>
                  </a:ext>
                </a:extLst>
              </p:cNvPr>
              <p:cNvSpPr/>
              <p:nvPr/>
            </p:nvSpPr>
            <p:spPr>
              <a:xfrm>
                <a:off x="4720651" y="6300786"/>
                <a:ext cx="301800" cy="15566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2" name="Rectangle 521">
                <a:extLst>
                  <a:ext uri="{FF2B5EF4-FFF2-40B4-BE49-F238E27FC236}">
                    <a16:creationId xmlns:a16="http://schemas.microsoft.com/office/drawing/2014/main" id="{1A489FA8-5345-470A-9DBC-65BA19374A24}"/>
                  </a:ext>
                </a:extLst>
              </p:cNvPr>
              <p:cNvSpPr/>
              <p:nvPr/>
            </p:nvSpPr>
            <p:spPr>
              <a:xfrm>
                <a:off x="4720651" y="6145116"/>
                <a:ext cx="301800" cy="15566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3" name="Rectangle 522">
                <a:extLst>
                  <a:ext uri="{FF2B5EF4-FFF2-40B4-BE49-F238E27FC236}">
                    <a16:creationId xmlns:a16="http://schemas.microsoft.com/office/drawing/2014/main" id="{464EF5FD-EF7C-47F4-9D53-7270E9A6D1C4}"/>
                  </a:ext>
                </a:extLst>
              </p:cNvPr>
              <p:cNvSpPr/>
              <p:nvPr/>
            </p:nvSpPr>
            <p:spPr>
              <a:xfrm>
                <a:off x="4720651" y="6456456"/>
                <a:ext cx="301800" cy="15566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13" name="Group 512">
              <a:extLst>
                <a:ext uri="{FF2B5EF4-FFF2-40B4-BE49-F238E27FC236}">
                  <a16:creationId xmlns:a16="http://schemas.microsoft.com/office/drawing/2014/main" id="{BAD94FD2-62E3-4826-9E02-C04422043099}"/>
                </a:ext>
              </a:extLst>
            </p:cNvPr>
            <p:cNvGrpSpPr/>
            <p:nvPr/>
          </p:nvGrpSpPr>
          <p:grpSpPr>
            <a:xfrm>
              <a:off x="3549410" y="5899565"/>
              <a:ext cx="273548" cy="128342"/>
              <a:chOff x="3847081" y="755581"/>
              <a:chExt cx="273548" cy="128342"/>
            </a:xfrm>
          </p:grpSpPr>
          <p:sp>
            <p:nvSpPr>
              <p:cNvPr id="514" name="Rectangle 513">
                <a:extLst>
                  <a:ext uri="{FF2B5EF4-FFF2-40B4-BE49-F238E27FC236}">
                    <a16:creationId xmlns:a16="http://schemas.microsoft.com/office/drawing/2014/main" id="{2788BE11-7F55-4F76-9482-3144DEA37230}"/>
                  </a:ext>
                </a:extLst>
              </p:cNvPr>
              <p:cNvSpPr/>
              <p:nvPr/>
            </p:nvSpPr>
            <p:spPr>
              <a:xfrm>
                <a:off x="3847853" y="819752"/>
                <a:ext cx="272776" cy="64171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5" name="Rectangle 514">
                <a:extLst>
                  <a:ext uri="{FF2B5EF4-FFF2-40B4-BE49-F238E27FC236}">
                    <a16:creationId xmlns:a16="http://schemas.microsoft.com/office/drawing/2014/main" id="{CF26DF84-772C-4FB3-BECF-2A14EDB37157}"/>
                  </a:ext>
                </a:extLst>
              </p:cNvPr>
              <p:cNvSpPr/>
              <p:nvPr/>
            </p:nvSpPr>
            <p:spPr>
              <a:xfrm>
                <a:off x="3847853" y="755581"/>
                <a:ext cx="272776" cy="64171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6" name="Rectangle 515">
                <a:extLst>
                  <a:ext uri="{FF2B5EF4-FFF2-40B4-BE49-F238E27FC236}">
                    <a16:creationId xmlns:a16="http://schemas.microsoft.com/office/drawing/2014/main" id="{F47CB64E-4EC6-499D-99EE-BB554B4A1A48}"/>
                  </a:ext>
                </a:extLst>
              </p:cNvPr>
              <p:cNvSpPr/>
              <p:nvPr/>
            </p:nvSpPr>
            <p:spPr>
              <a:xfrm>
                <a:off x="3847081" y="819752"/>
                <a:ext cx="136388" cy="6417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7" name="Rectangle 516">
                <a:extLst>
                  <a:ext uri="{FF2B5EF4-FFF2-40B4-BE49-F238E27FC236}">
                    <a16:creationId xmlns:a16="http://schemas.microsoft.com/office/drawing/2014/main" id="{24F89673-ECB2-47E4-9C07-1C423DEECAE2}"/>
                  </a:ext>
                </a:extLst>
              </p:cNvPr>
              <p:cNvSpPr/>
              <p:nvPr/>
            </p:nvSpPr>
            <p:spPr>
              <a:xfrm>
                <a:off x="3847081" y="755581"/>
                <a:ext cx="136388" cy="6417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24" name="Group 523">
            <a:extLst>
              <a:ext uri="{FF2B5EF4-FFF2-40B4-BE49-F238E27FC236}">
                <a16:creationId xmlns:a16="http://schemas.microsoft.com/office/drawing/2014/main" id="{08B99B78-0589-4CD9-A8F9-5978994F5DB2}"/>
              </a:ext>
            </a:extLst>
          </p:cNvPr>
          <p:cNvGrpSpPr/>
          <p:nvPr/>
        </p:nvGrpSpPr>
        <p:grpSpPr>
          <a:xfrm>
            <a:off x="2863443" y="2022482"/>
            <a:ext cx="254211" cy="4177680"/>
            <a:chOff x="3058127" y="838424"/>
            <a:chExt cx="275681" cy="5186204"/>
          </a:xfrm>
        </p:grpSpPr>
        <p:cxnSp>
          <p:nvCxnSpPr>
            <p:cNvPr id="525" name="Straight Arrow Connector 524">
              <a:extLst>
                <a:ext uri="{FF2B5EF4-FFF2-40B4-BE49-F238E27FC236}">
                  <a16:creationId xmlns:a16="http://schemas.microsoft.com/office/drawing/2014/main" id="{775BC73D-56A0-41D8-AF00-3E97B162C1ED}"/>
                </a:ext>
              </a:extLst>
            </p:cNvPr>
            <p:cNvCxnSpPr/>
            <p:nvPr/>
          </p:nvCxnSpPr>
          <p:spPr>
            <a:xfrm flipV="1">
              <a:off x="3096082" y="838424"/>
              <a:ext cx="237726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26" name="Straight Arrow Connector 525">
              <a:extLst>
                <a:ext uri="{FF2B5EF4-FFF2-40B4-BE49-F238E27FC236}">
                  <a16:creationId xmlns:a16="http://schemas.microsoft.com/office/drawing/2014/main" id="{CEC76405-6300-4517-A672-F5E080EA2B61}"/>
                </a:ext>
              </a:extLst>
            </p:cNvPr>
            <p:cNvCxnSpPr/>
            <p:nvPr/>
          </p:nvCxnSpPr>
          <p:spPr>
            <a:xfrm flipV="1">
              <a:off x="3058127" y="2293577"/>
              <a:ext cx="237726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27" name="Straight Arrow Connector 526">
              <a:extLst>
                <a:ext uri="{FF2B5EF4-FFF2-40B4-BE49-F238E27FC236}">
                  <a16:creationId xmlns:a16="http://schemas.microsoft.com/office/drawing/2014/main" id="{4AA52FB9-1BB5-4CC0-AB75-0A804A9B88BE}"/>
                </a:ext>
              </a:extLst>
            </p:cNvPr>
            <p:cNvCxnSpPr/>
            <p:nvPr/>
          </p:nvCxnSpPr>
          <p:spPr>
            <a:xfrm flipV="1">
              <a:off x="3071866" y="3554117"/>
              <a:ext cx="237726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28" name="Straight Arrow Connector 527">
              <a:extLst>
                <a:ext uri="{FF2B5EF4-FFF2-40B4-BE49-F238E27FC236}">
                  <a16:creationId xmlns:a16="http://schemas.microsoft.com/office/drawing/2014/main" id="{7900F560-AA0C-4190-9D46-C4DA484EA4AF}"/>
                </a:ext>
              </a:extLst>
            </p:cNvPr>
            <p:cNvCxnSpPr/>
            <p:nvPr/>
          </p:nvCxnSpPr>
          <p:spPr>
            <a:xfrm flipV="1">
              <a:off x="3089005" y="4898524"/>
              <a:ext cx="237726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29" name="Straight Arrow Connector 528">
              <a:extLst>
                <a:ext uri="{FF2B5EF4-FFF2-40B4-BE49-F238E27FC236}">
                  <a16:creationId xmlns:a16="http://schemas.microsoft.com/office/drawing/2014/main" id="{080E8222-DE3E-4BA3-B3EE-5805F766E330}"/>
                </a:ext>
              </a:extLst>
            </p:cNvPr>
            <p:cNvCxnSpPr/>
            <p:nvPr/>
          </p:nvCxnSpPr>
          <p:spPr>
            <a:xfrm flipV="1">
              <a:off x="3071857" y="6024627"/>
              <a:ext cx="237726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30" name="Group 529">
            <a:extLst>
              <a:ext uri="{FF2B5EF4-FFF2-40B4-BE49-F238E27FC236}">
                <a16:creationId xmlns:a16="http://schemas.microsoft.com/office/drawing/2014/main" id="{94A030DF-793D-41EF-9559-7E10D2F71D36}"/>
              </a:ext>
            </a:extLst>
          </p:cNvPr>
          <p:cNvGrpSpPr/>
          <p:nvPr/>
        </p:nvGrpSpPr>
        <p:grpSpPr>
          <a:xfrm>
            <a:off x="1930346" y="2027165"/>
            <a:ext cx="254211" cy="4177680"/>
            <a:chOff x="3058127" y="838424"/>
            <a:chExt cx="275681" cy="5186204"/>
          </a:xfrm>
        </p:grpSpPr>
        <p:cxnSp>
          <p:nvCxnSpPr>
            <p:cNvPr id="531" name="Straight Arrow Connector 530">
              <a:extLst>
                <a:ext uri="{FF2B5EF4-FFF2-40B4-BE49-F238E27FC236}">
                  <a16:creationId xmlns:a16="http://schemas.microsoft.com/office/drawing/2014/main" id="{0752E1C3-B5F6-4C76-9EB2-6AD02BC0AD8E}"/>
                </a:ext>
              </a:extLst>
            </p:cNvPr>
            <p:cNvCxnSpPr/>
            <p:nvPr/>
          </p:nvCxnSpPr>
          <p:spPr>
            <a:xfrm flipV="1">
              <a:off x="3096082" y="838424"/>
              <a:ext cx="237726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32" name="Straight Arrow Connector 531">
              <a:extLst>
                <a:ext uri="{FF2B5EF4-FFF2-40B4-BE49-F238E27FC236}">
                  <a16:creationId xmlns:a16="http://schemas.microsoft.com/office/drawing/2014/main" id="{56C50ADA-2887-4674-8F0D-B3284AA95E3E}"/>
                </a:ext>
              </a:extLst>
            </p:cNvPr>
            <p:cNvCxnSpPr/>
            <p:nvPr/>
          </p:nvCxnSpPr>
          <p:spPr>
            <a:xfrm flipV="1">
              <a:off x="3058127" y="2293577"/>
              <a:ext cx="237726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33" name="Straight Arrow Connector 532">
              <a:extLst>
                <a:ext uri="{FF2B5EF4-FFF2-40B4-BE49-F238E27FC236}">
                  <a16:creationId xmlns:a16="http://schemas.microsoft.com/office/drawing/2014/main" id="{33B75925-A555-4003-BF82-9A73AB87A9C3}"/>
                </a:ext>
              </a:extLst>
            </p:cNvPr>
            <p:cNvCxnSpPr/>
            <p:nvPr/>
          </p:nvCxnSpPr>
          <p:spPr>
            <a:xfrm flipV="1">
              <a:off x="3071866" y="3554117"/>
              <a:ext cx="237726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34" name="Straight Arrow Connector 533">
              <a:extLst>
                <a:ext uri="{FF2B5EF4-FFF2-40B4-BE49-F238E27FC236}">
                  <a16:creationId xmlns:a16="http://schemas.microsoft.com/office/drawing/2014/main" id="{F0795395-4939-422F-ACEF-E057015051AC}"/>
                </a:ext>
              </a:extLst>
            </p:cNvPr>
            <p:cNvCxnSpPr/>
            <p:nvPr/>
          </p:nvCxnSpPr>
          <p:spPr>
            <a:xfrm flipV="1">
              <a:off x="3089005" y="4898524"/>
              <a:ext cx="237726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35" name="Straight Arrow Connector 534">
              <a:extLst>
                <a:ext uri="{FF2B5EF4-FFF2-40B4-BE49-F238E27FC236}">
                  <a16:creationId xmlns:a16="http://schemas.microsoft.com/office/drawing/2014/main" id="{35F11426-259F-4EC2-9EB0-E4D0C2731A22}"/>
                </a:ext>
              </a:extLst>
            </p:cNvPr>
            <p:cNvCxnSpPr/>
            <p:nvPr/>
          </p:nvCxnSpPr>
          <p:spPr>
            <a:xfrm flipV="1">
              <a:off x="3071857" y="6024627"/>
              <a:ext cx="237726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75" name="Rectangle 1174">
            <a:extLst>
              <a:ext uri="{FF2B5EF4-FFF2-40B4-BE49-F238E27FC236}">
                <a16:creationId xmlns:a16="http://schemas.microsoft.com/office/drawing/2014/main" id="{4F01B586-CC4D-4323-A7E4-F8115D1EF990}"/>
              </a:ext>
            </a:extLst>
          </p:cNvPr>
          <p:cNvSpPr/>
          <p:nvPr/>
        </p:nvSpPr>
        <p:spPr>
          <a:xfrm>
            <a:off x="996746" y="646544"/>
            <a:ext cx="3649500" cy="4391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Relational Algebra Kernel</a:t>
            </a:r>
          </a:p>
        </p:txBody>
      </p:sp>
      <p:sp>
        <p:nvSpPr>
          <p:cNvPr id="1179" name="Arrow: Right 1178">
            <a:extLst>
              <a:ext uri="{FF2B5EF4-FFF2-40B4-BE49-F238E27FC236}">
                <a16:creationId xmlns:a16="http://schemas.microsoft.com/office/drawing/2014/main" id="{DBF9772C-1FE4-4EA6-BA18-42C751426798}"/>
              </a:ext>
            </a:extLst>
          </p:cNvPr>
          <p:cNvSpPr/>
          <p:nvPr/>
        </p:nvSpPr>
        <p:spPr>
          <a:xfrm>
            <a:off x="4865070" y="3944878"/>
            <a:ext cx="312525" cy="35103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3" name="Arrow: Right 1182">
            <a:extLst>
              <a:ext uri="{FF2B5EF4-FFF2-40B4-BE49-F238E27FC236}">
                <a16:creationId xmlns:a16="http://schemas.microsoft.com/office/drawing/2014/main" id="{947EFAEA-B519-4B5C-92D6-82D1523957A8}"/>
              </a:ext>
            </a:extLst>
          </p:cNvPr>
          <p:cNvSpPr/>
          <p:nvPr/>
        </p:nvSpPr>
        <p:spPr>
          <a:xfrm>
            <a:off x="4865070" y="681946"/>
            <a:ext cx="312525" cy="35103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6AB748-5B2B-C8D4-3830-A6B5FD245A97}"/>
              </a:ext>
            </a:extLst>
          </p:cNvPr>
          <p:cNvSpPr/>
          <p:nvPr/>
        </p:nvSpPr>
        <p:spPr>
          <a:xfrm rot="10800000" flipH="1">
            <a:off x="1093132" y="5232199"/>
            <a:ext cx="254572" cy="48091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CAC6A8-BCC1-5FE7-0E4A-35EE2E8F4899}"/>
              </a:ext>
            </a:extLst>
          </p:cNvPr>
          <p:cNvSpPr/>
          <p:nvPr/>
        </p:nvSpPr>
        <p:spPr>
          <a:xfrm rot="10800000" flipH="1">
            <a:off x="1093132" y="5280289"/>
            <a:ext cx="254572" cy="48091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8125AE-E1FB-BF7F-C37B-8E99C21C7566}"/>
              </a:ext>
            </a:extLst>
          </p:cNvPr>
          <p:cNvSpPr/>
          <p:nvPr/>
        </p:nvSpPr>
        <p:spPr>
          <a:xfrm rot="10800000" flipH="1">
            <a:off x="1093132" y="5136017"/>
            <a:ext cx="254572" cy="48091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15431B-CEFB-B924-4DCF-1F009D7136CD}"/>
              </a:ext>
            </a:extLst>
          </p:cNvPr>
          <p:cNvSpPr/>
          <p:nvPr/>
        </p:nvSpPr>
        <p:spPr>
          <a:xfrm rot="10800000" flipH="1">
            <a:off x="1093132" y="5184107"/>
            <a:ext cx="254572" cy="48091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23EEBCC-AF3A-46AE-656A-1A6D72169A6E}"/>
              </a:ext>
            </a:extLst>
          </p:cNvPr>
          <p:cNvCxnSpPr>
            <a:cxnSpLocks/>
            <a:endCxn id="24" idx="3"/>
          </p:cNvCxnSpPr>
          <p:nvPr/>
        </p:nvCxnSpPr>
        <p:spPr>
          <a:xfrm rot="10800000" flipH="1">
            <a:off x="1219697" y="5160062"/>
            <a:ext cx="0" cy="168318"/>
          </a:xfrm>
          <a:prstGeom prst="line">
            <a:avLst/>
          </a:prstGeom>
          <a:solidFill>
            <a:srgbClr val="FF0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656E8EC-149D-20DA-EEBB-50F9E3152F3B}"/>
              </a:ext>
            </a:extLst>
          </p:cNvPr>
          <p:cNvSpPr/>
          <p:nvPr/>
        </p:nvSpPr>
        <p:spPr>
          <a:xfrm rot="10800000" flipH="1">
            <a:off x="1092411" y="5232198"/>
            <a:ext cx="127286" cy="480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F93E972-86F8-0B87-1AE2-D993DA0EED58}"/>
              </a:ext>
            </a:extLst>
          </p:cNvPr>
          <p:cNvSpPr/>
          <p:nvPr/>
        </p:nvSpPr>
        <p:spPr>
          <a:xfrm rot="10800000" flipH="1">
            <a:off x="1092411" y="5280288"/>
            <a:ext cx="127286" cy="480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4FA0ECE-687C-801C-9D82-880B538EEA43}"/>
              </a:ext>
            </a:extLst>
          </p:cNvPr>
          <p:cNvSpPr/>
          <p:nvPr/>
        </p:nvSpPr>
        <p:spPr>
          <a:xfrm rot="10800000" flipH="1">
            <a:off x="1092411" y="5136018"/>
            <a:ext cx="127286" cy="480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CD6AB04-7A70-A187-32C8-8044B642974C}"/>
              </a:ext>
            </a:extLst>
          </p:cNvPr>
          <p:cNvSpPr/>
          <p:nvPr/>
        </p:nvSpPr>
        <p:spPr>
          <a:xfrm rot="10800000" flipH="1">
            <a:off x="1092411" y="5184110"/>
            <a:ext cx="127286" cy="480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920583D-1C4B-8EE1-A82C-19D488C36649}"/>
              </a:ext>
            </a:extLst>
          </p:cNvPr>
          <p:cNvGrpSpPr/>
          <p:nvPr/>
        </p:nvGrpSpPr>
        <p:grpSpPr>
          <a:xfrm rot="10800000">
            <a:off x="1573355" y="5163793"/>
            <a:ext cx="251548" cy="192362"/>
            <a:chOff x="1945749" y="3139203"/>
            <a:chExt cx="862305" cy="656056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A55EE3E-7325-A2BE-77EC-8562E38B8132}"/>
                </a:ext>
              </a:extLst>
            </p:cNvPr>
            <p:cNvSpPr/>
            <p:nvPr/>
          </p:nvSpPr>
          <p:spPr>
            <a:xfrm>
              <a:off x="1948182" y="3303217"/>
              <a:ext cx="859872" cy="16401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76C46B0-6FC7-70D5-2235-AD759F348104}"/>
                </a:ext>
              </a:extLst>
            </p:cNvPr>
            <p:cNvSpPr/>
            <p:nvPr/>
          </p:nvSpPr>
          <p:spPr>
            <a:xfrm>
              <a:off x="1948182" y="3139203"/>
              <a:ext cx="859872" cy="16401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0075161-DEBA-DD3C-751E-B8632F6AA92A}"/>
                </a:ext>
              </a:extLst>
            </p:cNvPr>
            <p:cNvSpPr/>
            <p:nvPr/>
          </p:nvSpPr>
          <p:spPr>
            <a:xfrm>
              <a:off x="1948182" y="3631245"/>
              <a:ext cx="859872" cy="16401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334DBB5-B09A-5A13-6CEB-EE7ECE1FBC17}"/>
                </a:ext>
              </a:extLst>
            </p:cNvPr>
            <p:cNvSpPr/>
            <p:nvPr/>
          </p:nvSpPr>
          <p:spPr>
            <a:xfrm>
              <a:off x="1948182" y="3467231"/>
              <a:ext cx="859872" cy="16401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D152B40-FD3C-FC46-41D2-C962734EA3B4}"/>
                </a:ext>
              </a:extLst>
            </p:cNvPr>
            <p:cNvCxnSpPr>
              <a:cxnSpLocks/>
              <a:endCxn id="78" idx="3"/>
            </p:cNvCxnSpPr>
            <p:nvPr/>
          </p:nvCxnSpPr>
          <p:spPr>
            <a:xfrm>
              <a:off x="2375685" y="3139203"/>
              <a:ext cx="0" cy="574049"/>
            </a:xfrm>
            <a:prstGeom prst="lin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63952EA-605B-0C07-7B33-5CBC822D2D83}"/>
                </a:ext>
              </a:extLst>
            </p:cNvPr>
            <p:cNvSpPr/>
            <p:nvPr/>
          </p:nvSpPr>
          <p:spPr>
            <a:xfrm>
              <a:off x="1945749" y="3303217"/>
              <a:ext cx="429936" cy="1640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711A68E-F3D2-1245-4693-B2E2B77A3B39}"/>
                </a:ext>
              </a:extLst>
            </p:cNvPr>
            <p:cNvSpPr/>
            <p:nvPr/>
          </p:nvSpPr>
          <p:spPr>
            <a:xfrm>
              <a:off x="1945749" y="3139203"/>
              <a:ext cx="429936" cy="1640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6134D8DD-44D6-C5AE-48DC-C076D1FF77EB}"/>
                </a:ext>
              </a:extLst>
            </p:cNvPr>
            <p:cNvSpPr/>
            <p:nvPr/>
          </p:nvSpPr>
          <p:spPr>
            <a:xfrm>
              <a:off x="1945749" y="3631245"/>
              <a:ext cx="429936" cy="1640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6" name="Rectangle 535">
              <a:extLst>
                <a:ext uri="{FF2B5EF4-FFF2-40B4-BE49-F238E27FC236}">
                  <a16:creationId xmlns:a16="http://schemas.microsoft.com/office/drawing/2014/main" id="{388BB620-0DB3-B902-14BB-D8FF8AE4156C}"/>
                </a:ext>
              </a:extLst>
            </p:cNvPr>
            <p:cNvSpPr/>
            <p:nvPr/>
          </p:nvSpPr>
          <p:spPr>
            <a:xfrm>
              <a:off x="1945749" y="3467231"/>
              <a:ext cx="429936" cy="1640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37" name="Rectangle 836">
            <a:extLst>
              <a:ext uri="{FF2B5EF4-FFF2-40B4-BE49-F238E27FC236}">
                <a16:creationId xmlns:a16="http://schemas.microsoft.com/office/drawing/2014/main" id="{9A19BD54-E1CF-0D68-7310-0239726D5170}"/>
              </a:ext>
            </a:extLst>
          </p:cNvPr>
          <p:cNvSpPr/>
          <p:nvPr/>
        </p:nvSpPr>
        <p:spPr>
          <a:xfrm rot="10800000">
            <a:off x="2441932" y="5277143"/>
            <a:ext cx="252317" cy="48074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3" name="Rectangle 842">
            <a:extLst>
              <a:ext uri="{FF2B5EF4-FFF2-40B4-BE49-F238E27FC236}">
                <a16:creationId xmlns:a16="http://schemas.microsoft.com/office/drawing/2014/main" id="{F26684BF-9D58-2E9B-37C9-B94912D99CD3}"/>
              </a:ext>
            </a:extLst>
          </p:cNvPr>
          <p:cNvSpPr/>
          <p:nvPr/>
        </p:nvSpPr>
        <p:spPr>
          <a:xfrm rot="10800000">
            <a:off x="2568805" y="5277143"/>
            <a:ext cx="126158" cy="4807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4" name="Rectangle 843">
            <a:extLst>
              <a:ext uri="{FF2B5EF4-FFF2-40B4-BE49-F238E27FC236}">
                <a16:creationId xmlns:a16="http://schemas.microsoft.com/office/drawing/2014/main" id="{0E4A8634-959B-770B-1EF8-18E3305AF76D}"/>
              </a:ext>
            </a:extLst>
          </p:cNvPr>
          <p:cNvSpPr/>
          <p:nvPr/>
        </p:nvSpPr>
        <p:spPr>
          <a:xfrm rot="10800000">
            <a:off x="2441931" y="5181985"/>
            <a:ext cx="252317" cy="48074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5" name="Rectangle 844">
            <a:extLst>
              <a:ext uri="{FF2B5EF4-FFF2-40B4-BE49-F238E27FC236}">
                <a16:creationId xmlns:a16="http://schemas.microsoft.com/office/drawing/2014/main" id="{334C548B-2471-B20B-DE45-19A3CFA88259}"/>
              </a:ext>
            </a:extLst>
          </p:cNvPr>
          <p:cNvSpPr/>
          <p:nvPr/>
        </p:nvSpPr>
        <p:spPr>
          <a:xfrm rot="10800000">
            <a:off x="2441931" y="5230059"/>
            <a:ext cx="252317" cy="48074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6" name="Rectangle 845">
            <a:extLst>
              <a:ext uri="{FF2B5EF4-FFF2-40B4-BE49-F238E27FC236}">
                <a16:creationId xmlns:a16="http://schemas.microsoft.com/office/drawing/2014/main" id="{0ECE389D-07E0-A040-47E8-96DE6CACE0F2}"/>
              </a:ext>
            </a:extLst>
          </p:cNvPr>
          <p:cNvSpPr/>
          <p:nvPr/>
        </p:nvSpPr>
        <p:spPr>
          <a:xfrm rot="10800000">
            <a:off x="2568803" y="5181985"/>
            <a:ext cx="126158" cy="4807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7" name="Rectangle 846">
            <a:extLst>
              <a:ext uri="{FF2B5EF4-FFF2-40B4-BE49-F238E27FC236}">
                <a16:creationId xmlns:a16="http://schemas.microsoft.com/office/drawing/2014/main" id="{AB156590-CCFF-658D-32CA-54D0FEAE70CD}"/>
              </a:ext>
            </a:extLst>
          </p:cNvPr>
          <p:cNvSpPr/>
          <p:nvPr/>
        </p:nvSpPr>
        <p:spPr>
          <a:xfrm rot="10800000">
            <a:off x="2568803" y="5230059"/>
            <a:ext cx="126158" cy="4807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0" name="Rectangle 959">
            <a:extLst>
              <a:ext uri="{FF2B5EF4-FFF2-40B4-BE49-F238E27FC236}">
                <a16:creationId xmlns:a16="http://schemas.microsoft.com/office/drawing/2014/main" id="{D80FACAD-BD00-F441-D758-E128EC26821E}"/>
              </a:ext>
            </a:extLst>
          </p:cNvPr>
          <p:cNvSpPr/>
          <p:nvPr/>
        </p:nvSpPr>
        <p:spPr>
          <a:xfrm>
            <a:off x="2316242" y="5229853"/>
            <a:ext cx="252317" cy="48074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3" name="Rectangle 962">
            <a:extLst>
              <a:ext uri="{FF2B5EF4-FFF2-40B4-BE49-F238E27FC236}">
                <a16:creationId xmlns:a16="http://schemas.microsoft.com/office/drawing/2014/main" id="{16202F5D-7C1D-D087-20B7-EFA9B6A8E45D}"/>
              </a:ext>
            </a:extLst>
          </p:cNvPr>
          <p:cNvSpPr/>
          <p:nvPr/>
        </p:nvSpPr>
        <p:spPr>
          <a:xfrm>
            <a:off x="2316242" y="5181779"/>
            <a:ext cx="252317" cy="48074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ED7D31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4" name="Rectangle 963">
            <a:extLst>
              <a:ext uri="{FF2B5EF4-FFF2-40B4-BE49-F238E27FC236}">
                <a16:creationId xmlns:a16="http://schemas.microsoft.com/office/drawing/2014/main" id="{C7E13B29-C19A-C46F-A970-83673BA4D1E3}"/>
              </a:ext>
            </a:extLst>
          </p:cNvPr>
          <p:cNvSpPr/>
          <p:nvPr/>
        </p:nvSpPr>
        <p:spPr>
          <a:xfrm>
            <a:off x="2315529" y="5229853"/>
            <a:ext cx="126158" cy="4807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0" name="Rectangle 969">
            <a:extLst>
              <a:ext uri="{FF2B5EF4-FFF2-40B4-BE49-F238E27FC236}">
                <a16:creationId xmlns:a16="http://schemas.microsoft.com/office/drawing/2014/main" id="{16CDED41-CD6E-5094-3D05-24DABD2851BE}"/>
              </a:ext>
            </a:extLst>
          </p:cNvPr>
          <p:cNvSpPr/>
          <p:nvPr/>
        </p:nvSpPr>
        <p:spPr>
          <a:xfrm>
            <a:off x="2315529" y="5181779"/>
            <a:ext cx="126158" cy="4807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1" name="Rectangle 970">
            <a:extLst>
              <a:ext uri="{FF2B5EF4-FFF2-40B4-BE49-F238E27FC236}">
                <a16:creationId xmlns:a16="http://schemas.microsoft.com/office/drawing/2014/main" id="{E582D131-5EC3-31B5-6E89-091CE408D56A}"/>
              </a:ext>
            </a:extLst>
          </p:cNvPr>
          <p:cNvSpPr/>
          <p:nvPr/>
        </p:nvSpPr>
        <p:spPr>
          <a:xfrm>
            <a:off x="2316242" y="5276937"/>
            <a:ext cx="252317" cy="48074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2" name="Rectangle 971">
            <a:extLst>
              <a:ext uri="{FF2B5EF4-FFF2-40B4-BE49-F238E27FC236}">
                <a16:creationId xmlns:a16="http://schemas.microsoft.com/office/drawing/2014/main" id="{A05039E1-EF6A-BBE1-A544-5108E50A9D7A}"/>
              </a:ext>
            </a:extLst>
          </p:cNvPr>
          <p:cNvSpPr/>
          <p:nvPr/>
        </p:nvSpPr>
        <p:spPr>
          <a:xfrm>
            <a:off x="2315529" y="5276937"/>
            <a:ext cx="126158" cy="4807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4" name="Diamond 983">
            <a:extLst>
              <a:ext uri="{FF2B5EF4-FFF2-40B4-BE49-F238E27FC236}">
                <a16:creationId xmlns:a16="http://schemas.microsoft.com/office/drawing/2014/main" id="{76F9C4F6-B75F-184F-58BB-58CC2CF31815}"/>
              </a:ext>
            </a:extLst>
          </p:cNvPr>
          <p:cNvSpPr/>
          <p:nvPr/>
        </p:nvSpPr>
        <p:spPr>
          <a:xfrm>
            <a:off x="9451994" y="327205"/>
            <a:ext cx="1444302" cy="1060519"/>
          </a:xfrm>
          <a:prstGeom prst="diamond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Fixed point?</a:t>
            </a:r>
          </a:p>
        </p:txBody>
      </p:sp>
      <p:sp>
        <p:nvSpPr>
          <p:cNvPr id="990" name="Rectangle 989">
            <a:extLst>
              <a:ext uri="{FF2B5EF4-FFF2-40B4-BE49-F238E27FC236}">
                <a16:creationId xmlns:a16="http://schemas.microsoft.com/office/drawing/2014/main" id="{14F880F6-5E68-EE3E-F48C-FAF67DE58B2B}"/>
              </a:ext>
            </a:extLst>
          </p:cNvPr>
          <p:cNvSpPr/>
          <p:nvPr/>
        </p:nvSpPr>
        <p:spPr>
          <a:xfrm>
            <a:off x="9785696" y="3729832"/>
            <a:ext cx="856558" cy="9355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1" name="Rectangle 990">
            <a:extLst>
              <a:ext uri="{FF2B5EF4-FFF2-40B4-BE49-F238E27FC236}">
                <a16:creationId xmlns:a16="http://schemas.microsoft.com/office/drawing/2014/main" id="{7FFC91B3-866A-4FDE-FD0E-C1B802E1F3EE}"/>
              </a:ext>
            </a:extLst>
          </p:cNvPr>
          <p:cNvSpPr/>
          <p:nvPr/>
        </p:nvSpPr>
        <p:spPr>
          <a:xfrm>
            <a:off x="9785696" y="4777961"/>
            <a:ext cx="856558" cy="931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2" name="Rectangle 991">
            <a:extLst>
              <a:ext uri="{FF2B5EF4-FFF2-40B4-BE49-F238E27FC236}">
                <a16:creationId xmlns:a16="http://schemas.microsoft.com/office/drawing/2014/main" id="{F543F664-5573-9056-A9F5-52B575FEB7E0}"/>
              </a:ext>
            </a:extLst>
          </p:cNvPr>
          <p:cNvSpPr/>
          <p:nvPr/>
        </p:nvSpPr>
        <p:spPr>
          <a:xfrm>
            <a:off x="9785695" y="5806224"/>
            <a:ext cx="856558" cy="9513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3" name="Rectangle 992">
            <a:extLst>
              <a:ext uri="{FF2B5EF4-FFF2-40B4-BE49-F238E27FC236}">
                <a16:creationId xmlns:a16="http://schemas.microsoft.com/office/drawing/2014/main" id="{5A407D46-A230-0686-3546-75164C6B87F2}"/>
              </a:ext>
            </a:extLst>
          </p:cNvPr>
          <p:cNvSpPr/>
          <p:nvPr/>
        </p:nvSpPr>
        <p:spPr>
          <a:xfrm>
            <a:off x="9778148" y="2694668"/>
            <a:ext cx="856558" cy="9340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4" name="Rectangle 993">
            <a:extLst>
              <a:ext uri="{FF2B5EF4-FFF2-40B4-BE49-F238E27FC236}">
                <a16:creationId xmlns:a16="http://schemas.microsoft.com/office/drawing/2014/main" id="{02E8BA95-D7B1-9382-229D-507583736168}"/>
              </a:ext>
            </a:extLst>
          </p:cNvPr>
          <p:cNvSpPr/>
          <p:nvPr/>
        </p:nvSpPr>
        <p:spPr>
          <a:xfrm>
            <a:off x="9781164" y="1651185"/>
            <a:ext cx="859376" cy="9415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02" name="Group 1301">
            <a:extLst>
              <a:ext uri="{FF2B5EF4-FFF2-40B4-BE49-F238E27FC236}">
                <a16:creationId xmlns:a16="http://schemas.microsoft.com/office/drawing/2014/main" id="{FAB3A40A-28CD-4F52-5018-A12E72B8218E}"/>
              </a:ext>
            </a:extLst>
          </p:cNvPr>
          <p:cNvGrpSpPr/>
          <p:nvPr/>
        </p:nvGrpSpPr>
        <p:grpSpPr>
          <a:xfrm>
            <a:off x="10007785" y="5070528"/>
            <a:ext cx="252956" cy="206243"/>
            <a:chOff x="3842839" y="3343478"/>
            <a:chExt cx="492027" cy="474717"/>
          </a:xfrm>
        </p:grpSpPr>
        <p:sp>
          <p:nvSpPr>
            <p:cNvPr id="1303" name="Rectangle 1302">
              <a:extLst>
                <a:ext uri="{FF2B5EF4-FFF2-40B4-BE49-F238E27FC236}">
                  <a16:creationId xmlns:a16="http://schemas.microsoft.com/office/drawing/2014/main" id="{FE019D60-A677-5433-25C5-8E1CB53C352E}"/>
                </a:ext>
              </a:extLst>
            </p:cNvPr>
            <p:cNvSpPr/>
            <p:nvPr/>
          </p:nvSpPr>
          <p:spPr>
            <a:xfrm>
              <a:off x="3844229" y="3462157"/>
              <a:ext cx="490637" cy="118679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4" name="Rectangle 1303">
              <a:extLst>
                <a:ext uri="{FF2B5EF4-FFF2-40B4-BE49-F238E27FC236}">
                  <a16:creationId xmlns:a16="http://schemas.microsoft.com/office/drawing/2014/main" id="{7C435BAE-454D-DEF8-8C72-838EBEE81923}"/>
                </a:ext>
              </a:extLst>
            </p:cNvPr>
            <p:cNvSpPr/>
            <p:nvPr/>
          </p:nvSpPr>
          <p:spPr>
            <a:xfrm>
              <a:off x="3844229" y="3343478"/>
              <a:ext cx="490637" cy="118679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5" name="Rectangle 1304">
              <a:extLst>
                <a:ext uri="{FF2B5EF4-FFF2-40B4-BE49-F238E27FC236}">
                  <a16:creationId xmlns:a16="http://schemas.microsoft.com/office/drawing/2014/main" id="{30160CFD-F170-6983-7A0C-D10FD5E01AF9}"/>
                </a:ext>
              </a:extLst>
            </p:cNvPr>
            <p:cNvSpPr/>
            <p:nvPr/>
          </p:nvSpPr>
          <p:spPr>
            <a:xfrm>
              <a:off x="3844229" y="3699516"/>
              <a:ext cx="490637" cy="118679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6" name="Rectangle 1305">
              <a:extLst>
                <a:ext uri="{FF2B5EF4-FFF2-40B4-BE49-F238E27FC236}">
                  <a16:creationId xmlns:a16="http://schemas.microsoft.com/office/drawing/2014/main" id="{8BD6EE61-791D-B488-A65D-78AA53AEE4D4}"/>
                </a:ext>
              </a:extLst>
            </p:cNvPr>
            <p:cNvSpPr/>
            <p:nvPr/>
          </p:nvSpPr>
          <p:spPr>
            <a:xfrm>
              <a:off x="3844229" y="3580837"/>
              <a:ext cx="490637" cy="11867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7" name="Rectangle 1306">
              <a:extLst>
                <a:ext uri="{FF2B5EF4-FFF2-40B4-BE49-F238E27FC236}">
                  <a16:creationId xmlns:a16="http://schemas.microsoft.com/office/drawing/2014/main" id="{52FFDB83-24E2-C288-C7AB-5CAA1B466263}"/>
                </a:ext>
              </a:extLst>
            </p:cNvPr>
            <p:cNvSpPr/>
            <p:nvPr/>
          </p:nvSpPr>
          <p:spPr>
            <a:xfrm>
              <a:off x="3842839" y="3462157"/>
              <a:ext cx="245318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8" name="Rectangle 1307">
              <a:extLst>
                <a:ext uri="{FF2B5EF4-FFF2-40B4-BE49-F238E27FC236}">
                  <a16:creationId xmlns:a16="http://schemas.microsoft.com/office/drawing/2014/main" id="{6010AA1B-258B-F8AF-C620-9EDEDE930B40}"/>
                </a:ext>
              </a:extLst>
            </p:cNvPr>
            <p:cNvSpPr/>
            <p:nvPr/>
          </p:nvSpPr>
          <p:spPr>
            <a:xfrm>
              <a:off x="3842839" y="3343478"/>
              <a:ext cx="245318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9" name="Rectangle 1308">
              <a:extLst>
                <a:ext uri="{FF2B5EF4-FFF2-40B4-BE49-F238E27FC236}">
                  <a16:creationId xmlns:a16="http://schemas.microsoft.com/office/drawing/2014/main" id="{334FB467-38CB-D01B-C4E5-3402BA55A426}"/>
                </a:ext>
              </a:extLst>
            </p:cNvPr>
            <p:cNvSpPr/>
            <p:nvPr/>
          </p:nvSpPr>
          <p:spPr>
            <a:xfrm>
              <a:off x="3842839" y="3699516"/>
              <a:ext cx="245318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0" name="Rectangle 1309">
              <a:extLst>
                <a:ext uri="{FF2B5EF4-FFF2-40B4-BE49-F238E27FC236}">
                  <a16:creationId xmlns:a16="http://schemas.microsoft.com/office/drawing/2014/main" id="{F51E2811-F6F2-9A26-AD8D-6790460E0E65}"/>
                </a:ext>
              </a:extLst>
            </p:cNvPr>
            <p:cNvSpPr/>
            <p:nvPr/>
          </p:nvSpPr>
          <p:spPr>
            <a:xfrm>
              <a:off x="3842839" y="3580837"/>
              <a:ext cx="245318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11" name="Rectangle 1310">
            <a:extLst>
              <a:ext uri="{FF2B5EF4-FFF2-40B4-BE49-F238E27FC236}">
                <a16:creationId xmlns:a16="http://schemas.microsoft.com/office/drawing/2014/main" id="{3F9A9618-9768-E073-E380-7A5ACA1437FC}"/>
              </a:ext>
            </a:extLst>
          </p:cNvPr>
          <p:cNvSpPr/>
          <p:nvPr/>
        </p:nvSpPr>
        <p:spPr>
          <a:xfrm>
            <a:off x="10026469" y="2070011"/>
            <a:ext cx="251532" cy="51692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2" name="Rectangle 1311">
            <a:extLst>
              <a:ext uri="{FF2B5EF4-FFF2-40B4-BE49-F238E27FC236}">
                <a16:creationId xmlns:a16="http://schemas.microsoft.com/office/drawing/2014/main" id="{75B1BFAE-F4B2-E4AB-FE6A-6DBEF55B73AE}"/>
              </a:ext>
            </a:extLst>
          </p:cNvPr>
          <p:cNvSpPr/>
          <p:nvPr/>
        </p:nvSpPr>
        <p:spPr>
          <a:xfrm>
            <a:off x="10026469" y="2018319"/>
            <a:ext cx="251532" cy="51692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3" name="Rectangle 1312">
            <a:extLst>
              <a:ext uri="{FF2B5EF4-FFF2-40B4-BE49-F238E27FC236}">
                <a16:creationId xmlns:a16="http://schemas.microsoft.com/office/drawing/2014/main" id="{A546E834-93D2-3BFB-96A6-BFDB8D348032}"/>
              </a:ext>
            </a:extLst>
          </p:cNvPr>
          <p:cNvSpPr/>
          <p:nvPr/>
        </p:nvSpPr>
        <p:spPr>
          <a:xfrm>
            <a:off x="10025757" y="2070011"/>
            <a:ext cx="125766" cy="516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4" name="Rectangle 1313">
            <a:extLst>
              <a:ext uri="{FF2B5EF4-FFF2-40B4-BE49-F238E27FC236}">
                <a16:creationId xmlns:a16="http://schemas.microsoft.com/office/drawing/2014/main" id="{0813D0BD-A464-C186-A05F-EE231A551EB7}"/>
              </a:ext>
            </a:extLst>
          </p:cNvPr>
          <p:cNvSpPr/>
          <p:nvPr/>
        </p:nvSpPr>
        <p:spPr>
          <a:xfrm>
            <a:off x="10025757" y="2018319"/>
            <a:ext cx="125766" cy="516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5" name="Rectangle 1314">
            <a:extLst>
              <a:ext uri="{FF2B5EF4-FFF2-40B4-BE49-F238E27FC236}">
                <a16:creationId xmlns:a16="http://schemas.microsoft.com/office/drawing/2014/main" id="{9DCF8A13-8FB2-AA31-9509-F184B6CA37E5}"/>
              </a:ext>
            </a:extLst>
          </p:cNvPr>
          <p:cNvSpPr/>
          <p:nvPr/>
        </p:nvSpPr>
        <p:spPr>
          <a:xfrm>
            <a:off x="10025757" y="2172870"/>
            <a:ext cx="251532" cy="51692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6" name="Rectangle 1315">
            <a:extLst>
              <a:ext uri="{FF2B5EF4-FFF2-40B4-BE49-F238E27FC236}">
                <a16:creationId xmlns:a16="http://schemas.microsoft.com/office/drawing/2014/main" id="{303C2B12-D987-B47E-5EE5-8493DEB10583}"/>
              </a:ext>
            </a:extLst>
          </p:cNvPr>
          <p:cNvSpPr/>
          <p:nvPr/>
        </p:nvSpPr>
        <p:spPr>
          <a:xfrm>
            <a:off x="10025757" y="2121178"/>
            <a:ext cx="251532" cy="51692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7" name="Rectangle 1316">
            <a:extLst>
              <a:ext uri="{FF2B5EF4-FFF2-40B4-BE49-F238E27FC236}">
                <a16:creationId xmlns:a16="http://schemas.microsoft.com/office/drawing/2014/main" id="{6F4D6074-26C1-7668-81FE-F0F93626955E}"/>
              </a:ext>
            </a:extLst>
          </p:cNvPr>
          <p:cNvSpPr/>
          <p:nvPr/>
        </p:nvSpPr>
        <p:spPr>
          <a:xfrm>
            <a:off x="10025045" y="2172870"/>
            <a:ext cx="125766" cy="516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8" name="Rectangle 1317">
            <a:extLst>
              <a:ext uri="{FF2B5EF4-FFF2-40B4-BE49-F238E27FC236}">
                <a16:creationId xmlns:a16="http://schemas.microsoft.com/office/drawing/2014/main" id="{6ADAC041-FA7A-A1A3-BA47-E73668C2391F}"/>
              </a:ext>
            </a:extLst>
          </p:cNvPr>
          <p:cNvSpPr/>
          <p:nvPr/>
        </p:nvSpPr>
        <p:spPr>
          <a:xfrm>
            <a:off x="10025045" y="2121178"/>
            <a:ext cx="125766" cy="516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19" name="Group 1318">
            <a:extLst>
              <a:ext uri="{FF2B5EF4-FFF2-40B4-BE49-F238E27FC236}">
                <a16:creationId xmlns:a16="http://schemas.microsoft.com/office/drawing/2014/main" id="{DD97DA8E-F0CF-E01A-45F5-D492F3D87D7F}"/>
              </a:ext>
            </a:extLst>
          </p:cNvPr>
          <p:cNvGrpSpPr/>
          <p:nvPr/>
        </p:nvGrpSpPr>
        <p:grpSpPr>
          <a:xfrm>
            <a:off x="10009123" y="2907491"/>
            <a:ext cx="252956" cy="257804"/>
            <a:chOff x="3842559" y="2002330"/>
            <a:chExt cx="492026" cy="586061"/>
          </a:xfrm>
        </p:grpSpPr>
        <p:sp>
          <p:nvSpPr>
            <p:cNvPr id="1320" name="Rectangle 1319">
              <a:extLst>
                <a:ext uri="{FF2B5EF4-FFF2-40B4-BE49-F238E27FC236}">
                  <a16:creationId xmlns:a16="http://schemas.microsoft.com/office/drawing/2014/main" id="{7740512C-D15C-016E-52C8-D68DBCF06C8B}"/>
                </a:ext>
              </a:extLst>
            </p:cNvPr>
            <p:cNvSpPr/>
            <p:nvPr/>
          </p:nvSpPr>
          <p:spPr>
            <a:xfrm>
              <a:off x="3843948" y="2121008"/>
              <a:ext cx="490637" cy="118679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1" name="Rectangle 1320">
              <a:extLst>
                <a:ext uri="{FF2B5EF4-FFF2-40B4-BE49-F238E27FC236}">
                  <a16:creationId xmlns:a16="http://schemas.microsoft.com/office/drawing/2014/main" id="{1182924E-31B8-D01B-69F3-5A41D21DAAC9}"/>
                </a:ext>
              </a:extLst>
            </p:cNvPr>
            <p:cNvSpPr/>
            <p:nvPr/>
          </p:nvSpPr>
          <p:spPr>
            <a:xfrm>
              <a:off x="3843948" y="2002330"/>
              <a:ext cx="490637" cy="118679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2" name="Rectangle 1321">
              <a:extLst>
                <a:ext uri="{FF2B5EF4-FFF2-40B4-BE49-F238E27FC236}">
                  <a16:creationId xmlns:a16="http://schemas.microsoft.com/office/drawing/2014/main" id="{CCF7C3B3-E72C-B050-3E37-37EE69C29D45}"/>
                </a:ext>
              </a:extLst>
            </p:cNvPr>
            <p:cNvSpPr/>
            <p:nvPr/>
          </p:nvSpPr>
          <p:spPr>
            <a:xfrm>
              <a:off x="3843948" y="2358367"/>
              <a:ext cx="490637" cy="118679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3" name="Rectangle 1322">
              <a:extLst>
                <a:ext uri="{FF2B5EF4-FFF2-40B4-BE49-F238E27FC236}">
                  <a16:creationId xmlns:a16="http://schemas.microsoft.com/office/drawing/2014/main" id="{72730B00-6088-B970-45A5-27CB10B7BE13}"/>
                </a:ext>
              </a:extLst>
            </p:cNvPr>
            <p:cNvSpPr/>
            <p:nvPr/>
          </p:nvSpPr>
          <p:spPr>
            <a:xfrm>
              <a:off x="3843948" y="2239688"/>
              <a:ext cx="490637" cy="11867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4" name="Rectangle 1323">
              <a:extLst>
                <a:ext uri="{FF2B5EF4-FFF2-40B4-BE49-F238E27FC236}">
                  <a16:creationId xmlns:a16="http://schemas.microsoft.com/office/drawing/2014/main" id="{B25D7630-579A-6290-9F52-2F25E1ABF0E7}"/>
                </a:ext>
              </a:extLst>
            </p:cNvPr>
            <p:cNvSpPr/>
            <p:nvPr/>
          </p:nvSpPr>
          <p:spPr>
            <a:xfrm>
              <a:off x="3842559" y="2121008"/>
              <a:ext cx="245318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5" name="Rectangle 1324">
              <a:extLst>
                <a:ext uri="{FF2B5EF4-FFF2-40B4-BE49-F238E27FC236}">
                  <a16:creationId xmlns:a16="http://schemas.microsoft.com/office/drawing/2014/main" id="{7332056E-C5E6-6A41-644B-32DA2945561B}"/>
                </a:ext>
              </a:extLst>
            </p:cNvPr>
            <p:cNvSpPr/>
            <p:nvPr/>
          </p:nvSpPr>
          <p:spPr>
            <a:xfrm>
              <a:off x="3842559" y="2002330"/>
              <a:ext cx="245318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6" name="Rectangle 1325">
              <a:extLst>
                <a:ext uri="{FF2B5EF4-FFF2-40B4-BE49-F238E27FC236}">
                  <a16:creationId xmlns:a16="http://schemas.microsoft.com/office/drawing/2014/main" id="{945837C3-0A3F-04C6-97D4-7404B3F4BEC4}"/>
                </a:ext>
              </a:extLst>
            </p:cNvPr>
            <p:cNvSpPr/>
            <p:nvPr/>
          </p:nvSpPr>
          <p:spPr>
            <a:xfrm>
              <a:off x="3842559" y="2358367"/>
              <a:ext cx="245318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7" name="Rectangle 1326">
              <a:extLst>
                <a:ext uri="{FF2B5EF4-FFF2-40B4-BE49-F238E27FC236}">
                  <a16:creationId xmlns:a16="http://schemas.microsoft.com/office/drawing/2014/main" id="{EDD3DFDC-CA47-DA6F-AB27-370992A795B6}"/>
                </a:ext>
              </a:extLst>
            </p:cNvPr>
            <p:cNvSpPr/>
            <p:nvPr/>
          </p:nvSpPr>
          <p:spPr>
            <a:xfrm>
              <a:off x="3842559" y="2239688"/>
              <a:ext cx="245318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8" name="Rectangle 1327">
              <a:extLst>
                <a:ext uri="{FF2B5EF4-FFF2-40B4-BE49-F238E27FC236}">
                  <a16:creationId xmlns:a16="http://schemas.microsoft.com/office/drawing/2014/main" id="{6C5C185D-6990-91B0-7CA3-8E609EFDDE75}"/>
                </a:ext>
              </a:extLst>
            </p:cNvPr>
            <p:cNvSpPr/>
            <p:nvPr/>
          </p:nvSpPr>
          <p:spPr>
            <a:xfrm>
              <a:off x="3843948" y="2469712"/>
              <a:ext cx="490637" cy="118679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9" name="Rectangle 1328">
              <a:extLst>
                <a:ext uri="{FF2B5EF4-FFF2-40B4-BE49-F238E27FC236}">
                  <a16:creationId xmlns:a16="http://schemas.microsoft.com/office/drawing/2014/main" id="{F177B7CB-A114-3432-6D9E-B648C7F56F02}"/>
                </a:ext>
              </a:extLst>
            </p:cNvPr>
            <p:cNvSpPr/>
            <p:nvPr/>
          </p:nvSpPr>
          <p:spPr>
            <a:xfrm>
              <a:off x="3842559" y="2469712"/>
              <a:ext cx="245318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30" name="Group 1329">
            <a:extLst>
              <a:ext uri="{FF2B5EF4-FFF2-40B4-BE49-F238E27FC236}">
                <a16:creationId xmlns:a16="http://schemas.microsoft.com/office/drawing/2014/main" id="{25D47862-45FF-C0BC-D4A4-C0446A65B543}"/>
              </a:ext>
            </a:extLst>
          </p:cNvPr>
          <p:cNvGrpSpPr/>
          <p:nvPr/>
        </p:nvGrpSpPr>
        <p:grpSpPr>
          <a:xfrm>
            <a:off x="10033315" y="4297223"/>
            <a:ext cx="252244" cy="103384"/>
            <a:chOff x="3847081" y="755581"/>
            <a:chExt cx="273548" cy="128342"/>
          </a:xfrm>
        </p:grpSpPr>
        <p:sp>
          <p:nvSpPr>
            <p:cNvPr id="1331" name="Rectangle 1330">
              <a:extLst>
                <a:ext uri="{FF2B5EF4-FFF2-40B4-BE49-F238E27FC236}">
                  <a16:creationId xmlns:a16="http://schemas.microsoft.com/office/drawing/2014/main" id="{E591BE64-40CF-7649-5FBA-41AD41896DF0}"/>
                </a:ext>
              </a:extLst>
            </p:cNvPr>
            <p:cNvSpPr/>
            <p:nvPr/>
          </p:nvSpPr>
          <p:spPr>
            <a:xfrm>
              <a:off x="3847853" y="819752"/>
              <a:ext cx="272776" cy="64171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32" name="Rectangle 1331">
              <a:extLst>
                <a:ext uri="{FF2B5EF4-FFF2-40B4-BE49-F238E27FC236}">
                  <a16:creationId xmlns:a16="http://schemas.microsoft.com/office/drawing/2014/main" id="{06F91A09-802F-342F-11EF-9AD9D9B66CA8}"/>
                </a:ext>
              </a:extLst>
            </p:cNvPr>
            <p:cNvSpPr/>
            <p:nvPr/>
          </p:nvSpPr>
          <p:spPr>
            <a:xfrm>
              <a:off x="3847853" y="755581"/>
              <a:ext cx="272776" cy="64171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33" name="Rectangle 1332">
              <a:extLst>
                <a:ext uri="{FF2B5EF4-FFF2-40B4-BE49-F238E27FC236}">
                  <a16:creationId xmlns:a16="http://schemas.microsoft.com/office/drawing/2014/main" id="{8C313D9C-2CDE-112F-4601-AD64CE58DE76}"/>
                </a:ext>
              </a:extLst>
            </p:cNvPr>
            <p:cNvSpPr/>
            <p:nvPr/>
          </p:nvSpPr>
          <p:spPr>
            <a:xfrm>
              <a:off x="3847081" y="819752"/>
              <a:ext cx="136388" cy="641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34" name="Rectangle 1333">
              <a:extLst>
                <a:ext uri="{FF2B5EF4-FFF2-40B4-BE49-F238E27FC236}">
                  <a16:creationId xmlns:a16="http://schemas.microsoft.com/office/drawing/2014/main" id="{3F905F4C-E217-87E9-A00C-159559639C1E}"/>
                </a:ext>
              </a:extLst>
            </p:cNvPr>
            <p:cNvSpPr/>
            <p:nvPr/>
          </p:nvSpPr>
          <p:spPr>
            <a:xfrm>
              <a:off x="3847081" y="755581"/>
              <a:ext cx="136388" cy="641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35" name="Group 1334">
            <a:extLst>
              <a:ext uri="{FF2B5EF4-FFF2-40B4-BE49-F238E27FC236}">
                <a16:creationId xmlns:a16="http://schemas.microsoft.com/office/drawing/2014/main" id="{85E041DD-5DA9-4479-54A4-12D0D1FAA3B7}"/>
              </a:ext>
            </a:extLst>
          </p:cNvPr>
          <p:cNvGrpSpPr/>
          <p:nvPr/>
        </p:nvGrpSpPr>
        <p:grpSpPr>
          <a:xfrm>
            <a:off x="10007427" y="6028997"/>
            <a:ext cx="252957" cy="257935"/>
            <a:chOff x="3549410" y="5707704"/>
            <a:chExt cx="274321" cy="320203"/>
          </a:xfrm>
        </p:grpSpPr>
        <p:grpSp>
          <p:nvGrpSpPr>
            <p:cNvPr id="1336" name="Group 1335">
              <a:extLst>
                <a:ext uri="{FF2B5EF4-FFF2-40B4-BE49-F238E27FC236}">
                  <a16:creationId xmlns:a16="http://schemas.microsoft.com/office/drawing/2014/main" id="{233ADAA9-57EB-9FF2-7C25-028D46F29416}"/>
                </a:ext>
              </a:extLst>
            </p:cNvPr>
            <p:cNvGrpSpPr/>
            <p:nvPr/>
          </p:nvGrpSpPr>
          <p:grpSpPr>
            <a:xfrm>
              <a:off x="3549411" y="5707704"/>
              <a:ext cx="274320" cy="192024"/>
              <a:chOff x="4720651" y="6145116"/>
              <a:chExt cx="605309" cy="467009"/>
            </a:xfrm>
          </p:grpSpPr>
          <p:sp>
            <p:nvSpPr>
              <p:cNvPr id="1342" name="Rectangle 1341">
                <a:extLst>
                  <a:ext uri="{FF2B5EF4-FFF2-40B4-BE49-F238E27FC236}">
                    <a16:creationId xmlns:a16="http://schemas.microsoft.com/office/drawing/2014/main" id="{3D54A760-0718-1B57-8904-E301615BB9F2}"/>
                  </a:ext>
                </a:extLst>
              </p:cNvPr>
              <p:cNvSpPr/>
              <p:nvPr/>
            </p:nvSpPr>
            <p:spPr>
              <a:xfrm>
                <a:off x="4722359" y="6300786"/>
                <a:ext cx="603601" cy="1556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3" name="Rectangle 1342">
                <a:extLst>
                  <a:ext uri="{FF2B5EF4-FFF2-40B4-BE49-F238E27FC236}">
                    <a16:creationId xmlns:a16="http://schemas.microsoft.com/office/drawing/2014/main" id="{A520AC12-3803-86B7-2B3B-70F32BB4F16D}"/>
                  </a:ext>
                </a:extLst>
              </p:cNvPr>
              <p:cNvSpPr/>
              <p:nvPr/>
            </p:nvSpPr>
            <p:spPr>
              <a:xfrm>
                <a:off x="4722359" y="6145116"/>
                <a:ext cx="603601" cy="155669"/>
              </a:xfrm>
              <a:prstGeom prst="rect">
                <a:avLst/>
              </a:prstGeom>
              <a:solidFill>
                <a:srgbClr val="7030A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4" name="Rectangle 1343">
                <a:extLst>
                  <a:ext uri="{FF2B5EF4-FFF2-40B4-BE49-F238E27FC236}">
                    <a16:creationId xmlns:a16="http://schemas.microsoft.com/office/drawing/2014/main" id="{9FD42734-1B26-1231-E936-98881BCAB864}"/>
                  </a:ext>
                </a:extLst>
              </p:cNvPr>
              <p:cNvSpPr/>
              <p:nvPr/>
            </p:nvSpPr>
            <p:spPr>
              <a:xfrm>
                <a:off x="4722359" y="6456456"/>
                <a:ext cx="603601" cy="155669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5" name="Rectangle 1344">
                <a:extLst>
                  <a:ext uri="{FF2B5EF4-FFF2-40B4-BE49-F238E27FC236}">
                    <a16:creationId xmlns:a16="http://schemas.microsoft.com/office/drawing/2014/main" id="{8C9F8EB6-75B0-3C4D-37D6-90F01F681888}"/>
                  </a:ext>
                </a:extLst>
              </p:cNvPr>
              <p:cNvSpPr/>
              <p:nvPr/>
            </p:nvSpPr>
            <p:spPr>
              <a:xfrm>
                <a:off x="4720651" y="6300786"/>
                <a:ext cx="301800" cy="15566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6" name="Rectangle 1345">
                <a:extLst>
                  <a:ext uri="{FF2B5EF4-FFF2-40B4-BE49-F238E27FC236}">
                    <a16:creationId xmlns:a16="http://schemas.microsoft.com/office/drawing/2014/main" id="{8B656384-828F-CC1C-6120-B8D57DC7E38E}"/>
                  </a:ext>
                </a:extLst>
              </p:cNvPr>
              <p:cNvSpPr/>
              <p:nvPr/>
            </p:nvSpPr>
            <p:spPr>
              <a:xfrm>
                <a:off x="4720651" y="6145116"/>
                <a:ext cx="301800" cy="15566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7" name="Rectangle 1346">
                <a:extLst>
                  <a:ext uri="{FF2B5EF4-FFF2-40B4-BE49-F238E27FC236}">
                    <a16:creationId xmlns:a16="http://schemas.microsoft.com/office/drawing/2014/main" id="{084F3445-C476-CE37-D92C-30B4A210E1AD}"/>
                  </a:ext>
                </a:extLst>
              </p:cNvPr>
              <p:cNvSpPr/>
              <p:nvPr/>
            </p:nvSpPr>
            <p:spPr>
              <a:xfrm>
                <a:off x="4720651" y="6456456"/>
                <a:ext cx="301800" cy="15566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337" name="Group 1336">
              <a:extLst>
                <a:ext uri="{FF2B5EF4-FFF2-40B4-BE49-F238E27FC236}">
                  <a16:creationId xmlns:a16="http://schemas.microsoft.com/office/drawing/2014/main" id="{E0D7C3D3-99F9-D6A0-37D4-92DA3EF5B510}"/>
                </a:ext>
              </a:extLst>
            </p:cNvPr>
            <p:cNvGrpSpPr/>
            <p:nvPr/>
          </p:nvGrpSpPr>
          <p:grpSpPr>
            <a:xfrm>
              <a:off x="3549410" y="5899565"/>
              <a:ext cx="273548" cy="128342"/>
              <a:chOff x="3847081" y="755581"/>
              <a:chExt cx="273548" cy="128342"/>
            </a:xfrm>
          </p:grpSpPr>
          <p:sp>
            <p:nvSpPr>
              <p:cNvPr id="1338" name="Rectangle 1337">
                <a:extLst>
                  <a:ext uri="{FF2B5EF4-FFF2-40B4-BE49-F238E27FC236}">
                    <a16:creationId xmlns:a16="http://schemas.microsoft.com/office/drawing/2014/main" id="{A5C30312-DDD1-7F0D-B80B-2B151C08799F}"/>
                  </a:ext>
                </a:extLst>
              </p:cNvPr>
              <p:cNvSpPr/>
              <p:nvPr/>
            </p:nvSpPr>
            <p:spPr>
              <a:xfrm>
                <a:off x="3847853" y="819752"/>
                <a:ext cx="272776" cy="64171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9" name="Rectangle 1338">
                <a:extLst>
                  <a:ext uri="{FF2B5EF4-FFF2-40B4-BE49-F238E27FC236}">
                    <a16:creationId xmlns:a16="http://schemas.microsoft.com/office/drawing/2014/main" id="{7C451E2F-3643-9062-C2E1-81C64556375A}"/>
                  </a:ext>
                </a:extLst>
              </p:cNvPr>
              <p:cNvSpPr/>
              <p:nvPr/>
            </p:nvSpPr>
            <p:spPr>
              <a:xfrm>
                <a:off x="3847853" y="755581"/>
                <a:ext cx="272776" cy="64171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0" name="Rectangle 1339">
                <a:extLst>
                  <a:ext uri="{FF2B5EF4-FFF2-40B4-BE49-F238E27FC236}">
                    <a16:creationId xmlns:a16="http://schemas.microsoft.com/office/drawing/2014/main" id="{13FD3BD9-B3F4-1C01-A78E-27E04E4FA1F3}"/>
                  </a:ext>
                </a:extLst>
              </p:cNvPr>
              <p:cNvSpPr/>
              <p:nvPr/>
            </p:nvSpPr>
            <p:spPr>
              <a:xfrm>
                <a:off x="3847081" y="819752"/>
                <a:ext cx="136388" cy="6417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1" name="Rectangle 1340">
                <a:extLst>
                  <a:ext uri="{FF2B5EF4-FFF2-40B4-BE49-F238E27FC236}">
                    <a16:creationId xmlns:a16="http://schemas.microsoft.com/office/drawing/2014/main" id="{E4C158DB-B7FD-AE1B-2533-21C889AAF145}"/>
                  </a:ext>
                </a:extLst>
              </p:cNvPr>
              <p:cNvSpPr/>
              <p:nvPr/>
            </p:nvSpPr>
            <p:spPr>
              <a:xfrm>
                <a:off x="3847081" y="755581"/>
                <a:ext cx="136388" cy="6417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1349" name="Connector: Elbow 1348">
            <a:extLst>
              <a:ext uri="{FF2B5EF4-FFF2-40B4-BE49-F238E27FC236}">
                <a16:creationId xmlns:a16="http://schemas.microsoft.com/office/drawing/2014/main" id="{18AB1BFF-0365-73EC-566C-FEF4A8DE6B34}"/>
              </a:ext>
            </a:extLst>
          </p:cNvPr>
          <p:cNvCxnSpPr>
            <a:stCxn id="984" idx="0"/>
            <a:endCxn id="1175" idx="1"/>
          </p:cNvCxnSpPr>
          <p:nvPr/>
        </p:nvCxnSpPr>
        <p:spPr>
          <a:xfrm rot="16200000" flipH="1" flipV="1">
            <a:off x="5315986" y="-3992035"/>
            <a:ext cx="538920" cy="9177399"/>
          </a:xfrm>
          <a:prstGeom prst="bentConnector4">
            <a:avLst>
              <a:gd name="adj1" fmla="val -42418"/>
              <a:gd name="adj2" fmla="val 102491"/>
            </a:avLst>
          </a:prstGeom>
          <a:solidFill>
            <a:schemeClr val="tx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50" name="Arrow: Right 1349">
            <a:extLst>
              <a:ext uri="{FF2B5EF4-FFF2-40B4-BE49-F238E27FC236}">
                <a16:creationId xmlns:a16="http://schemas.microsoft.com/office/drawing/2014/main" id="{F8161384-E70E-03F5-F108-2C4D8156919E}"/>
              </a:ext>
            </a:extLst>
          </p:cNvPr>
          <p:cNvSpPr/>
          <p:nvPr/>
        </p:nvSpPr>
        <p:spPr>
          <a:xfrm>
            <a:off x="9018206" y="701752"/>
            <a:ext cx="312525" cy="35103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52" name="Arrow: Right 1351">
            <a:extLst>
              <a:ext uri="{FF2B5EF4-FFF2-40B4-BE49-F238E27FC236}">
                <a16:creationId xmlns:a16="http://schemas.microsoft.com/office/drawing/2014/main" id="{913949A7-76B7-6369-62EF-20915A8379AA}"/>
              </a:ext>
            </a:extLst>
          </p:cNvPr>
          <p:cNvSpPr/>
          <p:nvPr/>
        </p:nvSpPr>
        <p:spPr>
          <a:xfrm>
            <a:off x="9143093" y="3973117"/>
            <a:ext cx="312525" cy="35103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53" name="TextBox 1352">
            <a:extLst>
              <a:ext uri="{FF2B5EF4-FFF2-40B4-BE49-F238E27FC236}">
                <a16:creationId xmlns:a16="http://schemas.microsoft.com/office/drawing/2014/main" id="{AE573358-88A7-61C6-95B8-609687DA5B78}"/>
              </a:ext>
            </a:extLst>
          </p:cNvPr>
          <p:cNvSpPr txBox="1"/>
          <p:nvPr/>
        </p:nvSpPr>
        <p:spPr>
          <a:xfrm>
            <a:off x="9330731" y="8627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</a:t>
            </a:r>
          </a:p>
        </p:txBody>
      </p:sp>
      <p:sp>
        <p:nvSpPr>
          <p:cNvPr id="2" name="TextBox 582">
            <a:extLst>
              <a:ext uri="{FF2B5EF4-FFF2-40B4-BE49-F238E27FC236}">
                <a16:creationId xmlns:a16="http://schemas.microsoft.com/office/drawing/2014/main" id="{B8FBBB6D-4371-1526-70FE-788FE3AD5A73}"/>
              </a:ext>
            </a:extLst>
          </p:cNvPr>
          <p:cNvSpPr txBox="1"/>
          <p:nvPr/>
        </p:nvSpPr>
        <p:spPr>
          <a:xfrm>
            <a:off x="70852" y="1901328"/>
            <a:ext cx="1306736" cy="457817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000" b="1" i="1">
                <a:solidFill>
                  <a:srgbClr val="ED7D31"/>
                </a:solidFill>
                <a:latin typeface="Calibri" panose="020F0502020204030204"/>
                <a:ea typeface="Calibri"/>
                <a:cs typeface="Calibri"/>
              </a:rPr>
              <a:t>GPU 0</a:t>
            </a:r>
            <a:endParaRPr lang="en-US" sz="2000" b="1" i="1">
              <a:solidFill>
                <a:srgbClr val="ED7D31"/>
              </a:solidFill>
              <a:latin typeface="Calibri" panose="020F0502020204030204"/>
            </a:endParaRPr>
          </a:p>
          <a:p>
            <a:pPr>
              <a:defRPr/>
            </a:pPr>
            <a:endParaRPr lang="en-US" sz="2000" b="1" i="1">
              <a:solidFill>
                <a:srgbClr val="ED7D31"/>
              </a:solidFill>
              <a:latin typeface="Calibri" panose="020F0502020204030204"/>
            </a:endParaRPr>
          </a:p>
          <a:p>
            <a:pPr>
              <a:defRPr/>
            </a:pPr>
            <a:endParaRPr lang="en-US" sz="2000" b="1" i="1">
              <a:solidFill>
                <a:srgbClr val="ED7D31"/>
              </a:solidFill>
              <a:latin typeface="Calibri" panose="020F0502020204030204"/>
            </a:endParaRPr>
          </a:p>
          <a:p>
            <a:pPr>
              <a:defRPr/>
            </a:pPr>
            <a:r>
              <a:rPr lang="en-US" sz="2000" b="1" i="1">
                <a:solidFill>
                  <a:srgbClr val="ED7D31"/>
                </a:solidFill>
                <a:latin typeface="Calibri" panose="020F0502020204030204"/>
              </a:rPr>
              <a:t>GPU 1</a:t>
            </a:r>
            <a:endParaRPr lang="en-US" sz="2000" b="1" i="1" u="none" strike="noStrike" kern="120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Calibri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1" i="1" u="none" strike="noStrike" kern="1200" cap="none" spc="0" normalizeH="0" baseline="0" noProof="0">
              <a:ln>
                <a:noFill/>
              </a:ln>
              <a:solidFill>
                <a:srgbClr val="ED7D31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1" i="1" u="none" strike="noStrike" kern="1200" cap="none" spc="0" normalizeH="0" baseline="0" noProof="0">
              <a:ln>
                <a:noFill/>
              </a:ln>
              <a:solidFill>
                <a:srgbClr val="ED7D31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1" i="1" u="none" strike="noStrike" kern="1200" cap="none" spc="0" normalizeH="0" baseline="0" noProof="0">
              <a:ln>
                <a:noFill/>
              </a:ln>
              <a:solidFill>
                <a:srgbClr val="ED7D31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>
              <a:defRPr/>
            </a:pPr>
            <a:endParaRPr lang="en-US" sz="1350" b="1" i="1">
              <a:solidFill>
                <a:srgbClr val="ED7D31"/>
              </a:solidFill>
              <a:latin typeface="Calibri" panose="020F0502020204030204"/>
            </a:endParaRPr>
          </a:p>
          <a:p>
            <a:pPr>
              <a:defRPr/>
            </a:pPr>
            <a:r>
              <a:rPr lang="en-US" sz="2000" b="1" i="1">
                <a:solidFill>
                  <a:srgbClr val="ED7D31"/>
                </a:solidFill>
                <a:latin typeface="Calibri" panose="020F0502020204030204"/>
              </a:rPr>
              <a:t>GPU 2</a:t>
            </a:r>
            <a:endParaRPr lang="en-US" sz="2000" b="1" i="1" u="none" strike="noStrike" kern="120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Calibri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1" i="1" u="none" strike="noStrike" kern="1200" cap="none" spc="0" normalizeH="0" baseline="0" noProof="0">
              <a:ln>
                <a:noFill/>
              </a:ln>
              <a:solidFill>
                <a:srgbClr val="ED7D31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1" i="1" u="none" strike="noStrike" kern="1200" cap="none" spc="0" normalizeH="0" baseline="0" noProof="0">
              <a:ln>
                <a:noFill/>
              </a:ln>
              <a:solidFill>
                <a:srgbClr val="ED7D31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1" i="1" u="none" strike="noStrike" kern="1200" cap="none" spc="0" normalizeH="0" baseline="0" noProof="0">
              <a:ln>
                <a:noFill/>
              </a:ln>
              <a:solidFill>
                <a:srgbClr val="ED7D31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1" u="none" strike="noStrike" kern="1200" cap="none" spc="0" normalizeH="0" baseline="0" noProof="0">
              <a:ln>
                <a:noFill/>
              </a:ln>
              <a:solidFill>
                <a:srgbClr val="ED7D31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1">
                <a:solidFill>
                  <a:srgbClr val="ED7D31"/>
                </a:solidFill>
                <a:latin typeface="Calibri" panose="020F0502020204030204"/>
              </a:rPr>
              <a:t>GPU</a:t>
            </a:r>
            <a:r>
              <a:rPr kumimoji="0" lang="en-US" sz="2000" b="1" i="1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3</a:t>
            </a:r>
            <a:endParaRPr lang="en-US" sz="2000" b="1" i="1" u="none" strike="noStrike" kern="120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Calibri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1" i="1" u="none" strike="noStrike" kern="1200" cap="none" spc="0" normalizeH="0" baseline="0" noProof="0">
              <a:ln>
                <a:noFill/>
              </a:ln>
              <a:solidFill>
                <a:srgbClr val="ED7D31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1" i="1" u="none" strike="noStrike" kern="1200" cap="none" spc="0" normalizeH="0" baseline="0" noProof="0">
              <a:ln>
                <a:noFill/>
              </a:ln>
              <a:solidFill>
                <a:srgbClr val="ED7D31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1" u="none" strike="noStrike" kern="1200" cap="none" spc="0" normalizeH="0" baseline="0" noProof="0">
              <a:ln>
                <a:noFill/>
              </a:ln>
              <a:solidFill>
                <a:srgbClr val="ED7D31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1">
                <a:solidFill>
                  <a:srgbClr val="ED7D31"/>
                </a:solidFill>
                <a:latin typeface="Calibri" panose="020F0502020204030204"/>
              </a:rPr>
              <a:t>GPU</a:t>
            </a:r>
            <a:r>
              <a:rPr kumimoji="0" lang="en-US" sz="2000" b="1" i="1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4</a:t>
            </a:r>
            <a:endParaRPr lang="en-US" sz="2000" b="1" i="1" u="none" strike="noStrike" kern="120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01358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2" name="Group 961">
            <a:extLst>
              <a:ext uri="{FF2B5EF4-FFF2-40B4-BE49-F238E27FC236}">
                <a16:creationId xmlns:a16="http://schemas.microsoft.com/office/drawing/2014/main" id="{FAE6C232-63D0-458D-A246-1E482408944C}"/>
              </a:ext>
            </a:extLst>
          </p:cNvPr>
          <p:cNvGrpSpPr/>
          <p:nvPr/>
        </p:nvGrpSpPr>
        <p:grpSpPr>
          <a:xfrm>
            <a:off x="5270314" y="1674713"/>
            <a:ext cx="1486606" cy="5106428"/>
            <a:chOff x="9399151" y="459490"/>
            <a:chExt cx="1612160" cy="6339160"/>
          </a:xfrm>
        </p:grpSpPr>
        <p:sp>
          <p:nvSpPr>
            <p:cNvPr id="838" name="Rectangle 837">
              <a:extLst>
                <a:ext uri="{FF2B5EF4-FFF2-40B4-BE49-F238E27FC236}">
                  <a16:creationId xmlns:a16="http://schemas.microsoft.com/office/drawing/2014/main" id="{5B345085-DCBC-4D61-A9BC-E01B5A01E309}"/>
                </a:ext>
              </a:extLst>
            </p:cNvPr>
            <p:cNvSpPr/>
            <p:nvPr/>
          </p:nvSpPr>
          <p:spPr>
            <a:xfrm>
              <a:off x="9407336" y="3039939"/>
              <a:ext cx="1603975" cy="11614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9" name="Rectangle 838">
              <a:extLst>
                <a:ext uri="{FF2B5EF4-FFF2-40B4-BE49-F238E27FC236}">
                  <a16:creationId xmlns:a16="http://schemas.microsoft.com/office/drawing/2014/main" id="{D3826948-84A8-40A3-A1A7-6D0965366CF7}"/>
                </a:ext>
              </a:extLst>
            </p:cNvPr>
            <p:cNvSpPr/>
            <p:nvPr/>
          </p:nvSpPr>
          <p:spPr>
            <a:xfrm>
              <a:off x="9407336" y="4341095"/>
              <a:ext cx="1603975" cy="11560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0" name="Rectangle 839">
              <a:extLst>
                <a:ext uri="{FF2B5EF4-FFF2-40B4-BE49-F238E27FC236}">
                  <a16:creationId xmlns:a16="http://schemas.microsoft.com/office/drawing/2014/main" id="{A435D39B-9363-4D25-A216-5DFFBB36F5FE}"/>
                </a:ext>
              </a:extLst>
            </p:cNvPr>
            <p:cNvSpPr/>
            <p:nvPr/>
          </p:nvSpPr>
          <p:spPr>
            <a:xfrm>
              <a:off x="9407335" y="5617588"/>
              <a:ext cx="1603975" cy="11810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1" name="Rectangle 840">
              <a:extLst>
                <a:ext uri="{FF2B5EF4-FFF2-40B4-BE49-F238E27FC236}">
                  <a16:creationId xmlns:a16="http://schemas.microsoft.com/office/drawing/2014/main" id="{97FE3849-1106-4A87-A8C2-2C8BEC48F3B1}"/>
                </a:ext>
              </a:extLst>
            </p:cNvPr>
            <p:cNvSpPr/>
            <p:nvPr/>
          </p:nvSpPr>
          <p:spPr>
            <a:xfrm>
              <a:off x="9399151" y="1754878"/>
              <a:ext cx="1603975" cy="11595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2" name="Rectangle 841">
              <a:extLst>
                <a:ext uri="{FF2B5EF4-FFF2-40B4-BE49-F238E27FC236}">
                  <a16:creationId xmlns:a16="http://schemas.microsoft.com/office/drawing/2014/main" id="{CC94CB61-72F4-4FA8-8E2E-D0C82E162506}"/>
                </a:ext>
              </a:extLst>
            </p:cNvPr>
            <p:cNvSpPr/>
            <p:nvPr/>
          </p:nvSpPr>
          <p:spPr>
            <a:xfrm>
              <a:off x="9401311" y="459490"/>
              <a:ext cx="1609251" cy="11688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48" name="Group 847">
              <a:extLst>
                <a:ext uri="{FF2B5EF4-FFF2-40B4-BE49-F238E27FC236}">
                  <a16:creationId xmlns:a16="http://schemas.microsoft.com/office/drawing/2014/main" id="{06171EBC-DB7A-43CA-99F4-A3D5116BFA64}"/>
                </a:ext>
              </a:extLst>
            </p:cNvPr>
            <p:cNvGrpSpPr/>
            <p:nvPr/>
          </p:nvGrpSpPr>
          <p:grpSpPr>
            <a:xfrm>
              <a:off x="9514893" y="4715501"/>
              <a:ext cx="274320" cy="256032"/>
              <a:chOff x="-4761" y="4708701"/>
              <a:chExt cx="699768" cy="626065"/>
            </a:xfrm>
          </p:grpSpPr>
          <p:sp>
            <p:nvSpPr>
              <p:cNvPr id="849" name="Rectangle 848">
                <a:extLst>
                  <a:ext uri="{FF2B5EF4-FFF2-40B4-BE49-F238E27FC236}">
                    <a16:creationId xmlns:a16="http://schemas.microsoft.com/office/drawing/2014/main" id="{FB0C5AB4-3F0B-46CA-8E8B-DCEFE9F1BDA5}"/>
                  </a:ext>
                </a:extLst>
              </p:cNvPr>
              <p:cNvSpPr/>
              <p:nvPr/>
            </p:nvSpPr>
            <p:spPr>
              <a:xfrm>
                <a:off x="-2782" y="4865218"/>
                <a:ext cx="697789" cy="156516"/>
              </a:xfrm>
              <a:prstGeom prst="rect">
                <a:avLst/>
              </a:prstGeom>
              <a:solidFill>
                <a:srgbClr val="7030A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0" name="Rectangle 849">
                <a:extLst>
                  <a:ext uri="{FF2B5EF4-FFF2-40B4-BE49-F238E27FC236}">
                    <a16:creationId xmlns:a16="http://schemas.microsoft.com/office/drawing/2014/main" id="{852A2F62-C34F-4E11-9072-CD49DD6FC017}"/>
                  </a:ext>
                </a:extLst>
              </p:cNvPr>
              <p:cNvSpPr/>
              <p:nvPr/>
            </p:nvSpPr>
            <p:spPr>
              <a:xfrm>
                <a:off x="-2782" y="4708701"/>
                <a:ext cx="697789" cy="156516"/>
              </a:xfrm>
              <a:prstGeom prst="rect">
                <a:avLst/>
              </a:prstGeom>
              <a:solidFill>
                <a:srgbClr val="7030A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1" name="Rectangle 850">
                <a:extLst>
                  <a:ext uri="{FF2B5EF4-FFF2-40B4-BE49-F238E27FC236}">
                    <a16:creationId xmlns:a16="http://schemas.microsoft.com/office/drawing/2014/main" id="{9149DACF-2288-4E2A-99C9-338DE4766A22}"/>
                  </a:ext>
                </a:extLst>
              </p:cNvPr>
              <p:cNvSpPr/>
              <p:nvPr/>
            </p:nvSpPr>
            <p:spPr>
              <a:xfrm>
                <a:off x="-2782" y="5178250"/>
                <a:ext cx="697789" cy="156516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2" name="Rectangle 851">
                <a:extLst>
                  <a:ext uri="{FF2B5EF4-FFF2-40B4-BE49-F238E27FC236}">
                    <a16:creationId xmlns:a16="http://schemas.microsoft.com/office/drawing/2014/main" id="{6546E4FA-7424-4B21-8E79-FB4B3A98C63B}"/>
                  </a:ext>
                </a:extLst>
              </p:cNvPr>
              <p:cNvSpPr/>
              <p:nvPr/>
            </p:nvSpPr>
            <p:spPr>
              <a:xfrm>
                <a:off x="-2782" y="5021734"/>
                <a:ext cx="697789" cy="156516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3" name="Rectangle 852">
                <a:extLst>
                  <a:ext uri="{FF2B5EF4-FFF2-40B4-BE49-F238E27FC236}">
                    <a16:creationId xmlns:a16="http://schemas.microsoft.com/office/drawing/2014/main" id="{5DF09EB3-3F80-4EE9-AD3D-B96A88E2DCBC}"/>
                  </a:ext>
                </a:extLst>
              </p:cNvPr>
              <p:cNvSpPr/>
              <p:nvPr/>
            </p:nvSpPr>
            <p:spPr>
              <a:xfrm>
                <a:off x="-4761" y="4865218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4" name="Rectangle 853">
                <a:extLst>
                  <a:ext uri="{FF2B5EF4-FFF2-40B4-BE49-F238E27FC236}">
                    <a16:creationId xmlns:a16="http://schemas.microsoft.com/office/drawing/2014/main" id="{FBCECA48-6E4F-465B-9872-F71E10C9F711}"/>
                  </a:ext>
                </a:extLst>
              </p:cNvPr>
              <p:cNvSpPr/>
              <p:nvPr/>
            </p:nvSpPr>
            <p:spPr>
              <a:xfrm>
                <a:off x="-4761" y="4708701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5" name="Rectangle 854">
                <a:extLst>
                  <a:ext uri="{FF2B5EF4-FFF2-40B4-BE49-F238E27FC236}">
                    <a16:creationId xmlns:a16="http://schemas.microsoft.com/office/drawing/2014/main" id="{919D22DC-77E6-4964-840F-1036511AE12D}"/>
                  </a:ext>
                </a:extLst>
              </p:cNvPr>
              <p:cNvSpPr/>
              <p:nvPr/>
            </p:nvSpPr>
            <p:spPr>
              <a:xfrm>
                <a:off x="-4761" y="5178250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6" name="Rectangle 855">
                <a:extLst>
                  <a:ext uri="{FF2B5EF4-FFF2-40B4-BE49-F238E27FC236}">
                    <a16:creationId xmlns:a16="http://schemas.microsoft.com/office/drawing/2014/main" id="{1D513A3C-16F7-4414-8F05-E6898AF8BC3C}"/>
                  </a:ext>
                </a:extLst>
              </p:cNvPr>
              <p:cNvSpPr/>
              <p:nvPr/>
            </p:nvSpPr>
            <p:spPr>
              <a:xfrm>
                <a:off x="-4761" y="5021734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57" name="Group 856">
              <a:extLst>
                <a:ext uri="{FF2B5EF4-FFF2-40B4-BE49-F238E27FC236}">
                  <a16:creationId xmlns:a16="http://schemas.microsoft.com/office/drawing/2014/main" id="{C8076E47-062E-49DC-815B-499DD061877A}"/>
                </a:ext>
              </a:extLst>
            </p:cNvPr>
            <p:cNvGrpSpPr/>
            <p:nvPr/>
          </p:nvGrpSpPr>
          <p:grpSpPr>
            <a:xfrm>
              <a:off x="10621768" y="860148"/>
              <a:ext cx="274320" cy="128016"/>
              <a:chOff x="1507458" y="975898"/>
              <a:chExt cx="699767" cy="313032"/>
            </a:xfrm>
          </p:grpSpPr>
          <p:sp>
            <p:nvSpPr>
              <p:cNvPr id="858" name="Rectangle 857">
                <a:extLst>
                  <a:ext uri="{FF2B5EF4-FFF2-40B4-BE49-F238E27FC236}">
                    <a16:creationId xmlns:a16="http://schemas.microsoft.com/office/drawing/2014/main" id="{0F969F45-E8FC-44D5-84A2-B8FEB7E5ED6F}"/>
                  </a:ext>
                </a:extLst>
              </p:cNvPr>
              <p:cNvSpPr/>
              <p:nvPr/>
            </p:nvSpPr>
            <p:spPr>
              <a:xfrm>
                <a:off x="1509436" y="1132414"/>
                <a:ext cx="697789" cy="156516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9" name="Rectangle 858">
                <a:extLst>
                  <a:ext uri="{FF2B5EF4-FFF2-40B4-BE49-F238E27FC236}">
                    <a16:creationId xmlns:a16="http://schemas.microsoft.com/office/drawing/2014/main" id="{2CBEA3EF-04AA-46F2-9E85-05D02197F2EF}"/>
                  </a:ext>
                </a:extLst>
              </p:cNvPr>
              <p:cNvSpPr/>
              <p:nvPr/>
            </p:nvSpPr>
            <p:spPr>
              <a:xfrm>
                <a:off x="1509436" y="975898"/>
                <a:ext cx="697789" cy="156516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0" name="Rectangle 859">
                <a:extLst>
                  <a:ext uri="{FF2B5EF4-FFF2-40B4-BE49-F238E27FC236}">
                    <a16:creationId xmlns:a16="http://schemas.microsoft.com/office/drawing/2014/main" id="{3802839F-7D7D-4B8B-B171-B3F40AECAC39}"/>
                  </a:ext>
                </a:extLst>
              </p:cNvPr>
              <p:cNvSpPr/>
              <p:nvPr/>
            </p:nvSpPr>
            <p:spPr>
              <a:xfrm>
                <a:off x="1507458" y="1132414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1" name="Rectangle 860">
                <a:extLst>
                  <a:ext uri="{FF2B5EF4-FFF2-40B4-BE49-F238E27FC236}">
                    <a16:creationId xmlns:a16="http://schemas.microsoft.com/office/drawing/2014/main" id="{5075B57F-368F-46F7-8D1D-E6A83906A836}"/>
                  </a:ext>
                </a:extLst>
              </p:cNvPr>
              <p:cNvSpPr/>
              <p:nvPr/>
            </p:nvSpPr>
            <p:spPr>
              <a:xfrm>
                <a:off x="1507458" y="975898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62" name="Group 861">
              <a:extLst>
                <a:ext uri="{FF2B5EF4-FFF2-40B4-BE49-F238E27FC236}">
                  <a16:creationId xmlns:a16="http://schemas.microsoft.com/office/drawing/2014/main" id="{DCE3CB9C-39E8-4B06-8FD0-C53FC51383AE}"/>
                </a:ext>
              </a:extLst>
            </p:cNvPr>
            <p:cNvGrpSpPr/>
            <p:nvPr/>
          </p:nvGrpSpPr>
          <p:grpSpPr>
            <a:xfrm>
              <a:off x="10631976" y="3472038"/>
              <a:ext cx="274320" cy="192024"/>
              <a:chOff x="1505482" y="2196547"/>
              <a:chExt cx="699768" cy="469549"/>
            </a:xfrm>
          </p:grpSpPr>
          <p:sp>
            <p:nvSpPr>
              <p:cNvPr id="863" name="Rectangle 862">
                <a:extLst>
                  <a:ext uri="{FF2B5EF4-FFF2-40B4-BE49-F238E27FC236}">
                    <a16:creationId xmlns:a16="http://schemas.microsoft.com/office/drawing/2014/main" id="{A97F6D32-606F-422C-9E39-B5BE3FB84D90}"/>
                  </a:ext>
                </a:extLst>
              </p:cNvPr>
              <p:cNvSpPr/>
              <p:nvPr/>
            </p:nvSpPr>
            <p:spPr>
              <a:xfrm>
                <a:off x="1507461" y="2353063"/>
                <a:ext cx="697789" cy="156516"/>
              </a:xfrm>
              <a:prstGeom prst="rect">
                <a:avLst/>
              </a:prstGeom>
              <a:solidFill>
                <a:srgbClr val="7030A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4" name="Rectangle 863">
                <a:extLst>
                  <a:ext uri="{FF2B5EF4-FFF2-40B4-BE49-F238E27FC236}">
                    <a16:creationId xmlns:a16="http://schemas.microsoft.com/office/drawing/2014/main" id="{088183B9-E661-479D-BB58-828420E9ED78}"/>
                  </a:ext>
                </a:extLst>
              </p:cNvPr>
              <p:cNvSpPr/>
              <p:nvPr/>
            </p:nvSpPr>
            <p:spPr>
              <a:xfrm>
                <a:off x="1507461" y="2196547"/>
                <a:ext cx="697789" cy="156516"/>
              </a:xfrm>
              <a:prstGeom prst="rect">
                <a:avLst/>
              </a:prstGeom>
              <a:solidFill>
                <a:srgbClr val="7030A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5" name="Rectangle 864">
                <a:extLst>
                  <a:ext uri="{FF2B5EF4-FFF2-40B4-BE49-F238E27FC236}">
                    <a16:creationId xmlns:a16="http://schemas.microsoft.com/office/drawing/2014/main" id="{37F5F33B-7B09-4C55-8FAD-A2505074EFB0}"/>
                  </a:ext>
                </a:extLst>
              </p:cNvPr>
              <p:cNvSpPr/>
              <p:nvPr/>
            </p:nvSpPr>
            <p:spPr>
              <a:xfrm>
                <a:off x="1507461" y="2509580"/>
                <a:ext cx="697789" cy="156516"/>
              </a:xfrm>
              <a:prstGeom prst="rect">
                <a:avLst/>
              </a:prstGeom>
              <a:solidFill>
                <a:srgbClr val="7030A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6" name="Rectangle 865">
                <a:extLst>
                  <a:ext uri="{FF2B5EF4-FFF2-40B4-BE49-F238E27FC236}">
                    <a16:creationId xmlns:a16="http://schemas.microsoft.com/office/drawing/2014/main" id="{948957A1-7A91-4362-AE60-7B7E5A4FE9C4}"/>
                  </a:ext>
                </a:extLst>
              </p:cNvPr>
              <p:cNvSpPr/>
              <p:nvPr/>
            </p:nvSpPr>
            <p:spPr>
              <a:xfrm>
                <a:off x="1505482" y="2353063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7" name="Rectangle 866">
                <a:extLst>
                  <a:ext uri="{FF2B5EF4-FFF2-40B4-BE49-F238E27FC236}">
                    <a16:creationId xmlns:a16="http://schemas.microsoft.com/office/drawing/2014/main" id="{8281D896-DA60-4EF8-BFA4-15ECD7E23222}"/>
                  </a:ext>
                </a:extLst>
              </p:cNvPr>
              <p:cNvSpPr/>
              <p:nvPr/>
            </p:nvSpPr>
            <p:spPr>
              <a:xfrm>
                <a:off x="1505482" y="2196547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8" name="Rectangle 867">
                <a:extLst>
                  <a:ext uri="{FF2B5EF4-FFF2-40B4-BE49-F238E27FC236}">
                    <a16:creationId xmlns:a16="http://schemas.microsoft.com/office/drawing/2014/main" id="{1B935AF2-26D4-415B-9F29-57B44C589BB4}"/>
                  </a:ext>
                </a:extLst>
              </p:cNvPr>
              <p:cNvSpPr/>
              <p:nvPr/>
            </p:nvSpPr>
            <p:spPr>
              <a:xfrm>
                <a:off x="1505482" y="2509580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69" name="Group 868">
              <a:extLst>
                <a:ext uri="{FF2B5EF4-FFF2-40B4-BE49-F238E27FC236}">
                  <a16:creationId xmlns:a16="http://schemas.microsoft.com/office/drawing/2014/main" id="{F70FBBF3-7671-400B-898F-985A1D4EE2BE}"/>
                </a:ext>
              </a:extLst>
            </p:cNvPr>
            <p:cNvGrpSpPr/>
            <p:nvPr/>
          </p:nvGrpSpPr>
          <p:grpSpPr>
            <a:xfrm>
              <a:off x="10622127" y="2117768"/>
              <a:ext cx="274320" cy="192024"/>
              <a:chOff x="1503507" y="3584988"/>
              <a:chExt cx="699767" cy="469550"/>
            </a:xfrm>
          </p:grpSpPr>
          <p:sp>
            <p:nvSpPr>
              <p:cNvPr id="870" name="Rectangle 869">
                <a:extLst>
                  <a:ext uri="{FF2B5EF4-FFF2-40B4-BE49-F238E27FC236}">
                    <a16:creationId xmlns:a16="http://schemas.microsoft.com/office/drawing/2014/main" id="{A3622306-74B4-4F42-BC9A-1E7017DC728F}"/>
                  </a:ext>
                </a:extLst>
              </p:cNvPr>
              <p:cNvSpPr/>
              <p:nvPr/>
            </p:nvSpPr>
            <p:spPr>
              <a:xfrm>
                <a:off x="1505485" y="3741506"/>
                <a:ext cx="697789" cy="156516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1" name="Rectangle 870">
                <a:extLst>
                  <a:ext uri="{FF2B5EF4-FFF2-40B4-BE49-F238E27FC236}">
                    <a16:creationId xmlns:a16="http://schemas.microsoft.com/office/drawing/2014/main" id="{A33EF0BC-9974-4F54-AD27-BFA3D71B221A}"/>
                  </a:ext>
                </a:extLst>
              </p:cNvPr>
              <p:cNvSpPr/>
              <p:nvPr/>
            </p:nvSpPr>
            <p:spPr>
              <a:xfrm>
                <a:off x="1505485" y="3584988"/>
                <a:ext cx="697789" cy="156516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2" name="Rectangle 871">
                <a:extLst>
                  <a:ext uri="{FF2B5EF4-FFF2-40B4-BE49-F238E27FC236}">
                    <a16:creationId xmlns:a16="http://schemas.microsoft.com/office/drawing/2014/main" id="{9BB43A61-EA61-43EB-81CB-196545B8C7F3}"/>
                  </a:ext>
                </a:extLst>
              </p:cNvPr>
              <p:cNvSpPr/>
              <p:nvPr/>
            </p:nvSpPr>
            <p:spPr>
              <a:xfrm>
                <a:off x="1505485" y="3898022"/>
                <a:ext cx="697789" cy="156516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3" name="Rectangle 872">
                <a:extLst>
                  <a:ext uri="{FF2B5EF4-FFF2-40B4-BE49-F238E27FC236}">
                    <a16:creationId xmlns:a16="http://schemas.microsoft.com/office/drawing/2014/main" id="{74889DCD-922E-4656-B2A9-F4410DD20DBC}"/>
                  </a:ext>
                </a:extLst>
              </p:cNvPr>
              <p:cNvSpPr/>
              <p:nvPr/>
            </p:nvSpPr>
            <p:spPr>
              <a:xfrm>
                <a:off x="1503507" y="3741506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4" name="Rectangle 873">
                <a:extLst>
                  <a:ext uri="{FF2B5EF4-FFF2-40B4-BE49-F238E27FC236}">
                    <a16:creationId xmlns:a16="http://schemas.microsoft.com/office/drawing/2014/main" id="{8AF2C26D-F93E-4D98-A05E-556B665A0A55}"/>
                  </a:ext>
                </a:extLst>
              </p:cNvPr>
              <p:cNvSpPr/>
              <p:nvPr/>
            </p:nvSpPr>
            <p:spPr>
              <a:xfrm>
                <a:off x="1503507" y="3584988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5" name="Rectangle 874">
                <a:extLst>
                  <a:ext uri="{FF2B5EF4-FFF2-40B4-BE49-F238E27FC236}">
                    <a16:creationId xmlns:a16="http://schemas.microsoft.com/office/drawing/2014/main" id="{4809807E-EFF5-4BEB-8803-87C044370F8B}"/>
                  </a:ext>
                </a:extLst>
              </p:cNvPr>
              <p:cNvSpPr/>
              <p:nvPr/>
            </p:nvSpPr>
            <p:spPr>
              <a:xfrm>
                <a:off x="1503507" y="3898022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76" name="Rectangle 875">
              <a:extLst>
                <a:ext uri="{FF2B5EF4-FFF2-40B4-BE49-F238E27FC236}">
                  <a16:creationId xmlns:a16="http://schemas.microsoft.com/office/drawing/2014/main" id="{F628BA8C-86AD-4D58-BD21-D1E1925D025E}"/>
                </a:ext>
              </a:extLst>
            </p:cNvPr>
            <p:cNvSpPr/>
            <p:nvPr/>
          </p:nvSpPr>
          <p:spPr>
            <a:xfrm>
              <a:off x="10616620" y="4795528"/>
              <a:ext cx="273545" cy="6400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7" name="Rectangle 876">
              <a:extLst>
                <a:ext uri="{FF2B5EF4-FFF2-40B4-BE49-F238E27FC236}">
                  <a16:creationId xmlns:a16="http://schemas.microsoft.com/office/drawing/2014/main" id="{32B67826-D465-4EA0-9BB8-573749E9AB97}"/>
                </a:ext>
              </a:extLst>
            </p:cNvPr>
            <p:cNvSpPr/>
            <p:nvPr/>
          </p:nvSpPr>
          <p:spPr>
            <a:xfrm>
              <a:off x="10616620" y="4731520"/>
              <a:ext cx="273545" cy="6400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8" name="Rectangle 877">
              <a:extLst>
                <a:ext uri="{FF2B5EF4-FFF2-40B4-BE49-F238E27FC236}">
                  <a16:creationId xmlns:a16="http://schemas.microsoft.com/office/drawing/2014/main" id="{BCE4D7AA-824A-4D51-A859-64CA43CB2D2F}"/>
                </a:ext>
              </a:extLst>
            </p:cNvPr>
            <p:cNvSpPr/>
            <p:nvPr/>
          </p:nvSpPr>
          <p:spPr>
            <a:xfrm>
              <a:off x="10615842" y="4795528"/>
              <a:ext cx="136772" cy="640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9" name="Rectangle 878">
              <a:extLst>
                <a:ext uri="{FF2B5EF4-FFF2-40B4-BE49-F238E27FC236}">
                  <a16:creationId xmlns:a16="http://schemas.microsoft.com/office/drawing/2014/main" id="{AF6EE7DD-1D3F-4D9F-BA23-75BC4D54A600}"/>
                </a:ext>
              </a:extLst>
            </p:cNvPr>
            <p:cNvSpPr/>
            <p:nvPr/>
          </p:nvSpPr>
          <p:spPr>
            <a:xfrm>
              <a:off x="10615842" y="4731520"/>
              <a:ext cx="136772" cy="640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80" name="Group 879">
              <a:extLst>
                <a:ext uri="{FF2B5EF4-FFF2-40B4-BE49-F238E27FC236}">
                  <a16:creationId xmlns:a16="http://schemas.microsoft.com/office/drawing/2014/main" id="{0BD607F6-FD61-418D-94BB-610752DB799D}"/>
                </a:ext>
              </a:extLst>
            </p:cNvPr>
            <p:cNvGrpSpPr/>
            <p:nvPr/>
          </p:nvGrpSpPr>
          <p:grpSpPr>
            <a:xfrm>
              <a:off x="10615842" y="5999556"/>
              <a:ext cx="274320" cy="192024"/>
              <a:chOff x="1501532" y="5950339"/>
              <a:chExt cx="699763" cy="469550"/>
            </a:xfrm>
          </p:grpSpPr>
          <p:sp>
            <p:nvSpPr>
              <p:cNvPr id="881" name="Rectangle 880">
                <a:extLst>
                  <a:ext uri="{FF2B5EF4-FFF2-40B4-BE49-F238E27FC236}">
                    <a16:creationId xmlns:a16="http://schemas.microsoft.com/office/drawing/2014/main" id="{8455037B-B8A6-4E05-B093-890149FD34DB}"/>
                  </a:ext>
                </a:extLst>
              </p:cNvPr>
              <p:cNvSpPr/>
              <p:nvPr/>
            </p:nvSpPr>
            <p:spPr>
              <a:xfrm>
                <a:off x="1503506" y="6106856"/>
                <a:ext cx="697789" cy="156516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2" name="Rectangle 881">
                <a:extLst>
                  <a:ext uri="{FF2B5EF4-FFF2-40B4-BE49-F238E27FC236}">
                    <a16:creationId xmlns:a16="http://schemas.microsoft.com/office/drawing/2014/main" id="{2062EE09-3A09-4B30-9157-5DDEF68B5AB4}"/>
                  </a:ext>
                </a:extLst>
              </p:cNvPr>
              <p:cNvSpPr/>
              <p:nvPr/>
            </p:nvSpPr>
            <p:spPr>
              <a:xfrm>
                <a:off x="1503506" y="5950339"/>
                <a:ext cx="697789" cy="156516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3" name="Rectangle 882">
                <a:extLst>
                  <a:ext uri="{FF2B5EF4-FFF2-40B4-BE49-F238E27FC236}">
                    <a16:creationId xmlns:a16="http://schemas.microsoft.com/office/drawing/2014/main" id="{1C265056-AE46-4EEB-81D8-A0D122BA9318}"/>
                  </a:ext>
                </a:extLst>
              </p:cNvPr>
              <p:cNvSpPr/>
              <p:nvPr/>
            </p:nvSpPr>
            <p:spPr>
              <a:xfrm>
                <a:off x="1503506" y="6263373"/>
                <a:ext cx="697789" cy="156516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4" name="Rectangle 883">
                <a:extLst>
                  <a:ext uri="{FF2B5EF4-FFF2-40B4-BE49-F238E27FC236}">
                    <a16:creationId xmlns:a16="http://schemas.microsoft.com/office/drawing/2014/main" id="{E4555570-B763-46F1-9761-58CC847A27CF}"/>
                  </a:ext>
                </a:extLst>
              </p:cNvPr>
              <p:cNvSpPr/>
              <p:nvPr/>
            </p:nvSpPr>
            <p:spPr>
              <a:xfrm>
                <a:off x="1501532" y="6106856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5" name="Rectangle 884">
                <a:extLst>
                  <a:ext uri="{FF2B5EF4-FFF2-40B4-BE49-F238E27FC236}">
                    <a16:creationId xmlns:a16="http://schemas.microsoft.com/office/drawing/2014/main" id="{F14F4EBB-0473-40F5-B783-0CFFFE22F698}"/>
                  </a:ext>
                </a:extLst>
              </p:cNvPr>
              <p:cNvSpPr/>
              <p:nvPr/>
            </p:nvSpPr>
            <p:spPr>
              <a:xfrm>
                <a:off x="1501532" y="5950339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6" name="Rectangle 885">
                <a:extLst>
                  <a:ext uri="{FF2B5EF4-FFF2-40B4-BE49-F238E27FC236}">
                    <a16:creationId xmlns:a16="http://schemas.microsoft.com/office/drawing/2014/main" id="{DB212357-ADA5-41EC-B0FB-388B32A22FFE}"/>
                  </a:ext>
                </a:extLst>
              </p:cNvPr>
              <p:cNvSpPr/>
              <p:nvPr/>
            </p:nvSpPr>
            <p:spPr>
              <a:xfrm>
                <a:off x="1501532" y="6263373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887" name="Straight Arrow Connector 886">
              <a:extLst>
                <a:ext uri="{FF2B5EF4-FFF2-40B4-BE49-F238E27FC236}">
                  <a16:creationId xmlns:a16="http://schemas.microsoft.com/office/drawing/2014/main" id="{16B1F62B-2D6D-4D3A-946E-1B0DDBD4893E}"/>
                </a:ext>
              </a:extLst>
            </p:cNvPr>
            <p:cNvCxnSpPr>
              <a:stCxn id="902" idx="3"/>
              <a:endCxn id="885" idx="1"/>
            </p:cNvCxnSpPr>
            <p:nvPr/>
          </p:nvCxnSpPr>
          <p:spPr>
            <a:xfrm>
              <a:off x="9793482" y="777324"/>
              <a:ext cx="822360" cy="525423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8" name="Straight Arrow Connector 887">
              <a:extLst>
                <a:ext uri="{FF2B5EF4-FFF2-40B4-BE49-F238E27FC236}">
                  <a16:creationId xmlns:a16="http://schemas.microsoft.com/office/drawing/2014/main" id="{76B9863A-A16E-4494-BB03-7E84D11CF978}"/>
                </a:ext>
              </a:extLst>
            </p:cNvPr>
            <p:cNvCxnSpPr>
              <a:stCxn id="901" idx="3"/>
              <a:endCxn id="874" idx="1"/>
            </p:cNvCxnSpPr>
            <p:nvPr/>
          </p:nvCxnSpPr>
          <p:spPr>
            <a:xfrm>
              <a:off x="9793483" y="840644"/>
              <a:ext cx="828645" cy="130912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9" name="Straight Arrow Connector 888">
              <a:extLst>
                <a:ext uri="{FF2B5EF4-FFF2-40B4-BE49-F238E27FC236}">
                  <a16:creationId xmlns:a16="http://schemas.microsoft.com/office/drawing/2014/main" id="{67789658-ADF9-492E-A6E3-080D312F75B3}"/>
                </a:ext>
              </a:extLst>
            </p:cNvPr>
            <p:cNvCxnSpPr>
              <a:stCxn id="905" idx="3"/>
              <a:endCxn id="873" idx="1"/>
            </p:cNvCxnSpPr>
            <p:nvPr/>
          </p:nvCxnSpPr>
          <p:spPr>
            <a:xfrm>
              <a:off x="9793483" y="970035"/>
              <a:ext cx="828645" cy="124374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0" name="Straight Arrow Connector 889">
              <a:extLst>
                <a:ext uri="{FF2B5EF4-FFF2-40B4-BE49-F238E27FC236}">
                  <a16:creationId xmlns:a16="http://schemas.microsoft.com/office/drawing/2014/main" id="{A6F71A1D-E1CD-41BC-92C5-7B2265F3E8E1}"/>
                </a:ext>
              </a:extLst>
            </p:cNvPr>
            <p:cNvCxnSpPr>
              <a:stCxn id="906" idx="3"/>
              <a:endCxn id="884" idx="1"/>
            </p:cNvCxnSpPr>
            <p:nvPr/>
          </p:nvCxnSpPr>
          <p:spPr>
            <a:xfrm>
              <a:off x="9793482" y="906714"/>
              <a:ext cx="822360" cy="518885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1" name="Straight Arrow Connector 890">
              <a:extLst>
                <a:ext uri="{FF2B5EF4-FFF2-40B4-BE49-F238E27FC236}">
                  <a16:creationId xmlns:a16="http://schemas.microsoft.com/office/drawing/2014/main" id="{9AA4E2C7-A4DE-4BBE-805B-A2DC4BD8E633}"/>
                </a:ext>
              </a:extLst>
            </p:cNvPr>
            <p:cNvCxnSpPr>
              <a:stCxn id="913" idx="3"/>
              <a:endCxn id="861" idx="1"/>
            </p:cNvCxnSpPr>
            <p:nvPr/>
          </p:nvCxnSpPr>
          <p:spPr>
            <a:xfrm flipV="1">
              <a:off x="9784208" y="892152"/>
              <a:ext cx="837561" cy="138100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2" name="Straight Arrow Connector 891">
              <a:extLst>
                <a:ext uri="{FF2B5EF4-FFF2-40B4-BE49-F238E27FC236}">
                  <a16:creationId xmlns:a16="http://schemas.microsoft.com/office/drawing/2014/main" id="{08A81B79-2ECB-40DF-92D4-705C6C5BFEFC}"/>
                </a:ext>
              </a:extLst>
            </p:cNvPr>
            <p:cNvCxnSpPr>
              <a:stCxn id="912" idx="3"/>
              <a:endCxn id="879" idx="1"/>
            </p:cNvCxnSpPr>
            <p:nvPr/>
          </p:nvCxnSpPr>
          <p:spPr>
            <a:xfrm>
              <a:off x="9784208" y="2337138"/>
              <a:ext cx="831635" cy="242638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3" name="Straight Arrow Connector 892">
              <a:extLst>
                <a:ext uri="{FF2B5EF4-FFF2-40B4-BE49-F238E27FC236}">
                  <a16:creationId xmlns:a16="http://schemas.microsoft.com/office/drawing/2014/main" id="{E5FEC910-B1DC-44C1-9C8D-CCB5D50C238F}"/>
                </a:ext>
              </a:extLst>
            </p:cNvPr>
            <p:cNvCxnSpPr>
              <a:stCxn id="850" idx="3"/>
              <a:endCxn id="867" idx="1"/>
            </p:cNvCxnSpPr>
            <p:nvPr/>
          </p:nvCxnSpPr>
          <p:spPr>
            <a:xfrm flipV="1">
              <a:off x="9789214" y="3504043"/>
              <a:ext cx="842763" cy="124346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4" name="Straight Arrow Connector 893">
              <a:extLst>
                <a:ext uri="{FF2B5EF4-FFF2-40B4-BE49-F238E27FC236}">
                  <a16:creationId xmlns:a16="http://schemas.microsoft.com/office/drawing/2014/main" id="{6374F12E-C419-4B54-AA91-5614962C8980}"/>
                </a:ext>
              </a:extLst>
            </p:cNvPr>
            <p:cNvCxnSpPr>
              <a:stCxn id="849" idx="3"/>
              <a:endCxn id="866" idx="1"/>
            </p:cNvCxnSpPr>
            <p:nvPr/>
          </p:nvCxnSpPr>
          <p:spPr>
            <a:xfrm flipV="1">
              <a:off x="9789214" y="3568051"/>
              <a:ext cx="842763" cy="124346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5" name="Straight Arrow Connector 894">
              <a:extLst>
                <a:ext uri="{FF2B5EF4-FFF2-40B4-BE49-F238E27FC236}">
                  <a16:creationId xmlns:a16="http://schemas.microsoft.com/office/drawing/2014/main" id="{0D4309A4-A44F-4F74-B9E1-A731EEC84A22}"/>
                </a:ext>
              </a:extLst>
            </p:cNvPr>
            <p:cNvCxnSpPr>
              <a:stCxn id="852" idx="3"/>
              <a:endCxn id="860" idx="1"/>
            </p:cNvCxnSpPr>
            <p:nvPr/>
          </p:nvCxnSpPr>
          <p:spPr>
            <a:xfrm flipV="1">
              <a:off x="9789214" y="956161"/>
              <a:ext cx="832555" cy="391936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6" name="Straight Arrow Connector 895">
              <a:extLst>
                <a:ext uri="{FF2B5EF4-FFF2-40B4-BE49-F238E27FC236}">
                  <a16:creationId xmlns:a16="http://schemas.microsoft.com/office/drawing/2014/main" id="{D38814B0-DCEC-480B-9E38-EB4FD0F5E0D6}"/>
                </a:ext>
              </a:extLst>
            </p:cNvPr>
            <p:cNvCxnSpPr>
              <a:stCxn id="927" idx="3"/>
              <a:endCxn id="868" idx="1"/>
            </p:cNvCxnSpPr>
            <p:nvPr/>
          </p:nvCxnSpPr>
          <p:spPr>
            <a:xfrm flipV="1">
              <a:off x="9793974" y="3632058"/>
              <a:ext cx="838002" cy="237947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7" name="Straight Arrow Connector 896">
              <a:extLst>
                <a:ext uri="{FF2B5EF4-FFF2-40B4-BE49-F238E27FC236}">
                  <a16:creationId xmlns:a16="http://schemas.microsoft.com/office/drawing/2014/main" id="{67311726-24C4-48DA-94A8-134E7B3499DB}"/>
                </a:ext>
              </a:extLst>
            </p:cNvPr>
            <p:cNvCxnSpPr>
              <a:stCxn id="926" idx="3"/>
              <a:endCxn id="958" idx="1"/>
            </p:cNvCxnSpPr>
            <p:nvPr/>
          </p:nvCxnSpPr>
          <p:spPr>
            <a:xfrm flipV="1">
              <a:off x="9793974" y="4895112"/>
              <a:ext cx="821480" cy="118007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8" name="Straight Arrow Connector 897">
              <a:extLst>
                <a:ext uri="{FF2B5EF4-FFF2-40B4-BE49-F238E27FC236}">
                  <a16:creationId xmlns:a16="http://schemas.microsoft.com/office/drawing/2014/main" id="{B342F7FF-0D1B-4F14-AA50-2229D0F5ACE9}"/>
                </a:ext>
              </a:extLst>
            </p:cNvPr>
            <p:cNvCxnSpPr>
              <a:stCxn id="910" idx="3"/>
              <a:endCxn id="886" idx="1"/>
            </p:cNvCxnSpPr>
            <p:nvPr/>
          </p:nvCxnSpPr>
          <p:spPr>
            <a:xfrm>
              <a:off x="9784208" y="2209178"/>
              <a:ext cx="831635" cy="395039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9" name="Straight Arrow Connector 898">
              <a:extLst>
                <a:ext uri="{FF2B5EF4-FFF2-40B4-BE49-F238E27FC236}">
                  <a16:creationId xmlns:a16="http://schemas.microsoft.com/office/drawing/2014/main" id="{DEDC6099-68BD-4C03-8E0F-63C88AAFCF03}"/>
                </a:ext>
              </a:extLst>
            </p:cNvPr>
            <p:cNvCxnSpPr>
              <a:stCxn id="911" idx="3"/>
              <a:endCxn id="875" idx="1"/>
            </p:cNvCxnSpPr>
            <p:nvPr/>
          </p:nvCxnSpPr>
          <p:spPr>
            <a:xfrm>
              <a:off x="9784207" y="2145198"/>
              <a:ext cx="837920" cy="13259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00" name="Group 899">
              <a:extLst>
                <a:ext uri="{FF2B5EF4-FFF2-40B4-BE49-F238E27FC236}">
                  <a16:creationId xmlns:a16="http://schemas.microsoft.com/office/drawing/2014/main" id="{509BDE54-64C8-4827-8211-826489E8AEC9}"/>
                </a:ext>
              </a:extLst>
            </p:cNvPr>
            <p:cNvGrpSpPr/>
            <p:nvPr/>
          </p:nvGrpSpPr>
          <p:grpSpPr>
            <a:xfrm>
              <a:off x="9519162" y="745662"/>
              <a:ext cx="274320" cy="256032"/>
              <a:chOff x="-9168" y="976137"/>
              <a:chExt cx="699767" cy="632855"/>
            </a:xfrm>
          </p:grpSpPr>
          <p:sp>
            <p:nvSpPr>
              <p:cNvPr id="901" name="Rectangle 900">
                <a:extLst>
                  <a:ext uri="{FF2B5EF4-FFF2-40B4-BE49-F238E27FC236}">
                    <a16:creationId xmlns:a16="http://schemas.microsoft.com/office/drawing/2014/main" id="{E1DA2124-6EC0-4D3E-90FB-ADB54098F89D}"/>
                  </a:ext>
                </a:extLst>
              </p:cNvPr>
              <p:cNvSpPr/>
              <p:nvPr/>
            </p:nvSpPr>
            <p:spPr>
              <a:xfrm>
                <a:off x="-7190" y="1132653"/>
                <a:ext cx="697789" cy="156516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2" name="Rectangle 901">
                <a:extLst>
                  <a:ext uri="{FF2B5EF4-FFF2-40B4-BE49-F238E27FC236}">
                    <a16:creationId xmlns:a16="http://schemas.microsoft.com/office/drawing/2014/main" id="{36402E8D-339B-4E96-AEBE-E328019A7843}"/>
                  </a:ext>
                </a:extLst>
              </p:cNvPr>
              <p:cNvSpPr/>
              <p:nvPr/>
            </p:nvSpPr>
            <p:spPr>
              <a:xfrm>
                <a:off x="-7190" y="976137"/>
                <a:ext cx="697789" cy="156516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3" name="Rectangle 902">
                <a:extLst>
                  <a:ext uri="{FF2B5EF4-FFF2-40B4-BE49-F238E27FC236}">
                    <a16:creationId xmlns:a16="http://schemas.microsoft.com/office/drawing/2014/main" id="{A6A03F94-55C8-423E-A5EB-C688BDFF7E38}"/>
                  </a:ext>
                </a:extLst>
              </p:cNvPr>
              <p:cNvSpPr/>
              <p:nvPr/>
            </p:nvSpPr>
            <p:spPr>
              <a:xfrm>
                <a:off x="-9168" y="1132653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4" name="Rectangle 903">
                <a:extLst>
                  <a:ext uri="{FF2B5EF4-FFF2-40B4-BE49-F238E27FC236}">
                    <a16:creationId xmlns:a16="http://schemas.microsoft.com/office/drawing/2014/main" id="{F5598207-9457-4FE7-B2BE-5C2DBF89D911}"/>
                  </a:ext>
                </a:extLst>
              </p:cNvPr>
              <p:cNvSpPr/>
              <p:nvPr/>
            </p:nvSpPr>
            <p:spPr>
              <a:xfrm>
                <a:off x="-9168" y="976137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5" name="Rectangle 904">
                <a:extLst>
                  <a:ext uri="{FF2B5EF4-FFF2-40B4-BE49-F238E27FC236}">
                    <a16:creationId xmlns:a16="http://schemas.microsoft.com/office/drawing/2014/main" id="{31C085A0-A4CC-4093-BE7B-30CD5D45B566}"/>
                  </a:ext>
                </a:extLst>
              </p:cNvPr>
              <p:cNvSpPr/>
              <p:nvPr/>
            </p:nvSpPr>
            <p:spPr>
              <a:xfrm>
                <a:off x="-7190" y="1452476"/>
                <a:ext cx="697789" cy="156516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6" name="Rectangle 905">
                <a:extLst>
                  <a:ext uri="{FF2B5EF4-FFF2-40B4-BE49-F238E27FC236}">
                    <a16:creationId xmlns:a16="http://schemas.microsoft.com/office/drawing/2014/main" id="{695E69E9-00B4-4F18-9CCD-3B0E62295D8A}"/>
                  </a:ext>
                </a:extLst>
              </p:cNvPr>
              <p:cNvSpPr/>
              <p:nvPr/>
            </p:nvSpPr>
            <p:spPr>
              <a:xfrm>
                <a:off x="-7190" y="1295960"/>
                <a:ext cx="697789" cy="156516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7" name="Rectangle 906">
                <a:extLst>
                  <a:ext uri="{FF2B5EF4-FFF2-40B4-BE49-F238E27FC236}">
                    <a16:creationId xmlns:a16="http://schemas.microsoft.com/office/drawing/2014/main" id="{6C1F6A81-F10F-4E1E-8664-38EB8E70ECF8}"/>
                  </a:ext>
                </a:extLst>
              </p:cNvPr>
              <p:cNvSpPr/>
              <p:nvPr/>
            </p:nvSpPr>
            <p:spPr>
              <a:xfrm>
                <a:off x="-9168" y="1452476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8" name="Rectangle 907">
                <a:extLst>
                  <a:ext uri="{FF2B5EF4-FFF2-40B4-BE49-F238E27FC236}">
                    <a16:creationId xmlns:a16="http://schemas.microsoft.com/office/drawing/2014/main" id="{E3EF32E2-B745-4A5B-A4CF-34C0CA7918A4}"/>
                  </a:ext>
                </a:extLst>
              </p:cNvPr>
              <p:cNvSpPr/>
              <p:nvPr/>
            </p:nvSpPr>
            <p:spPr>
              <a:xfrm>
                <a:off x="-9168" y="1295960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909" name="Group 908">
              <a:extLst>
                <a:ext uri="{FF2B5EF4-FFF2-40B4-BE49-F238E27FC236}">
                  <a16:creationId xmlns:a16="http://schemas.microsoft.com/office/drawing/2014/main" id="{5B53F819-686E-4EBA-8A4F-3C4331A69A09}"/>
                </a:ext>
              </a:extLst>
            </p:cNvPr>
            <p:cNvGrpSpPr/>
            <p:nvPr/>
          </p:nvGrpSpPr>
          <p:grpSpPr>
            <a:xfrm>
              <a:off x="9509887" y="2113207"/>
              <a:ext cx="274320" cy="320040"/>
              <a:chOff x="-9767" y="2195965"/>
              <a:chExt cx="699916" cy="782921"/>
            </a:xfrm>
          </p:grpSpPr>
          <p:sp>
            <p:nvSpPr>
              <p:cNvPr id="910" name="Rectangle 909">
                <a:extLst>
                  <a:ext uri="{FF2B5EF4-FFF2-40B4-BE49-F238E27FC236}">
                    <a16:creationId xmlns:a16="http://schemas.microsoft.com/office/drawing/2014/main" id="{BDC01315-7E1C-4722-8ABC-8B25544D191C}"/>
                  </a:ext>
                </a:extLst>
              </p:cNvPr>
              <p:cNvSpPr/>
              <p:nvPr/>
            </p:nvSpPr>
            <p:spPr>
              <a:xfrm>
                <a:off x="-7640" y="2352481"/>
                <a:ext cx="697789" cy="156516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1" name="Rectangle 910">
                <a:extLst>
                  <a:ext uri="{FF2B5EF4-FFF2-40B4-BE49-F238E27FC236}">
                    <a16:creationId xmlns:a16="http://schemas.microsoft.com/office/drawing/2014/main" id="{7874FC9C-1F0B-4E48-ABAC-24EA43BD4558}"/>
                  </a:ext>
                </a:extLst>
              </p:cNvPr>
              <p:cNvSpPr/>
              <p:nvPr/>
            </p:nvSpPr>
            <p:spPr>
              <a:xfrm>
                <a:off x="-7640" y="2195965"/>
                <a:ext cx="697789" cy="156516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2" name="Rectangle 911">
                <a:extLst>
                  <a:ext uri="{FF2B5EF4-FFF2-40B4-BE49-F238E27FC236}">
                    <a16:creationId xmlns:a16="http://schemas.microsoft.com/office/drawing/2014/main" id="{C7524A03-161E-4270-AB33-AFC72E7161BA}"/>
                  </a:ext>
                </a:extLst>
              </p:cNvPr>
              <p:cNvSpPr/>
              <p:nvPr/>
            </p:nvSpPr>
            <p:spPr>
              <a:xfrm>
                <a:off x="-7640" y="2665514"/>
                <a:ext cx="697789" cy="15651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3" name="Rectangle 912">
                <a:extLst>
                  <a:ext uri="{FF2B5EF4-FFF2-40B4-BE49-F238E27FC236}">
                    <a16:creationId xmlns:a16="http://schemas.microsoft.com/office/drawing/2014/main" id="{1FCAEA7C-9420-4628-9BE6-E6E5F8887062}"/>
                  </a:ext>
                </a:extLst>
              </p:cNvPr>
              <p:cNvSpPr/>
              <p:nvPr/>
            </p:nvSpPr>
            <p:spPr>
              <a:xfrm>
                <a:off x="-7640" y="2508998"/>
                <a:ext cx="697789" cy="156516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4" name="Rectangle 913">
                <a:extLst>
                  <a:ext uri="{FF2B5EF4-FFF2-40B4-BE49-F238E27FC236}">
                    <a16:creationId xmlns:a16="http://schemas.microsoft.com/office/drawing/2014/main" id="{20F9C560-B1D3-4873-9EFC-D9B48314B2E8}"/>
                  </a:ext>
                </a:extLst>
              </p:cNvPr>
              <p:cNvSpPr/>
              <p:nvPr/>
            </p:nvSpPr>
            <p:spPr>
              <a:xfrm>
                <a:off x="-9618" y="2352481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5" name="Rectangle 914">
                <a:extLst>
                  <a:ext uri="{FF2B5EF4-FFF2-40B4-BE49-F238E27FC236}">
                    <a16:creationId xmlns:a16="http://schemas.microsoft.com/office/drawing/2014/main" id="{EEF71911-4656-4B63-97F2-E6EA1388DCD2}"/>
                  </a:ext>
                </a:extLst>
              </p:cNvPr>
              <p:cNvSpPr/>
              <p:nvPr/>
            </p:nvSpPr>
            <p:spPr>
              <a:xfrm>
                <a:off x="-9618" y="2195965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6" name="Rectangle 915">
                <a:extLst>
                  <a:ext uri="{FF2B5EF4-FFF2-40B4-BE49-F238E27FC236}">
                    <a16:creationId xmlns:a16="http://schemas.microsoft.com/office/drawing/2014/main" id="{4A255940-8449-47BF-ABE9-9F84B9FD89E0}"/>
                  </a:ext>
                </a:extLst>
              </p:cNvPr>
              <p:cNvSpPr/>
              <p:nvPr/>
            </p:nvSpPr>
            <p:spPr>
              <a:xfrm>
                <a:off x="-9618" y="2665514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7" name="Rectangle 916">
                <a:extLst>
                  <a:ext uri="{FF2B5EF4-FFF2-40B4-BE49-F238E27FC236}">
                    <a16:creationId xmlns:a16="http://schemas.microsoft.com/office/drawing/2014/main" id="{23424702-E1F8-4DB8-931F-8709DB45F96B}"/>
                  </a:ext>
                </a:extLst>
              </p:cNvPr>
              <p:cNvSpPr/>
              <p:nvPr/>
            </p:nvSpPr>
            <p:spPr>
              <a:xfrm>
                <a:off x="-9618" y="2508998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8" name="Rectangle 917">
                <a:extLst>
                  <a:ext uri="{FF2B5EF4-FFF2-40B4-BE49-F238E27FC236}">
                    <a16:creationId xmlns:a16="http://schemas.microsoft.com/office/drawing/2014/main" id="{F62ABE00-CD17-4A0C-B1C9-7419C302E8B5}"/>
                  </a:ext>
                </a:extLst>
              </p:cNvPr>
              <p:cNvSpPr/>
              <p:nvPr/>
            </p:nvSpPr>
            <p:spPr>
              <a:xfrm>
                <a:off x="-7789" y="2822370"/>
                <a:ext cx="697789" cy="15651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9" name="Rectangle 918">
                <a:extLst>
                  <a:ext uri="{FF2B5EF4-FFF2-40B4-BE49-F238E27FC236}">
                    <a16:creationId xmlns:a16="http://schemas.microsoft.com/office/drawing/2014/main" id="{2E8BBA4D-8966-40E1-A088-00ACB57C2475}"/>
                  </a:ext>
                </a:extLst>
              </p:cNvPr>
              <p:cNvSpPr/>
              <p:nvPr/>
            </p:nvSpPr>
            <p:spPr>
              <a:xfrm>
                <a:off x="-9767" y="2822370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920" name="Group 919">
              <a:extLst>
                <a:ext uri="{FF2B5EF4-FFF2-40B4-BE49-F238E27FC236}">
                  <a16:creationId xmlns:a16="http://schemas.microsoft.com/office/drawing/2014/main" id="{9197B9AE-76DC-4ED1-9879-99A2C5B10FD8}"/>
                </a:ext>
              </a:extLst>
            </p:cNvPr>
            <p:cNvGrpSpPr/>
            <p:nvPr/>
          </p:nvGrpSpPr>
          <p:grpSpPr>
            <a:xfrm>
              <a:off x="9509887" y="3360465"/>
              <a:ext cx="274320" cy="128016"/>
              <a:chOff x="-10297" y="3581792"/>
              <a:chExt cx="699767" cy="313032"/>
            </a:xfrm>
          </p:grpSpPr>
          <p:sp>
            <p:nvSpPr>
              <p:cNvPr id="921" name="Rectangle 920">
                <a:extLst>
                  <a:ext uri="{FF2B5EF4-FFF2-40B4-BE49-F238E27FC236}">
                    <a16:creationId xmlns:a16="http://schemas.microsoft.com/office/drawing/2014/main" id="{2F215224-687B-455D-90C5-416EEB05AD96}"/>
                  </a:ext>
                </a:extLst>
              </p:cNvPr>
              <p:cNvSpPr/>
              <p:nvPr/>
            </p:nvSpPr>
            <p:spPr>
              <a:xfrm>
                <a:off x="-8319" y="3738308"/>
                <a:ext cx="697789" cy="156516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22" name="Rectangle 921">
                <a:extLst>
                  <a:ext uri="{FF2B5EF4-FFF2-40B4-BE49-F238E27FC236}">
                    <a16:creationId xmlns:a16="http://schemas.microsoft.com/office/drawing/2014/main" id="{9396A948-6B0B-441A-A520-9038B39A79F8}"/>
                  </a:ext>
                </a:extLst>
              </p:cNvPr>
              <p:cNvSpPr/>
              <p:nvPr/>
            </p:nvSpPr>
            <p:spPr>
              <a:xfrm>
                <a:off x="-8319" y="3581792"/>
                <a:ext cx="697789" cy="156516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23" name="Rectangle 922">
                <a:extLst>
                  <a:ext uri="{FF2B5EF4-FFF2-40B4-BE49-F238E27FC236}">
                    <a16:creationId xmlns:a16="http://schemas.microsoft.com/office/drawing/2014/main" id="{1590C6D1-5781-4089-9583-F1FC6F972FC8}"/>
                  </a:ext>
                </a:extLst>
              </p:cNvPr>
              <p:cNvSpPr/>
              <p:nvPr/>
            </p:nvSpPr>
            <p:spPr>
              <a:xfrm>
                <a:off x="-10297" y="3738308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24" name="Rectangle 923">
                <a:extLst>
                  <a:ext uri="{FF2B5EF4-FFF2-40B4-BE49-F238E27FC236}">
                    <a16:creationId xmlns:a16="http://schemas.microsoft.com/office/drawing/2014/main" id="{01410E8B-5C67-4AA5-B3EA-10832D987F90}"/>
                  </a:ext>
                </a:extLst>
              </p:cNvPr>
              <p:cNvSpPr/>
              <p:nvPr/>
            </p:nvSpPr>
            <p:spPr>
              <a:xfrm>
                <a:off x="-10297" y="3581792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925" name="Group 924">
              <a:extLst>
                <a:ext uri="{FF2B5EF4-FFF2-40B4-BE49-F238E27FC236}">
                  <a16:creationId xmlns:a16="http://schemas.microsoft.com/office/drawing/2014/main" id="{CCAE95DA-F979-42F1-B66D-36C360703DF3}"/>
                </a:ext>
              </a:extLst>
            </p:cNvPr>
            <p:cNvGrpSpPr/>
            <p:nvPr/>
          </p:nvGrpSpPr>
          <p:grpSpPr>
            <a:xfrm>
              <a:off x="9519654" y="5979712"/>
              <a:ext cx="274320" cy="320040"/>
              <a:chOff x="0" y="5935208"/>
              <a:chExt cx="700298" cy="787009"/>
            </a:xfrm>
          </p:grpSpPr>
          <p:sp>
            <p:nvSpPr>
              <p:cNvPr id="926" name="Rectangle 925">
                <a:extLst>
                  <a:ext uri="{FF2B5EF4-FFF2-40B4-BE49-F238E27FC236}">
                    <a16:creationId xmlns:a16="http://schemas.microsoft.com/office/drawing/2014/main" id="{725CB95C-3A0C-4B4F-A385-260340E8571E}"/>
                  </a:ext>
                </a:extLst>
              </p:cNvPr>
              <p:cNvSpPr/>
              <p:nvPr/>
            </p:nvSpPr>
            <p:spPr>
              <a:xfrm>
                <a:off x="2509" y="6091725"/>
                <a:ext cx="697789" cy="15651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27" name="Rectangle 926">
                <a:extLst>
                  <a:ext uri="{FF2B5EF4-FFF2-40B4-BE49-F238E27FC236}">
                    <a16:creationId xmlns:a16="http://schemas.microsoft.com/office/drawing/2014/main" id="{6CAD5F5C-1FEC-4783-A088-381657BE2C01}"/>
                  </a:ext>
                </a:extLst>
              </p:cNvPr>
              <p:cNvSpPr/>
              <p:nvPr/>
            </p:nvSpPr>
            <p:spPr>
              <a:xfrm>
                <a:off x="2509" y="5935208"/>
                <a:ext cx="697789" cy="156516"/>
              </a:xfrm>
              <a:prstGeom prst="rect">
                <a:avLst/>
              </a:prstGeom>
              <a:solidFill>
                <a:srgbClr val="7030A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28" name="Rectangle 927">
                <a:extLst>
                  <a:ext uri="{FF2B5EF4-FFF2-40B4-BE49-F238E27FC236}">
                    <a16:creationId xmlns:a16="http://schemas.microsoft.com/office/drawing/2014/main" id="{76AFB1FB-FA17-4AA2-A742-3D35F0D0FF4D}"/>
                  </a:ext>
                </a:extLst>
              </p:cNvPr>
              <p:cNvSpPr/>
              <p:nvPr/>
            </p:nvSpPr>
            <p:spPr>
              <a:xfrm>
                <a:off x="2509" y="6248242"/>
                <a:ext cx="697789" cy="156516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29" name="Rectangle 928">
                <a:extLst>
                  <a:ext uri="{FF2B5EF4-FFF2-40B4-BE49-F238E27FC236}">
                    <a16:creationId xmlns:a16="http://schemas.microsoft.com/office/drawing/2014/main" id="{062433EE-A4CA-4DD1-9E55-FB98206EB298}"/>
                  </a:ext>
                </a:extLst>
              </p:cNvPr>
              <p:cNvSpPr/>
              <p:nvPr/>
            </p:nvSpPr>
            <p:spPr>
              <a:xfrm>
                <a:off x="531" y="6091725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0" name="Rectangle 929">
                <a:extLst>
                  <a:ext uri="{FF2B5EF4-FFF2-40B4-BE49-F238E27FC236}">
                    <a16:creationId xmlns:a16="http://schemas.microsoft.com/office/drawing/2014/main" id="{33945522-A7D0-44D5-9523-5D66BB920E82}"/>
                  </a:ext>
                </a:extLst>
              </p:cNvPr>
              <p:cNvSpPr/>
              <p:nvPr/>
            </p:nvSpPr>
            <p:spPr>
              <a:xfrm>
                <a:off x="531" y="5935208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1" name="Rectangle 930">
                <a:extLst>
                  <a:ext uri="{FF2B5EF4-FFF2-40B4-BE49-F238E27FC236}">
                    <a16:creationId xmlns:a16="http://schemas.microsoft.com/office/drawing/2014/main" id="{0EFEA336-13FB-47D1-A81E-915319E5D581}"/>
                  </a:ext>
                </a:extLst>
              </p:cNvPr>
              <p:cNvSpPr/>
              <p:nvPr/>
            </p:nvSpPr>
            <p:spPr>
              <a:xfrm>
                <a:off x="531" y="6248242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2" name="Rectangle 931">
                <a:extLst>
                  <a:ext uri="{FF2B5EF4-FFF2-40B4-BE49-F238E27FC236}">
                    <a16:creationId xmlns:a16="http://schemas.microsoft.com/office/drawing/2014/main" id="{3D315B81-D871-4FE3-871C-B5526F45E195}"/>
                  </a:ext>
                </a:extLst>
              </p:cNvPr>
              <p:cNvSpPr/>
              <p:nvPr/>
            </p:nvSpPr>
            <p:spPr>
              <a:xfrm>
                <a:off x="1978" y="6565701"/>
                <a:ext cx="697789" cy="156516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3" name="Rectangle 932">
                <a:extLst>
                  <a:ext uri="{FF2B5EF4-FFF2-40B4-BE49-F238E27FC236}">
                    <a16:creationId xmlns:a16="http://schemas.microsoft.com/office/drawing/2014/main" id="{3F4EC9F8-3895-4A41-9192-470D6AE13223}"/>
                  </a:ext>
                </a:extLst>
              </p:cNvPr>
              <p:cNvSpPr/>
              <p:nvPr/>
            </p:nvSpPr>
            <p:spPr>
              <a:xfrm>
                <a:off x="1978" y="6409185"/>
                <a:ext cx="697789" cy="156516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4" name="Rectangle 933">
                <a:extLst>
                  <a:ext uri="{FF2B5EF4-FFF2-40B4-BE49-F238E27FC236}">
                    <a16:creationId xmlns:a16="http://schemas.microsoft.com/office/drawing/2014/main" id="{65AF5B13-EDD2-40D0-8551-BA5AEE654E47}"/>
                  </a:ext>
                </a:extLst>
              </p:cNvPr>
              <p:cNvSpPr/>
              <p:nvPr/>
            </p:nvSpPr>
            <p:spPr>
              <a:xfrm>
                <a:off x="0" y="6565701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5" name="Rectangle 934">
                <a:extLst>
                  <a:ext uri="{FF2B5EF4-FFF2-40B4-BE49-F238E27FC236}">
                    <a16:creationId xmlns:a16="http://schemas.microsoft.com/office/drawing/2014/main" id="{37F9413C-AABF-44A2-9EE0-4BAA9B141C65}"/>
                  </a:ext>
                </a:extLst>
              </p:cNvPr>
              <p:cNvSpPr/>
              <p:nvPr/>
            </p:nvSpPr>
            <p:spPr>
              <a:xfrm>
                <a:off x="0" y="6409185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936" name="Group 935">
              <a:extLst>
                <a:ext uri="{FF2B5EF4-FFF2-40B4-BE49-F238E27FC236}">
                  <a16:creationId xmlns:a16="http://schemas.microsoft.com/office/drawing/2014/main" id="{972A990F-3181-49EB-8D14-B9F5B75DF403}"/>
                </a:ext>
              </a:extLst>
            </p:cNvPr>
            <p:cNvGrpSpPr/>
            <p:nvPr/>
          </p:nvGrpSpPr>
          <p:grpSpPr>
            <a:xfrm>
              <a:off x="10622486" y="2308360"/>
              <a:ext cx="274320" cy="192024"/>
              <a:chOff x="1503507" y="3584988"/>
              <a:chExt cx="699767" cy="469550"/>
            </a:xfrm>
          </p:grpSpPr>
          <p:sp>
            <p:nvSpPr>
              <p:cNvPr id="937" name="Rectangle 936">
                <a:extLst>
                  <a:ext uri="{FF2B5EF4-FFF2-40B4-BE49-F238E27FC236}">
                    <a16:creationId xmlns:a16="http://schemas.microsoft.com/office/drawing/2014/main" id="{AC34643B-B414-4924-8F88-E816C76DF7A0}"/>
                  </a:ext>
                </a:extLst>
              </p:cNvPr>
              <p:cNvSpPr/>
              <p:nvPr/>
            </p:nvSpPr>
            <p:spPr>
              <a:xfrm>
                <a:off x="1505485" y="3741506"/>
                <a:ext cx="697789" cy="156516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8" name="Rectangle 937">
                <a:extLst>
                  <a:ext uri="{FF2B5EF4-FFF2-40B4-BE49-F238E27FC236}">
                    <a16:creationId xmlns:a16="http://schemas.microsoft.com/office/drawing/2014/main" id="{B93DACCC-C625-493B-B7A2-8A606C99636E}"/>
                  </a:ext>
                </a:extLst>
              </p:cNvPr>
              <p:cNvSpPr/>
              <p:nvPr/>
            </p:nvSpPr>
            <p:spPr>
              <a:xfrm>
                <a:off x="1505485" y="3584988"/>
                <a:ext cx="697789" cy="156516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9" name="Rectangle 938">
                <a:extLst>
                  <a:ext uri="{FF2B5EF4-FFF2-40B4-BE49-F238E27FC236}">
                    <a16:creationId xmlns:a16="http://schemas.microsoft.com/office/drawing/2014/main" id="{DEAD9BDE-1BB5-48D7-B876-B9BDE2AFBE85}"/>
                  </a:ext>
                </a:extLst>
              </p:cNvPr>
              <p:cNvSpPr/>
              <p:nvPr/>
            </p:nvSpPr>
            <p:spPr>
              <a:xfrm>
                <a:off x="1505485" y="3898022"/>
                <a:ext cx="697789" cy="156516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0" name="Rectangle 939">
                <a:extLst>
                  <a:ext uri="{FF2B5EF4-FFF2-40B4-BE49-F238E27FC236}">
                    <a16:creationId xmlns:a16="http://schemas.microsoft.com/office/drawing/2014/main" id="{2D08A1D8-43D4-49C7-B949-05C0FCB195BD}"/>
                  </a:ext>
                </a:extLst>
              </p:cNvPr>
              <p:cNvSpPr/>
              <p:nvPr/>
            </p:nvSpPr>
            <p:spPr>
              <a:xfrm>
                <a:off x="1503507" y="3741506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1" name="Rectangle 940">
                <a:extLst>
                  <a:ext uri="{FF2B5EF4-FFF2-40B4-BE49-F238E27FC236}">
                    <a16:creationId xmlns:a16="http://schemas.microsoft.com/office/drawing/2014/main" id="{10B14950-EFFF-4AB7-934D-9C6F28617FD4}"/>
                  </a:ext>
                </a:extLst>
              </p:cNvPr>
              <p:cNvSpPr/>
              <p:nvPr/>
            </p:nvSpPr>
            <p:spPr>
              <a:xfrm>
                <a:off x="1503507" y="3584988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2" name="Rectangle 941">
                <a:extLst>
                  <a:ext uri="{FF2B5EF4-FFF2-40B4-BE49-F238E27FC236}">
                    <a16:creationId xmlns:a16="http://schemas.microsoft.com/office/drawing/2014/main" id="{7AFF853C-6A1D-4B4D-B78A-8BF0421DB8A5}"/>
                  </a:ext>
                </a:extLst>
              </p:cNvPr>
              <p:cNvSpPr/>
              <p:nvPr/>
            </p:nvSpPr>
            <p:spPr>
              <a:xfrm>
                <a:off x="1503507" y="3898022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943" name="Straight Arrow Connector 942">
              <a:extLst>
                <a:ext uri="{FF2B5EF4-FFF2-40B4-BE49-F238E27FC236}">
                  <a16:creationId xmlns:a16="http://schemas.microsoft.com/office/drawing/2014/main" id="{0C8249A0-2EEA-4F5D-BC16-E96FC655D2DB}"/>
                </a:ext>
              </a:extLst>
            </p:cNvPr>
            <p:cNvCxnSpPr>
              <a:stCxn id="921" idx="3"/>
              <a:endCxn id="941" idx="1"/>
            </p:cNvCxnSpPr>
            <p:nvPr/>
          </p:nvCxnSpPr>
          <p:spPr>
            <a:xfrm flipV="1">
              <a:off x="9784208" y="2340365"/>
              <a:ext cx="838279" cy="111611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4" name="Straight Arrow Connector 943">
              <a:extLst>
                <a:ext uri="{FF2B5EF4-FFF2-40B4-BE49-F238E27FC236}">
                  <a16:creationId xmlns:a16="http://schemas.microsoft.com/office/drawing/2014/main" id="{6803517F-84AC-4CEB-A0FB-C663DF172C0A}"/>
                </a:ext>
              </a:extLst>
            </p:cNvPr>
            <p:cNvCxnSpPr>
              <a:stCxn id="928" idx="3"/>
              <a:endCxn id="940" idx="1"/>
            </p:cNvCxnSpPr>
            <p:nvPr/>
          </p:nvCxnSpPr>
          <p:spPr>
            <a:xfrm flipV="1">
              <a:off x="9793974" y="2404374"/>
              <a:ext cx="828512" cy="373445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5" name="Straight Arrow Connector 944">
              <a:extLst>
                <a:ext uri="{FF2B5EF4-FFF2-40B4-BE49-F238E27FC236}">
                  <a16:creationId xmlns:a16="http://schemas.microsoft.com/office/drawing/2014/main" id="{CD49BF97-6558-4759-B1AA-8250E2BD973A}"/>
                </a:ext>
              </a:extLst>
            </p:cNvPr>
            <p:cNvCxnSpPr>
              <a:stCxn id="932" idx="3"/>
              <a:endCxn id="942" idx="1"/>
            </p:cNvCxnSpPr>
            <p:nvPr/>
          </p:nvCxnSpPr>
          <p:spPr>
            <a:xfrm flipV="1">
              <a:off x="9793766" y="2468380"/>
              <a:ext cx="828720" cy="379954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6" name="Group 945">
              <a:extLst>
                <a:ext uri="{FF2B5EF4-FFF2-40B4-BE49-F238E27FC236}">
                  <a16:creationId xmlns:a16="http://schemas.microsoft.com/office/drawing/2014/main" id="{8D1BE396-AB2F-4BFB-9086-B8D8910CF7B9}"/>
                </a:ext>
              </a:extLst>
            </p:cNvPr>
            <p:cNvGrpSpPr/>
            <p:nvPr/>
          </p:nvGrpSpPr>
          <p:grpSpPr>
            <a:xfrm>
              <a:off x="10615842" y="6193831"/>
              <a:ext cx="274320" cy="192024"/>
              <a:chOff x="1501532" y="5950339"/>
              <a:chExt cx="699763" cy="469550"/>
            </a:xfrm>
          </p:grpSpPr>
          <p:sp>
            <p:nvSpPr>
              <p:cNvPr id="947" name="Rectangle 946">
                <a:extLst>
                  <a:ext uri="{FF2B5EF4-FFF2-40B4-BE49-F238E27FC236}">
                    <a16:creationId xmlns:a16="http://schemas.microsoft.com/office/drawing/2014/main" id="{50F6433B-FCF3-46DC-92FC-62A2E0CA6424}"/>
                  </a:ext>
                </a:extLst>
              </p:cNvPr>
              <p:cNvSpPr/>
              <p:nvPr/>
            </p:nvSpPr>
            <p:spPr>
              <a:xfrm>
                <a:off x="1503506" y="6106856"/>
                <a:ext cx="697789" cy="156516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8" name="Rectangle 947">
                <a:extLst>
                  <a:ext uri="{FF2B5EF4-FFF2-40B4-BE49-F238E27FC236}">
                    <a16:creationId xmlns:a16="http://schemas.microsoft.com/office/drawing/2014/main" id="{0FC997A5-0DC1-4366-A805-F651A67BBFEE}"/>
                  </a:ext>
                </a:extLst>
              </p:cNvPr>
              <p:cNvSpPr/>
              <p:nvPr/>
            </p:nvSpPr>
            <p:spPr>
              <a:xfrm>
                <a:off x="1503506" y="5950339"/>
                <a:ext cx="697789" cy="156516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9" name="Rectangle 948">
                <a:extLst>
                  <a:ext uri="{FF2B5EF4-FFF2-40B4-BE49-F238E27FC236}">
                    <a16:creationId xmlns:a16="http://schemas.microsoft.com/office/drawing/2014/main" id="{35061E16-99EC-47FF-989C-708C4F8B7415}"/>
                  </a:ext>
                </a:extLst>
              </p:cNvPr>
              <p:cNvSpPr/>
              <p:nvPr/>
            </p:nvSpPr>
            <p:spPr>
              <a:xfrm>
                <a:off x="1503506" y="6263373"/>
                <a:ext cx="697789" cy="156516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0" name="Rectangle 949">
                <a:extLst>
                  <a:ext uri="{FF2B5EF4-FFF2-40B4-BE49-F238E27FC236}">
                    <a16:creationId xmlns:a16="http://schemas.microsoft.com/office/drawing/2014/main" id="{4CEF02A4-B4D5-48D4-9555-B4D83C6DF535}"/>
                  </a:ext>
                </a:extLst>
              </p:cNvPr>
              <p:cNvSpPr/>
              <p:nvPr/>
            </p:nvSpPr>
            <p:spPr>
              <a:xfrm>
                <a:off x="1501532" y="6106856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1" name="Rectangle 950">
                <a:extLst>
                  <a:ext uri="{FF2B5EF4-FFF2-40B4-BE49-F238E27FC236}">
                    <a16:creationId xmlns:a16="http://schemas.microsoft.com/office/drawing/2014/main" id="{F92D68B7-259C-4407-93C8-5DB3C4E16E20}"/>
                  </a:ext>
                </a:extLst>
              </p:cNvPr>
              <p:cNvSpPr/>
              <p:nvPr/>
            </p:nvSpPr>
            <p:spPr>
              <a:xfrm>
                <a:off x="1501532" y="5950339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2" name="Rectangle 951">
                <a:extLst>
                  <a:ext uri="{FF2B5EF4-FFF2-40B4-BE49-F238E27FC236}">
                    <a16:creationId xmlns:a16="http://schemas.microsoft.com/office/drawing/2014/main" id="{7C5E55DE-489F-4235-A6EC-B65BB890F107}"/>
                  </a:ext>
                </a:extLst>
              </p:cNvPr>
              <p:cNvSpPr/>
              <p:nvPr/>
            </p:nvSpPr>
            <p:spPr>
              <a:xfrm>
                <a:off x="1501532" y="6263373"/>
                <a:ext cx="348894" cy="1565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953" name="Straight Arrow Connector 952">
              <a:extLst>
                <a:ext uri="{FF2B5EF4-FFF2-40B4-BE49-F238E27FC236}">
                  <a16:creationId xmlns:a16="http://schemas.microsoft.com/office/drawing/2014/main" id="{6B5A7B0D-B2EF-463F-AE21-E2622AF7CFAC}"/>
                </a:ext>
              </a:extLst>
            </p:cNvPr>
            <p:cNvCxnSpPr>
              <a:stCxn id="922" idx="3"/>
              <a:endCxn id="951" idx="1"/>
            </p:cNvCxnSpPr>
            <p:nvPr/>
          </p:nvCxnSpPr>
          <p:spPr>
            <a:xfrm>
              <a:off x="9784208" y="3392469"/>
              <a:ext cx="831635" cy="28333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4" name="Straight Arrow Connector 953">
              <a:extLst>
                <a:ext uri="{FF2B5EF4-FFF2-40B4-BE49-F238E27FC236}">
                  <a16:creationId xmlns:a16="http://schemas.microsoft.com/office/drawing/2014/main" id="{EB05B797-B8DD-4AF5-BEF7-B7DCF4727AB9}"/>
                </a:ext>
              </a:extLst>
            </p:cNvPr>
            <p:cNvCxnSpPr>
              <a:stCxn id="851" idx="3"/>
              <a:endCxn id="950" idx="1"/>
            </p:cNvCxnSpPr>
            <p:nvPr/>
          </p:nvCxnSpPr>
          <p:spPr>
            <a:xfrm>
              <a:off x="9789214" y="4939529"/>
              <a:ext cx="826629" cy="135031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5" name="Straight Arrow Connector 954">
              <a:extLst>
                <a:ext uri="{FF2B5EF4-FFF2-40B4-BE49-F238E27FC236}">
                  <a16:creationId xmlns:a16="http://schemas.microsoft.com/office/drawing/2014/main" id="{86B578EB-53EC-4538-B8C9-A82761180F98}"/>
                </a:ext>
              </a:extLst>
            </p:cNvPr>
            <p:cNvCxnSpPr>
              <a:stCxn id="933" idx="3"/>
              <a:endCxn id="952" idx="1"/>
            </p:cNvCxnSpPr>
            <p:nvPr/>
          </p:nvCxnSpPr>
          <p:spPr>
            <a:xfrm>
              <a:off x="9793766" y="6204281"/>
              <a:ext cx="822076" cy="14957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6" name="Group 955">
              <a:extLst>
                <a:ext uri="{FF2B5EF4-FFF2-40B4-BE49-F238E27FC236}">
                  <a16:creationId xmlns:a16="http://schemas.microsoft.com/office/drawing/2014/main" id="{366E839D-BC8D-42BA-9369-FA2D29F4C84F}"/>
                </a:ext>
              </a:extLst>
            </p:cNvPr>
            <p:cNvGrpSpPr/>
            <p:nvPr/>
          </p:nvGrpSpPr>
          <p:grpSpPr>
            <a:xfrm>
              <a:off x="10615454" y="4863107"/>
              <a:ext cx="274320" cy="64008"/>
              <a:chOff x="1871392" y="4931652"/>
              <a:chExt cx="274320" cy="64008"/>
            </a:xfrm>
          </p:grpSpPr>
          <p:sp>
            <p:nvSpPr>
              <p:cNvPr id="957" name="Rectangle 956">
                <a:extLst>
                  <a:ext uri="{FF2B5EF4-FFF2-40B4-BE49-F238E27FC236}">
                    <a16:creationId xmlns:a16="http://schemas.microsoft.com/office/drawing/2014/main" id="{48CFED05-B558-4488-8DC4-A8599F90D59D}"/>
                  </a:ext>
                </a:extLst>
              </p:cNvPr>
              <p:cNvSpPr/>
              <p:nvPr/>
            </p:nvSpPr>
            <p:spPr>
              <a:xfrm>
                <a:off x="1872167" y="4931652"/>
                <a:ext cx="273545" cy="6400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8" name="Rectangle 957">
                <a:extLst>
                  <a:ext uri="{FF2B5EF4-FFF2-40B4-BE49-F238E27FC236}">
                    <a16:creationId xmlns:a16="http://schemas.microsoft.com/office/drawing/2014/main" id="{06213009-5D6E-4775-9000-CCEBB8253F30}"/>
                  </a:ext>
                </a:extLst>
              </p:cNvPr>
              <p:cNvSpPr/>
              <p:nvPr/>
            </p:nvSpPr>
            <p:spPr>
              <a:xfrm>
                <a:off x="1871392" y="4931652"/>
                <a:ext cx="136772" cy="6400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959" name="Straight Arrow Connector 958">
              <a:extLst>
                <a:ext uri="{FF2B5EF4-FFF2-40B4-BE49-F238E27FC236}">
                  <a16:creationId xmlns:a16="http://schemas.microsoft.com/office/drawing/2014/main" id="{BDD48AD3-1CD5-4784-B7F0-38238F7E7F83}"/>
                </a:ext>
              </a:extLst>
            </p:cNvPr>
            <p:cNvCxnSpPr>
              <a:stCxn id="918" idx="3"/>
              <a:endCxn id="878" idx="1"/>
            </p:cNvCxnSpPr>
            <p:nvPr/>
          </p:nvCxnSpPr>
          <p:spPr>
            <a:xfrm>
              <a:off x="9784148" y="2401258"/>
              <a:ext cx="831694" cy="242627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6" name="Rectangle 1175">
            <a:extLst>
              <a:ext uri="{FF2B5EF4-FFF2-40B4-BE49-F238E27FC236}">
                <a16:creationId xmlns:a16="http://schemas.microsoft.com/office/drawing/2014/main" id="{2D154803-BE30-4FA6-8469-23D2C5BB6E23}"/>
              </a:ext>
            </a:extLst>
          </p:cNvPr>
          <p:cNvSpPr/>
          <p:nvPr/>
        </p:nvSpPr>
        <p:spPr>
          <a:xfrm>
            <a:off x="5305069" y="661411"/>
            <a:ext cx="1444302" cy="4391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 to all comm</a:t>
            </a:r>
          </a:p>
        </p:txBody>
      </p:sp>
      <p:sp>
        <p:nvSpPr>
          <p:cNvPr id="965" name="Rectangle 964">
            <a:extLst>
              <a:ext uri="{FF2B5EF4-FFF2-40B4-BE49-F238E27FC236}">
                <a16:creationId xmlns:a16="http://schemas.microsoft.com/office/drawing/2014/main" id="{933E7498-6EE2-451E-91A1-601A1F850361}"/>
              </a:ext>
            </a:extLst>
          </p:cNvPr>
          <p:cNvSpPr/>
          <p:nvPr/>
        </p:nvSpPr>
        <p:spPr>
          <a:xfrm flipH="1">
            <a:off x="7534668" y="3753361"/>
            <a:ext cx="1294481" cy="9355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6" name="Rectangle 965">
            <a:extLst>
              <a:ext uri="{FF2B5EF4-FFF2-40B4-BE49-F238E27FC236}">
                <a16:creationId xmlns:a16="http://schemas.microsoft.com/office/drawing/2014/main" id="{DCE03971-5246-4E22-A396-208F9737D878}"/>
              </a:ext>
            </a:extLst>
          </p:cNvPr>
          <p:cNvSpPr/>
          <p:nvPr/>
        </p:nvSpPr>
        <p:spPr>
          <a:xfrm flipH="1">
            <a:off x="7534668" y="4801490"/>
            <a:ext cx="1294481" cy="931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7" name="Rectangle 966">
            <a:extLst>
              <a:ext uri="{FF2B5EF4-FFF2-40B4-BE49-F238E27FC236}">
                <a16:creationId xmlns:a16="http://schemas.microsoft.com/office/drawing/2014/main" id="{44098B60-F5DE-4E6F-B684-2FC18F01AE3B}"/>
              </a:ext>
            </a:extLst>
          </p:cNvPr>
          <p:cNvSpPr/>
          <p:nvPr/>
        </p:nvSpPr>
        <p:spPr>
          <a:xfrm flipH="1">
            <a:off x="7534669" y="5829752"/>
            <a:ext cx="1294481" cy="9513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8" name="Rectangle 967">
            <a:extLst>
              <a:ext uri="{FF2B5EF4-FFF2-40B4-BE49-F238E27FC236}">
                <a16:creationId xmlns:a16="http://schemas.microsoft.com/office/drawing/2014/main" id="{B06065DC-882A-4129-9041-9930A577BF1A}"/>
              </a:ext>
            </a:extLst>
          </p:cNvPr>
          <p:cNvSpPr/>
          <p:nvPr/>
        </p:nvSpPr>
        <p:spPr>
          <a:xfrm flipH="1">
            <a:off x="7542205" y="2718197"/>
            <a:ext cx="1294481" cy="9340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9" name="Rectangle 968">
            <a:extLst>
              <a:ext uri="{FF2B5EF4-FFF2-40B4-BE49-F238E27FC236}">
                <a16:creationId xmlns:a16="http://schemas.microsoft.com/office/drawing/2014/main" id="{9A159A71-A94A-4F3C-B506-DFC67AAEA017}"/>
              </a:ext>
            </a:extLst>
          </p:cNvPr>
          <p:cNvSpPr/>
          <p:nvPr/>
        </p:nvSpPr>
        <p:spPr>
          <a:xfrm flipH="1">
            <a:off x="7535358" y="1674714"/>
            <a:ext cx="1298739" cy="9415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75" name="Group 974">
            <a:extLst>
              <a:ext uri="{FF2B5EF4-FFF2-40B4-BE49-F238E27FC236}">
                <a16:creationId xmlns:a16="http://schemas.microsoft.com/office/drawing/2014/main" id="{3695CAAF-623B-40FF-A011-DCA821795604}"/>
              </a:ext>
            </a:extLst>
          </p:cNvPr>
          <p:cNvGrpSpPr/>
          <p:nvPr/>
        </p:nvGrpSpPr>
        <p:grpSpPr>
          <a:xfrm flipH="1">
            <a:off x="8432351" y="5103088"/>
            <a:ext cx="252572" cy="206243"/>
            <a:chOff x="-4761" y="4708701"/>
            <a:chExt cx="699768" cy="626065"/>
          </a:xfrm>
        </p:grpSpPr>
        <p:sp>
          <p:nvSpPr>
            <p:cNvPr id="1079" name="Rectangle 1078">
              <a:extLst>
                <a:ext uri="{FF2B5EF4-FFF2-40B4-BE49-F238E27FC236}">
                  <a16:creationId xmlns:a16="http://schemas.microsoft.com/office/drawing/2014/main" id="{097D27E5-A2CB-49B1-A657-669FFD1491AA}"/>
                </a:ext>
              </a:extLst>
            </p:cNvPr>
            <p:cNvSpPr/>
            <p:nvPr/>
          </p:nvSpPr>
          <p:spPr>
            <a:xfrm>
              <a:off x="-2782" y="4865218"/>
              <a:ext cx="697789" cy="15651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0" name="Rectangle 1079">
              <a:extLst>
                <a:ext uri="{FF2B5EF4-FFF2-40B4-BE49-F238E27FC236}">
                  <a16:creationId xmlns:a16="http://schemas.microsoft.com/office/drawing/2014/main" id="{92030944-BB24-4E78-A90C-4A16CC4041C6}"/>
                </a:ext>
              </a:extLst>
            </p:cNvPr>
            <p:cNvSpPr/>
            <p:nvPr/>
          </p:nvSpPr>
          <p:spPr>
            <a:xfrm>
              <a:off x="-2782" y="4708701"/>
              <a:ext cx="697789" cy="15651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1" name="Rectangle 1080">
              <a:extLst>
                <a:ext uri="{FF2B5EF4-FFF2-40B4-BE49-F238E27FC236}">
                  <a16:creationId xmlns:a16="http://schemas.microsoft.com/office/drawing/2014/main" id="{77C36922-6F86-4CF5-9080-2A88A3C28E02}"/>
                </a:ext>
              </a:extLst>
            </p:cNvPr>
            <p:cNvSpPr/>
            <p:nvPr/>
          </p:nvSpPr>
          <p:spPr>
            <a:xfrm>
              <a:off x="-2782" y="5178250"/>
              <a:ext cx="697789" cy="15651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198FC450-5D96-4674-8D60-50E0EC913E50}"/>
                </a:ext>
              </a:extLst>
            </p:cNvPr>
            <p:cNvSpPr/>
            <p:nvPr/>
          </p:nvSpPr>
          <p:spPr>
            <a:xfrm>
              <a:off x="-2782" y="5021734"/>
              <a:ext cx="697789" cy="15651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3" name="Rectangle 1082">
              <a:extLst>
                <a:ext uri="{FF2B5EF4-FFF2-40B4-BE49-F238E27FC236}">
                  <a16:creationId xmlns:a16="http://schemas.microsoft.com/office/drawing/2014/main" id="{0C0942B9-795B-4201-8978-9A5A6FF34E12}"/>
                </a:ext>
              </a:extLst>
            </p:cNvPr>
            <p:cNvSpPr/>
            <p:nvPr/>
          </p:nvSpPr>
          <p:spPr>
            <a:xfrm>
              <a:off x="-4761" y="4865218"/>
              <a:ext cx="348894" cy="1565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4" name="Rectangle 1083">
              <a:extLst>
                <a:ext uri="{FF2B5EF4-FFF2-40B4-BE49-F238E27FC236}">
                  <a16:creationId xmlns:a16="http://schemas.microsoft.com/office/drawing/2014/main" id="{18C7CD8B-E6C4-4297-9CDF-E7BD2E10B56B}"/>
                </a:ext>
              </a:extLst>
            </p:cNvPr>
            <p:cNvSpPr/>
            <p:nvPr/>
          </p:nvSpPr>
          <p:spPr>
            <a:xfrm>
              <a:off x="-4761" y="4708701"/>
              <a:ext cx="348894" cy="1565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5" name="Rectangle 1084">
              <a:extLst>
                <a:ext uri="{FF2B5EF4-FFF2-40B4-BE49-F238E27FC236}">
                  <a16:creationId xmlns:a16="http://schemas.microsoft.com/office/drawing/2014/main" id="{5CF51846-E350-4B3C-A185-E653B3B98E61}"/>
                </a:ext>
              </a:extLst>
            </p:cNvPr>
            <p:cNvSpPr/>
            <p:nvPr/>
          </p:nvSpPr>
          <p:spPr>
            <a:xfrm>
              <a:off x="-4761" y="5178250"/>
              <a:ext cx="348894" cy="1565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6" name="Rectangle 1085">
              <a:extLst>
                <a:ext uri="{FF2B5EF4-FFF2-40B4-BE49-F238E27FC236}">
                  <a16:creationId xmlns:a16="http://schemas.microsoft.com/office/drawing/2014/main" id="{20CA4B04-5EAB-4558-B8AC-5178FDA7F9D4}"/>
                </a:ext>
              </a:extLst>
            </p:cNvPr>
            <p:cNvSpPr/>
            <p:nvPr/>
          </p:nvSpPr>
          <p:spPr>
            <a:xfrm>
              <a:off x="-4761" y="5021734"/>
              <a:ext cx="348894" cy="1565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76" name="Group 975">
            <a:extLst>
              <a:ext uri="{FF2B5EF4-FFF2-40B4-BE49-F238E27FC236}">
                <a16:creationId xmlns:a16="http://schemas.microsoft.com/office/drawing/2014/main" id="{38BC4767-1C9E-4E31-BD18-6240F7FA1A10}"/>
              </a:ext>
            </a:extLst>
          </p:cNvPr>
          <p:cNvGrpSpPr/>
          <p:nvPr/>
        </p:nvGrpSpPr>
        <p:grpSpPr>
          <a:xfrm flipH="1">
            <a:off x="7640756" y="1997458"/>
            <a:ext cx="252572" cy="103122"/>
            <a:chOff x="1507458" y="975898"/>
            <a:chExt cx="699767" cy="313032"/>
          </a:xfrm>
        </p:grpSpPr>
        <p:sp>
          <p:nvSpPr>
            <p:cNvPr id="1075" name="Rectangle 1074">
              <a:extLst>
                <a:ext uri="{FF2B5EF4-FFF2-40B4-BE49-F238E27FC236}">
                  <a16:creationId xmlns:a16="http://schemas.microsoft.com/office/drawing/2014/main" id="{58C75F43-412C-4918-B6DC-CF881B41BEA4}"/>
                </a:ext>
              </a:extLst>
            </p:cNvPr>
            <p:cNvSpPr/>
            <p:nvPr/>
          </p:nvSpPr>
          <p:spPr>
            <a:xfrm>
              <a:off x="1509436" y="1132414"/>
              <a:ext cx="697789" cy="156516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6" name="Rectangle 1075">
              <a:extLst>
                <a:ext uri="{FF2B5EF4-FFF2-40B4-BE49-F238E27FC236}">
                  <a16:creationId xmlns:a16="http://schemas.microsoft.com/office/drawing/2014/main" id="{5777F35F-7F5A-47FD-8A1D-7D6BB3BE7CB3}"/>
                </a:ext>
              </a:extLst>
            </p:cNvPr>
            <p:cNvSpPr/>
            <p:nvPr/>
          </p:nvSpPr>
          <p:spPr>
            <a:xfrm>
              <a:off x="1509436" y="975898"/>
              <a:ext cx="697789" cy="156516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7" name="Rectangle 1076">
              <a:extLst>
                <a:ext uri="{FF2B5EF4-FFF2-40B4-BE49-F238E27FC236}">
                  <a16:creationId xmlns:a16="http://schemas.microsoft.com/office/drawing/2014/main" id="{B11724E9-62F9-41E6-A195-8C7A075F555C}"/>
                </a:ext>
              </a:extLst>
            </p:cNvPr>
            <p:cNvSpPr/>
            <p:nvPr/>
          </p:nvSpPr>
          <p:spPr>
            <a:xfrm>
              <a:off x="1507458" y="1132414"/>
              <a:ext cx="348894" cy="1565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8" name="Rectangle 1077">
              <a:extLst>
                <a:ext uri="{FF2B5EF4-FFF2-40B4-BE49-F238E27FC236}">
                  <a16:creationId xmlns:a16="http://schemas.microsoft.com/office/drawing/2014/main" id="{78537E9F-B6B6-4601-8A31-261A9727F887}"/>
                </a:ext>
              </a:extLst>
            </p:cNvPr>
            <p:cNvSpPr/>
            <p:nvPr/>
          </p:nvSpPr>
          <p:spPr>
            <a:xfrm>
              <a:off x="1507458" y="975898"/>
              <a:ext cx="348894" cy="1565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77" name="Group 976">
            <a:extLst>
              <a:ext uri="{FF2B5EF4-FFF2-40B4-BE49-F238E27FC236}">
                <a16:creationId xmlns:a16="http://schemas.microsoft.com/office/drawing/2014/main" id="{AB6FD2E8-B7B0-4C61-9E4C-F5C5ADC2C2C9}"/>
              </a:ext>
            </a:extLst>
          </p:cNvPr>
          <p:cNvGrpSpPr/>
          <p:nvPr/>
        </p:nvGrpSpPr>
        <p:grpSpPr>
          <a:xfrm flipH="1">
            <a:off x="7631358" y="4101433"/>
            <a:ext cx="252572" cy="154682"/>
            <a:chOff x="1505482" y="2196547"/>
            <a:chExt cx="699768" cy="469549"/>
          </a:xfrm>
        </p:grpSpPr>
        <p:sp>
          <p:nvSpPr>
            <p:cNvPr id="1069" name="Rectangle 1068">
              <a:extLst>
                <a:ext uri="{FF2B5EF4-FFF2-40B4-BE49-F238E27FC236}">
                  <a16:creationId xmlns:a16="http://schemas.microsoft.com/office/drawing/2014/main" id="{AE06048C-393A-4A28-A24C-EE60D1B60AB2}"/>
                </a:ext>
              </a:extLst>
            </p:cNvPr>
            <p:cNvSpPr/>
            <p:nvPr/>
          </p:nvSpPr>
          <p:spPr>
            <a:xfrm>
              <a:off x="1507461" y="2353063"/>
              <a:ext cx="697789" cy="15651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0" name="Rectangle 1069">
              <a:extLst>
                <a:ext uri="{FF2B5EF4-FFF2-40B4-BE49-F238E27FC236}">
                  <a16:creationId xmlns:a16="http://schemas.microsoft.com/office/drawing/2014/main" id="{6E2FC346-D177-4F4E-8450-BC82BAF7F866}"/>
                </a:ext>
              </a:extLst>
            </p:cNvPr>
            <p:cNvSpPr/>
            <p:nvPr/>
          </p:nvSpPr>
          <p:spPr>
            <a:xfrm>
              <a:off x="1507461" y="2196547"/>
              <a:ext cx="697789" cy="15651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1" name="Rectangle 1070">
              <a:extLst>
                <a:ext uri="{FF2B5EF4-FFF2-40B4-BE49-F238E27FC236}">
                  <a16:creationId xmlns:a16="http://schemas.microsoft.com/office/drawing/2014/main" id="{07F8A633-8BFD-4D72-8865-3FCC474C9DE5}"/>
                </a:ext>
              </a:extLst>
            </p:cNvPr>
            <p:cNvSpPr/>
            <p:nvPr/>
          </p:nvSpPr>
          <p:spPr>
            <a:xfrm>
              <a:off x="1507461" y="2509580"/>
              <a:ext cx="697789" cy="15651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2" name="Rectangle 1071">
              <a:extLst>
                <a:ext uri="{FF2B5EF4-FFF2-40B4-BE49-F238E27FC236}">
                  <a16:creationId xmlns:a16="http://schemas.microsoft.com/office/drawing/2014/main" id="{6AC09270-747D-4891-A685-46FB4526B232}"/>
                </a:ext>
              </a:extLst>
            </p:cNvPr>
            <p:cNvSpPr/>
            <p:nvPr/>
          </p:nvSpPr>
          <p:spPr>
            <a:xfrm>
              <a:off x="1505482" y="2353063"/>
              <a:ext cx="348894" cy="1565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3" name="Rectangle 1072">
              <a:extLst>
                <a:ext uri="{FF2B5EF4-FFF2-40B4-BE49-F238E27FC236}">
                  <a16:creationId xmlns:a16="http://schemas.microsoft.com/office/drawing/2014/main" id="{F9DD6EAF-519B-45D7-8D5B-9A98ADA06FB1}"/>
                </a:ext>
              </a:extLst>
            </p:cNvPr>
            <p:cNvSpPr/>
            <p:nvPr/>
          </p:nvSpPr>
          <p:spPr>
            <a:xfrm>
              <a:off x="1505482" y="2196547"/>
              <a:ext cx="348894" cy="1565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4" name="Rectangle 1073">
              <a:extLst>
                <a:ext uri="{FF2B5EF4-FFF2-40B4-BE49-F238E27FC236}">
                  <a16:creationId xmlns:a16="http://schemas.microsoft.com/office/drawing/2014/main" id="{C83284ED-4885-459B-A88E-2E21AB530E85}"/>
                </a:ext>
              </a:extLst>
            </p:cNvPr>
            <p:cNvSpPr/>
            <p:nvPr/>
          </p:nvSpPr>
          <p:spPr>
            <a:xfrm>
              <a:off x="1505482" y="2509580"/>
              <a:ext cx="348894" cy="1565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78" name="Group 977">
            <a:extLst>
              <a:ext uri="{FF2B5EF4-FFF2-40B4-BE49-F238E27FC236}">
                <a16:creationId xmlns:a16="http://schemas.microsoft.com/office/drawing/2014/main" id="{63659FE1-CAA7-49C6-8DB8-CAF698A2051B}"/>
              </a:ext>
            </a:extLst>
          </p:cNvPr>
          <p:cNvGrpSpPr/>
          <p:nvPr/>
        </p:nvGrpSpPr>
        <p:grpSpPr>
          <a:xfrm flipH="1">
            <a:off x="7640426" y="3010518"/>
            <a:ext cx="252572" cy="154682"/>
            <a:chOff x="1503507" y="3584988"/>
            <a:chExt cx="699767" cy="469550"/>
          </a:xfrm>
        </p:grpSpPr>
        <p:sp>
          <p:nvSpPr>
            <p:cNvPr id="1063" name="Rectangle 1062">
              <a:extLst>
                <a:ext uri="{FF2B5EF4-FFF2-40B4-BE49-F238E27FC236}">
                  <a16:creationId xmlns:a16="http://schemas.microsoft.com/office/drawing/2014/main" id="{33A5B0C5-EF04-4493-9A73-BB4A6F1DA95F}"/>
                </a:ext>
              </a:extLst>
            </p:cNvPr>
            <p:cNvSpPr/>
            <p:nvPr/>
          </p:nvSpPr>
          <p:spPr>
            <a:xfrm>
              <a:off x="1505485" y="3741506"/>
              <a:ext cx="697789" cy="156516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4" name="Rectangle 1063">
              <a:extLst>
                <a:ext uri="{FF2B5EF4-FFF2-40B4-BE49-F238E27FC236}">
                  <a16:creationId xmlns:a16="http://schemas.microsoft.com/office/drawing/2014/main" id="{960B980C-0D41-4DB9-8496-D80AA4AFDA4A}"/>
                </a:ext>
              </a:extLst>
            </p:cNvPr>
            <p:cNvSpPr/>
            <p:nvPr/>
          </p:nvSpPr>
          <p:spPr>
            <a:xfrm>
              <a:off x="1505485" y="3584988"/>
              <a:ext cx="697789" cy="156516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5" name="Rectangle 1064">
              <a:extLst>
                <a:ext uri="{FF2B5EF4-FFF2-40B4-BE49-F238E27FC236}">
                  <a16:creationId xmlns:a16="http://schemas.microsoft.com/office/drawing/2014/main" id="{CE0E3A88-16E0-4E41-BF44-70126C880733}"/>
                </a:ext>
              </a:extLst>
            </p:cNvPr>
            <p:cNvSpPr/>
            <p:nvPr/>
          </p:nvSpPr>
          <p:spPr>
            <a:xfrm>
              <a:off x="1505485" y="3898022"/>
              <a:ext cx="697789" cy="156516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6" name="Rectangle 1065">
              <a:extLst>
                <a:ext uri="{FF2B5EF4-FFF2-40B4-BE49-F238E27FC236}">
                  <a16:creationId xmlns:a16="http://schemas.microsoft.com/office/drawing/2014/main" id="{474A5165-B11E-43F0-B3D1-2E1E31682E86}"/>
                </a:ext>
              </a:extLst>
            </p:cNvPr>
            <p:cNvSpPr/>
            <p:nvPr/>
          </p:nvSpPr>
          <p:spPr>
            <a:xfrm>
              <a:off x="1503507" y="3741506"/>
              <a:ext cx="348894" cy="1565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7" name="Rectangle 1066">
              <a:extLst>
                <a:ext uri="{FF2B5EF4-FFF2-40B4-BE49-F238E27FC236}">
                  <a16:creationId xmlns:a16="http://schemas.microsoft.com/office/drawing/2014/main" id="{4927276A-7FCE-4137-B5AF-543B54638718}"/>
                </a:ext>
              </a:extLst>
            </p:cNvPr>
            <p:cNvSpPr/>
            <p:nvPr/>
          </p:nvSpPr>
          <p:spPr>
            <a:xfrm>
              <a:off x="1503507" y="3584988"/>
              <a:ext cx="348894" cy="1565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8" name="Rectangle 1067">
              <a:extLst>
                <a:ext uri="{FF2B5EF4-FFF2-40B4-BE49-F238E27FC236}">
                  <a16:creationId xmlns:a16="http://schemas.microsoft.com/office/drawing/2014/main" id="{5C49B885-6B7D-488C-BDE9-CD127D3BDF43}"/>
                </a:ext>
              </a:extLst>
            </p:cNvPr>
            <p:cNvSpPr/>
            <p:nvPr/>
          </p:nvSpPr>
          <p:spPr>
            <a:xfrm>
              <a:off x="1503507" y="3898022"/>
              <a:ext cx="348894" cy="1565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79" name="Rectangle 978">
            <a:extLst>
              <a:ext uri="{FF2B5EF4-FFF2-40B4-BE49-F238E27FC236}">
                <a16:creationId xmlns:a16="http://schemas.microsoft.com/office/drawing/2014/main" id="{1FF3090D-DEF4-42CA-9D24-6AA3FFBB432D}"/>
              </a:ext>
            </a:extLst>
          </p:cNvPr>
          <p:cNvSpPr/>
          <p:nvPr/>
        </p:nvSpPr>
        <p:spPr>
          <a:xfrm flipH="1">
            <a:off x="7646210" y="5167553"/>
            <a:ext cx="251858" cy="51561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0" name="Rectangle 979">
            <a:extLst>
              <a:ext uri="{FF2B5EF4-FFF2-40B4-BE49-F238E27FC236}">
                <a16:creationId xmlns:a16="http://schemas.microsoft.com/office/drawing/2014/main" id="{5D01E906-C21C-47E3-B9E8-4B84381CEA43}"/>
              </a:ext>
            </a:extLst>
          </p:cNvPr>
          <p:cNvSpPr/>
          <p:nvPr/>
        </p:nvSpPr>
        <p:spPr>
          <a:xfrm flipH="1">
            <a:off x="7646210" y="5115992"/>
            <a:ext cx="251858" cy="51561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1" name="Rectangle 980">
            <a:extLst>
              <a:ext uri="{FF2B5EF4-FFF2-40B4-BE49-F238E27FC236}">
                <a16:creationId xmlns:a16="http://schemas.microsoft.com/office/drawing/2014/main" id="{0CA935B9-CD5E-4748-AADA-6EE562DAE7DF}"/>
              </a:ext>
            </a:extLst>
          </p:cNvPr>
          <p:cNvSpPr/>
          <p:nvPr/>
        </p:nvSpPr>
        <p:spPr>
          <a:xfrm flipH="1">
            <a:off x="7772855" y="5167553"/>
            <a:ext cx="125928" cy="5156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2" name="Rectangle 981">
            <a:extLst>
              <a:ext uri="{FF2B5EF4-FFF2-40B4-BE49-F238E27FC236}">
                <a16:creationId xmlns:a16="http://schemas.microsoft.com/office/drawing/2014/main" id="{7BB6B245-EB46-4224-B783-4C351EB4DEC5}"/>
              </a:ext>
            </a:extLst>
          </p:cNvPr>
          <p:cNvSpPr/>
          <p:nvPr/>
        </p:nvSpPr>
        <p:spPr>
          <a:xfrm flipH="1">
            <a:off x="7772855" y="5115992"/>
            <a:ext cx="125928" cy="5156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83" name="Group 982">
            <a:extLst>
              <a:ext uri="{FF2B5EF4-FFF2-40B4-BE49-F238E27FC236}">
                <a16:creationId xmlns:a16="http://schemas.microsoft.com/office/drawing/2014/main" id="{61FD3956-6523-4686-BAFA-E1A697F8509D}"/>
              </a:ext>
            </a:extLst>
          </p:cNvPr>
          <p:cNvGrpSpPr/>
          <p:nvPr/>
        </p:nvGrpSpPr>
        <p:grpSpPr>
          <a:xfrm flipH="1">
            <a:off x="7646212" y="6137442"/>
            <a:ext cx="252572" cy="154682"/>
            <a:chOff x="1501532" y="5950339"/>
            <a:chExt cx="699763" cy="469550"/>
          </a:xfrm>
        </p:grpSpPr>
        <p:sp>
          <p:nvSpPr>
            <p:cNvPr id="1057" name="Rectangle 1056">
              <a:extLst>
                <a:ext uri="{FF2B5EF4-FFF2-40B4-BE49-F238E27FC236}">
                  <a16:creationId xmlns:a16="http://schemas.microsoft.com/office/drawing/2014/main" id="{FA9979C1-B355-4B37-A9DF-FC63319CB288}"/>
                </a:ext>
              </a:extLst>
            </p:cNvPr>
            <p:cNvSpPr/>
            <p:nvPr/>
          </p:nvSpPr>
          <p:spPr>
            <a:xfrm>
              <a:off x="1503506" y="6106856"/>
              <a:ext cx="697789" cy="156516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8" name="Rectangle 1057">
              <a:extLst>
                <a:ext uri="{FF2B5EF4-FFF2-40B4-BE49-F238E27FC236}">
                  <a16:creationId xmlns:a16="http://schemas.microsoft.com/office/drawing/2014/main" id="{E63799AA-FAA8-4809-9881-D58C97F2F1EA}"/>
                </a:ext>
              </a:extLst>
            </p:cNvPr>
            <p:cNvSpPr/>
            <p:nvPr/>
          </p:nvSpPr>
          <p:spPr>
            <a:xfrm>
              <a:off x="1503506" y="5950339"/>
              <a:ext cx="697789" cy="156516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9" name="Rectangle 1058">
              <a:extLst>
                <a:ext uri="{FF2B5EF4-FFF2-40B4-BE49-F238E27FC236}">
                  <a16:creationId xmlns:a16="http://schemas.microsoft.com/office/drawing/2014/main" id="{5A9F7819-7ABD-4535-BFC5-162469253170}"/>
                </a:ext>
              </a:extLst>
            </p:cNvPr>
            <p:cNvSpPr/>
            <p:nvPr/>
          </p:nvSpPr>
          <p:spPr>
            <a:xfrm>
              <a:off x="1503506" y="6263373"/>
              <a:ext cx="697789" cy="156516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0" name="Rectangle 1059">
              <a:extLst>
                <a:ext uri="{FF2B5EF4-FFF2-40B4-BE49-F238E27FC236}">
                  <a16:creationId xmlns:a16="http://schemas.microsoft.com/office/drawing/2014/main" id="{B4A825DD-5A4F-4003-9538-F7105AA95EE0}"/>
                </a:ext>
              </a:extLst>
            </p:cNvPr>
            <p:cNvSpPr/>
            <p:nvPr/>
          </p:nvSpPr>
          <p:spPr>
            <a:xfrm>
              <a:off x="1501532" y="6106856"/>
              <a:ext cx="348894" cy="1565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1" name="Rectangle 1060">
              <a:extLst>
                <a:ext uri="{FF2B5EF4-FFF2-40B4-BE49-F238E27FC236}">
                  <a16:creationId xmlns:a16="http://schemas.microsoft.com/office/drawing/2014/main" id="{38D5256E-1658-47BD-AD4D-550266DAF33F}"/>
                </a:ext>
              </a:extLst>
            </p:cNvPr>
            <p:cNvSpPr/>
            <p:nvPr/>
          </p:nvSpPr>
          <p:spPr>
            <a:xfrm>
              <a:off x="1501532" y="5950339"/>
              <a:ext cx="348894" cy="1565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2" name="Rectangle 1061">
              <a:extLst>
                <a:ext uri="{FF2B5EF4-FFF2-40B4-BE49-F238E27FC236}">
                  <a16:creationId xmlns:a16="http://schemas.microsoft.com/office/drawing/2014/main" id="{E57A93A3-F412-4FDD-BFB1-262B14FD570E}"/>
                </a:ext>
              </a:extLst>
            </p:cNvPr>
            <p:cNvSpPr/>
            <p:nvPr/>
          </p:nvSpPr>
          <p:spPr>
            <a:xfrm>
              <a:off x="1501532" y="6263373"/>
              <a:ext cx="348894" cy="1565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97" name="Group 996">
            <a:extLst>
              <a:ext uri="{FF2B5EF4-FFF2-40B4-BE49-F238E27FC236}">
                <a16:creationId xmlns:a16="http://schemas.microsoft.com/office/drawing/2014/main" id="{3BA65781-97FB-4110-BE39-DFC16F6CEAC1}"/>
              </a:ext>
            </a:extLst>
          </p:cNvPr>
          <p:cNvGrpSpPr/>
          <p:nvPr/>
        </p:nvGrpSpPr>
        <p:grpSpPr>
          <a:xfrm flipH="1">
            <a:off x="8427969" y="1828164"/>
            <a:ext cx="252572" cy="206243"/>
            <a:chOff x="-9168" y="976137"/>
            <a:chExt cx="699767" cy="632855"/>
          </a:xfrm>
        </p:grpSpPr>
        <p:sp>
          <p:nvSpPr>
            <p:cNvPr id="1049" name="Rectangle 1048">
              <a:extLst>
                <a:ext uri="{FF2B5EF4-FFF2-40B4-BE49-F238E27FC236}">
                  <a16:creationId xmlns:a16="http://schemas.microsoft.com/office/drawing/2014/main" id="{C10148E3-92CF-4EE8-B0B7-3A029649FE39}"/>
                </a:ext>
              </a:extLst>
            </p:cNvPr>
            <p:cNvSpPr/>
            <p:nvPr/>
          </p:nvSpPr>
          <p:spPr>
            <a:xfrm>
              <a:off x="-7190" y="1132653"/>
              <a:ext cx="697789" cy="156516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0" name="Rectangle 1049">
              <a:extLst>
                <a:ext uri="{FF2B5EF4-FFF2-40B4-BE49-F238E27FC236}">
                  <a16:creationId xmlns:a16="http://schemas.microsoft.com/office/drawing/2014/main" id="{E5DD3813-3192-4CEC-95C1-90E89EB6FD30}"/>
                </a:ext>
              </a:extLst>
            </p:cNvPr>
            <p:cNvSpPr/>
            <p:nvPr/>
          </p:nvSpPr>
          <p:spPr>
            <a:xfrm>
              <a:off x="-7190" y="976137"/>
              <a:ext cx="697789" cy="156516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1" name="Rectangle 1050">
              <a:extLst>
                <a:ext uri="{FF2B5EF4-FFF2-40B4-BE49-F238E27FC236}">
                  <a16:creationId xmlns:a16="http://schemas.microsoft.com/office/drawing/2014/main" id="{BB6E44AB-5636-472B-833D-4A65CF5BE59E}"/>
                </a:ext>
              </a:extLst>
            </p:cNvPr>
            <p:cNvSpPr/>
            <p:nvPr/>
          </p:nvSpPr>
          <p:spPr>
            <a:xfrm>
              <a:off x="-9168" y="1132653"/>
              <a:ext cx="348894" cy="1565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2" name="Rectangle 1051">
              <a:extLst>
                <a:ext uri="{FF2B5EF4-FFF2-40B4-BE49-F238E27FC236}">
                  <a16:creationId xmlns:a16="http://schemas.microsoft.com/office/drawing/2014/main" id="{5E65C0B7-1997-418C-A3C5-0597CF965F9F}"/>
                </a:ext>
              </a:extLst>
            </p:cNvPr>
            <p:cNvSpPr/>
            <p:nvPr/>
          </p:nvSpPr>
          <p:spPr>
            <a:xfrm>
              <a:off x="-9168" y="976137"/>
              <a:ext cx="348894" cy="1565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3" name="Rectangle 1052">
              <a:extLst>
                <a:ext uri="{FF2B5EF4-FFF2-40B4-BE49-F238E27FC236}">
                  <a16:creationId xmlns:a16="http://schemas.microsoft.com/office/drawing/2014/main" id="{40C58A63-CC49-4B3E-AC18-AF29DBA12F99}"/>
                </a:ext>
              </a:extLst>
            </p:cNvPr>
            <p:cNvSpPr/>
            <p:nvPr/>
          </p:nvSpPr>
          <p:spPr>
            <a:xfrm>
              <a:off x="-7190" y="1452476"/>
              <a:ext cx="697789" cy="156516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4" name="Rectangle 1053">
              <a:extLst>
                <a:ext uri="{FF2B5EF4-FFF2-40B4-BE49-F238E27FC236}">
                  <a16:creationId xmlns:a16="http://schemas.microsoft.com/office/drawing/2014/main" id="{A2BA304B-74DB-4E90-8289-7073DE6A5A65}"/>
                </a:ext>
              </a:extLst>
            </p:cNvPr>
            <p:cNvSpPr/>
            <p:nvPr/>
          </p:nvSpPr>
          <p:spPr>
            <a:xfrm>
              <a:off x="-7190" y="1295960"/>
              <a:ext cx="697789" cy="156516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5" name="Rectangle 1054">
              <a:extLst>
                <a:ext uri="{FF2B5EF4-FFF2-40B4-BE49-F238E27FC236}">
                  <a16:creationId xmlns:a16="http://schemas.microsoft.com/office/drawing/2014/main" id="{3B2AC4A9-8700-4EC0-BF6F-18FBBABC73F5}"/>
                </a:ext>
              </a:extLst>
            </p:cNvPr>
            <p:cNvSpPr/>
            <p:nvPr/>
          </p:nvSpPr>
          <p:spPr>
            <a:xfrm>
              <a:off x="-9168" y="1452476"/>
              <a:ext cx="348894" cy="1565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6" name="Rectangle 1055">
              <a:extLst>
                <a:ext uri="{FF2B5EF4-FFF2-40B4-BE49-F238E27FC236}">
                  <a16:creationId xmlns:a16="http://schemas.microsoft.com/office/drawing/2014/main" id="{6A49AC42-2465-4F3C-A7B4-06EDB7013EE5}"/>
                </a:ext>
              </a:extLst>
            </p:cNvPr>
            <p:cNvSpPr/>
            <p:nvPr/>
          </p:nvSpPr>
          <p:spPr>
            <a:xfrm>
              <a:off x="-9168" y="1295960"/>
              <a:ext cx="348894" cy="1565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99" name="Group 998">
            <a:extLst>
              <a:ext uri="{FF2B5EF4-FFF2-40B4-BE49-F238E27FC236}">
                <a16:creationId xmlns:a16="http://schemas.microsoft.com/office/drawing/2014/main" id="{5CB59F02-38D2-4EA8-BE24-A34687AE5397}"/>
              </a:ext>
            </a:extLst>
          </p:cNvPr>
          <p:cNvGrpSpPr/>
          <p:nvPr/>
        </p:nvGrpSpPr>
        <p:grpSpPr>
          <a:xfrm flipH="1">
            <a:off x="8436961" y="4011556"/>
            <a:ext cx="252572" cy="103122"/>
            <a:chOff x="-10297" y="3581792"/>
            <a:chExt cx="699767" cy="313032"/>
          </a:xfrm>
        </p:grpSpPr>
        <p:sp>
          <p:nvSpPr>
            <p:cNvPr id="1035" name="Rectangle 1034">
              <a:extLst>
                <a:ext uri="{FF2B5EF4-FFF2-40B4-BE49-F238E27FC236}">
                  <a16:creationId xmlns:a16="http://schemas.microsoft.com/office/drawing/2014/main" id="{F4DF8B3F-E30A-40B7-925E-6C18C5E2A45E}"/>
                </a:ext>
              </a:extLst>
            </p:cNvPr>
            <p:cNvSpPr/>
            <p:nvPr/>
          </p:nvSpPr>
          <p:spPr>
            <a:xfrm>
              <a:off x="-8319" y="3738308"/>
              <a:ext cx="697789" cy="15651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6" name="Rectangle 1035">
              <a:extLst>
                <a:ext uri="{FF2B5EF4-FFF2-40B4-BE49-F238E27FC236}">
                  <a16:creationId xmlns:a16="http://schemas.microsoft.com/office/drawing/2014/main" id="{A9945658-15A8-4DF8-AD3D-9FB78C432184}"/>
                </a:ext>
              </a:extLst>
            </p:cNvPr>
            <p:cNvSpPr/>
            <p:nvPr/>
          </p:nvSpPr>
          <p:spPr>
            <a:xfrm>
              <a:off x="-8319" y="3581792"/>
              <a:ext cx="697789" cy="15651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7" name="Rectangle 1036">
              <a:extLst>
                <a:ext uri="{FF2B5EF4-FFF2-40B4-BE49-F238E27FC236}">
                  <a16:creationId xmlns:a16="http://schemas.microsoft.com/office/drawing/2014/main" id="{E93E7DA2-595D-4B42-A430-0384EEFF8BF8}"/>
                </a:ext>
              </a:extLst>
            </p:cNvPr>
            <p:cNvSpPr/>
            <p:nvPr/>
          </p:nvSpPr>
          <p:spPr>
            <a:xfrm>
              <a:off x="-10297" y="3738308"/>
              <a:ext cx="348894" cy="1565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8" name="Rectangle 1037">
              <a:extLst>
                <a:ext uri="{FF2B5EF4-FFF2-40B4-BE49-F238E27FC236}">
                  <a16:creationId xmlns:a16="http://schemas.microsoft.com/office/drawing/2014/main" id="{8A676D7D-5558-438E-8870-A1DC1C5D935F}"/>
                </a:ext>
              </a:extLst>
            </p:cNvPr>
            <p:cNvSpPr/>
            <p:nvPr/>
          </p:nvSpPr>
          <p:spPr>
            <a:xfrm>
              <a:off x="-10297" y="3581792"/>
              <a:ext cx="348894" cy="1565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01" name="Group 1000">
            <a:extLst>
              <a:ext uri="{FF2B5EF4-FFF2-40B4-BE49-F238E27FC236}">
                <a16:creationId xmlns:a16="http://schemas.microsoft.com/office/drawing/2014/main" id="{705AC660-4D39-464D-B86C-16518F2ACDE3}"/>
              </a:ext>
            </a:extLst>
          </p:cNvPr>
          <p:cNvGrpSpPr/>
          <p:nvPr/>
        </p:nvGrpSpPr>
        <p:grpSpPr>
          <a:xfrm flipH="1">
            <a:off x="7640095" y="3164047"/>
            <a:ext cx="252572" cy="154682"/>
            <a:chOff x="1503507" y="3584988"/>
            <a:chExt cx="699767" cy="469550"/>
          </a:xfrm>
        </p:grpSpPr>
        <p:sp>
          <p:nvSpPr>
            <p:cNvPr id="1019" name="Rectangle 1018">
              <a:extLst>
                <a:ext uri="{FF2B5EF4-FFF2-40B4-BE49-F238E27FC236}">
                  <a16:creationId xmlns:a16="http://schemas.microsoft.com/office/drawing/2014/main" id="{17802869-DA7C-4E92-AE56-651E4D81F1EB}"/>
                </a:ext>
              </a:extLst>
            </p:cNvPr>
            <p:cNvSpPr/>
            <p:nvPr/>
          </p:nvSpPr>
          <p:spPr>
            <a:xfrm>
              <a:off x="1505485" y="3741506"/>
              <a:ext cx="697789" cy="156516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0" name="Rectangle 1019">
              <a:extLst>
                <a:ext uri="{FF2B5EF4-FFF2-40B4-BE49-F238E27FC236}">
                  <a16:creationId xmlns:a16="http://schemas.microsoft.com/office/drawing/2014/main" id="{52D4C2B8-5872-4908-BB08-D7EB7003957D}"/>
                </a:ext>
              </a:extLst>
            </p:cNvPr>
            <p:cNvSpPr/>
            <p:nvPr/>
          </p:nvSpPr>
          <p:spPr>
            <a:xfrm>
              <a:off x="1505485" y="3584988"/>
              <a:ext cx="697789" cy="156516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1" name="Rectangle 1020">
              <a:extLst>
                <a:ext uri="{FF2B5EF4-FFF2-40B4-BE49-F238E27FC236}">
                  <a16:creationId xmlns:a16="http://schemas.microsoft.com/office/drawing/2014/main" id="{D4DAE64A-6F3D-41B8-9D99-16DF79D218DF}"/>
                </a:ext>
              </a:extLst>
            </p:cNvPr>
            <p:cNvSpPr/>
            <p:nvPr/>
          </p:nvSpPr>
          <p:spPr>
            <a:xfrm>
              <a:off x="1505485" y="3898022"/>
              <a:ext cx="697789" cy="156516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2" name="Rectangle 1021">
              <a:extLst>
                <a:ext uri="{FF2B5EF4-FFF2-40B4-BE49-F238E27FC236}">
                  <a16:creationId xmlns:a16="http://schemas.microsoft.com/office/drawing/2014/main" id="{AB1FF5E6-B3EE-4C61-9463-26FC8FB0FD56}"/>
                </a:ext>
              </a:extLst>
            </p:cNvPr>
            <p:cNvSpPr/>
            <p:nvPr/>
          </p:nvSpPr>
          <p:spPr>
            <a:xfrm>
              <a:off x="1503507" y="3741506"/>
              <a:ext cx="348894" cy="1565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3" name="Rectangle 1022">
              <a:extLst>
                <a:ext uri="{FF2B5EF4-FFF2-40B4-BE49-F238E27FC236}">
                  <a16:creationId xmlns:a16="http://schemas.microsoft.com/office/drawing/2014/main" id="{D90B1F57-913B-40FF-8F3C-80BEEECC27D9}"/>
                </a:ext>
              </a:extLst>
            </p:cNvPr>
            <p:cNvSpPr/>
            <p:nvPr/>
          </p:nvSpPr>
          <p:spPr>
            <a:xfrm>
              <a:off x="1503507" y="3584988"/>
              <a:ext cx="348894" cy="1565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4" name="Rectangle 1023">
              <a:extLst>
                <a:ext uri="{FF2B5EF4-FFF2-40B4-BE49-F238E27FC236}">
                  <a16:creationId xmlns:a16="http://schemas.microsoft.com/office/drawing/2014/main" id="{132BCFD6-C6DC-4A06-84AA-6FF025FDC741}"/>
                </a:ext>
              </a:extLst>
            </p:cNvPr>
            <p:cNvSpPr/>
            <p:nvPr/>
          </p:nvSpPr>
          <p:spPr>
            <a:xfrm>
              <a:off x="1503507" y="3898022"/>
              <a:ext cx="348894" cy="1565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05" name="Group 1004">
            <a:extLst>
              <a:ext uri="{FF2B5EF4-FFF2-40B4-BE49-F238E27FC236}">
                <a16:creationId xmlns:a16="http://schemas.microsoft.com/office/drawing/2014/main" id="{30E24726-3B2B-4597-8B00-BA3FE003E70F}"/>
              </a:ext>
            </a:extLst>
          </p:cNvPr>
          <p:cNvGrpSpPr/>
          <p:nvPr/>
        </p:nvGrpSpPr>
        <p:grpSpPr>
          <a:xfrm flipH="1">
            <a:off x="7646212" y="6293938"/>
            <a:ext cx="252572" cy="154682"/>
            <a:chOff x="1501532" y="5950339"/>
            <a:chExt cx="699763" cy="469550"/>
          </a:xfrm>
        </p:grpSpPr>
        <p:sp>
          <p:nvSpPr>
            <p:cNvPr id="1013" name="Rectangle 1012">
              <a:extLst>
                <a:ext uri="{FF2B5EF4-FFF2-40B4-BE49-F238E27FC236}">
                  <a16:creationId xmlns:a16="http://schemas.microsoft.com/office/drawing/2014/main" id="{90BB4057-DCC9-4C28-BED1-79451313573A}"/>
                </a:ext>
              </a:extLst>
            </p:cNvPr>
            <p:cNvSpPr/>
            <p:nvPr/>
          </p:nvSpPr>
          <p:spPr>
            <a:xfrm>
              <a:off x="1503506" y="6106856"/>
              <a:ext cx="697789" cy="156516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4" name="Rectangle 1013">
              <a:extLst>
                <a:ext uri="{FF2B5EF4-FFF2-40B4-BE49-F238E27FC236}">
                  <a16:creationId xmlns:a16="http://schemas.microsoft.com/office/drawing/2014/main" id="{1622F18F-DF56-48A0-963F-EA1C36C472F5}"/>
                </a:ext>
              </a:extLst>
            </p:cNvPr>
            <p:cNvSpPr/>
            <p:nvPr/>
          </p:nvSpPr>
          <p:spPr>
            <a:xfrm>
              <a:off x="1503506" y="5950339"/>
              <a:ext cx="697789" cy="156516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5" name="Rectangle 1014">
              <a:extLst>
                <a:ext uri="{FF2B5EF4-FFF2-40B4-BE49-F238E27FC236}">
                  <a16:creationId xmlns:a16="http://schemas.microsoft.com/office/drawing/2014/main" id="{F89841D2-DAE3-4A8C-B470-D4E561CB7DF7}"/>
                </a:ext>
              </a:extLst>
            </p:cNvPr>
            <p:cNvSpPr/>
            <p:nvPr/>
          </p:nvSpPr>
          <p:spPr>
            <a:xfrm>
              <a:off x="1503506" y="6263373"/>
              <a:ext cx="697789" cy="156516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6" name="Rectangle 1015">
              <a:extLst>
                <a:ext uri="{FF2B5EF4-FFF2-40B4-BE49-F238E27FC236}">
                  <a16:creationId xmlns:a16="http://schemas.microsoft.com/office/drawing/2014/main" id="{FFABE67B-6C2E-49D1-A492-AFAD7DB91896}"/>
                </a:ext>
              </a:extLst>
            </p:cNvPr>
            <p:cNvSpPr/>
            <p:nvPr/>
          </p:nvSpPr>
          <p:spPr>
            <a:xfrm>
              <a:off x="1501532" y="6106856"/>
              <a:ext cx="348894" cy="1565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7" name="Rectangle 1016">
              <a:extLst>
                <a:ext uri="{FF2B5EF4-FFF2-40B4-BE49-F238E27FC236}">
                  <a16:creationId xmlns:a16="http://schemas.microsoft.com/office/drawing/2014/main" id="{7132EC21-0DA1-45ED-8D76-9DBB1A875547}"/>
                </a:ext>
              </a:extLst>
            </p:cNvPr>
            <p:cNvSpPr/>
            <p:nvPr/>
          </p:nvSpPr>
          <p:spPr>
            <a:xfrm>
              <a:off x="1501532" y="5950339"/>
              <a:ext cx="348894" cy="1565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8" name="Rectangle 1017">
              <a:extLst>
                <a:ext uri="{FF2B5EF4-FFF2-40B4-BE49-F238E27FC236}">
                  <a16:creationId xmlns:a16="http://schemas.microsoft.com/office/drawing/2014/main" id="{640C5A69-0F4A-4E78-AAA9-528DF4F6D51F}"/>
                </a:ext>
              </a:extLst>
            </p:cNvPr>
            <p:cNvSpPr/>
            <p:nvPr/>
          </p:nvSpPr>
          <p:spPr>
            <a:xfrm>
              <a:off x="1501532" y="6263373"/>
              <a:ext cx="348894" cy="1565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09" name="Group 1008">
            <a:extLst>
              <a:ext uri="{FF2B5EF4-FFF2-40B4-BE49-F238E27FC236}">
                <a16:creationId xmlns:a16="http://schemas.microsoft.com/office/drawing/2014/main" id="{AE8858B7-F674-4F2E-B794-671CA1DA0236}"/>
              </a:ext>
            </a:extLst>
          </p:cNvPr>
          <p:cNvGrpSpPr/>
          <p:nvPr/>
        </p:nvGrpSpPr>
        <p:grpSpPr>
          <a:xfrm flipH="1">
            <a:off x="7646570" y="5221990"/>
            <a:ext cx="252572" cy="51561"/>
            <a:chOff x="1871392" y="4931652"/>
            <a:chExt cx="274320" cy="64008"/>
          </a:xfrm>
        </p:grpSpPr>
        <p:sp>
          <p:nvSpPr>
            <p:cNvPr id="1011" name="Rectangle 1010">
              <a:extLst>
                <a:ext uri="{FF2B5EF4-FFF2-40B4-BE49-F238E27FC236}">
                  <a16:creationId xmlns:a16="http://schemas.microsoft.com/office/drawing/2014/main" id="{0EDFC92E-BDBB-4062-BF2E-D867BF140E6C}"/>
                </a:ext>
              </a:extLst>
            </p:cNvPr>
            <p:cNvSpPr/>
            <p:nvPr/>
          </p:nvSpPr>
          <p:spPr>
            <a:xfrm>
              <a:off x="1872167" y="4931652"/>
              <a:ext cx="273545" cy="6400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2" name="Rectangle 1011">
              <a:extLst>
                <a:ext uri="{FF2B5EF4-FFF2-40B4-BE49-F238E27FC236}">
                  <a16:creationId xmlns:a16="http://schemas.microsoft.com/office/drawing/2014/main" id="{AB24053C-F6A4-4B71-9FB6-D6F606764423}"/>
                </a:ext>
              </a:extLst>
            </p:cNvPr>
            <p:cNvSpPr/>
            <p:nvPr/>
          </p:nvSpPr>
          <p:spPr>
            <a:xfrm>
              <a:off x="1871392" y="4931652"/>
              <a:ext cx="136772" cy="640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96" name="Group 1095">
            <a:extLst>
              <a:ext uri="{FF2B5EF4-FFF2-40B4-BE49-F238E27FC236}">
                <a16:creationId xmlns:a16="http://schemas.microsoft.com/office/drawing/2014/main" id="{4A188430-7A6E-4284-A07F-EFCF9CB81959}"/>
              </a:ext>
            </a:extLst>
          </p:cNvPr>
          <p:cNvGrpSpPr/>
          <p:nvPr/>
        </p:nvGrpSpPr>
        <p:grpSpPr>
          <a:xfrm flipH="1">
            <a:off x="8428906" y="1931462"/>
            <a:ext cx="252572" cy="206243"/>
            <a:chOff x="-9168" y="976137"/>
            <a:chExt cx="699767" cy="632855"/>
          </a:xfrm>
        </p:grpSpPr>
        <p:sp>
          <p:nvSpPr>
            <p:cNvPr id="1097" name="Rectangle 1096">
              <a:extLst>
                <a:ext uri="{FF2B5EF4-FFF2-40B4-BE49-F238E27FC236}">
                  <a16:creationId xmlns:a16="http://schemas.microsoft.com/office/drawing/2014/main" id="{C60B40EE-5CAB-4C68-8F0C-C121FE899CE2}"/>
                </a:ext>
              </a:extLst>
            </p:cNvPr>
            <p:cNvSpPr/>
            <p:nvPr/>
          </p:nvSpPr>
          <p:spPr>
            <a:xfrm>
              <a:off x="-7190" y="1132653"/>
              <a:ext cx="697789" cy="156516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8" name="Rectangle 1097">
              <a:extLst>
                <a:ext uri="{FF2B5EF4-FFF2-40B4-BE49-F238E27FC236}">
                  <a16:creationId xmlns:a16="http://schemas.microsoft.com/office/drawing/2014/main" id="{E03C6A23-13C7-454F-81B5-E1D4F45D6BE5}"/>
                </a:ext>
              </a:extLst>
            </p:cNvPr>
            <p:cNvSpPr/>
            <p:nvPr/>
          </p:nvSpPr>
          <p:spPr>
            <a:xfrm>
              <a:off x="-7190" y="976137"/>
              <a:ext cx="697789" cy="156516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9" name="Rectangle 1098">
              <a:extLst>
                <a:ext uri="{FF2B5EF4-FFF2-40B4-BE49-F238E27FC236}">
                  <a16:creationId xmlns:a16="http://schemas.microsoft.com/office/drawing/2014/main" id="{70EE7B63-0886-4ED8-8929-A162E6F5EEEA}"/>
                </a:ext>
              </a:extLst>
            </p:cNvPr>
            <p:cNvSpPr/>
            <p:nvPr/>
          </p:nvSpPr>
          <p:spPr>
            <a:xfrm>
              <a:off x="-9168" y="1132653"/>
              <a:ext cx="348894" cy="1565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0" name="Rectangle 1099">
              <a:extLst>
                <a:ext uri="{FF2B5EF4-FFF2-40B4-BE49-F238E27FC236}">
                  <a16:creationId xmlns:a16="http://schemas.microsoft.com/office/drawing/2014/main" id="{C337E6C9-1197-4467-9265-7FA1138FF792}"/>
                </a:ext>
              </a:extLst>
            </p:cNvPr>
            <p:cNvSpPr/>
            <p:nvPr/>
          </p:nvSpPr>
          <p:spPr>
            <a:xfrm>
              <a:off x="-9168" y="976137"/>
              <a:ext cx="348894" cy="1565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1" name="Rectangle 1100">
              <a:extLst>
                <a:ext uri="{FF2B5EF4-FFF2-40B4-BE49-F238E27FC236}">
                  <a16:creationId xmlns:a16="http://schemas.microsoft.com/office/drawing/2014/main" id="{04B2F6B1-9B99-435C-B312-15076E36F23B}"/>
                </a:ext>
              </a:extLst>
            </p:cNvPr>
            <p:cNvSpPr/>
            <p:nvPr/>
          </p:nvSpPr>
          <p:spPr>
            <a:xfrm>
              <a:off x="-7190" y="1452476"/>
              <a:ext cx="697789" cy="156516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2" name="Rectangle 1101">
              <a:extLst>
                <a:ext uri="{FF2B5EF4-FFF2-40B4-BE49-F238E27FC236}">
                  <a16:creationId xmlns:a16="http://schemas.microsoft.com/office/drawing/2014/main" id="{935D215F-6663-4C73-88AC-429BCD233645}"/>
                </a:ext>
              </a:extLst>
            </p:cNvPr>
            <p:cNvSpPr/>
            <p:nvPr/>
          </p:nvSpPr>
          <p:spPr>
            <a:xfrm>
              <a:off x="-7190" y="1295960"/>
              <a:ext cx="697789" cy="156516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3" name="Rectangle 1102">
              <a:extLst>
                <a:ext uri="{FF2B5EF4-FFF2-40B4-BE49-F238E27FC236}">
                  <a16:creationId xmlns:a16="http://schemas.microsoft.com/office/drawing/2014/main" id="{07470B4F-C76F-464C-87CA-82E591F63D16}"/>
                </a:ext>
              </a:extLst>
            </p:cNvPr>
            <p:cNvSpPr/>
            <p:nvPr/>
          </p:nvSpPr>
          <p:spPr>
            <a:xfrm>
              <a:off x="-9168" y="1452476"/>
              <a:ext cx="348894" cy="1565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4" name="Rectangle 1103">
              <a:extLst>
                <a:ext uri="{FF2B5EF4-FFF2-40B4-BE49-F238E27FC236}">
                  <a16:creationId xmlns:a16="http://schemas.microsoft.com/office/drawing/2014/main" id="{70A1C83F-3DFF-4628-9EBB-79DBB6E503E9}"/>
                </a:ext>
              </a:extLst>
            </p:cNvPr>
            <p:cNvSpPr/>
            <p:nvPr/>
          </p:nvSpPr>
          <p:spPr>
            <a:xfrm>
              <a:off x="-9168" y="1295960"/>
              <a:ext cx="348894" cy="1565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05" name="Group 1104">
            <a:extLst>
              <a:ext uri="{FF2B5EF4-FFF2-40B4-BE49-F238E27FC236}">
                <a16:creationId xmlns:a16="http://schemas.microsoft.com/office/drawing/2014/main" id="{A56A95C9-8AA4-46F4-8877-078DA88DF694}"/>
              </a:ext>
            </a:extLst>
          </p:cNvPr>
          <p:cNvGrpSpPr/>
          <p:nvPr/>
        </p:nvGrpSpPr>
        <p:grpSpPr>
          <a:xfrm flipH="1">
            <a:off x="8373382" y="3008236"/>
            <a:ext cx="252572" cy="154682"/>
            <a:chOff x="1503507" y="3584988"/>
            <a:chExt cx="699767" cy="469550"/>
          </a:xfrm>
        </p:grpSpPr>
        <p:sp>
          <p:nvSpPr>
            <p:cNvPr id="1106" name="Rectangle 1105">
              <a:extLst>
                <a:ext uri="{FF2B5EF4-FFF2-40B4-BE49-F238E27FC236}">
                  <a16:creationId xmlns:a16="http://schemas.microsoft.com/office/drawing/2014/main" id="{02226EC4-BF20-49DE-98BC-6241C34D3EEE}"/>
                </a:ext>
              </a:extLst>
            </p:cNvPr>
            <p:cNvSpPr/>
            <p:nvPr/>
          </p:nvSpPr>
          <p:spPr>
            <a:xfrm>
              <a:off x="1505485" y="3741506"/>
              <a:ext cx="697789" cy="156516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7" name="Rectangle 1106">
              <a:extLst>
                <a:ext uri="{FF2B5EF4-FFF2-40B4-BE49-F238E27FC236}">
                  <a16:creationId xmlns:a16="http://schemas.microsoft.com/office/drawing/2014/main" id="{2321973F-585B-4CD7-B632-2D5876BC7DEC}"/>
                </a:ext>
              </a:extLst>
            </p:cNvPr>
            <p:cNvSpPr/>
            <p:nvPr/>
          </p:nvSpPr>
          <p:spPr>
            <a:xfrm>
              <a:off x="1505485" y="3584988"/>
              <a:ext cx="697789" cy="156516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8" name="Rectangle 1107">
              <a:extLst>
                <a:ext uri="{FF2B5EF4-FFF2-40B4-BE49-F238E27FC236}">
                  <a16:creationId xmlns:a16="http://schemas.microsoft.com/office/drawing/2014/main" id="{9078E259-F23D-4BE9-938A-7972B3E87862}"/>
                </a:ext>
              </a:extLst>
            </p:cNvPr>
            <p:cNvSpPr/>
            <p:nvPr/>
          </p:nvSpPr>
          <p:spPr>
            <a:xfrm>
              <a:off x="1505485" y="3898022"/>
              <a:ext cx="697789" cy="156516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9" name="Rectangle 1108">
              <a:extLst>
                <a:ext uri="{FF2B5EF4-FFF2-40B4-BE49-F238E27FC236}">
                  <a16:creationId xmlns:a16="http://schemas.microsoft.com/office/drawing/2014/main" id="{89BBE756-271B-4DF2-8F61-C18B595E67E6}"/>
                </a:ext>
              </a:extLst>
            </p:cNvPr>
            <p:cNvSpPr/>
            <p:nvPr/>
          </p:nvSpPr>
          <p:spPr>
            <a:xfrm>
              <a:off x="1503507" y="3741506"/>
              <a:ext cx="348894" cy="1565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0" name="Rectangle 1109">
              <a:extLst>
                <a:ext uri="{FF2B5EF4-FFF2-40B4-BE49-F238E27FC236}">
                  <a16:creationId xmlns:a16="http://schemas.microsoft.com/office/drawing/2014/main" id="{ECC759C8-92C4-49FC-84DE-CE20ABF06C43}"/>
                </a:ext>
              </a:extLst>
            </p:cNvPr>
            <p:cNvSpPr/>
            <p:nvPr/>
          </p:nvSpPr>
          <p:spPr>
            <a:xfrm>
              <a:off x="1503507" y="3584988"/>
              <a:ext cx="348894" cy="1565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1" name="Rectangle 1110">
              <a:extLst>
                <a:ext uri="{FF2B5EF4-FFF2-40B4-BE49-F238E27FC236}">
                  <a16:creationId xmlns:a16="http://schemas.microsoft.com/office/drawing/2014/main" id="{19A90EB4-33F5-4AE3-AB14-8E8EBDD4282E}"/>
                </a:ext>
              </a:extLst>
            </p:cNvPr>
            <p:cNvSpPr/>
            <p:nvPr/>
          </p:nvSpPr>
          <p:spPr>
            <a:xfrm>
              <a:off x="1503507" y="3898022"/>
              <a:ext cx="348894" cy="1565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12" name="Group 1111">
            <a:extLst>
              <a:ext uri="{FF2B5EF4-FFF2-40B4-BE49-F238E27FC236}">
                <a16:creationId xmlns:a16="http://schemas.microsoft.com/office/drawing/2014/main" id="{D93540A9-0B0E-4503-A71A-AB06123EEE2A}"/>
              </a:ext>
            </a:extLst>
          </p:cNvPr>
          <p:cNvGrpSpPr/>
          <p:nvPr/>
        </p:nvGrpSpPr>
        <p:grpSpPr>
          <a:xfrm flipH="1">
            <a:off x="8373051" y="3161765"/>
            <a:ext cx="252572" cy="154682"/>
            <a:chOff x="1503507" y="3584988"/>
            <a:chExt cx="699767" cy="469550"/>
          </a:xfrm>
        </p:grpSpPr>
        <p:sp>
          <p:nvSpPr>
            <p:cNvPr id="1113" name="Rectangle 1112">
              <a:extLst>
                <a:ext uri="{FF2B5EF4-FFF2-40B4-BE49-F238E27FC236}">
                  <a16:creationId xmlns:a16="http://schemas.microsoft.com/office/drawing/2014/main" id="{B4CB24EB-7671-4BC0-AA5A-A96D074CA05B}"/>
                </a:ext>
              </a:extLst>
            </p:cNvPr>
            <p:cNvSpPr/>
            <p:nvPr/>
          </p:nvSpPr>
          <p:spPr>
            <a:xfrm>
              <a:off x="1505485" y="3741506"/>
              <a:ext cx="697789" cy="156516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4" name="Rectangle 1113">
              <a:extLst>
                <a:ext uri="{FF2B5EF4-FFF2-40B4-BE49-F238E27FC236}">
                  <a16:creationId xmlns:a16="http://schemas.microsoft.com/office/drawing/2014/main" id="{12FDA546-02AD-4579-B28B-995139EF1A8C}"/>
                </a:ext>
              </a:extLst>
            </p:cNvPr>
            <p:cNvSpPr/>
            <p:nvPr/>
          </p:nvSpPr>
          <p:spPr>
            <a:xfrm>
              <a:off x="1505485" y="3584988"/>
              <a:ext cx="697789" cy="156516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5" name="Rectangle 1114">
              <a:extLst>
                <a:ext uri="{FF2B5EF4-FFF2-40B4-BE49-F238E27FC236}">
                  <a16:creationId xmlns:a16="http://schemas.microsoft.com/office/drawing/2014/main" id="{9A36B6CF-BA60-495F-9DB8-D89332C7E06A}"/>
                </a:ext>
              </a:extLst>
            </p:cNvPr>
            <p:cNvSpPr/>
            <p:nvPr/>
          </p:nvSpPr>
          <p:spPr>
            <a:xfrm>
              <a:off x="1505485" y="3898022"/>
              <a:ext cx="697789" cy="156516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6" name="Rectangle 1115">
              <a:extLst>
                <a:ext uri="{FF2B5EF4-FFF2-40B4-BE49-F238E27FC236}">
                  <a16:creationId xmlns:a16="http://schemas.microsoft.com/office/drawing/2014/main" id="{931EA7A6-51F2-4D47-A524-414862EF34C2}"/>
                </a:ext>
              </a:extLst>
            </p:cNvPr>
            <p:cNvSpPr/>
            <p:nvPr/>
          </p:nvSpPr>
          <p:spPr>
            <a:xfrm>
              <a:off x="1503507" y="3741506"/>
              <a:ext cx="348894" cy="1565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7" name="Rectangle 1116">
              <a:extLst>
                <a:ext uri="{FF2B5EF4-FFF2-40B4-BE49-F238E27FC236}">
                  <a16:creationId xmlns:a16="http://schemas.microsoft.com/office/drawing/2014/main" id="{7579D2B3-B37D-4F7F-8288-6BB329E4D39E}"/>
                </a:ext>
              </a:extLst>
            </p:cNvPr>
            <p:cNvSpPr/>
            <p:nvPr/>
          </p:nvSpPr>
          <p:spPr>
            <a:xfrm>
              <a:off x="1503507" y="3584988"/>
              <a:ext cx="348894" cy="1565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8" name="Rectangle 1117">
              <a:extLst>
                <a:ext uri="{FF2B5EF4-FFF2-40B4-BE49-F238E27FC236}">
                  <a16:creationId xmlns:a16="http://schemas.microsoft.com/office/drawing/2014/main" id="{3E5EC4F6-F88B-4C16-87A5-B033F78669FC}"/>
                </a:ext>
              </a:extLst>
            </p:cNvPr>
            <p:cNvSpPr/>
            <p:nvPr/>
          </p:nvSpPr>
          <p:spPr>
            <a:xfrm>
              <a:off x="1503507" y="3898022"/>
              <a:ext cx="348894" cy="1565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19" name="Group 1118">
            <a:extLst>
              <a:ext uri="{FF2B5EF4-FFF2-40B4-BE49-F238E27FC236}">
                <a16:creationId xmlns:a16="http://schemas.microsoft.com/office/drawing/2014/main" id="{DAFCEDD9-2874-454F-8BA7-5556F95C08BE}"/>
              </a:ext>
            </a:extLst>
          </p:cNvPr>
          <p:cNvGrpSpPr/>
          <p:nvPr/>
        </p:nvGrpSpPr>
        <p:grpSpPr>
          <a:xfrm flipH="1">
            <a:off x="8374349" y="3315660"/>
            <a:ext cx="252572" cy="154682"/>
            <a:chOff x="1503507" y="3584988"/>
            <a:chExt cx="699767" cy="469550"/>
          </a:xfrm>
        </p:grpSpPr>
        <p:sp>
          <p:nvSpPr>
            <p:cNvPr id="1120" name="Rectangle 1119">
              <a:extLst>
                <a:ext uri="{FF2B5EF4-FFF2-40B4-BE49-F238E27FC236}">
                  <a16:creationId xmlns:a16="http://schemas.microsoft.com/office/drawing/2014/main" id="{83F8F7A6-92ED-4AC4-AD1A-C5FA7E85AE4A}"/>
                </a:ext>
              </a:extLst>
            </p:cNvPr>
            <p:cNvSpPr/>
            <p:nvPr/>
          </p:nvSpPr>
          <p:spPr>
            <a:xfrm>
              <a:off x="1505485" y="3741506"/>
              <a:ext cx="697789" cy="156516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1" name="Rectangle 1120">
              <a:extLst>
                <a:ext uri="{FF2B5EF4-FFF2-40B4-BE49-F238E27FC236}">
                  <a16:creationId xmlns:a16="http://schemas.microsoft.com/office/drawing/2014/main" id="{677C524B-9399-4955-8A24-885135FA2E90}"/>
                </a:ext>
              </a:extLst>
            </p:cNvPr>
            <p:cNvSpPr/>
            <p:nvPr/>
          </p:nvSpPr>
          <p:spPr>
            <a:xfrm>
              <a:off x="1505485" y="3584988"/>
              <a:ext cx="697789" cy="156516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2" name="Rectangle 1121">
              <a:extLst>
                <a:ext uri="{FF2B5EF4-FFF2-40B4-BE49-F238E27FC236}">
                  <a16:creationId xmlns:a16="http://schemas.microsoft.com/office/drawing/2014/main" id="{5A30F19C-CFB8-43AA-8BEB-9398C6F767B9}"/>
                </a:ext>
              </a:extLst>
            </p:cNvPr>
            <p:cNvSpPr/>
            <p:nvPr/>
          </p:nvSpPr>
          <p:spPr>
            <a:xfrm>
              <a:off x="1505485" y="3898022"/>
              <a:ext cx="697789" cy="156516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3" name="Rectangle 1122">
              <a:extLst>
                <a:ext uri="{FF2B5EF4-FFF2-40B4-BE49-F238E27FC236}">
                  <a16:creationId xmlns:a16="http://schemas.microsoft.com/office/drawing/2014/main" id="{A2D3673F-0F75-4525-95F2-4C5B46892871}"/>
                </a:ext>
              </a:extLst>
            </p:cNvPr>
            <p:cNvSpPr/>
            <p:nvPr/>
          </p:nvSpPr>
          <p:spPr>
            <a:xfrm>
              <a:off x="1503507" y="3741506"/>
              <a:ext cx="348894" cy="1565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4" name="Rectangle 1123">
              <a:extLst>
                <a:ext uri="{FF2B5EF4-FFF2-40B4-BE49-F238E27FC236}">
                  <a16:creationId xmlns:a16="http://schemas.microsoft.com/office/drawing/2014/main" id="{FE62ADBC-E423-4E35-8BD7-FD41D983D14C}"/>
                </a:ext>
              </a:extLst>
            </p:cNvPr>
            <p:cNvSpPr/>
            <p:nvPr/>
          </p:nvSpPr>
          <p:spPr>
            <a:xfrm>
              <a:off x="1503507" y="3584988"/>
              <a:ext cx="348894" cy="1565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5" name="Rectangle 1124">
              <a:extLst>
                <a:ext uri="{FF2B5EF4-FFF2-40B4-BE49-F238E27FC236}">
                  <a16:creationId xmlns:a16="http://schemas.microsoft.com/office/drawing/2014/main" id="{E63D2740-5FFC-42F2-8755-9FB59C030290}"/>
                </a:ext>
              </a:extLst>
            </p:cNvPr>
            <p:cNvSpPr/>
            <p:nvPr/>
          </p:nvSpPr>
          <p:spPr>
            <a:xfrm>
              <a:off x="1503507" y="3898022"/>
              <a:ext cx="348894" cy="1565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26" name="Group 1125">
            <a:extLst>
              <a:ext uri="{FF2B5EF4-FFF2-40B4-BE49-F238E27FC236}">
                <a16:creationId xmlns:a16="http://schemas.microsoft.com/office/drawing/2014/main" id="{DA9BF890-F008-48E5-80C8-575B77FA5C9C}"/>
              </a:ext>
            </a:extLst>
          </p:cNvPr>
          <p:cNvGrpSpPr/>
          <p:nvPr/>
        </p:nvGrpSpPr>
        <p:grpSpPr>
          <a:xfrm flipH="1">
            <a:off x="8435943" y="4117775"/>
            <a:ext cx="252572" cy="154682"/>
            <a:chOff x="1505482" y="2196547"/>
            <a:chExt cx="699768" cy="469549"/>
          </a:xfrm>
        </p:grpSpPr>
        <p:sp>
          <p:nvSpPr>
            <p:cNvPr id="1127" name="Rectangle 1126">
              <a:extLst>
                <a:ext uri="{FF2B5EF4-FFF2-40B4-BE49-F238E27FC236}">
                  <a16:creationId xmlns:a16="http://schemas.microsoft.com/office/drawing/2014/main" id="{14479E80-306A-42B1-A335-3AAB5CC51C95}"/>
                </a:ext>
              </a:extLst>
            </p:cNvPr>
            <p:cNvSpPr/>
            <p:nvPr/>
          </p:nvSpPr>
          <p:spPr>
            <a:xfrm>
              <a:off x="1507461" y="2353063"/>
              <a:ext cx="697789" cy="15651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8" name="Rectangle 1127">
              <a:extLst>
                <a:ext uri="{FF2B5EF4-FFF2-40B4-BE49-F238E27FC236}">
                  <a16:creationId xmlns:a16="http://schemas.microsoft.com/office/drawing/2014/main" id="{31607EBC-88BB-45E3-9EC1-3A9588086558}"/>
                </a:ext>
              </a:extLst>
            </p:cNvPr>
            <p:cNvSpPr/>
            <p:nvPr/>
          </p:nvSpPr>
          <p:spPr>
            <a:xfrm>
              <a:off x="1507461" y="2196547"/>
              <a:ext cx="697789" cy="15651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9" name="Rectangle 1128">
              <a:extLst>
                <a:ext uri="{FF2B5EF4-FFF2-40B4-BE49-F238E27FC236}">
                  <a16:creationId xmlns:a16="http://schemas.microsoft.com/office/drawing/2014/main" id="{A4FD38E9-2DCA-4EEA-AA2F-F4B2E6C1D377}"/>
                </a:ext>
              </a:extLst>
            </p:cNvPr>
            <p:cNvSpPr/>
            <p:nvPr/>
          </p:nvSpPr>
          <p:spPr>
            <a:xfrm>
              <a:off x="1507461" y="2509580"/>
              <a:ext cx="697789" cy="15651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0" name="Rectangle 1129">
              <a:extLst>
                <a:ext uri="{FF2B5EF4-FFF2-40B4-BE49-F238E27FC236}">
                  <a16:creationId xmlns:a16="http://schemas.microsoft.com/office/drawing/2014/main" id="{4C022415-F041-4D7D-83D0-595F136146DF}"/>
                </a:ext>
              </a:extLst>
            </p:cNvPr>
            <p:cNvSpPr/>
            <p:nvPr/>
          </p:nvSpPr>
          <p:spPr>
            <a:xfrm>
              <a:off x="1505482" y="2353063"/>
              <a:ext cx="348894" cy="1565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1" name="Rectangle 1130">
              <a:extLst>
                <a:ext uri="{FF2B5EF4-FFF2-40B4-BE49-F238E27FC236}">
                  <a16:creationId xmlns:a16="http://schemas.microsoft.com/office/drawing/2014/main" id="{96EF2D90-2607-473C-9A6F-ED22D4E60C60}"/>
                </a:ext>
              </a:extLst>
            </p:cNvPr>
            <p:cNvSpPr/>
            <p:nvPr/>
          </p:nvSpPr>
          <p:spPr>
            <a:xfrm>
              <a:off x="1505482" y="2196547"/>
              <a:ext cx="348894" cy="1565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2" name="Rectangle 1131">
              <a:extLst>
                <a:ext uri="{FF2B5EF4-FFF2-40B4-BE49-F238E27FC236}">
                  <a16:creationId xmlns:a16="http://schemas.microsoft.com/office/drawing/2014/main" id="{4B4D9FCD-3B55-45AF-B457-A12B1809B142}"/>
                </a:ext>
              </a:extLst>
            </p:cNvPr>
            <p:cNvSpPr/>
            <p:nvPr/>
          </p:nvSpPr>
          <p:spPr>
            <a:xfrm>
              <a:off x="1505482" y="2509580"/>
              <a:ext cx="348894" cy="1565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33" name="Group 1132">
            <a:extLst>
              <a:ext uri="{FF2B5EF4-FFF2-40B4-BE49-F238E27FC236}">
                <a16:creationId xmlns:a16="http://schemas.microsoft.com/office/drawing/2014/main" id="{11E2401C-C38F-4C00-ABF0-C6CA71499D6B}"/>
              </a:ext>
            </a:extLst>
          </p:cNvPr>
          <p:cNvGrpSpPr/>
          <p:nvPr/>
        </p:nvGrpSpPr>
        <p:grpSpPr>
          <a:xfrm flipH="1">
            <a:off x="8432370" y="5254325"/>
            <a:ext cx="252572" cy="206243"/>
            <a:chOff x="-4761" y="4708701"/>
            <a:chExt cx="699768" cy="626065"/>
          </a:xfrm>
        </p:grpSpPr>
        <p:sp>
          <p:nvSpPr>
            <p:cNvPr id="1134" name="Rectangle 1133">
              <a:extLst>
                <a:ext uri="{FF2B5EF4-FFF2-40B4-BE49-F238E27FC236}">
                  <a16:creationId xmlns:a16="http://schemas.microsoft.com/office/drawing/2014/main" id="{E3BFA5DE-8536-45C9-B20E-61724A15B1F7}"/>
                </a:ext>
              </a:extLst>
            </p:cNvPr>
            <p:cNvSpPr/>
            <p:nvPr/>
          </p:nvSpPr>
          <p:spPr>
            <a:xfrm>
              <a:off x="-2782" y="4865218"/>
              <a:ext cx="697789" cy="15651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5" name="Rectangle 1134">
              <a:extLst>
                <a:ext uri="{FF2B5EF4-FFF2-40B4-BE49-F238E27FC236}">
                  <a16:creationId xmlns:a16="http://schemas.microsoft.com/office/drawing/2014/main" id="{A2B5A3E3-F640-4848-A289-13D7C397076A}"/>
                </a:ext>
              </a:extLst>
            </p:cNvPr>
            <p:cNvSpPr/>
            <p:nvPr/>
          </p:nvSpPr>
          <p:spPr>
            <a:xfrm>
              <a:off x="-2782" y="4708701"/>
              <a:ext cx="697789" cy="15651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6" name="Rectangle 1135">
              <a:extLst>
                <a:ext uri="{FF2B5EF4-FFF2-40B4-BE49-F238E27FC236}">
                  <a16:creationId xmlns:a16="http://schemas.microsoft.com/office/drawing/2014/main" id="{EEF6E8CC-705B-44FA-ADF4-4076C3EA96A4}"/>
                </a:ext>
              </a:extLst>
            </p:cNvPr>
            <p:cNvSpPr/>
            <p:nvPr/>
          </p:nvSpPr>
          <p:spPr>
            <a:xfrm>
              <a:off x="-2782" y="5178250"/>
              <a:ext cx="697789" cy="15651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7" name="Rectangle 1136">
              <a:extLst>
                <a:ext uri="{FF2B5EF4-FFF2-40B4-BE49-F238E27FC236}">
                  <a16:creationId xmlns:a16="http://schemas.microsoft.com/office/drawing/2014/main" id="{71FFBD17-75C4-4E2E-B645-4A5D33AC854A}"/>
                </a:ext>
              </a:extLst>
            </p:cNvPr>
            <p:cNvSpPr/>
            <p:nvPr/>
          </p:nvSpPr>
          <p:spPr>
            <a:xfrm>
              <a:off x="-2782" y="5021734"/>
              <a:ext cx="697789" cy="15651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8" name="Rectangle 1137">
              <a:extLst>
                <a:ext uri="{FF2B5EF4-FFF2-40B4-BE49-F238E27FC236}">
                  <a16:creationId xmlns:a16="http://schemas.microsoft.com/office/drawing/2014/main" id="{0739C25E-FEB5-4190-A735-2D9F1ABEFEE6}"/>
                </a:ext>
              </a:extLst>
            </p:cNvPr>
            <p:cNvSpPr/>
            <p:nvPr/>
          </p:nvSpPr>
          <p:spPr>
            <a:xfrm>
              <a:off x="-4761" y="4865218"/>
              <a:ext cx="348894" cy="1565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9" name="Rectangle 1138">
              <a:extLst>
                <a:ext uri="{FF2B5EF4-FFF2-40B4-BE49-F238E27FC236}">
                  <a16:creationId xmlns:a16="http://schemas.microsoft.com/office/drawing/2014/main" id="{DA86F29C-8CBB-4DCE-BC70-77ADAD413660}"/>
                </a:ext>
              </a:extLst>
            </p:cNvPr>
            <p:cNvSpPr/>
            <p:nvPr/>
          </p:nvSpPr>
          <p:spPr>
            <a:xfrm>
              <a:off x="-4761" y="4708701"/>
              <a:ext cx="348894" cy="1565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0" name="Rectangle 1139">
              <a:extLst>
                <a:ext uri="{FF2B5EF4-FFF2-40B4-BE49-F238E27FC236}">
                  <a16:creationId xmlns:a16="http://schemas.microsoft.com/office/drawing/2014/main" id="{3766E746-63FF-4435-90C9-C2C3C3951617}"/>
                </a:ext>
              </a:extLst>
            </p:cNvPr>
            <p:cNvSpPr/>
            <p:nvPr/>
          </p:nvSpPr>
          <p:spPr>
            <a:xfrm>
              <a:off x="-4761" y="5178250"/>
              <a:ext cx="348894" cy="1565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1" name="Rectangle 1140">
              <a:extLst>
                <a:ext uri="{FF2B5EF4-FFF2-40B4-BE49-F238E27FC236}">
                  <a16:creationId xmlns:a16="http://schemas.microsoft.com/office/drawing/2014/main" id="{9BFE4033-D8B0-4A36-931B-427C0C40B8B6}"/>
                </a:ext>
              </a:extLst>
            </p:cNvPr>
            <p:cNvSpPr/>
            <p:nvPr/>
          </p:nvSpPr>
          <p:spPr>
            <a:xfrm>
              <a:off x="-4761" y="5021734"/>
              <a:ext cx="348894" cy="1565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42" name="Group 1141">
            <a:extLst>
              <a:ext uri="{FF2B5EF4-FFF2-40B4-BE49-F238E27FC236}">
                <a16:creationId xmlns:a16="http://schemas.microsoft.com/office/drawing/2014/main" id="{600A1BD5-6E3B-4B57-B465-D7C54D1D2536}"/>
              </a:ext>
            </a:extLst>
          </p:cNvPr>
          <p:cNvGrpSpPr/>
          <p:nvPr/>
        </p:nvGrpSpPr>
        <p:grpSpPr>
          <a:xfrm flipH="1">
            <a:off x="8426470" y="6141249"/>
            <a:ext cx="252572" cy="154682"/>
            <a:chOff x="1501532" y="5950339"/>
            <a:chExt cx="699763" cy="469550"/>
          </a:xfrm>
        </p:grpSpPr>
        <p:sp>
          <p:nvSpPr>
            <p:cNvPr id="1143" name="Rectangle 1142">
              <a:extLst>
                <a:ext uri="{FF2B5EF4-FFF2-40B4-BE49-F238E27FC236}">
                  <a16:creationId xmlns:a16="http://schemas.microsoft.com/office/drawing/2014/main" id="{2EC7BE6F-90A0-4C0A-B8EE-A56B314386E5}"/>
                </a:ext>
              </a:extLst>
            </p:cNvPr>
            <p:cNvSpPr/>
            <p:nvPr/>
          </p:nvSpPr>
          <p:spPr>
            <a:xfrm>
              <a:off x="1503506" y="6106856"/>
              <a:ext cx="697789" cy="156516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4" name="Rectangle 1143">
              <a:extLst>
                <a:ext uri="{FF2B5EF4-FFF2-40B4-BE49-F238E27FC236}">
                  <a16:creationId xmlns:a16="http://schemas.microsoft.com/office/drawing/2014/main" id="{9457E055-28A8-4A14-9DE8-E387C2BDCBBD}"/>
                </a:ext>
              </a:extLst>
            </p:cNvPr>
            <p:cNvSpPr/>
            <p:nvPr/>
          </p:nvSpPr>
          <p:spPr>
            <a:xfrm>
              <a:off x="1503506" y="5950339"/>
              <a:ext cx="697789" cy="156516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5" name="Rectangle 1144">
              <a:extLst>
                <a:ext uri="{FF2B5EF4-FFF2-40B4-BE49-F238E27FC236}">
                  <a16:creationId xmlns:a16="http://schemas.microsoft.com/office/drawing/2014/main" id="{3F7E297D-F644-472E-966A-03CA79FC415F}"/>
                </a:ext>
              </a:extLst>
            </p:cNvPr>
            <p:cNvSpPr/>
            <p:nvPr/>
          </p:nvSpPr>
          <p:spPr>
            <a:xfrm>
              <a:off x="1503506" y="6263373"/>
              <a:ext cx="697789" cy="156516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6" name="Rectangle 1145">
              <a:extLst>
                <a:ext uri="{FF2B5EF4-FFF2-40B4-BE49-F238E27FC236}">
                  <a16:creationId xmlns:a16="http://schemas.microsoft.com/office/drawing/2014/main" id="{EDD489CB-2741-4911-9394-556A9DAD09DA}"/>
                </a:ext>
              </a:extLst>
            </p:cNvPr>
            <p:cNvSpPr/>
            <p:nvPr/>
          </p:nvSpPr>
          <p:spPr>
            <a:xfrm>
              <a:off x="1501532" y="6106856"/>
              <a:ext cx="348894" cy="1565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7" name="Rectangle 1146">
              <a:extLst>
                <a:ext uri="{FF2B5EF4-FFF2-40B4-BE49-F238E27FC236}">
                  <a16:creationId xmlns:a16="http://schemas.microsoft.com/office/drawing/2014/main" id="{775C1A08-D0B5-481D-9CFE-3D6B677E19EA}"/>
                </a:ext>
              </a:extLst>
            </p:cNvPr>
            <p:cNvSpPr/>
            <p:nvPr/>
          </p:nvSpPr>
          <p:spPr>
            <a:xfrm>
              <a:off x="1501532" y="5950339"/>
              <a:ext cx="348894" cy="1565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8" name="Rectangle 1147">
              <a:extLst>
                <a:ext uri="{FF2B5EF4-FFF2-40B4-BE49-F238E27FC236}">
                  <a16:creationId xmlns:a16="http://schemas.microsoft.com/office/drawing/2014/main" id="{EF021988-006F-4D70-BB03-FD5395D81596}"/>
                </a:ext>
              </a:extLst>
            </p:cNvPr>
            <p:cNvSpPr/>
            <p:nvPr/>
          </p:nvSpPr>
          <p:spPr>
            <a:xfrm>
              <a:off x="1501532" y="6263373"/>
              <a:ext cx="348894" cy="1565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49" name="Group 1148">
            <a:extLst>
              <a:ext uri="{FF2B5EF4-FFF2-40B4-BE49-F238E27FC236}">
                <a16:creationId xmlns:a16="http://schemas.microsoft.com/office/drawing/2014/main" id="{16099407-9F57-4079-970F-672330609E1D}"/>
              </a:ext>
            </a:extLst>
          </p:cNvPr>
          <p:cNvGrpSpPr/>
          <p:nvPr/>
        </p:nvGrpSpPr>
        <p:grpSpPr>
          <a:xfrm flipH="1">
            <a:off x="8426470" y="6297745"/>
            <a:ext cx="252572" cy="154682"/>
            <a:chOff x="1501532" y="5950339"/>
            <a:chExt cx="699763" cy="469550"/>
          </a:xfrm>
        </p:grpSpPr>
        <p:sp>
          <p:nvSpPr>
            <p:cNvPr id="1150" name="Rectangle 1149">
              <a:extLst>
                <a:ext uri="{FF2B5EF4-FFF2-40B4-BE49-F238E27FC236}">
                  <a16:creationId xmlns:a16="http://schemas.microsoft.com/office/drawing/2014/main" id="{413B7119-63EF-46B1-9950-9777ED772EEB}"/>
                </a:ext>
              </a:extLst>
            </p:cNvPr>
            <p:cNvSpPr/>
            <p:nvPr/>
          </p:nvSpPr>
          <p:spPr>
            <a:xfrm>
              <a:off x="1503506" y="6106856"/>
              <a:ext cx="697789" cy="156516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1" name="Rectangle 1150">
              <a:extLst>
                <a:ext uri="{FF2B5EF4-FFF2-40B4-BE49-F238E27FC236}">
                  <a16:creationId xmlns:a16="http://schemas.microsoft.com/office/drawing/2014/main" id="{D0FA2F82-70C5-4A0B-ABED-BFB7217DC3D3}"/>
                </a:ext>
              </a:extLst>
            </p:cNvPr>
            <p:cNvSpPr/>
            <p:nvPr/>
          </p:nvSpPr>
          <p:spPr>
            <a:xfrm>
              <a:off x="1503506" y="5950339"/>
              <a:ext cx="697789" cy="156516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2" name="Rectangle 1151">
              <a:extLst>
                <a:ext uri="{FF2B5EF4-FFF2-40B4-BE49-F238E27FC236}">
                  <a16:creationId xmlns:a16="http://schemas.microsoft.com/office/drawing/2014/main" id="{F26F94E6-193C-493F-85BF-E10DDD1EA6DA}"/>
                </a:ext>
              </a:extLst>
            </p:cNvPr>
            <p:cNvSpPr/>
            <p:nvPr/>
          </p:nvSpPr>
          <p:spPr>
            <a:xfrm>
              <a:off x="1503506" y="6263373"/>
              <a:ext cx="697789" cy="156516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3" name="Rectangle 1152">
              <a:extLst>
                <a:ext uri="{FF2B5EF4-FFF2-40B4-BE49-F238E27FC236}">
                  <a16:creationId xmlns:a16="http://schemas.microsoft.com/office/drawing/2014/main" id="{CC8ABCEE-BB92-4EB4-98ED-6F30D4FD22A8}"/>
                </a:ext>
              </a:extLst>
            </p:cNvPr>
            <p:cNvSpPr/>
            <p:nvPr/>
          </p:nvSpPr>
          <p:spPr>
            <a:xfrm>
              <a:off x="1501532" y="6106856"/>
              <a:ext cx="348894" cy="1565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4" name="Rectangle 1153">
              <a:extLst>
                <a:ext uri="{FF2B5EF4-FFF2-40B4-BE49-F238E27FC236}">
                  <a16:creationId xmlns:a16="http://schemas.microsoft.com/office/drawing/2014/main" id="{9FFEA159-4731-4411-A360-B4958C409B73}"/>
                </a:ext>
              </a:extLst>
            </p:cNvPr>
            <p:cNvSpPr/>
            <p:nvPr/>
          </p:nvSpPr>
          <p:spPr>
            <a:xfrm>
              <a:off x="1501532" y="5950339"/>
              <a:ext cx="348894" cy="1565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5" name="Rectangle 1154">
              <a:extLst>
                <a:ext uri="{FF2B5EF4-FFF2-40B4-BE49-F238E27FC236}">
                  <a16:creationId xmlns:a16="http://schemas.microsoft.com/office/drawing/2014/main" id="{A7CE2AC4-7FC2-47E8-BDC5-12124A3EAF28}"/>
                </a:ext>
              </a:extLst>
            </p:cNvPr>
            <p:cNvSpPr/>
            <p:nvPr/>
          </p:nvSpPr>
          <p:spPr>
            <a:xfrm>
              <a:off x="1501532" y="6263373"/>
              <a:ext cx="348894" cy="1565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56" name="Group 1155">
            <a:extLst>
              <a:ext uri="{FF2B5EF4-FFF2-40B4-BE49-F238E27FC236}">
                <a16:creationId xmlns:a16="http://schemas.microsoft.com/office/drawing/2014/main" id="{7005BF81-6D09-4728-B4AB-A7CBE51589EB}"/>
              </a:ext>
            </a:extLst>
          </p:cNvPr>
          <p:cNvGrpSpPr/>
          <p:nvPr/>
        </p:nvGrpSpPr>
        <p:grpSpPr>
          <a:xfrm flipH="1">
            <a:off x="8425562" y="6297303"/>
            <a:ext cx="252572" cy="154682"/>
            <a:chOff x="1501532" y="5950339"/>
            <a:chExt cx="699763" cy="469550"/>
          </a:xfrm>
        </p:grpSpPr>
        <p:sp>
          <p:nvSpPr>
            <p:cNvPr id="1157" name="Rectangle 1156">
              <a:extLst>
                <a:ext uri="{FF2B5EF4-FFF2-40B4-BE49-F238E27FC236}">
                  <a16:creationId xmlns:a16="http://schemas.microsoft.com/office/drawing/2014/main" id="{B90A7AD8-EF8A-43AC-8612-5858420D3BBC}"/>
                </a:ext>
              </a:extLst>
            </p:cNvPr>
            <p:cNvSpPr/>
            <p:nvPr/>
          </p:nvSpPr>
          <p:spPr>
            <a:xfrm>
              <a:off x="1503506" y="6106856"/>
              <a:ext cx="697789" cy="156516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8" name="Rectangle 1157">
              <a:extLst>
                <a:ext uri="{FF2B5EF4-FFF2-40B4-BE49-F238E27FC236}">
                  <a16:creationId xmlns:a16="http://schemas.microsoft.com/office/drawing/2014/main" id="{59121AE8-5B74-4DDC-827E-ED2DFF316CA7}"/>
                </a:ext>
              </a:extLst>
            </p:cNvPr>
            <p:cNvSpPr/>
            <p:nvPr/>
          </p:nvSpPr>
          <p:spPr>
            <a:xfrm>
              <a:off x="1503506" y="5950339"/>
              <a:ext cx="697789" cy="156516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9" name="Rectangle 1158">
              <a:extLst>
                <a:ext uri="{FF2B5EF4-FFF2-40B4-BE49-F238E27FC236}">
                  <a16:creationId xmlns:a16="http://schemas.microsoft.com/office/drawing/2014/main" id="{D599DC20-4011-44C2-A54B-9556D51997DF}"/>
                </a:ext>
              </a:extLst>
            </p:cNvPr>
            <p:cNvSpPr/>
            <p:nvPr/>
          </p:nvSpPr>
          <p:spPr>
            <a:xfrm>
              <a:off x="1503506" y="6263373"/>
              <a:ext cx="697789" cy="156516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0" name="Rectangle 1159">
              <a:extLst>
                <a:ext uri="{FF2B5EF4-FFF2-40B4-BE49-F238E27FC236}">
                  <a16:creationId xmlns:a16="http://schemas.microsoft.com/office/drawing/2014/main" id="{005ECB70-5A21-40F4-A910-F2421C3F72D4}"/>
                </a:ext>
              </a:extLst>
            </p:cNvPr>
            <p:cNvSpPr/>
            <p:nvPr/>
          </p:nvSpPr>
          <p:spPr>
            <a:xfrm>
              <a:off x="1501532" y="6106856"/>
              <a:ext cx="348894" cy="1565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1" name="Rectangle 1160">
              <a:extLst>
                <a:ext uri="{FF2B5EF4-FFF2-40B4-BE49-F238E27FC236}">
                  <a16:creationId xmlns:a16="http://schemas.microsoft.com/office/drawing/2014/main" id="{492CC637-F292-4C56-8B47-99DB9573C514}"/>
                </a:ext>
              </a:extLst>
            </p:cNvPr>
            <p:cNvSpPr/>
            <p:nvPr/>
          </p:nvSpPr>
          <p:spPr>
            <a:xfrm>
              <a:off x="1501532" y="5950339"/>
              <a:ext cx="348894" cy="1565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2" name="Rectangle 1161">
              <a:extLst>
                <a:ext uri="{FF2B5EF4-FFF2-40B4-BE49-F238E27FC236}">
                  <a16:creationId xmlns:a16="http://schemas.microsoft.com/office/drawing/2014/main" id="{88294ED8-4E71-4ACD-BB59-06AEB8BC57E5}"/>
                </a:ext>
              </a:extLst>
            </p:cNvPr>
            <p:cNvSpPr/>
            <p:nvPr/>
          </p:nvSpPr>
          <p:spPr>
            <a:xfrm>
              <a:off x="1501532" y="6263373"/>
              <a:ext cx="348894" cy="1565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63" name="Group 1162">
            <a:extLst>
              <a:ext uri="{FF2B5EF4-FFF2-40B4-BE49-F238E27FC236}">
                <a16:creationId xmlns:a16="http://schemas.microsoft.com/office/drawing/2014/main" id="{E7CDDD7B-FD04-4C57-9B0C-871D66B30755}"/>
              </a:ext>
            </a:extLst>
          </p:cNvPr>
          <p:cNvGrpSpPr/>
          <p:nvPr/>
        </p:nvGrpSpPr>
        <p:grpSpPr>
          <a:xfrm flipH="1">
            <a:off x="8425562" y="6453799"/>
            <a:ext cx="252572" cy="154682"/>
            <a:chOff x="1501532" y="5950339"/>
            <a:chExt cx="699763" cy="469550"/>
          </a:xfrm>
        </p:grpSpPr>
        <p:sp>
          <p:nvSpPr>
            <p:cNvPr id="1164" name="Rectangle 1163">
              <a:extLst>
                <a:ext uri="{FF2B5EF4-FFF2-40B4-BE49-F238E27FC236}">
                  <a16:creationId xmlns:a16="http://schemas.microsoft.com/office/drawing/2014/main" id="{7CAEF66A-7C90-4970-8E6D-21B00BBFEE21}"/>
                </a:ext>
              </a:extLst>
            </p:cNvPr>
            <p:cNvSpPr/>
            <p:nvPr/>
          </p:nvSpPr>
          <p:spPr>
            <a:xfrm>
              <a:off x="1503506" y="6106856"/>
              <a:ext cx="697789" cy="156516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5" name="Rectangle 1164">
              <a:extLst>
                <a:ext uri="{FF2B5EF4-FFF2-40B4-BE49-F238E27FC236}">
                  <a16:creationId xmlns:a16="http://schemas.microsoft.com/office/drawing/2014/main" id="{40875AB0-750E-4B58-A60D-B13E3A503811}"/>
                </a:ext>
              </a:extLst>
            </p:cNvPr>
            <p:cNvSpPr/>
            <p:nvPr/>
          </p:nvSpPr>
          <p:spPr>
            <a:xfrm>
              <a:off x="1503506" y="5950339"/>
              <a:ext cx="697789" cy="156516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6" name="Rectangle 1165">
              <a:extLst>
                <a:ext uri="{FF2B5EF4-FFF2-40B4-BE49-F238E27FC236}">
                  <a16:creationId xmlns:a16="http://schemas.microsoft.com/office/drawing/2014/main" id="{C53439D2-618C-4AA7-BE15-F6EC0452DAB2}"/>
                </a:ext>
              </a:extLst>
            </p:cNvPr>
            <p:cNvSpPr/>
            <p:nvPr/>
          </p:nvSpPr>
          <p:spPr>
            <a:xfrm>
              <a:off x="1503506" y="6263373"/>
              <a:ext cx="697789" cy="156516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7" name="Rectangle 1166">
              <a:extLst>
                <a:ext uri="{FF2B5EF4-FFF2-40B4-BE49-F238E27FC236}">
                  <a16:creationId xmlns:a16="http://schemas.microsoft.com/office/drawing/2014/main" id="{D70B67D5-C869-4C1A-9B91-4F296147F3ED}"/>
                </a:ext>
              </a:extLst>
            </p:cNvPr>
            <p:cNvSpPr/>
            <p:nvPr/>
          </p:nvSpPr>
          <p:spPr>
            <a:xfrm>
              <a:off x="1501532" y="6106856"/>
              <a:ext cx="348894" cy="1565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8" name="Rectangle 1167">
              <a:extLst>
                <a:ext uri="{FF2B5EF4-FFF2-40B4-BE49-F238E27FC236}">
                  <a16:creationId xmlns:a16="http://schemas.microsoft.com/office/drawing/2014/main" id="{45FE85C8-346C-4F63-B66E-C9040737B67A}"/>
                </a:ext>
              </a:extLst>
            </p:cNvPr>
            <p:cNvSpPr/>
            <p:nvPr/>
          </p:nvSpPr>
          <p:spPr>
            <a:xfrm>
              <a:off x="1501532" y="5950339"/>
              <a:ext cx="348894" cy="1565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9" name="Rectangle 1168">
              <a:extLst>
                <a:ext uri="{FF2B5EF4-FFF2-40B4-BE49-F238E27FC236}">
                  <a16:creationId xmlns:a16="http://schemas.microsoft.com/office/drawing/2014/main" id="{548B5238-9736-4AFE-8501-4873B2D2551D}"/>
                </a:ext>
              </a:extLst>
            </p:cNvPr>
            <p:cNvSpPr/>
            <p:nvPr/>
          </p:nvSpPr>
          <p:spPr>
            <a:xfrm>
              <a:off x="1501532" y="6263373"/>
              <a:ext cx="348894" cy="1565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78" name="Group 1177">
            <a:extLst>
              <a:ext uri="{FF2B5EF4-FFF2-40B4-BE49-F238E27FC236}">
                <a16:creationId xmlns:a16="http://schemas.microsoft.com/office/drawing/2014/main" id="{48AB2361-7BC0-4FC6-9B29-62163D8F6C31}"/>
              </a:ext>
            </a:extLst>
          </p:cNvPr>
          <p:cNvGrpSpPr/>
          <p:nvPr/>
        </p:nvGrpSpPr>
        <p:grpSpPr>
          <a:xfrm>
            <a:off x="7993689" y="2032368"/>
            <a:ext cx="356761" cy="4234069"/>
            <a:chOff x="11167824" y="939881"/>
            <a:chExt cx="542927" cy="5256207"/>
          </a:xfrm>
        </p:grpSpPr>
        <p:cxnSp>
          <p:nvCxnSpPr>
            <p:cNvPr id="1170" name="Straight Arrow Connector 1169">
              <a:extLst>
                <a:ext uri="{FF2B5EF4-FFF2-40B4-BE49-F238E27FC236}">
                  <a16:creationId xmlns:a16="http://schemas.microsoft.com/office/drawing/2014/main" id="{76A39479-1555-4FD3-AFC6-747782873A9B}"/>
                </a:ext>
              </a:extLst>
            </p:cNvPr>
            <p:cNvCxnSpPr/>
            <p:nvPr/>
          </p:nvCxnSpPr>
          <p:spPr>
            <a:xfrm>
              <a:off x="11167824" y="939881"/>
              <a:ext cx="542927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1" name="Straight Arrow Connector 1170">
              <a:extLst>
                <a:ext uri="{FF2B5EF4-FFF2-40B4-BE49-F238E27FC236}">
                  <a16:creationId xmlns:a16="http://schemas.microsoft.com/office/drawing/2014/main" id="{40B37713-A3CE-4120-A483-C38990EB2930}"/>
                </a:ext>
              </a:extLst>
            </p:cNvPr>
            <p:cNvCxnSpPr/>
            <p:nvPr/>
          </p:nvCxnSpPr>
          <p:spPr>
            <a:xfrm>
              <a:off x="11167824" y="2370305"/>
              <a:ext cx="542927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2" name="Straight Arrow Connector 1171">
              <a:extLst>
                <a:ext uri="{FF2B5EF4-FFF2-40B4-BE49-F238E27FC236}">
                  <a16:creationId xmlns:a16="http://schemas.microsoft.com/office/drawing/2014/main" id="{71935A98-1386-4363-8132-2853194BEB14}"/>
                </a:ext>
              </a:extLst>
            </p:cNvPr>
            <p:cNvCxnSpPr/>
            <p:nvPr/>
          </p:nvCxnSpPr>
          <p:spPr>
            <a:xfrm>
              <a:off x="11167824" y="3590200"/>
              <a:ext cx="542927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3" name="Straight Arrow Connector 1172">
              <a:extLst>
                <a:ext uri="{FF2B5EF4-FFF2-40B4-BE49-F238E27FC236}">
                  <a16:creationId xmlns:a16="http://schemas.microsoft.com/office/drawing/2014/main" id="{2C2F8F07-F970-4DBE-88DD-10C682673CAA}"/>
                </a:ext>
              </a:extLst>
            </p:cNvPr>
            <p:cNvCxnSpPr/>
            <p:nvPr/>
          </p:nvCxnSpPr>
          <p:spPr>
            <a:xfrm>
              <a:off x="11167824" y="4879913"/>
              <a:ext cx="542927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4" name="Straight Arrow Connector 1173">
              <a:extLst>
                <a:ext uri="{FF2B5EF4-FFF2-40B4-BE49-F238E27FC236}">
                  <a16:creationId xmlns:a16="http://schemas.microsoft.com/office/drawing/2014/main" id="{4A3CE909-C400-4A5B-9DFD-0BD1A8BD55FA}"/>
                </a:ext>
              </a:extLst>
            </p:cNvPr>
            <p:cNvCxnSpPr/>
            <p:nvPr/>
          </p:nvCxnSpPr>
          <p:spPr>
            <a:xfrm>
              <a:off x="11167824" y="6196088"/>
              <a:ext cx="542927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7" name="Rectangle 1176">
            <a:extLst>
              <a:ext uri="{FF2B5EF4-FFF2-40B4-BE49-F238E27FC236}">
                <a16:creationId xmlns:a16="http://schemas.microsoft.com/office/drawing/2014/main" id="{C28F5F2C-29B2-45D5-84C7-21FC436FE3A8}"/>
              </a:ext>
            </a:extLst>
          </p:cNvPr>
          <p:cNvSpPr/>
          <p:nvPr/>
        </p:nvSpPr>
        <p:spPr>
          <a:xfrm>
            <a:off x="7559995" y="646544"/>
            <a:ext cx="1276691" cy="4391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Local inserts</a:t>
            </a:r>
          </a:p>
        </p:txBody>
      </p:sp>
      <p:sp>
        <p:nvSpPr>
          <p:cNvPr id="1180" name="Arrow: Right 1179">
            <a:extLst>
              <a:ext uri="{FF2B5EF4-FFF2-40B4-BE49-F238E27FC236}">
                <a16:creationId xmlns:a16="http://schemas.microsoft.com/office/drawing/2014/main" id="{A4BE892D-7527-4A3A-AC24-3F93DFDFFD95}"/>
              </a:ext>
            </a:extLst>
          </p:cNvPr>
          <p:cNvSpPr/>
          <p:nvPr/>
        </p:nvSpPr>
        <p:spPr>
          <a:xfrm>
            <a:off x="7017170" y="3964684"/>
            <a:ext cx="312525" cy="35103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4" name="Arrow: Right 1183">
            <a:extLst>
              <a:ext uri="{FF2B5EF4-FFF2-40B4-BE49-F238E27FC236}">
                <a16:creationId xmlns:a16="http://schemas.microsoft.com/office/drawing/2014/main" id="{EEA7C294-A7C8-45F0-8941-7319F1230B48}"/>
              </a:ext>
            </a:extLst>
          </p:cNvPr>
          <p:cNvSpPr/>
          <p:nvPr/>
        </p:nvSpPr>
        <p:spPr>
          <a:xfrm>
            <a:off x="7017170" y="701752"/>
            <a:ext cx="312525" cy="35103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318A3A7-B6B7-476D-84AD-5BA2DAB74CE5}"/>
              </a:ext>
            </a:extLst>
          </p:cNvPr>
          <p:cNvSpPr txBox="1"/>
          <p:nvPr/>
        </p:nvSpPr>
        <p:spPr>
          <a:xfrm>
            <a:off x="1431191" y="1143997"/>
            <a:ext cx="3382943" cy="322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Join        Project        Hash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539EF3-5CE7-476E-A46A-97F6BD081ED1}"/>
              </a:ext>
            </a:extLst>
          </p:cNvPr>
          <p:cNvSpPr/>
          <p:nvPr/>
        </p:nvSpPr>
        <p:spPr>
          <a:xfrm>
            <a:off x="958550" y="4752369"/>
            <a:ext cx="3693717" cy="9488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C295F65-8FF9-4C4F-8A72-0A630D6BB480}"/>
              </a:ext>
            </a:extLst>
          </p:cNvPr>
          <p:cNvSpPr/>
          <p:nvPr/>
        </p:nvSpPr>
        <p:spPr>
          <a:xfrm>
            <a:off x="952529" y="5796152"/>
            <a:ext cx="3693717" cy="965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0501725-47EB-40A1-A73E-6B71727546A3}"/>
              </a:ext>
            </a:extLst>
          </p:cNvPr>
          <p:cNvSpPr/>
          <p:nvPr/>
        </p:nvSpPr>
        <p:spPr>
          <a:xfrm>
            <a:off x="953249" y="3729504"/>
            <a:ext cx="3693717" cy="940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2E18986-6136-4192-B792-115066EA2286}"/>
              </a:ext>
            </a:extLst>
          </p:cNvPr>
          <p:cNvSpPr/>
          <p:nvPr/>
        </p:nvSpPr>
        <p:spPr>
          <a:xfrm>
            <a:off x="952530" y="2683147"/>
            <a:ext cx="3693717" cy="9375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C744B6A-7456-4C3D-A598-E216C5B01B5F}"/>
              </a:ext>
            </a:extLst>
          </p:cNvPr>
          <p:cNvSpPr/>
          <p:nvPr/>
        </p:nvSpPr>
        <p:spPr>
          <a:xfrm>
            <a:off x="955653" y="1631614"/>
            <a:ext cx="3693717" cy="953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B146E7E-70C8-4C51-90C6-BC556EBDFCEF}"/>
              </a:ext>
            </a:extLst>
          </p:cNvPr>
          <p:cNvSpPr/>
          <p:nvPr/>
        </p:nvSpPr>
        <p:spPr>
          <a:xfrm rot="10800000">
            <a:off x="2454382" y="4107735"/>
            <a:ext cx="252318" cy="47826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4137A64-E71F-48C8-BA09-FE79B6D9F7CA}"/>
              </a:ext>
            </a:extLst>
          </p:cNvPr>
          <p:cNvSpPr/>
          <p:nvPr/>
        </p:nvSpPr>
        <p:spPr>
          <a:xfrm rot="10800000">
            <a:off x="2454382" y="4155561"/>
            <a:ext cx="252318" cy="47826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E2D9646-8D45-4744-87E0-A91197E5EEAA}"/>
              </a:ext>
            </a:extLst>
          </p:cNvPr>
          <p:cNvSpPr/>
          <p:nvPr/>
        </p:nvSpPr>
        <p:spPr>
          <a:xfrm rot="10800000">
            <a:off x="2581254" y="4107735"/>
            <a:ext cx="126159" cy="478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B52F785-BBD6-4F9A-8A1F-861A84FB0862}"/>
              </a:ext>
            </a:extLst>
          </p:cNvPr>
          <p:cNvSpPr/>
          <p:nvPr/>
        </p:nvSpPr>
        <p:spPr>
          <a:xfrm rot="10800000">
            <a:off x="2581254" y="4155561"/>
            <a:ext cx="126159" cy="478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0C61A4A-410F-4393-AF0B-5A0AA895159D}"/>
              </a:ext>
            </a:extLst>
          </p:cNvPr>
          <p:cNvSpPr/>
          <p:nvPr/>
        </p:nvSpPr>
        <p:spPr>
          <a:xfrm>
            <a:off x="2328692" y="4155356"/>
            <a:ext cx="252318" cy="47826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22689B8-1549-4CFE-9FFC-A320B237D5F6}"/>
              </a:ext>
            </a:extLst>
          </p:cNvPr>
          <p:cNvSpPr/>
          <p:nvPr/>
        </p:nvSpPr>
        <p:spPr>
          <a:xfrm>
            <a:off x="2328692" y="4107530"/>
            <a:ext cx="252318" cy="47826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4C37671-2234-4944-9A69-2EEE73BDF1C4}"/>
              </a:ext>
            </a:extLst>
          </p:cNvPr>
          <p:cNvSpPr/>
          <p:nvPr/>
        </p:nvSpPr>
        <p:spPr>
          <a:xfrm>
            <a:off x="2327979" y="4155356"/>
            <a:ext cx="126159" cy="478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C24575F-EB25-4F0D-BA8B-65EDD9AE6B36}"/>
              </a:ext>
            </a:extLst>
          </p:cNvPr>
          <p:cNvSpPr/>
          <p:nvPr/>
        </p:nvSpPr>
        <p:spPr>
          <a:xfrm>
            <a:off x="2327979" y="4107530"/>
            <a:ext cx="126159" cy="478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4EBA759-6B2D-48D4-99E8-9895F0BC024A}"/>
              </a:ext>
            </a:extLst>
          </p:cNvPr>
          <p:cNvGrpSpPr/>
          <p:nvPr/>
        </p:nvGrpSpPr>
        <p:grpSpPr>
          <a:xfrm>
            <a:off x="4272147" y="5092510"/>
            <a:ext cx="252956" cy="206243"/>
            <a:chOff x="3842839" y="3343478"/>
            <a:chExt cx="492027" cy="474717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B471CB9-7AFD-4FD6-B138-F5618EC2A0BB}"/>
                </a:ext>
              </a:extLst>
            </p:cNvPr>
            <p:cNvSpPr/>
            <p:nvPr/>
          </p:nvSpPr>
          <p:spPr>
            <a:xfrm>
              <a:off x="3844229" y="3462157"/>
              <a:ext cx="490637" cy="118679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95E79D1-6426-4FAE-B04B-C97498942864}"/>
                </a:ext>
              </a:extLst>
            </p:cNvPr>
            <p:cNvSpPr/>
            <p:nvPr/>
          </p:nvSpPr>
          <p:spPr>
            <a:xfrm>
              <a:off x="3844229" y="3343478"/>
              <a:ext cx="490637" cy="118679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235A6E0-2FD4-426C-86DC-051353802465}"/>
                </a:ext>
              </a:extLst>
            </p:cNvPr>
            <p:cNvSpPr/>
            <p:nvPr/>
          </p:nvSpPr>
          <p:spPr>
            <a:xfrm>
              <a:off x="3844229" y="3699516"/>
              <a:ext cx="490637" cy="118679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DCBF4B6-D1E6-4FF6-BF40-696C31CF4034}"/>
                </a:ext>
              </a:extLst>
            </p:cNvPr>
            <p:cNvSpPr/>
            <p:nvPr/>
          </p:nvSpPr>
          <p:spPr>
            <a:xfrm>
              <a:off x="3844229" y="3580837"/>
              <a:ext cx="490637" cy="11867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6287063-1CE6-45CA-B170-66BE8B498492}"/>
                </a:ext>
              </a:extLst>
            </p:cNvPr>
            <p:cNvSpPr/>
            <p:nvPr/>
          </p:nvSpPr>
          <p:spPr>
            <a:xfrm>
              <a:off x="3842839" y="3462157"/>
              <a:ext cx="245318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378B68E-7AC5-44DF-8307-1124E877743C}"/>
                </a:ext>
              </a:extLst>
            </p:cNvPr>
            <p:cNvSpPr/>
            <p:nvPr/>
          </p:nvSpPr>
          <p:spPr>
            <a:xfrm>
              <a:off x="3842839" y="3343478"/>
              <a:ext cx="245318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C886CAE-D248-4E2E-BD67-C2E06D2F9806}"/>
                </a:ext>
              </a:extLst>
            </p:cNvPr>
            <p:cNvSpPr/>
            <p:nvPr/>
          </p:nvSpPr>
          <p:spPr>
            <a:xfrm>
              <a:off x="3842839" y="3699516"/>
              <a:ext cx="245318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70AC914-AC14-4F8F-9FCA-EC07190A90C1}"/>
                </a:ext>
              </a:extLst>
            </p:cNvPr>
            <p:cNvSpPr/>
            <p:nvPr/>
          </p:nvSpPr>
          <p:spPr>
            <a:xfrm>
              <a:off x="3842839" y="3580837"/>
              <a:ext cx="245318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417D0BE-866D-4BFB-A13C-CC5DD5EA3F11}"/>
              </a:ext>
            </a:extLst>
          </p:cNvPr>
          <p:cNvGrpSpPr/>
          <p:nvPr/>
        </p:nvGrpSpPr>
        <p:grpSpPr>
          <a:xfrm>
            <a:off x="3295826" y="4308791"/>
            <a:ext cx="252956" cy="103122"/>
            <a:chOff x="2899526" y="627034"/>
            <a:chExt cx="492027" cy="237359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2AC4B22-B25B-4A36-927F-5C9F619B7C66}"/>
                </a:ext>
              </a:extLst>
            </p:cNvPr>
            <p:cNvSpPr/>
            <p:nvPr/>
          </p:nvSpPr>
          <p:spPr>
            <a:xfrm>
              <a:off x="2900916" y="745713"/>
              <a:ext cx="490637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75EA33F-B268-40FD-8A5F-1F438BF92BF5}"/>
                </a:ext>
              </a:extLst>
            </p:cNvPr>
            <p:cNvSpPr/>
            <p:nvPr/>
          </p:nvSpPr>
          <p:spPr>
            <a:xfrm>
              <a:off x="2900916" y="627034"/>
              <a:ext cx="490637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B23E774-1A1D-4EAC-9C08-E4A2B21EA9B6}"/>
                </a:ext>
              </a:extLst>
            </p:cNvPr>
            <p:cNvSpPr/>
            <p:nvPr/>
          </p:nvSpPr>
          <p:spPr>
            <a:xfrm>
              <a:off x="2899526" y="745714"/>
              <a:ext cx="245318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0F7D7EF-BFC5-4C45-A615-60D57C669D66}"/>
                </a:ext>
              </a:extLst>
            </p:cNvPr>
            <p:cNvSpPr/>
            <p:nvPr/>
          </p:nvSpPr>
          <p:spPr>
            <a:xfrm>
              <a:off x="2899526" y="627034"/>
              <a:ext cx="245318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E49137D-CE6F-4FBD-A6D6-C52E30702D73}"/>
              </a:ext>
            </a:extLst>
          </p:cNvPr>
          <p:cNvGrpSpPr/>
          <p:nvPr/>
        </p:nvGrpSpPr>
        <p:grpSpPr>
          <a:xfrm>
            <a:off x="3311481" y="2029850"/>
            <a:ext cx="252956" cy="206243"/>
            <a:chOff x="2880302" y="2022763"/>
            <a:chExt cx="492028" cy="474719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F41F9A8-D4B7-4D5B-B390-07DC4E91FE0E}"/>
                </a:ext>
              </a:extLst>
            </p:cNvPr>
            <p:cNvSpPr/>
            <p:nvPr/>
          </p:nvSpPr>
          <p:spPr>
            <a:xfrm>
              <a:off x="2881693" y="2141443"/>
              <a:ext cx="490637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D0C4471-8AC4-49F1-AD8A-AA77CC3AF546}"/>
                </a:ext>
              </a:extLst>
            </p:cNvPr>
            <p:cNvSpPr/>
            <p:nvPr/>
          </p:nvSpPr>
          <p:spPr>
            <a:xfrm>
              <a:off x="2881693" y="2022763"/>
              <a:ext cx="490637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B5AD4C9-E9FC-426B-A2E7-10C898EF0A32}"/>
                </a:ext>
              </a:extLst>
            </p:cNvPr>
            <p:cNvSpPr/>
            <p:nvPr/>
          </p:nvSpPr>
          <p:spPr>
            <a:xfrm>
              <a:off x="2881693" y="2378803"/>
              <a:ext cx="490637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8EDB750-75A0-4359-94A7-571056013052}"/>
                </a:ext>
              </a:extLst>
            </p:cNvPr>
            <p:cNvSpPr/>
            <p:nvPr/>
          </p:nvSpPr>
          <p:spPr>
            <a:xfrm>
              <a:off x="2881693" y="2260123"/>
              <a:ext cx="490637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F2B2E3A-28C2-481F-9EFA-957735358B52}"/>
                </a:ext>
              </a:extLst>
            </p:cNvPr>
            <p:cNvSpPr/>
            <p:nvPr/>
          </p:nvSpPr>
          <p:spPr>
            <a:xfrm>
              <a:off x="2880302" y="2141443"/>
              <a:ext cx="245318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3FB364E-7F57-4F71-B744-0C1F1FD3EF8B}"/>
                </a:ext>
              </a:extLst>
            </p:cNvPr>
            <p:cNvSpPr/>
            <p:nvPr/>
          </p:nvSpPr>
          <p:spPr>
            <a:xfrm>
              <a:off x="2880302" y="2022763"/>
              <a:ext cx="245318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03BA906-82F5-46FE-9F22-34589257921F}"/>
                </a:ext>
              </a:extLst>
            </p:cNvPr>
            <p:cNvSpPr/>
            <p:nvPr/>
          </p:nvSpPr>
          <p:spPr>
            <a:xfrm>
              <a:off x="2880302" y="2378803"/>
              <a:ext cx="245318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6AE2C16F-53EC-4066-AEE9-D9C5966CAB28}"/>
                </a:ext>
              </a:extLst>
            </p:cNvPr>
            <p:cNvSpPr/>
            <p:nvPr/>
          </p:nvSpPr>
          <p:spPr>
            <a:xfrm>
              <a:off x="2880302" y="2260123"/>
              <a:ext cx="245318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060767E-CA2E-4B3B-A229-FF4260919E7E}"/>
              </a:ext>
            </a:extLst>
          </p:cNvPr>
          <p:cNvGrpSpPr/>
          <p:nvPr/>
        </p:nvGrpSpPr>
        <p:grpSpPr>
          <a:xfrm>
            <a:off x="3757482" y="2013087"/>
            <a:ext cx="254211" cy="4177680"/>
            <a:chOff x="3058127" y="838424"/>
            <a:chExt cx="275681" cy="5186204"/>
          </a:xfrm>
        </p:grpSpPr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CA9AE34D-6AD1-4659-9BD0-6216D6E58A0A}"/>
                </a:ext>
              </a:extLst>
            </p:cNvPr>
            <p:cNvCxnSpPr/>
            <p:nvPr/>
          </p:nvCxnSpPr>
          <p:spPr>
            <a:xfrm flipV="1">
              <a:off x="3096082" y="838424"/>
              <a:ext cx="237726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495FD704-04AA-43FA-9434-0AB5B5839914}"/>
                </a:ext>
              </a:extLst>
            </p:cNvPr>
            <p:cNvCxnSpPr/>
            <p:nvPr/>
          </p:nvCxnSpPr>
          <p:spPr>
            <a:xfrm flipV="1">
              <a:off x="3058127" y="2293577"/>
              <a:ext cx="237726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2A1CFED6-BDAD-4518-B3DF-3C93134999BB}"/>
                </a:ext>
              </a:extLst>
            </p:cNvPr>
            <p:cNvCxnSpPr/>
            <p:nvPr/>
          </p:nvCxnSpPr>
          <p:spPr>
            <a:xfrm flipV="1">
              <a:off x="3071866" y="3554117"/>
              <a:ext cx="237726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398B2A10-C63F-4ABB-9544-F7731C77488C}"/>
                </a:ext>
              </a:extLst>
            </p:cNvPr>
            <p:cNvCxnSpPr/>
            <p:nvPr/>
          </p:nvCxnSpPr>
          <p:spPr>
            <a:xfrm flipV="1">
              <a:off x="3089005" y="4898524"/>
              <a:ext cx="237726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8FE0BC28-91C6-4376-95B4-E4DF797E994D}"/>
                </a:ext>
              </a:extLst>
            </p:cNvPr>
            <p:cNvCxnSpPr/>
            <p:nvPr/>
          </p:nvCxnSpPr>
          <p:spPr>
            <a:xfrm flipV="1">
              <a:off x="3071857" y="6024627"/>
              <a:ext cx="237726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8EB0656-C3FA-4106-B284-A9FDDF16D2D9}"/>
              </a:ext>
            </a:extLst>
          </p:cNvPr>
          <p:cNvGrpSpPr/>
          <p:nvPr/>
        </p:nvGrpSpPr>
        <p:grpSpPr>
          <a:xfrm>
            <a:off x="1580871" y="2036793"/>
            <a:ext cx="253544" cy="192426"/>
            <a:chOff x="704646" y="405263"/>
            <a:chExt cx="274958" cy="238879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3D6F920A-AC35-4508-8AA4-41EB9278D615}"/>
                </a:ext>
              </a:extLst>
            </p:cNvPr>
            <p:cNvSpPr/>
            <p:nvPr/>
          </p:nvSpPr>
          <p:spPr>
            <a:xfrm rot="10800000">
              <a:off x="704646" y="524663"/>
              <a:ext cx="272023" cy="5970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C620461-F4AB-425B-A2E7-F32D760D49EB}"/>
                </a:ext>
              </a:extLst>
            </p:cNvPr>
            <p:cNvSpPr/>
            <p:nvPr/>
          </p:nvSpPr>
          <p:spPr>
            <a:xfrm rot="10800000">
              <a:off x="704646" y="584363"/>
              <a:ext cx="272023" cy="5970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A6255713-AB3A-4824-9A97-FF74CB340429}"/>
                </a:ext>
              </a:extLst>
            </p:cNvPr>
            <p:cNvSpPr/>
            <p:nvPr/>
          </p:nvSpPr>
          <p:spPr>
            <a:xfrm rot="10800000">
              <a:off x="704646" y="405263"/>
              <a:ext cx="272023" cy="5970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61558CC-15FD-406D-A2E3-87D8B490FF41}"/>
                </a:ext>
              </a:extLst>
            </p:cNvPr>
            <p:cNvSpPr/>
            <p:nvPr/>
          </p:nvSpPr>
          <p:spPr>
            <a:xfrm rot="10800000">
              <a:off x="704646" y="464963"/>
              <a:ext cx="272023" cy="5970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10F9C067-830C-43DE-B645-E155766DEF71}"/>
                </a:ext>
              </a:extLst>
            </p:cNvPr>
            <p:cNvCxnSpPr>
              <a:cxnSpLocks/>
              <a:endCxn id="87" idx="3"/>
            </p:cNvCxnSpPr>
            <p:nvPr/>
          </p:nvCxnSpPr>
          <p:spPr>
            <a:xfrm rot="10800000">
              <a:off x="843580" y="435192"/>
              <a:ext cx="0" cy="208950"/>
            </a:xfrm>
            <a:prstGeom prst="line">
              <a:avLst/>
            </a:prstGeom>
            <a:solidFill>
              <a:srgbClr val="FFC00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F6A05A11-73D8-44AE-AAFB-10BF91B831A5}"/>
                </a:ext>
              </a:extLst>
            </p:cNvPr>
            <p:cNvSpPr/>
            <p:nvPr/>
          </p:nvSpPr>
          <p:spPr>
            <a:xfrm rot="10800000">
              <a:off x="843591" y="524740"/>
              <a:ext cx="136013" cy="597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B8B1EF7-40C3-469A-8C19-6EC246C5C564}"/>
                </a:ext>
              </a:extLst>
            </p:cNvPr>
            <p:cNvSpPr/>
            <p:nvPr/>
          </p:nvSpPr>
          <p:spPr>
            <a:xfrm rot="10800000">
              <a:off x="843591" y="584440"/>
              <a:ext cx="136013" cy="597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A51DB7C5-7AEE-4A4A-93D3-EFD463B806B7}"/>
                </a:ext>
              </a:extLst>
            </p:cNvPr>
            <p:cNvSpPr/>
            <p:nvPr/>
          </p:nvSpPr>
          <p:spPr>
            <a:xfrm rot="10800000">
              <a:off x="843591" y="405340"/>
              <a:ext cx="136013" cy="597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9D42828B-BAAA-4B4F-813B-20966DFC3EA9}"/>
                </a:ext>
              </a:extLst>
            </p:cNvPr>
            <p:cNvSpPr/>
            <p:nvPr/>
          </p:nvSpPr>
          <p:spPr>
            <a:xfrm rot="10800000">
              <a:off x="843591" y="465040"/>
              <a:ext cx="136013" cy="597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6" name="Rectangle 115">
            <a:extLst>
              <a:ext uri="{FF2B5EF4-FFF2-40B4-BE49-F238E27FC236}">
                <a16:creationId xmlns:a16="http://schemas.microsoft.com/office/drawing/2014/main" id="{E248BCFD-1A13-4723-A653-F930E3A3CFD0}"/>
              </a:ext>
            </a:extLst>
          </p:cNvPr>
          <p:cNvSpPr/>
          <p:nvPr/>
        </p:nvSpPr>
        <p:spPr>
          <a:xfrm rot="10800000" flipH="1">
            <a:off x="1107838" y="4167810"/>
            <a:ext cx="254572" cy="48091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554D1D0-2F11-4CA9-8D74-5593B195354B}"/>
              </a:ext>
            </a:extLst>
          </p:cNvPr>
          <p:cNvSpPr/>
          <p:nvPr/>
        </p:nvSpPr>
        <p:spPr>
          <a:xfrm rot="10800000" flipH="1">
            <a:off x="1107838" y="4215901"/>
            <a:ext cx="254572" cy="48091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6942337-6FFF-47E9-8D68-596A7E03726D}"/>
              </a:ext>
            </a:extLst>
          </p:cNvPr>
          <p:cNvSpPr/>
          <p:nvPr/>
        </p:nvSpPr>
        <p:spPr>
          <a:xfrm rot="10800000" flipH="1">
            <a:off x="1107838" y="4071629"/>
            <a:ext cx="254572" cy="48091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354E166-B3F5-426E-9DC9-6200F84AB824}"/>
              </a:ext>
            </a:extLst>
          </p:cNvPr>
          <p:cNvSpPr/>
          <p:nvPr/>
        </p:nvSpPr>
        <p:spPr>
          <a:xfrm rot="10800000" flipH="1">
            <a:off x="1107838" y="4119719"/>
            <a:ext cx="254572" cy="48091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FBC87DA6-9259-4F87-A1B6-91CD1CBEFA85}"/>
              </a:ext>
            </a:extLst>
          </p:cNvPr>
          <p:cNvCxnSpPr>
            <a:cxnSpLocks/>
            <a:endCxn id="123" idx="3"/>
          </p:cNvCxnSpPr>
          <p:nvPr/>
        </p:nvCxnSpPr>
        <p:spPr>
          <a:xfrm rot="10800000" flipH="1">
            <a:off x="1234403" y="4095674"/>
            <a:ext cx="0" cy="168318"/>
          </a:xfrm>
          <a:prstGeom prst="line">
            <a:avLst/>
          </a:prstGeom>
          <a:solidFill>
            <a:srgbClr val="7030A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309E67F3-DE55-4A77-95B4-9E4AC899C2B5}"/>
              </a:ext>
            </a:extLst>
          </p:cNvPr>
          <p:cNvSpPr/>
          <p:nvPr/>
        </p:nvSpPr>
        <p:spPr>
          <a:xfrm rot="10800000" flipH="1">
            <a:off x="1107117" y="4167810"/>
            <a:ext cx="127286" cy="480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39A777C-CFC6-4D1E-8344-6466EEE00538}"/>
              </a:ext>
            </a:extLst>
          </p:cNvPr>
          <p:cNvSpPr/>
          <p:nvPr/>
        </p:nvSpPr>
        <p:spPr>
          <a:xfrm rot="10800000" flipH="1">
            <a:off x="1107117" y="4215901"/>
            <a:ext cx="127286" cy="480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A679C30-4189-4D1A-86BE-9790F0257F91}"/>
              </a:ext>
            </a:extLst>
          </p:cNvPr>
          <p:cNvSpPr/>
          <p:nvPr/>
        </p:nvSpPr>
        <p:spPr>
          <a:xfrm rot="10800000" flipH="1">
            <a:off x="1107117" y="4071629"/>
            <a:ext cx="127286" cy="480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545BE78-43D6-42A6-B11B-90DC56B85F27}"/>
              </a:ext>
            </a:extLst>
          </p:cNvPr>
          <p:cNvSpPr/>
          <p:nvPr/>
        </p:nvSpPr>
        <p:spPr>
          <a:xfrm rot="10800000" flipH="1">
            <a:off x="1107117" y="4119719"/>
            <a:ext cx="127286" cy="480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3834B2B0-BA92-43F1-8B86-E19219EF99D0}"/>
              </a:ext>
            </a:extLst>
          </p:cNvPr>
          <p:cNvSpPr/>
          <p:nvPr/>
        </p:nvSpPr>
        <p:spPr>
          <a:xfrm rot="10800000" flipH="1">
            <a:off x="1081521" y="2137992"/>
            <a:ext cx="254572" cy="4809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F12A450F-963C-4BE8-809B-1592D4F67F41}"/>
              </a:ext>
            </a:extLst>
          </p:cNvPr>
          <p:cNvSpPr/>
          <p:nvPr/>
        </p:nvSpPr>
        <p:spPr>
          <a:xfrm rot="10800000" flipH="1">
            <a:off x="1081521" y="2041810"/>
            <a:ext cx="254572" cy="4809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8FCB76F-2FD3-4B37-A69C-BE4255F547EA}"/>
              </a:ext>
            </a:extLst>
          </p:cNvPr>
          <p:cNvSpPr/>
          <p:nvPr/>
        </p:nvSpPr>
        <p:spPr>
          <a:xfrm rot="10800000" flipH="1">
            <a:off x="1081521" y="2089901"/>
            <a:ext cx="254572" cy="4809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2B0DF93E-5D73-4826-AFFD-867E045D6741}"/>
              </a:ext>
            </a:extLst>
          </p:cNvPr>
          <p:cNvCxnSpPr>
            <a:cxnSpLocks/>
            <a:stCxn id="165" idx="3"/>
            <a:endCxn id="167" idx="3"/>
          </p:cNvCxnSpPr>
          <p:nvPr/>
        </p:nvCxnSpPr>
        <p:spPr>
          <a:xfrm flipV="1">
            <a:off x="1206060" y="2065917"/>
            <a:ext cx="0" cy="96181"/>
          </a:xfrm>
          <a:prstGeom prst="line">
            <a:avLst/>
          </a:prstGeom>
          <a:solidFill>
            <a:srgbClr val="FFC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>
            <a:extLst>
              <a:ext uri="{FF2B5EF4-FFF2-40B4-BE49-F238E27FC236}">
                <a16:creationId xmlns:a16="http://schemas.microsoft.com/office/drawing/2014/main" id="{95F7ADA1-B0C3-45C1-AF8C-501C073E5264}"/>
              </a:ext>
            </a:extLst>
          </p:cNvPr>
          <p:cNvSpPr/>
          <p:nvPr/>
        </p:nvSpPr>
        <p:spPr>
          <a:xfrm rot="10800000" flipH="1">
            <a:off x="1078774" y="2138053"/>
            <a:ext cx="127286" cy="480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D42C5253-B56D-4645-81F6-FCBF26608423}"/>
              </a:ext>
            </a:extLst>
          </p:cNvPr>
          <p:cNvSpPr/>
          <p:nvPr/>
        </p:nvSpPr>
        <p:spPr>
          <a:xfrm rot="10800000" flipH="1">
            <a:off x="1078774" y="2041872"/>
            <a:ext cx="127286" cy="480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2B0D3327-F9AC-4C59-A9ED-078EC40514A8}"/>
              </a:ext>
            </a:extLst>
          </p:cNvPr>
          <p:cNvSpPr/>
          <p:nvPr/>
        </p:nvSpPr>
        <p:spPr>
          <a:xfrm rot="10800000" flipH="1">
            <a:off x="1078772" y="2089963"/>
            <a:ext cx="127286" cy="480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34F87264-8296-41F2-A8BE-10CFB82DE59A}"/>
              </a:ext>
            </a:extLst>
          </p:cNvPr>
          <p:cNvSpPr/>
          <p:nvPr/>
        </p:nvSpPr>
        <p:spPr>
          <a:xfrm rot="10800000" flipH="1">
            <a:off x="1066897" y="3091198"/>
            <a:ext cx="254572" cy="48091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9C6F3806-EA9C-4E9F-9A3F-E907637FA9E3}"/>
              </a:ext>
            </a:extLst>
          </p:cNvPr>
          <p:cNvSpPr/>
          <p:nvPr/>
        </p:nvSpPr>
        <p:spPr>
          <a:xfrm rot="10800000" flipH="1">
            <a:off x="1066897" y="3139288"/>
            <a:ext cx="254572" cy="48091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D3A3E5BC-48A7-4CB0-923E-71E018AAF25B}"/>
              </a:ext>
            </a:extLst>
          </p:cNvPr>
          <p:cNvSpPr/>
          <p:nvPr/>
        </p:nvSpPr>
        <p:spPr>
          <a:xfrm rot="10800000" flipH="1">
            <a:off x="1066897" y="2995016"/>
            <a:ext cx="254572" cy="48091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D92FC2DF-71A3-40F6-82EA-D940FA80DC7D}"/>
              </a:ext>
            </a:extLst>
          </p:cNvPr>
          <p:cNvSpPr/>
          <p:nvPr/>
        </p:nvSpPr>
        <p:spPr>
          <a:xfrm rot="10800000" flipH="1">
            <a:off x="1066897" y="3043107"/>
            <a:ext cx="254572" cy="48091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335F3E8D-60EF-45B8-B140-536709487C60}"/>
              </a:ext>
            </a:extLst>
          </p:cNvPr>
          <p:cNvCxnSpPr>
            <a:cxnSpLocks/>
            <a:endCxn id="176" idx="3"/>
          </p:cNvCxnSpPr>
          <p:nvPr/>
        </p:nvCxnSpPr>
        <p:spPr>
          <a:xfrm rot="10800000" flipH="1">
            <a:off x="1191437" y="3019124"/>
            <a:ext cx="0" cy="168318"/>
          </a:xfrm>
          <a:prstGeom prst="line">
            <a:avLst/>
          </a:prstGeom>
          <a:solidFill>
            <a:srgbClr val="00B0F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>
            <a:extLst>
              <a:ext uri="{FF2B5EF4-FFF2-40B4-BE49-F238E27FC236}">
                <a16:creationId xmlns:a16="http://schemas.microsoft.com/office/drawing/2014/main" id="{864EB511-CDA3-4BA9-AE26-FF86D1CD3ECB}"/>
              </a:ext>
            </a:extLst>
          </p:cNvPr>
          <p:cNvSpPr/>
          <p:nvPr/>
        </p:nvSpPr>
        <p:spPr>
          <a:xfrm rot="10800000" flipH="1">
            <a:off x="1064151" y="3091259"/>
            <a:ext cx="127286" cy="480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DD3E972E-EA70-4805-83B7-0DDA5D6232F2}"/>
              </a:ext>
            </a:extLst>
          </p:cNvPr>
          <p:cNvSpPr/>
          <p:nvPr/>
        </p:nvSpPr>
        <p:spPr>
          <a:xfrm rot="10800000" flipH="1">
            <a:off x="1064151" y="3139350"/>
            <a:ext cx="127286" cy="480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42CBAD3A-596E-4981-A30F-80F04B5DD4C2}"/>
              </a:ext>
            </a:extLst>
          </p:cNvPr>
          <p:cNvSpPr/>
          <p:nvPr/>
        </p:nvSpPr>
        <p:spPr>
          <a:xfrm rot="10800000" flipH="1">
            <a:off x="1064151" y="2995079"/>
            <a:ext cx="127286" cy="480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0463F920-5E05-4188-8681-DBEB69197D2B}"/>
              </a:ext>
            </a:extLst>
          </p:cNvPr>
          <p:cNvSpPr/>
          <p:nvPr/>
        </p:nvSpPr>
        <p:spPr>
          <a:xfrm rot="10800000" flipH="1">
            <a:off x="1064151" y="3043169"/>
            <a:ext cx="127286" cy="480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156BC421-0701-4396-8B89-D71971BFF1CB}"/>
              </a:ext>
            </a:extLst>
          </p:cNvPr>
          <p:cNvSpPr/>
          <p:nvPr/>
        </p:nvSpPr>
        <p:spPr>
          <a:xfrm rot="10800000" flipH="1">
            <a:off x="1097430" y="6193163"/>
            <a:ext cx="254572" cy="48091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290CBF47-4F97-4442-BCD1-7C68C30F2D69}"/>
              </a:ext>
            </a:extLst>
          </p:cNvPr>
          <p:cNvSpPr/>
          <p:nvPr/>
        </p:nvSpPr>
        <p:spPr>
          <a:xfrm rot="10800000" flipH="1">
            <a:off x="1097430" y="6241253"/>
            <a:ext cx="254572" cy="48091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9456FFA4-6322-4340-9E4F-3B5FE1443DDD}"/>
              </a:ext>
            </a:extLst>
          </p:cNvPr>
          <p:cNvSpPr/>
          <p:nvPr/>
        </p:nvSpPr>
        <p:spPr>
          <a:xfrm rot="10800000" flipH="1">
            <a:off x="1097430" y="6096975"/>
            <a:ext cx="254572" cy="48091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10429CA0-78DA-4A18-BF9E-CD0AFC0E6E5B}"/>
              </a:ext>
            </a:extLst>
          </p:cNvPr>
          <p:cNvSpPr/>
          <p:nvPr/>
        </p:nvSpPr>
        <p:spPr>
          <a:xfrm rot="10800000" flipH="1">
            <a:off x="1097432" y="6145066"/>
            <a:ext cx="254572" cy="48091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15DB6D69-5BF5-4FFE-899E-327D295E7E88}"/>
              </a:ext>
            </a:extLst>
          </p:cNvPr>
          <p:cNvCxnSpPr>
            <a:cxnSpLocks/>
            <a:endCxn id="261" idx="3"/>
          </p:cNvCxnSpPr>
          <p:nvPr/>
        </p:nvCxnSpPr>
        <p:spPr>
          <a:xfrm rot="10800000" flipH="1">
            <a:off x="1221971" y="6121094"/>
            <a:ext cx="0" cy="168318"/>
          </a:xfrm>
          <a:prstGeom prst="line">
            <a:avLst/>
          </a:prstGeom>
          <a:solidFill>
            <a:srgbClr val="00B05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Rectangle 258">
            <a:extLst>
              <a:ext uri="{FF2B5EF4-FFF2-40B4-BE49-F238E27FC236}">
                <a16:creationId xmlns:a16="http://schemas.microsoft.com/office/drawing/2014/main" id="{15FCD24C-A5D1-4861-94CD-43D8AD4E4486}"/>
              </a:ext>
            </a:extLst>
          </p:cNvPr>
          <p:cNvSpPr/>
          <p:nvPr/>
        </p:nvSpPr>
        <p:spPr>
          <a:xfrm rot="10800000" flipH="1">
            <a:off x="1094685" y="6193230"/>
            <a:ext cx="127286" cy="480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14E29761-BEA6-4B97-B812-42625AE4033D}"/>
              </a:ext>
            </a:extLst>
          </p:cNvPr>
          <p:cNvSpPr/>
          <p:nvPr/>
        </p:nvSpPr>
        <p:spPr>
          <a:xfrm rot="10800000" flipH="1">
            <a:off x="1094681" y="6241320"/>
            <a:ext cx="127286" cy="480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62812589-B9C2-40E3-BCD9-D574E6700B63}"/>
              </a:ext>
            </a:extLst>
          </p:cNvPr>
          <p:cNvSpPr/>
          <p:nvPr/>
        </p:nvSpPr>
        <p:spPr>
          <a:xfrm rot="10800000" flipH="1">
            <a:off x="1094685" y="6097059"/>
            <a:ext cx="127286" cy="480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10AB6D26-3686-478D-B313-E9C841E9BF01}"/>
              </a:ext>
            </a:extLst>
          </p:cNvPr>
          <p:cNvSpPr/>
          <p:nvPr/>
        </p:nvSpPr>
        <p:spPr>
          <a:xfrm rot="10800000" flipH="1">
            <a:off x="1094690" y="6145150"/>
            <a:ext cx="127286" cy="480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C3A7D76-9FA6-455B-85E2-33B5A0734B80}"/>
              </a:ext>
            </a:extLst>
          </p:cNvPr>
          <p:cNvGrpSpPr/>
          <p:nvPr/>
        </p:nvGrpSpPr>
        <p:grpSpPr>
          <a:xfrm rot="10800000">
            <a:off x="1557727" y="3005075"/>
            <a:ext cx="251130" cy="192362"/>
            <a:chOff x="1264876" y="2111614"/>
            <a:chExt cx="860879" cy="622677"/>
          </a:xfrm>
        </p:grpSpPr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32514121-741D-4292-91E2-86EE4978A441}"/>
                </a:ext>
              </a:extLst>
            </p:cNvPr>
            <p:cNvSpPr/>
            <p:nvPr/>
          </p:nvSpPr>
          <p:spPr>
            <a:xfrm>
              <a:off x="1265883" y="2267283"/>
              <a:ext cx="859872" cy="155669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F9A5EAE4-C8B8-48F0-A025-EE4884D5D8A3}"/>
                </a:ext>
              </a:extLst>
            </p:cNvPr>
            <p:cNvSpPr/>
            <p:nvPr/>
          </p:nvSpPr>
          <p:spPr>
            <a:xfrm>
              <a:off x="1265883" y="2111614"/>
              <a:ext cx="859872" cy="155669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4494246D-5FA5-4B07-AC60-B57AAB976168}"/>
                </a:ext>
              </a:extLst>
            </p:cNvPr>
            <p:cNvSpPr/>
            <p:nvPr/>
          </p:nvSpPr>
          <p:spPr>
            <a:xfrm>
              <a:off x="1265883" y="2578622"/>
              <a:ext cx="859872" cy="155669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DA5EB4CF-9573-48C8-B216-51AC7E949EA9}"/>
                </a:ext>
              </a:extLst>
            </p:cNvPr>
            <p:cNvSpPr/>
            <p:nvPr/>
          </p:nvSpPr>
          <p:spPr>
            <a:xfrm>
              <a:off x="1265883" y="2422953"/>
              <a:ext cx="859872" cy="155669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74523EFF-5E48-4FF0-937D-13585C7AFAB4}"/>
                </a:ext>
              </a:extLst>
            </p:cNvPr>
            <p:cNvCxnSpPr>
              <a:cxnSpLocks/>
              <a:endCxn id="291" idx="3"/>
            </p:cNvCxnSpPr>
            <p:nvPr/>
          </p:nvCxnSpPr>
          <p:spPr>
            <a:xfrm>
              <a:off x="1694812" y="2111614"/>
              <a:ext cx="0" cy="544842"/>
            </a:xfrm>
            <a:prstGeom prst="lin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ACF5203A-41B3-413F-A087-ABD42AE5145D}"/>
                </a:ext>
              </a:extLst>
            </p:cNvPr>
            <p:cNvSpPr/>
            <p:nvPr/>
          </p:nvSpPr>
          <p:spPr>
            <a:xfrm>
              <a:off x="1264876" y="2267283"/>
              <a:ext cx="429936" cy="1556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2BAF135C-7D4A-45ED-8A5D-2225B3F68611}"/>
                </a:ext>
              </a:extLst>
            </p:cNvPr>
            <p:cNvSpPr/>
            <p:nvPr/>
          </p:nvSpPr>
          <p:spPr>
            <a:xfrm>
              <a:off x="1264876" y="2111614"/>
              <a:ext cx="429936" cy="1556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5E4BBB05-A315-4ADC-A610-9A7EF47BBC4B}"/>
                </a:ext>
              </a:extLst>
            </p:cNvPr>
            <p:cNvSpPr/>
            <p:nvPr/>
          </p:nvSpPr>
          <p:spPr>
            <a:xfrm>
              <a:off x="1264876" y="2578622"/>
              <a:ext cx="429936" cy="1556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4E49CEEF-E791-4A03-BBEA-B946AA0B1C8A}"/>
                </a:ext>
              </a:extLst>
            </p:cNvPr>
            <p:cNvSpPr/>
            <p:nvPr/>
          </p:nvSpPr>
          <p:spPr>
            <a:xfrm>
              <a:off x="1264876" y="2422953"/>
              <a:ext cx="429936" cy="1556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05926777-4A44-4B88-B525-3F35CC71F172}"/>
              </a:ext>
            </a:extLst>
          </p:cNvPr>
          <p:cNvGrpSpPr/>
          <p:nvPr/>
        </p:nvGrpSpPr>
        <p:grpSpPr>
          <a:xfrm rot="10800000">
            <a:off x="1597206" y="4085115"/>
            <a:ext cx="253543" cy="192424"/>
            <a:chOff x="1749380" y="7673106"/>
            <a:chExt cx="869150" cy="656268"/>
          </a:xfrm>
        </p:grpSpPr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A90584D9-F300-4FBA-A50B-D7DF5BD0686F}"/>
                </a:ext>
              </a:extLst>
            </p:cNvPr>
            <p:cNvSpPr/>
            <p:nvPr/>
          </p:nvSpPr>
          <p:spPr>
            <a:xfrm>
              <a:off x="1758658" y="7837332"/>
              <a:ext cx="859872" cy="164014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E02FFAC5-B618-4E6D-9671-6DC0ACF05303}"/>
                </a:ext>
              </a:extLst>
            </p:cNvPr>
            <p:cNvSpPr/>
            <p:nvPr/>
          </p:nvSpPr>
          <p:spPr>
            <a:xfrm>
              <a:off x="1758658" y="7673318"/>
              <a:ext cx="859872" cy="164014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F7409668-EC6C-456C-89B7-7FE73614B9ED}"/>
                </a:ext>
              </a:extLst>
            </p:cNvPr>
            <p:cNvSpPr/>
            <p:nvPr/>
          </p:nvSpPr>
          <p:spPr>
            <a:xfrm>
              <a:off x="1758658" y="8165360"/>
              <a:ext cx="859872" cy="164014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C02A91A1-91DD-4D9F-8660-7562B6329F03}"/>
                </a:ext>
              </a:extLst>
            </p:cNvPr>
            <p:cNvSpPr/>
            <p:nvPr/>
          </p:nvSpPr>
          <p:spPr>
            <a:xfrm>
              <a:off x="1758658" y="8001346"/>
              <a:ext cx="859872" cy="164014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C4BE5C43-ED23-4856-AE9F-0DA849411029}"/>
                </a:ext>
              </a:extLst>
            </p:cNvPr>
            <p:cNvCxnSpPr>
              <a:cxnSpLocks/>
              <a:endCxn id="311" idx="3"/>
            </p:cNvCxnSpPr>
            <p:nvPr/>
          </p:nvCxnSpPr>
          <p:spPr>
            <a:xfrm>
              <a:off x="2179316" y="7673106"/>
              <a:ext cx="0" cy="574049"/>
            </a:xfrm>
            <a:prstGeom prst="lin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08A0E6B3-471C-46F4-97A2-CEAACC1A3F83}"/>
                </a:ext>
              </a:extLst>
            </p:cNvPr>
            <p:cNvSpPr/>
            <p:nvPr/>
          </p:nvSpPr>
          <p:spPr>
            <a:xfrm>
              <a:off x="1749380" y="7837120"/>
              <a:ext cx="429936" cy="1640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C7BBD292-6067-4100-8A2A-445EE4EF617F}"/>
                </a:ext>
              </a:extLst>
            </p:cNvPr>
            <p:cNvSpPr/>
            <p:nvPr/>
          </p:nvSpPr>
          <p:spPr>
            <a:xfrm>
              <a:off x="1749380" y="7673106"/>
              <a:ext cx="429936" cy="1640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C58DC762-E28B-4883-9BA8-4F435FDD1D9E}"/>
                </a:ext>
              </a:extLst>
            </p:cNvPr>
            <p:cNvSpPr/>
            <p:nvPr/>
          </p:nvSpPr>
          <p:spPr>
            <a:xfrm>
              <a:off x="1749380" y="8165148"/>
              <a:ext cx="429936" cy="1640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3A39E8A4-BA81-421F-A9DD-7D46FE8267DF}"/>
                </a:ext>
              </a:extLst>
            </p:cNvPr>
            <p:cNvSpPr/>
            <p:nvPr/>
          </p:nvSpPr>
          <p:spPr>
            <a:xfrm>
              <a:off x="1749380" y="8001134"/>
              <a:ext cx="429936" cy="1640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27018F93-6DC1-4C53-B467-3770D9C30200}"/>
              </a:ext>
            </a:extLst>
          </p:cNvPr>
          <p:cNvGrpSpPr/>
          <p:nvPr/>
        </p:nvGrpSpPr>
        <p:grpSpPr>
          <a:xfrm>
            <a:off x="1585844" y="6121678"/>
            <a:ext cx="251130" cy="192362"/>
            <a:chOff x="6322666" y="8330280"/>
            <a:chExt cx="860879" cy="622677"/>
          </a:xfrm>
        </p:grpSpPr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077CCC57-4BF0-49FA-9696-BD26DA867849}"/>
                </a:ext>
              </a:extLst>
            </p:cNvPr>
            <p:cNvSpPr/>
            <p:nvPr/>
          </p:nvSpPr>
          <p:spPr>
            <a:xfrm rot="10800000">
              <a:off x="6322666" y="8641619"/>
              <a:ext cx="859872" cy="155669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8AED441B-8D24-44C9-B393-BBEA7E1981A6}"/>
                </a:ext>
              </a:extLst>
            </p:cNvPr>
            <p:cNvSpPr/>
            <p:nvPr/>
          </p:nvSpPr>
          <p:spPr>
            <a:xfrm rot="10800000">
              <a:off x="6322666" y="8797288"/>
              <a:ext cx="859872" cy="155669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2CF4F159-07A4-4128-B10F-B915D9F30D01}"/>
                </a:ext>
              </a:extLst>
            </p:cNvPr>
            <p:cNvSpPr/>
            <p:nvPr/>
          </p:nvSpPr>
          <p:spPr>
            <a:xfrm rot="10800000">
              <a:off x="6322666" y="8330280"/>
              <a:ext cx="859872" cy="155669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2D59D432-7D40-4B61-9618-1DEAB51DE3D8}"/>
                </a:ext>
              </a:extLst>
            </p:cNvPr>
            <p:cNvSpPr/>
            <p:nvPr/>
          </p:nvSpPr>
          <p:spPr>
            <a:xfrm rot="10800000">
              <a:off x="6322666" y="8485949"/>
              <a:ext cx="859872" cy="155669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705BD328-5088-4FD1-BA10-EF6A7BE4C775}"/>
                </a:ext>
              </a:extLst>
            </p:cNvPr>
            <p:cNvSpPr/>
            <p:nvPr/>
          </p:nvSpPr>
          <p:spPr>
            <a:xfrm rot="10800000">
              <a:off x="6753609" y="8641619"/>
              <a:ext cx="429936" cy="1556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6CB9951F-8FD9-49FC-B044-074A81143FBE}"/>
                </a:ext>
              </a:extLst>
            </p:cNvPr>
            <p:cNvSpPr/>
            <p:nvPr/>
          </p:nvSpPr>
          <p:spPr>
            <a:xfrm rot="10800000">
              <a:off x="6753609" y="8797288"/>
              <a:ext cx="429936" cy="1556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AA452DE2-2086-419A-8167-6A241C9BAFB6}"/>
                </a:ext>
              </a:extLst>
            </p:cNvPr>
            <p:cNvSpPr/>
            <p:nvPr/>
          </p:nvSpPr>
          <p:spPr>
            <a:xfrm rot="10800000">
              <a:off x="6753609" y="8330280"/>
              <a:ext cx="429936" cy="1556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65E8C8AC-94EC-4427-BEF1-D864B8BFB09D}"/>
                </a:ext>
              </a:extLst>
            </p:cNvPr>
            <p:cNvSpPr/>
            <p:nvPr/>
          </p:nvSpPr>
          <p:spPr>
            <a:xfrm rot="10800000">
              <a:off x="6753609" y="8485950"/>
              <a:ext cx="429936" cy="1556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51" name="Rectangle 350">
            <a:extLst>
              <a:ext uri="{FF2B5EF4-FFF2-40B4-BE49-F238E27FC236}">
                <a16:creationId xmlns:a16="http://schemas.microsoft.com/office/drawing/2014/main" id="{991A95E0-1CE4-44EE-BBF7-540D03F6E3B6}"/>
              </a:ext>
            </a:extLst>
          </p:cNvPr>
          <p:cNvSpPr/>
          <p:nvPr/>
        </p:nvSpPr>
        <p:spPr>
          <a:xfrm rot="10800000">
            <a:off x="2444933" y="2132972"/>
            <a:ext cx="250838" cy="4809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DB89D964-360A-4097-86B1-C201947F42E4}"/>
              </a:ext>
            </a:extLst>
          </p:cNvPr>
          <p:cNvSpPr/>
          <p:nvPr/>
        </p:nvSpPr>
        <p:spPr>
          <a:xfrm rot="10800000">
            <a:off x="2444933" y="2036791"/>
            <a:ext cx="250838" cy="4809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10DF6E35-ED79-4E91-9FE9-53D0169AE86B}"/>
              </a:ext>
            </a:extLst>
          </p:cNvPr>
          <p:cNvSpPr/>
          <p:nvPr/>
        </p:nvSpPr>
        <p:spPr>
          <a:xfrm rot="10800000">
            <a:off x="2444933" y="2084882"/>
            <a:ext cx="250838" cy="4809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DE546CA4-EE11-404C-948E-5F103E0D21A1}"/>
              </a:ext>
            </a:extLst>
          </p:cNvPr>
          <p:cNvSpPr/>
          <p:nvPr/>
        </p:nvSpPr>
        <p:spPr>
          <a:xfrm rot="10800000">
            <a:off x="2573057" y="2133034"/>
            <a:ext cx="125420" cy="480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FA56765C-BCAA-4D06-B9A0-BBC611E87A41}"/>
              </a:ext>
            </a:extLst>
          </p:cNvPr>
          <p:cNvSpPr/>
          <p:nvPr/>
        </p:nvSpPr>
        <p:spPr>
          <a:xfrm rot="10800000">
            <a:off x="2573057" y="2036853"/>
            <a:ext cx="125420" cy="480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9CF9C97A-1A59-4EEC-900B-55C8B3905027}"/>
              </a:ext>
            </a:extLst>
          </p:cNvPr>
          <p:cNvSpPr/>
          <p:nvPr/>
        </p:nvSpPr>
        <p:spPr>
          <a:xfrm rot="10800000">
            <a:off x="2573057" y="2084944"/>
            <a:ext cx="125420" cy="480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7" name="Rectangle 356">
            <a:extLst>
              <a:ext uri="{FF2B5EF4-FFF2-40B4-BE49-F238E27FC236}">
                <a16:creationId xmlns:a16="http://schemas.microsoft.com/office/drawing/2014/main" id="{3AC0BFD7-8253-4FBF-8569-877529ECC777}"/>
              </a:ext>
            </a:extLst>
          </p:cNvPr>
          <p:cNvSpPr/>
          <p:nvPr/>
        </p:nvSpPr>
        <p:spPr>
          <a:xfrm>
            <a:off x="2321848" y="2085007"/>
            <a:ext cx="250838" cy="4809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E9764A1B-5B6F-4920-A8D3-C28007E563B0}"/>
              </a:ext>
            </a:extLst>
          </p:cNvPr>
          <p:cNvSpPr/>
          <p:nvPr/>
        </p:nvSpPr>
        <p:spPr>
          <a:xfrm>
            <a:off x="2321848" y="2036917"/>
            <a:ext cx="250838" cy="4809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9" name="Rectangle 358">
            <a:extLst>
              <a:ext uri="{FF2B5EF4-FFF2-40B4-BE49-F238E27FC236}">
                <a16:creationId xmlns:a16="http://schemas.microsoft.com/office/drawing/2014/main" id="{C6E70454-1AC4-4DA7-B3B3-BD9DA5B9A8CD}"/>
              </a:ext>
            </a:extLst>
          </p:cNvPr>
          <p:cNvSpPr/>
          <p:nvPr/>
        </p:nvSpPr>
        <p:spPr>
          <a:xfrm>
            <a:off x="2321848" y="2133098"/>
            <a:ext cx="250838" cy="4809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4ABA4AFF-B473-4404-91EB-3E56704781D2}"/>
              </a:ext>
            </a:extLst>
          </p:cNvPr>
          <p:cNvSpPr/>
          <p:nvPr/>
        </p:nvSpPr>
        <p:spPr>
          <a:xfrm>
            <a:off x="2319142" y="2084945"/>
            <a:ext cx="125420" cy="480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53ED67D2-946D-4A5D-944C-B4C5C861FE9C}"/>
              </a:ext>
            </a:extLst>
          </p:cNvPr>
          <p:cNvSpPr/>
          <p:nvPr/>
        </p:nvSpPr>
        <p:spPr>
          <a:xfrm>
            <a:off x="2319142" y="2036855"/>
            <a:ext cx="125420" cy="480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2" name="Rectangle 361">
            <a:extLst>
              <a:ext uri="{FF2B5EF4-FFF2-40B4-BE49-F238E27FC236}">
                <a16:creationId xmlns:a16="http://schemas.microsoft.com/office/drawing/2014/main" id="{F1D813CA-6BA0-441C-AD87-D3946600D1C8}"/>
              </a:ext>
            </a:extLst>
          </p:cNvPr>
          <p:cNvSpPr/>
          <p:nvPr/>
        </p:nvSpPr>
        <p:spPr>
          <a:xfrm>
            <a:off x="2319142" y="2133036"/>
            <a:ext cx="125420" cy="480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CF3245B7-8F60-423E-BE5C-DB3DA14C825F}"/>
              </a:ext>
            </a:extLst>
          </p:cNvPr>
          <p:cNvSpPr/>
          <p:nvPr/>
        </p:nvSpPr>
        <p:spPr>
          <a:xfrm rot="10800000">
            <a:off x="2415648" y="3012608"/>
            <a:ext cx="252057" cy="4691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60D17E3C-A620-4041-96D0-18587B22F691}"/>
              </a:ext>
            </a:extLst>
          </p:cNvPr>
          <p:cNvSpPr/>
          <p:nvPr/>
        </p:nvSpPr>
        <p:spPr>
          <a:xfrm rot="10800000">
            <a:off x="2542389" y="3012608"/>
            <a:ext cx="126028" cy="469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9E71BAA3-C138-4948-9897-3CA0BB54A7EB}"/>
              </a:ext>
            </a:extLst>
          </p:cNvPr>
          <p:cNvSpPr/>
          <p:nvPr/>
        </p:nvSpPr>
        <p:spPr>
          <a:xfrm>
            <a:off x="2290090" y="3012407"/>
            <a:ext cx="252057" cy="46918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5E4D8542-A7B6-4A99-9A8E-9FD639CA068A}"/>
              </a:ext>
            </a:extLst>
          </p:cNvPr>
          <p:cNvSpPr/>
          <p:nvPr/>
        </p:nvSpPr>
        <p:spPr>
          <a:xfrm>
            <a:off x="2289375" y="3012407"/>
            <a:ext cx="126028" cy="469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8CC61384-C99A-48A2-BFD5-C10B04D5DCB8}"/>
              </a:ext>
            </a:extLst>
          </p:cNvPr>
          <p:cNvSpPr/>
          <p:nvPr/>
        </p:nvSpPr>
        <p:spPr>
          <a:xfrm rot="10800000">
            <a:off x="2415387" y="3060647"/>
            <a:ext cx="252057" cy="4691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878ED88B-905B-46F8-A424-3ED83262273A}"/>
              </a:ext>
            </a:extLst>
          </p:cNvPr>
          <p:cNvSpPr/>
          <p:nvPr/>
        </p:nvSpPr>
        <p:spPr>
          <a:xfrm rot="10800000">
            <a:off x="2542128" y="3060647"/>
            <a:ext cx="126028" cy="469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E4BB27CA-9808-42BA-AB74-D60F1626F191}"/>
              </a:ext>
            </a:extLst>
          </p:cNvPr>
          <p:cNvSpPr/>
          <p:nvPr/>
        </p:nvSpPr>
        <p:spPr>
          <a:xfrm>
            <a:off x="2289829" y="3060445"/>
            <a:ext cx="252057" cy="46918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EF12C01D-43B5-4D9D-908B-123122C8355D}"/>
              </a:ext>
            </a:extLst>
          </p:cNvPr>
          <p:cNvSpPr/>
          <p:nvPr/>
        </p:nvSpPr>
        <p:spPr>
          <a:xfrm>
            <a:off x="2289114" y="3060445"/>
            <a:ext cx="126028" cy="469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8ABA5A57-D273-4E85-9777-0263F24C12DC}"/>
              </a:ext>
            </a:extLst>
          </p:cNvPr>
          <p:cNvSpPr/>
          <p:nvPr/>
        </p:nvSpPr>
        <p:spPr>
          <a:xfrm rot="10800000">
            <a:off x="2415517" y="3104802"/>
            <a:ext cx="252057" cy="4691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88EBC3BC-10BD-4F0A-91E1-5E72D1020D85}"/>
              </a:ext>
            </a:extLst>
          </p:cNvPr>
          <p:cNvSpPr/>
          <p:nvPr/>
        </p:nvSpPr>
        <p:spPr>
          <a:xfrm rot="10800000">
            <a:off x="2542258" y="3104802"/>
            <a:ext cx="126028" cy="469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0530C014-846D-451E-A70E-22D330B2663F}"/>
              </a:ext>
            </a:extLst>
          </p:cNvPr>
          <p:cNvSpPr/>
          <p:nvPr/>
        </p:nvSpPr>
        <p:spPr>
          <a:xfrm>
            <a:off x="2289959" y="3104601"/>
            <a:ext cx="252057" cy="46918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983EEA26-3A0D-424A-9427-D47B76E2D5C9}"/>
              </a:ext>
            </a:extLst>
          </p:cNvPr>
          <p:cNvSpPr/>
          <p:nvPr/>
        </p:nvSpPr>
        <p:spPr>
          <a:xfrm>
            <a:off x="2289244" y="3104601"/>
            <a:ext cx="126028" cy="469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5" name="Rectangle 444">
            <a:extLst>
              <a:ext uri="{FF2B5EF4-FFF2-40B4-BE49-F238E27FC236}">
                <a16:creationId xmlns:a16="http://schemas.microsoft.com/office/drawing/2014/main" id="{EE5B4CBB-7952-417B-BB45-E970BED9624E}"/>
              </a:ext>
            </a:extLst>
          </p:cNvPr>
          <p:cNvSpPr/>
          <p:nvPr/>
        </p:nvSpPr>
        <p:spPr>
          <a:xfrm rot="10800000">
            <a:off x="2441056" y="6191579"/>
            <a:ext cx="251309" cy="47779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6" name="Rectangle 445">
            <a:extLst>
              <a:ext uri="{FF2B5EF4-FFF2-40B4-BE49-F238E27FC236}">
                <a16:creationId xmlns:a16="http://schemas.microsoft.com/office/drawing/2014/main" id="{04E207E3-4199-4DBF-A0C8-628DDCF4E39B}"/>
              </a:ext>
            </a:extLst>
          </p:cNvPr>
          <p:cNvSpPr/>
          <p:nvPr/>
        </p:nvSpPr>
        <p:spPr>
          <a:xfrm rot="10800000">
            <a:off x="2441056" y="6239358"/>
            <a:ext cx="251309" cy="47779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7" name="Rectangle 446">
            <a:extLst>
              <a:ext uri="{FF2B5EF4-FFF2-40B4-BE49-F238E27FC236}">
                <a16:creationId xmlns:a16="http://schemas.microsoft.com/office/drawing/2014/main" id="{679D408B-3044-4DA6-BFBC-4822CCB1F93C}"/>
              </a:ext>
            </a:extLst>
          </p:cNvPr>
          <p:cNvSpPr/>
          <p:nvPr/>
        </p:nvSpPr>
        <p:spPr>
          <a:xfrm rot="10800000">
            <a:off x="2441056" y="6143800"/>
            <a:ext cx="251309" cy="47779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E292390F-6DA2-4D4B-9D54-ADA190A2E583}"/>
              </a:ext>
            </a:extLst>
          </p:cNvPr>
          <p:cNvSpPr/>
          <p:nvPr/>
        </p:nvSpPr>
        <p:spPr>
          <a:xfrm rot="10800000">
            <a:off x="2567421" y="6191579"/>
            <a:ext cx="125655" cy="4777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9" name="Rectangle 448">
            <a:extLst>
              <a:ext uri="{FF2B5EF4-FFF2-40B4-BE49-F238E27FC236}">
                <a16:creationId xmlns:a16="http://schemas.microsoft.com/office/drawing/2014/main" id="{A845ED1B-F74E-4B4C-A475-A6CA9288D2BF}"/>
              </a:ext>
            </a:extLst>
          </p:cNvPr>
          <p:cNvSpPr/>
          <p:nvPr/>
        </p:nvSpPr>
        <p:spPr>
          <a:xfrm rot="10800000">
            <a:off x="2567421" y="6239358"/>
            <a:ext cx="125655" cy="4777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0" name="Rectangle 449">
            <a:extLst>
              <a:ext uri="{FF2B5EF4-FFF2-40B4-BE49-F238E27FC236}">
                <a16:creationId xmlns:a16="http://schemas.microsoft.com/office/drawing/2014/main" id="{A44344A3-B288-42BC-9F3A-8118B3565118}"/>
              </a:ext>
            </a:extLst>
          </p:cNvPr>
          <p:cNvSpPr/>
          <p:nvPr/>
        </p:nvSpPr>
        <p:spPr>
          <a:xfrm rot="10800000">
            <a:off x="2567421" y="6143800"/>
            <a:ext cx="125655" cy="4777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1" name="Rectangle 450">
            <a:extLst>
              <a:ext uri="{FF2B5EF4-FFF2-40B4-BE49-F238E27FC236}">
                <a16:creationId xmlns:a16="http://schemas.microsoft.com/office/drawing/2014/main" id="{A38FE7E9-9F13-41C2-9918-4C1A077CC47F}"/>
              </a:ext>
            </a:extLst>
          </p:cNvPr>
          <p:cNvSpPr/>
          <p:nvPr/>
        </p:nvSpPr>
        <p:spPr>
          <a:xfrm>
            <a:off x="2315869" y="6143595"/>
            <a:ext cx="251309" cy="4777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2" name="Rectangle 451">
            <a:extLst>
              <a:ext uri="{FF2B5EF4-FFF2-40B4-BE49-F238E27FC236}">
                <a16:creationId xmlns:a16="http://schemas.microsoft.com/office/drawing/2014/main" id="{7397745A-1721-46B8-A6A0-74756562B307}"/>
              </a:ext>
            </a:extLst>
          </p:cNvPr>
          <p:cNvSpPr/>
          <p:nvPr/>
        </p:nvSpPr>
        <p:spPr>
          <a:xfrm>
            <a:off x="2315869" y="6239153"/>
            <a:ext cx="251309" cy="4777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3" name="Rectangle 452">
            <a:extLst>
              <a:ext uri="{FF2B5EF4-FFF2-40B4-BE49-F238E27FC236}">
                <a16:creationId xmlns:a16="http://schemas.microsoft.com/office/drawing/2014/main" id="{9FFC2CFC-A641-4121-BD92-1CE5ACEBA18C}"/>
              </a:ext>
            </a:extLst>
          </p:cNvPr>
          <p:cNvSpPr/>
          <p:nvPr/>
        </p:nvSpPr>
        <p:spPr>
          <a:xfrm>
            <a:off x="2315869" y="6191374"/>
            <a:ext cx="251309" cy="4777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4" name="Rectangle 453">
            <a:extLst>
              <a:ext uri="{FF2B5EF4-FFF2-40B4-BE49-F238E27FC236}">
                <a16:creationId xmlns:a16="http://schemas.microsoft.com/office/drawing/2014/main" id="{D7C4D2D4-745E-4A76-9512-1F07499C7EB2}"/>
              </a:ext>
            </a:extLst>
          </p:cNvPr>
          <p:cNvSpPr/>
          <p:nvPr/>
        </p:nvSpPr>
        <p:spPr>
          <a:xfrm>
            <a:off x="2315159" y="6143595"/>
            <a:ext cx="125655" cy="4777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5" name="Rectangle 454">
            <a:extLst>
              <a:ext uri="{FF2B5EF4-FFF2-40B4-BE49-F238E27FC236}">
                <a16:creationId xmlns:a16="http://schemas.microsoft.com/office/drawing/2014/main" id="{ADED9526-5F4E-4A15-A9FB-0FDDF57D1531}"/>
              </a:ext>
            </a:extLst>
          </p:cNvPr>
          <p:cNvSpPr/>
          <p:nvPr/>
        </p:nvSpPr>
        <p:spPr>
          <a:xfrm>
            <a:off x="2315159" y="6239153"/>
            <a:ext cx="125655" cy="4777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6" name="Rectangle 455">
            <a:extLst>
              <a:ext uri="{FF2B5EF4-FFF2-40B4-BE49-F238E27FC236}">
                <a16:creationId xmlns:a16="http://schemas.microsoft.com/office/drawing/2014/main" id="{FA65DC32-96CB-48F7-A6B0-5B8D1344D874}"/>
              </a:ext>
            </a:extLst>
          </p:cNvPr>
          <p:cNvSpPr/>
          <p:nvPr/>
        </p:nvSpPr>
        <p:spPr>
          <a:xfrm>
            <a:off x="2315159" y="6191374"/>
            <a:ext cx="125655" cy="4777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7" name="Rectangle 456">
            <a:extLst>
              <a:ext uri="{FF2B5EF4-FFF2-40B4-BE49-F238E27FC236}">
                <a16:creationId xmlns:a16="http://schemas.microsoft.com/office/drawing/2014/main" id="{9F420ABE-340F-4EBC-B969-8EA2639EC828}"/>
              </a:ext>
            </a:extLst>
          </p:cNvPr>
          <p:cNvSpPr/>
          <p:nvPr/>
        </p:nvSpPr>
        <p:spPr>
          <a:xfrm>
            <a:off x="3272081" y="2983638"/>
            <a:ext cx="252241" cy="5156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8" name="Rectangle 457">
            <a:extLst>
              <a:ext uri="{FF2B5EF4-FFF2-40B4-BE49-F238E27FC236}">
                <a16:creationId xmlns:a16="http://schemas.microsoft.com/office/drawing/2014/main" id="{C01A1723-CB62-4E1B-8214-A954E16FA851}"/>
              </a:ext>
            </a:extLst>
          </p:cNvPr>
          <p:cNvSpPr/>
          <p:nvPr/>
        </p:nvSpPr>
        <p:spPr>
          <a:xfrm>
            <a:off x="3272081" y="2932078"/>
            <a:ext cx="252241" cy="5156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9" name="Rectangle 458">
            <a:extLst>
              <a:ext uri="{FF2B5EF4-FFF2-40B4-BE49-F238E27FC236}">
                <a16:creationId xmlns:a16="http://schemas.microsoft.com/office/drawing/2014/main" id="{E3003E78-57B3-49A8-B9CE-36D2F5327782}"/>
              </a:ext>
            </a:extLst>
          </p:cNvPr>
          <p:cNvSpPr/>
          <p:nvPr/>
        </p:nvSpPr>
        <p:spPr>
          <a:xfrm>
            <a:off x="3272081" y="3086760"/>
            <a:ext cx="252241" cy="5156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0" name="Rectangle 459">
            <a:extLst>
              <a:ext uri="{FF2B5EF4-FFF2-40B4-BE49-F238E27FC236}">
                <a16:creationId xmlns:a16="http://schemas.microsoft.com/office/drawing/2014/main" id="{17EFFE49-97AF-4F51-B33D-9E37DE67184F}"/>
              </a:ext>
            </a:extLst>
          </p:cNvPr>
          <p:cNvSpPr/>
          <p:nvPr/>
        </p:nvSpPr>
        <p:spPr>
          <a:xfrm>
            <a:off x="3272081" y="3035199"/>
            <a:ext cx="252241" cy="5156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1" name="Rectangle 460">
            <a:extLst>
              <a:ext uri="{FF2B5EF4-FFF2-40B4-BE49-F238E27FC236}">
                <a16:creationId xmlns:a16="http://schemas.microsoft.com/office/drawing/2014/main" id="{9BB4D263-9137-459A-BC7D-B5C0985A5B96}"/>
              </a:ext>
            </a:extLst>
          </p:cNvPr>
          <p:cNvSpPr/>
          <p:nvPr/>
        </p:nvSpPr>
        <p:spPr>
          <a:xfrm>
            <a:off x="3271366" y="2983638"/>
            <a:ext cx="126120" cy="5156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2" name="Rectangle 461">
            <a:extLst>
              <a:ext uri="{FF2B5EF4-FFF2-40B4-BE49-F238E27FC236}">
                <a16:creationId xmlns:a16="http://schemas.microsoft.com/office/drawing/2014/main" id="{59282BED-58C4-4B1C-B8B8-40801BC8A0EF}"/>
              </a:ext>
            </a:extLst>
          </p:cNvPr>
          <p:cNvSpPr/>
          <p:nvPr/>
        </p:nvSpPr>
        <p:spPr>
          <a:xfrm>
            <a:off x="3271366" y="2932078"/>
            <a:ext cx="126120" cy="5156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3" name="Rectangle 462">
            <a:extLst>
              <a:ext uri="{FF2B5EF4-FFF2-40B4-BE49-F238E27FC236}">
                <a16:creationId xmlns:a16="http://schemas.microsoft.com/office/drawing/2014/main" id="{7A853105-81AC-4FAF-96E2-EE6902982063}"/>
              </a:ext>
            </a:extLst>
          </p:cNvPr>
          <p:cNvSpPr/>
          <p:nvPr/>
        </p:nvSpPr>
        <p:spPr>
          <a:xfrm>
            <a:off x="3271366" y="3086760"/>
            <a:ext cx="126120" cy="5156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4" name="Rectangle 463">
            <a:extLst>
              <a:ext uri="{FF2B5EF4-FFF2-40B4-BE49-F238E27FC236}">
                <a16:creationId xmlns:a16="http://schemas.microsoft.com/office/drawing/2014/main" id="{5B2394BA-EC36-4F65-A4CE-6435ACD14904}"/>
              </a:ext>
            </a:extLst>
          </p:cNvPr>
          <p:cNvSpPr/>
          <p:nvPr/>
        </p:nvSpPr>
        <p:spPr>
          <a:xfrm>
            <a:off x="3271366" y="3035199"/>
            <a:ext cx="126120" cy="5156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5" name="Rectangle 464">
            <a:extLst>
              <a:ext uri="{FF2B5EF4-FFF2-40B4-BE49-F238E27FC236}">
                <a16:creationId xmlns:a16="http://schemas.microsoft.com/office/drawing/2014/main" id="{8B7BA7FC-1A87-4D9C-A6CC-52654D6D2A2D}"/>
              </a:ext>
            </a:extLst>
          </p:cNvPr>
          <p:cNvSpPr/>
          <p:nvPr/>
        </p:nvSpPr>
        <p:spPr>
          <a:xfrm>
            <a:off x="3272081" y="3138122"/>
            <a:ext cx="252241" cy="5156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6" name="Rectangle 465">
            <a:extLst>
              <a:ext uri="{FF2B5EF4-FFF2-40B4-BE49-F238E27FC236}">
                <a16:creationId xmlns:a16="http://schemas.microsoft.com/office/drawing/2014/main" id="{F8975141-58C7-464C-AC75-94F3743689AA}"/>
              </a:ext>
            </a:extLst>
          </p:cNvPr>
          <p:cNvSpPr/>
          <p:nvPr/>
        </p:nvSpPr>
        <p:spPr>
          <a:xfrm>
            <a:off x="3271366" y="3138122"/>
            <a:ext cx="126120" cy="5156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67" name="Group 466">
            <a:extLst>
              <a:ext uri="{FF2B5EF4-FFF2-40B4-BE49-F238E27FC236}">
                <a16:creationId xmlns:a16="http://schemas.microsoft.com/office/drawing/2014/main" id="{D1F41238-E4CE-49C0-8C60-0A18B512722D}"/>
              </a:ext>
            </a:extLst>
          </p:cNvPr>
          <p:cNvGrpSpPr/>
          <p:nvPr/>
        </p:nvGrpSpPr>
        <p:grpSpPr>
          <a:xfrm>
            <a:off x="3270650" y="6048121"/>
            <a:ext cx="252956" cy="257605"/>
            <a:chOff x="2758274" y="2037806"/>
            <a:chExt cx="274320" cy="319793"/>
          </a:xfrm>
        </p:grpSpPr>
        <p:sp>
          <p:nvSpPr>
            <p:cNvPr id="468" name="Rectangle 467">
              <a:extLst>
                <a:ext uri="{FF2B5EF4-FFF2-40B4-BE49-F238E27FC236}">
                  <a16:creationId xmlns:a16="http://schemas.microsoft.com/office/drawing/2014/main" id="{89A292A9-9461-4ABD-9197-5DE3182047EC}"/>
                </a:ext>
              </a:extLst>
            </p:cNvPr>
            <p:cNvSpPr/>
            <p:nvPr/>
          </p:nvSpPr>
          <p:spPr>
            <a:xfrm>
              <a:off x="2759050" y="2101814"/>
              <a:ext cx="273544" cy="640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9" name="Rectangle 468">
              <a:extLst>
                <a:ext uri="{FF2B5EF4-FFF2-40B4-BE49-F238E27FC236}">
                  <a16:creationId xmlns:a16="http://schemas.microsoft.com/office/drawing/2014/main" id="{843C20EE-4E8F-4C8A-8AAD-D86CA7438CDA}"/>
                </a:ext>
              </a:extLst>
            </p:cNvPr>
            <p:cNvSpPr/>
            <p:nvPr/>
          </p:nvSpPr>
          <p:spPr>
            <a:xfrm>
              <a:off x="2759050" y="2037806"/>
              <a:ext cx="273544" cy="640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0" name="Rectangle 469">
              <a:extLst>
                <a:ext uri="{FF2B5EF4-FFF2-40B4-BE49-F238E27FC236}">
                  <a16:creationId xmlns:a16="http://schemas.microsoft.com/office/drawing/2014/main" id="{BBDA16BE-1431-413A-B497-701A17048145}"/>
                </a:ext>
              </a:extLst>
            </p:cNvPr>
            <p:cNvSpPr/>
            <p:nvPr/>
          </p:nvSpPr>
          <p:spPr>
            <a:xfrm>
              <a:off x="2759050" y="2229830"/>
              <a:ext cx="273544" cy="640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1" name="Rectangle 470">
              <a:extLst>
                <a:ext uri="{FF2B5EF4-FFF2-40B4-BE49-F238E27FC236}">
                  <a16:creationId xmlns:a16="http://schemas.microsoft.com/office/drawing/2014/main" id="{CEF82287-DE42-40A0-AC23-945D170D9A01}"/>
                </a:ext>
              </a:extLst>
            </p:cNvPr>
            <p:cNvSpPr/>
            <p:nvPr/>
          </p:nvSpPr>
          <p:spPr>
            <a:xfrm>
              <a:off x="2759050" y="2165822"/>
              <a:ext cx="273544" cy="640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00523AE6-A96D-481E-BFFB-C0C029DEC496}"/>
                </a:ext>
              </a:extLst>
            </p:cNvPr>
            <p:cNvSpPr/>
            <p:nvPr/>
          </p:nvSpPr>
          <p:spPr>
            <a:xfrm>
              <a:off x="2758274" y="2101814"/>
              <a:ext cx="136772" cy="640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3" name="Rectangle 472">
              <a:extLst>
                <a:ext uri="{FF2B5EF4-FFF2-40B4-BE49-F238E27FC236}">
                  <a16:creationId xmlns:a16="http://schemas.microsoft.com/office/drawing/2014/main" id="{112B4ED8-E120-402D-BC6B-797331F6267C}"/>
                </a:ext>
              </a:extLst>
            </p:cNvPr>
            <p:cNvSpPr/>
            <p:nvPr/>
          </p:nvSpPr>
          <p:spPr>
            <a:xfrm>
              <a:off x="2758274" y="2037806"/>
              <a:ext cx="136772" cy="640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4" name="Rectangle 473">
              <a:extLst>
                <a:ext uri="{FF2B5EF4-FFF2-40B4-BE49-F238E27FC236}">
                  <a16:creationId xmlns:a16="http://schemas.microsoft.com/office/drawing/2014/main" id="{C3403527-2FCB-4D22-9CEB-6DFD5602DF59}"/>
                </a:ext>
              </a:extLst>
            </p:cNvPr>
            <p:cNvSpPr/>
            <p:nvPr/>
          </p:nvSpPr>
          <p:spPr>
            <a:xfrm>
              <a:off x="2758274" y="2229830"/>
              <a:ext cx="136772" cy="640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5" name="Rectangle 474">
              <a:extLst>
                <a:ext uri="{FF2B5EF4-FFF2-40B4-BE49-F238E27FC236}">
                  <a16:creationId xmlns:a16="http://schemas.microsoft.com/office/drawing/2014/main" id="{4796CF7C-78A9-4B54-B838-00B5AA1A24A4}"/>
                </a:ext>
              </a:extLst>
            </p:cNvPr>
            <p:cNvSpPr/>
            <p:nvPr/>
          </p:nvSpPr>
          <p:spPr>
            <a:xfrm>
              <a:off x="2758274" y="2165822"/>
              <a:ext cx="136772" cy="640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6" name="Rectangle 475">
              <a:extLst>
                <a:ext uri="{FF2B5EF4-FFF2-40B4-BE49-F238E27FC236}">
                  <a16:creationId xmlns:a16="http://schemas.microsoft.com/office/drawing/2014/main" id="{04A2E6A6-7508-47BC-B69D-BE41B3EE8E32}"/>
                </a:ext>
              </a:extLst>
            </p:cNvPr>
            <p:cNvSpPr/>
            <p:nvPr/>
          </p:nvSpPr>
          <p:spPr>
            <a:xfrm>
              <a:off x="2759050" y="2293591"/>
              <a:ext cx="273544" cy="640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7" name="Rectangle 476">
              <a:extLst>
                <a:ext uri="{FF2B5EF4-FFF2-40B4-BE49-F238E27FC236}">
                  <a16:creationId xmlns:a16="http://schemas.microsoft.com/office/drawing/2014/main" id="{96E44091-50BB-4282-B28C-60192DC4B022}"/>
                </a:ext>
              </a:extLst>
            </p:cNvPr>
            <p:cNvSpPr/>
            <p:nvPr/>
          </p:nvSpPr>
          <p:spPr>
            <a:xfrm>
              <a:off x="2758274" y="2293591"/>
              <a:ext cx="136772" cy="640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78" name="Group 477">
            <a:extLst>
              <a:ext uri="{FF2B5EF4-FFF2-40B4-BE49-F238E27FC236}">
                <a16:creationId xmlns:a16="http://schemas.microsoft.com/office/drawing/2014/main" id="{CB8B3B4F-C8C9-40E3-8F61-B9F8AE485A14}"/>
              </a:ext>
            </a:extLst>
          </p:cNvPr>
          <p:cNvGrpSpPr/>
          <p:nvPr/>
        </p:nvGrpSpPr>
        <p:grpSpPr>
          <a:xfrm>
            <a:off x="3277107" y="5105072"/>
            <a:ext cx="252956" cy="206243"/>
            <a:chOff x="2880302" y="2022763"/>
            <a:chExt cx="492028" cy="474719"/>
          </a:xfrm>
        </p:grpSpPr>
        <p:sp>
          <p:nvSpPr>
            <p:cNvPr id="479" name="Rectangle 478">
              <a:extLst>
                <a:ext uri="{FF2B5EF4-FFF2-40B4-BE49-F238E27FC236}">
                  <a16:creationId xmlns:a16="http://schemas.microsoft.com/office/drawing/2014/main" id="{19118501-22B7-4121-9AD5-336BF25D1121}"/>
                </a:ext>
              </a:extLst>
            </p:cNvPr>
            <p:cNvSpPr/>
            <p:nvPr/>
          </p:nvSpPr>
          <p:spPr>
            <a:xfrm>
              <a:off x="2881693" y="2141443"/>
              <a:ext cx="490637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0" name="Rectangle 479">
              <a:extLst>
                <a:ext uri="{FF2B5EF4-FFF2-40B4-BE49-F238E27FC236}">
                  <a16:creationId xmlns:a16="http://schemas.microsoft.com/office/drawing/2014/main" id="{FD654C29-E88C-46A9-A532-A89D0F7CCBCD}"/>
                </a:ext>
              </a:extLst>
            </p:cNvPr>
            <p:cNvSpPr/>
            <p:nvPr/>
          </p:nvSpPr>
          <p:spPr>
            <a:xfrm>
              <a:off x="2881693" y="2022763"/>
              <a:ext cx="490637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1" name="Rectangle 480">
              <a:extLst>
                <a:ext uri="{FF2B5EF4-FFF2-40B4-BE49-F238E27FC236}">
                  <a16:creationId xmlns:a16="http://schemas.microsoft.com/office/drawing/2014/main" id="{2A531A42-F443-4029-B9B9-521A36DE4FBE}"/>
                </a:ext>
              </a:extLst>
            </p:cNvPr>
            <p:cNvSpPr/>
            <p:nvPr/>
          </p:nvSpPr>
          <p:spPr>
            <a:xfrm>
              <a:off x="2881693" y="2378803"/>
              <a:ext cx="490637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2" name="Rectangle 481">
              <a:extLst>
                <a:ext uri="{FF2B5EF4-FFF2-40B4-BE49-F238E27FC236}">
                  <a16:creationId xmlns:a16="http://schemas.microsoft.com/office/drawing/2014/main" id="{FBE066CD-A7CC-47BC-A259-1ACCD8010697}"/>
                </a:ext>
              </a:extLst>
            </p:cNvPr>
            <p:cNvSpPr/>
            <p:nvPr/>
          </p:nvSpPr>
          <p:spPr>
            <a:xfrm>
              <a:off x="2881693" y="2260123"/>
              <a:ext cx="490637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3" name="Rectangle 482">
              <a:extLst>
                <a:ext uri="{FF2B5EF4-FFF2-40B4-BE49-F238E27FC236}">
                  <a16:creationId xmlns:a16="http://schemas.microsoft.com/office/drawing/2014/main" id="{90E681E9-BF91-407E-9FF9-FF03EEEFEEFC}"/>
                </a:ext>
              </a:extLst>
            </p:cNvPr>
            <p:cNvSpPr/>
            <p:nvPr/>
          </p:nvSpPr>
          <p:spPr>
            <a:xfrm>
              <a:off x="2880302" y="2141443"/>
              <a:ext cx="245318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4" name="Rectangle 483">
              <a:extLst>
                <a:ext uri="{FF2B5EF4-FFF2-40B4-BE49-F238E27FC236}">
                  <a16:creationId xmlns:a16="http://schemas.microsoft.com/office/drawing/2014/main" id="{A55149AB-7B90-4B11-8E6C-B05761BEBA9F}"/>
                </a:ext>
              </a:extLst>
            </p:cNvPr>
            <p:cNvSpPr/>
            <p:nvPr/>
          </p:nvSpPr>
          <p:spPr>
            <a:xfrm>
              <a:off x="2880302" y="2022763"/>
              <a:ext cx="245318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5" name="Rectangle 484">
              <a:extLst>
                <a:ext uri="{FF2B5EF4-FFF2-40B4-BE49-F238E27FC236}">
                  <a16:creationId xmlns:a16="http://schemas.microsoft.com/office/drawing/2014/main" id="{DE84E254-7DFA-4EC9-9BF4-EB186A9A8ED5}"/>
                </a:ext>
              </a:extLst>
            </p:cNvPr>
            <p:cNvSpPr/>
            <p:nvPr/>
          </p:nvSpPr>
          <p:spPr>
            <a:xfrm>
              <a:off x="2880302" y="2378803"/>
              <a:ext cx="245318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6" name="Rectangle 485">
              <a:extLst>
                <a:ext uri="{FF2B5EF4-FFF2-40B4-BE49-F238E27FC236}">
                  <a16:creationId xmlns:a16="http://schemas.microsoft.com/office/drawing/2014/main" id="{D2ABB0DA-F413-4CA4-A9AA-DD180CBE3051}"/>
                </a:ext>
              </a:extLst>
            </p:cNvPr>
            <p:cNvSpPr/>
            <p:nvPr/>
          </p:nvSpPr>
          <p:spPr>
            <a:xfrm>
              <a:off x="2880302" y="2260123"/>
              <a:ext cx="245318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87" name="Rectangle 486">
            <a:extLst>
              <a:ext uri="{FF2B5EF4-FFF2-40B4-BE49-F238E27FC236}">
                <a16:creationId xmlns:a16="http://schemas.microsoft.com/office/drawing/2014/main" id="{C23CE28D-5B26-40E4-8B47-F0FEF7DAF7B0}"/>
              </a:ext>
            </a:extLst>
          </p:cNvPr>
          <p:cNvSpPr/>
          <p:nvPr/>
        </p:nvSpPr>
        <p:spPr>
          <a:xfrm>
            <a:off x="4290831" y="2091993"/>
            <a:ext cx="251532" cy="51692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8" name="Rectangle 487">
            <a:extLst>
              <a:ext uri="{FF2B5EF4-FFF2-40B4-BE49-F238E27FC236}">
                <a16:creationId xmlns:a16="http://schemas.microsoft.com/office/drawing/2014/main" id="{4745FD98-2248-4F61-8B5B-4C34312F32F8}"/>
              </a:ext>
            </a:extLst>
          </p:cNvPr>
          <p:cNvSpPr/>
          <p:nvPr/>
        </p:nvSpPr>
        <p:spPr>
          <a:xfrm>
            <a:off x="4290831" y="2040301"/>
            <a:ext cx="251532" cy="51692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9" name="Rectangle 488">
            <a:extLst>
              <a:ext uri="{FF2B5EF4-FFF2-40B4-BE49-F238E27FC236}">
                <a16:creationId xmlns:a16="http://schemas.microsoft.com/office/drawing/2014/main" id="{1B946767-5826-4615-8789-ABC08378A9A5}"/>
              </a:ext>
            </a:extLst>
          </p:cNvPr>
          <p:cNvSpPr/>
          <p:nvPr/>
        </p:nvSpPr>
        <p:spPr>
          <a:xfrm>
            <a:off x="4290119" y="2091993"/>
            <a:ext cx="125766" cy="516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3A8F5EE3-EBD2-454D-B5A3-4C99050FA220}"/>
              </a:ext>
            </a:extLst>
          </p:cNvPr>
          <p:cNvSpPr/>
          <p:nvPr/>
        </p:nvSpPr>
        <p:spPr>
          <a:xfrm>
            <a:off x="4290119" y="2040301"/>
            <a:ext cx="125766" cy="516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1" name="Rectangle 490">
            <a:extLst>
              <a:ext uri="{FF2B5EF4-FFF2-40B4-BE49-F238E27FC236}">
                <a16:creationId xmlns:a16="http://schemas.microsoft.com/office/drawing/2014/main" id="{F7E2BB7D-1C33-4D19-BCCE-E019C6A0343E}"/>
              </a:ext>
            </a:extLst>
          </p:cNvPr>
          <p:cNvSpPr/>
          <p:nvPr/>
        </p:nvSpPr>
        <p:spPr>
          <a:xfrm>
            <a:off x="4290119" y="2194852"/>
            <a:ext cx="251532" cy="51692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2" name="Rectangle 491">
            <a:extLst>
              <a:ext uri="{FF2B5EF4-FFF2-40B4-BE49-F238E27FC236}">
                <a16:creationId xmlns:a16="http://schemas.microsoft.com/office/drawing/2014/main" id="{D775BE89-8C73-4F49-986F-D5AD45FF2D33}"/>
              </a:ext>
            </a:extLst>
          </p:cNvPr>
          <p:cNvSpPr/>
          <p:nvPr/>
        </p:nvSpPr>
        <p:spPr>
          <a:xfrm>
            <a:off x="4290119" y="2143160"/>
            <a:ext cx="251532" cy="51692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3" name="Rectangle 492">
            <a:extLst>
              <a:ext uri="{FF2B5EF4-FFF2-40B4-BE49-F238E27FC236}">
                <a16:creationId xmlns:a16="http://schemas.microsoft.com/office/drawing/2014/main" id="{BEF5C5A0-1FE5-4ABE-913B-A80640F810C4}"/>
              </a:ext>
            </a:extLst>
          </p:cNvPr>
          <p:cNvSpPr/>
          <p:nvPr/>
        </p:nvSpPr>
        <p:spPr>
          <a:xfrm>
            <a:off x="4289407" y="2194852"/>
            <a:ext cx="125766" cy="516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4" name="Rectangle 493">
            <a:extLst>
              <a:ext uri="{FF2B5EF4-FFF2-40B4-BE49-F238E27FC236}">
                <a16:creationId xmlns:a16="http://schemas.microsoft.com/office/drawing/2014/main" id="{5708C9A3-7FB2-49C5-95E7-806AFCF0328D}"/>
              </a:ext>
            </a:extLst>
          </p:cNvPr>
          <p:cNvSpPr/>
          <p:nvPr/>
        </p:nvSpPr>
        <p:spPr>
          <a:xfrm>
            <a:off x="4289407" y="2143160"/>
            <a:ext cx="125766" cy="516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88722666-BEA0-487C-9FA3-6D9F3CB841BD}"/>
              </a:ext>
            </a:extLst>
          </p:cNvPr>
          <p:cNvGrpSpPr/>
          <p:nvPr/>
        </p:nvGrpSpPr>
        <p:grpSpPr>
          <a:xfrm>
            <a:off x="4273485" y="2929473"/>
            <a:ext cx="252956" cy="257804"/>
            <a:chOff x="3842559" y="2002330"/>
            <a:chExt cx="492026" cy="586061"/>
          </a:xfrm>
        </p:grpSpPr>
        <p:sp>
          <p:nvSpPr>
            <p:cNvPr id="496" name="Rectangle 495">
              <a:extLst>
                <a:ext uri="{FF2B5EF4-FFF2-40B4-BE49-F238E27FC236}">
                  <a16:creationId xmlns:a16="http://schemas.microsoft.com/office/drawing/2014/main" id="{518849C1-6EFF-43B8-BA93-A50673E756DD}"/>
                </a:ext>
              </a:extLst>
            </p:cNvPr>
            <p:cNvSpPr/>
            <p:nvPr/>
          </p:nvSpPr>
          <p:spPr>
            <a:xfrm>
              <a:off x="3843948" y="2121008"/>
              <a:ext cx="490637" cy="118679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7" name="Rectangle 496">
              <a:extLst>
                <a:ext uri="{FF2B5EF4-FFF2-40B4-BE49-F238E27FC236}">
                  <a16:creationId xmlns:a16="http://schemas.microsoft.com/office/drawing/2014/main" id="{1A180F58-F6E9-4943-9274-1D57FEC5B10F}"/>
                </a:ext>
              </a:extLst>
            </p:cNvPr>
            <p:cNvSpPr/>
            <p:nvPr/>
          </p:nvSpPr>
          <p:spPr>
            <a:xfrm>
              <a:off x="3843948" y="2002330"/>
              <a:ext cx="490637" cy="118679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8" name="Rectangle 497">
              <a:extLst>
                <a:ext uri="{FF2B5EF4-FFF2-40B4-BE49-F238E27FC236}">
                  <a16:creationId xmlns:a16="http://schemas.microsoft.com/office/drawing/2014/main" id="{E9CC7E27-DC67-472A-9654-757ED58841A3}"/>
                </a:ext>
              </a:extLst>
            </p:cNvPr>
            <p:cNvSpPr/>
            <p:nvPr/>
          </p:nvSpPr>
          <p:spPr>
            <a:xfrm>
              <a:off x="3843948" y="2358367"/>
              <a:ext cx="490637" cy="118679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9" name="Rectangle 498">
              <a:extLst>
                <a:ext uri="{FF2B5EF4-FFF2-40B4-BE49-F238E27FC236}">
                  <a16:creationId xmlns:a16="http://schemas.microsoft.com/office/drawing/2014/main" id="{643E0A14-1CB3-43CB-B7F9-48A7B04BABF3}"/>
                </a:ext>
              </a:extLst>
            </p:cNvPr>
            <p:cNvSpPr/>
            <p:nvPr/>
          </p:nvSpPr>
          <p:spPr>
            <a:xfrm>
              <a:off x="3843948" y="2239688"/>
              <a:ext cx="490637" cy="11867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0" name="Rectangle 499">
              <a:extLst>
                <a:ext uri="{FF2B5EF4-FFF2-40B4-BE49-F238E27FC236}">
                  <a16:creationId xmlns:a16="http://schemas.microsoft.com/office/drawing/2014/main" id="{2CD4A9AD-11D8-4760-B710-0C3550CA2248}"/>
                </a:ext>
              </a:extLst>
            </p:cNvPr>
            <p:cNvSpPr/>
            <p:nvPr/>
          </p:nvSpPr>
          <p:spPr>
            <a:xfrm>
              <a:off x="3842559" y="2121008"/>
              <a:ext cx="245318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1" name="Rectangle 500">
              <a:extLst>
                <a:ext uri="{FF2B5EF4-FFF2-40B4-BE49-F238E27FC236}">
                  <a16:creationId xmlns:a16="http://schemas.microsoft.com/office/drawing/2014/main" id="{94D5350F-4D63-4009-A851-02EE9CB4E5D1}"/>
                </a:ext>
              </a:extLst>
            </p:cNvPr>
            <p:cNvSpPr/>
            <p:nvPr/>
          </p:nvSpPr>
          <p:spPr>
            <a:xfrm>
              <a:off x="3842559" y="2002330"/>
              <a:ext cx="245318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2" name="Rectangle 501">
              <a:extLst>
                <a:ext uri="{FF2B5EF4-FFF2-40B4-BE49-F238E27FC236}">
                  <a16:creationId xmlns:a16="http://schemas.microsoft.com/office/drawing/2014/main" id="{F3D9EEF4-E1D9-4528-B7BD-5EEE1846A2E1}"/>
                </a:ext>
              </a:extLst>
            </p:cNvPr>
            <p:cNvSpPr/>
            <p:nvPr/>
          </p:nvSpPr>
          <p:spPr>
            <a:xfrm>
              <a:off x="3842559" y="2358367"/>
              <a:ext cx="245318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3" name="Rectangle 502">
              <a:extLst>
                <a:ext uri="{FF2B5EF4-FFF2-40B4-BE49-F238E27FC236}">
                  <a16:creationId xmlns:a16="http://schemas.microsoft.com/office/drawing/2014/main" id="{2DB69EBA-6DA1-49D3-8D93-A9E8B6F38E39}"/>
                </a:ext>
              </a:extLst>
            </p:cNvPr>
            <p:cNvSpPr/>
            <p:nvPr/>
          </p:nvSpPr>
          <p:spPr>
            <a:xfrm>
              <a:off x="3842559" y="2239688"/>
              <a:ext cx="245318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4" name="Rectangle 503">
              <a:extLst>
                <a:ext uri="{FF2B5EF4-FFF2-40B4-BE49-F238E27FC236}">
                  <a16:creationId xmlns:a16="http://schemas.microsoft.com/office/drawing/2014/main" id="{F7691D5A-60AA-43A7-A613-80B7D39F832D}"/>
                </a:ext>
              </a:extLst>
            </p:cNvPr>
            <p:cNvSpPr/>
            <p:nvPr/>
          </p:nvSpPr>
          <p:spPr>
            <a:xfrm>
              <a:off x="3843948" y="2469712"/>
              <a:ext cx="490637" cy="118679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5" name="Rectangle 504">
              <a:extLst>
                <a:ext uri="{FF2B5EF4-FFF2-40B4-BE49-F238E27FC236}">
                  <a16:creationId xmlns:a16="http://schemas.microsoft.com/office/drawing/2014/main" id="{8E17C473-95BE-4C5D-BC39-D4F2F5ADC56B}"/>
                </a:ext>
              </a:extLst>
            </p:cNvPr>
            <p:cNvSpPr/>
            <p:nvPr/>
          </p:nvSpPr>
          <p:spPr>
            <a:xfrm>
              <a:off x="3842559" y="2469712"/>
              <a:ext cx="245318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39423EB6-D626-45A2-8CAE-B08DFC4AAB08}"/>
              </a:ext>
            </a:extLst>
          </p:cNvPr>
          <p:cNvGrpSpPr/>
          <p:nvPr/>
        </p:nvGrpSpPr>
        <p:grpSpPr>
          <a:xfrm>
            <a:off x="4297677" y="4319205"/>
            <a:ext cx="252244" cy="103384"/>
            <a:chOff x="3847081" y="755581"/>
            <a:chExt cx="273548" cy="128342"/>
          </a:xfrm>
        </p:grpSpPr>
        <p:sp>
          <p:nvSpPr>
            <p:cNvPr id="507" name="Rectangle 506">
              <a:extLst>
                <a:ext uri="{FF2B5EF4-FFF2-40B4-BE49-F238E27FC236}">
                  <a16:creationId xmlns:a16="http://schemas.microsoft.com/office/drawing/2014/main" id="{C330577D-944D-42B9-B222-097B64A4A014}"/>
                </a:ext>
              </a:extLst>
            </p:cNvPr>
            <p:cNvSpPr/>
            <p:nvPr/>
          </p:nvSpPr>
          <p:spPr>
            <a:xfrm>
              <a:off x="3847853" y="819752"/>
              <a:ext cx="272776" cy="64171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8" name="Rectangle 507">
              <a:extLst>
                <a:ext uri="{FF2B5EF4-FFF2-40B4-BE49-F238E27FC236}">
                  <a16:creationId xmlns:a16="http://schemas.microsoft.com/office/drawing/2014/main" id="{9FC10843-4BDE-4E69-9010-91C9DC200302}"/>
                </a:ext>
              </a:extLst>
            </p:cNvPr>
            <p:cNvSpPr/>
            <p:nvPr/>
          </p:nvSpPr>
          <p:spPr>
            <a:xfrm>
              <a:off x="3847853" y="755581"/>
              <a:ext cx="272776" cy="64171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9" name="Rectangle 508">
              <a:extLst>
                <a:ext uri="{FF2B5EF4-FFF2-40B4-BE49-F238E27FC236}">
                  <a16:creationId xmlns:a16="http://schemas.microsoft.com/office/drawing/2014/main" id="{ADB52544-2934-4FF3-AEA5-7F6A835F3E6B}"/>
                </a:ext>
              </a:extLst>
            </p:cNvPr>
            <p:cNvSpPr/>
            <p:nvPr/>
          </p:nvSpPr>
          <p:spPr>
            <a:xfrm>
              <a:off x="3847081" y="819752"/>
              <a:ext cx="136388" cy="641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0" name="Rectangle 509">
              <a:extLst>
                <a:ext uri="{FF2B5EF4-FFF2-40B4-BE49-F238E27FC236}">
                  <a16:creationId xmlns:a16="http://schemas.microsoft.com/office/drawing/2014/main" id="{C2B7862F-D213-4881-BC36-CD7FDBF9E89C}"/>
                </a:ext>
              </a:extLst>
            </p:cNvPr>
            <p:cNvSpPr/>
            <p:nvPr/>
          </p:nvSpPr>
          <p:spPr>
            <a:xfrm>
              <a:off x="3847081" y="755581"/>
              <a:ext cx="136388" cy="641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11" name="Group 510">
            <a:extLst>
              <a:ext uri="{FF2B5EF4-FFF2-40B4-BE49-F238E27FC236}">
                <a16:creationId xmlns:a16="http://schemas.microsoft.com/office/drawing/2014/main" id="{C774DECB-4999-4784-8E9E-604C50C44008}"/>
              </a:ext>
            </a:extLst>
          </p:cNvPr>
          <p:cNvGrpSpPr/>
          <p:nvPr/>
        </p:nvGrpSpPr>
        <p:grpSpPr>
          <a:xfrm>
            <a:off x="4271789" y="6050979"/>
            <a:ext cx="252957" cy="257935"/>
            <a:chOff x="3549410" y="5707704"/>
            <a:chExt cx="274321" cy="320203"/>
          </a:xfrm>
        </p:grpSpPr>
        <p:grpSp>
          <p:nvGrpSpPr>
            <p:cNvPr id="512" name="Group 511">
              <a:extLst>
                <a:ext uri="{FF2B5EF4-FFF2-40B4-BE49-F238E27FC236}">
                  <a16:creationId xmlns:a16="http://schemas.microsoft.com/office/drawing/2014/main" id="{3BD26BB5-B617-4153-8E28-7F60A8D66CF6}"/>
                </a:ext>
              </a:extLst>
            </p:cNvPr>
            <p:cNvGrpSpPr/>
            <p:nvPr/>
          </p:nvGrpSpPr>
          <p:grpSpPr>
            <a:xfrm>
              <a:off x="3549411" y="5707704"/>
              <a:ext cx="274320" cy="192024"/>
              <a:chOff x="4720651" y="6145116"/>
              <a:chExt cx="605309" cy="467009"/>
            </a:xfrm>
          </p:grpSpPr>
          <p:sp>
            <p:nvSpPr>
              <p:cNvPr id="518" name="Rectangle 517">
                <a:extLst>
                  <a:ext uri="{FF2B5EF4-FFF2-40B4-BE49-F238E27FC236}">
                    <a16:creationId xmlns:a16="http://schemas.microsoft.com/office/drawing/2014/main" id="{E99544D3-DB2E-45AC-BEE9-A90735830484}"/>
                  </a:ext>
                </a:extLst>
              </p:cNvPr>
              <p:cNvSpPr/>
              <p:nvPr/>
            </p:nvSpPr>
            <p:spPr>
              <a:xfrm>
                <a:off x="4722359" y="6300786"/>
                <a:ext cx="603601" cy="1556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9" name="Rectangle 518">
                <a:extLst>
                  <a:ext uri="{FF2B5EF4-FFF2-40B4-BE49-F238E27FC236}">
                    <a16:creationId xmlns:a16="http://schemas.microsoft.com/office/drawing/2014/main" id="{A24EF2C3-3049-4BEA-B87E-3A97B7B4FE7F}"/>
                  </a:ext>
                </a:extLst>
              </p:cNvPr>
              <p:cNvSpPr/>
              <p:nvPr/>
            </p:nvSpPr>
            <p:spPr>
              <a:xfrm>
                <a:off x="4722359" y="6145116"/>
                <a:ext cx="603601" cy="155669"/>
              </a:xfrm>
              <a:prstGeom prst="rect">
                <a:avLst/>
              </a:prstGeom>
              <a:solidFill>
                <a:srgbClr val="7030A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0" name="Rectangle 519">
                <a:extLst>
                  <a:ext uri="{FF2B5EF4-FFF2-40B4-BE49-F238E27FC236}">
                    <a16:creationId xmlns:a16="http://schemas.microsoft.com/office/drawing/2014/main" id="{41838BD8-12EF-457B-8876-4AF0117FCD98}"/>
                  </a:ext>
                </a:extLst>
              </p:cNvPr>
              <p:cNvSpPr/>
              <p:nvPr/>
            </p:nvSpPr>
            <p:spPr>
              <a:xfrm>
                <a:off x="4722359" y="6456456"/>
                <a:ext cx="603601" cy="155669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1" name="Rectangle 520">
                <a:extLst>
                  <a:ext uri="{FF2B5EF4-FFF2-40B4-BE49-F238E27FC236}">
                    <a16:creationId xmlns:a16="http://schemas.microsoft.com/office/drawing/2014/main" id="{E4AAA847-ABD7-4E3C-9184-44184AFB80CD}"/>
                  </a:ext>
                </a:extLst>
              </p:cNvPr>
              <p:cNvSpPr/>
              <p:nvPr/>
            </p:nvSpPr>
            <p:spPr>
              <a:xfrm>
                <a:off x="4720651" y="6300786"/>
                <a:ext cx="301800" cy="15566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2" name="Rectangle 521">
                <a:extLst>
                  <a:ext uri="{FF2B5EF4-FFF2-40B4-BE49-F238E27FC236}">
                    <a16:creationId xmlns:a16="http://schemas.microsoft.com/office/drawing/2014/main" id="{1A489FA8-5345-470A-9DBC-65BA19374A24}"/>
                  </a:ext>
                </a:extLst>
              </p:cNvPr>
              <p:cNvSpPr/>
              <p:nvPr/>
            </p:nvSpPr>
            <p:spPr>
              <a:xfrm>
                <a:off x="4720651" y="6145116"/>
                <a:ext cx="301800" cy="15566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3" name="Rectangle 522">
                <a:extLst>
                  <a:ext uri="{FF2B5EF4-FFF2-40B4-BE49-F238E27FC236}">
                    <a16:creationId xmlns:a16="http://schemas.microsoft.com/office/drawing/2014/main" id="{464EF5FD-EF7C-47F4-9D53-7270E9A6D1C4}"/>
                  </a:ext>
                </a:extLst>
              </p:cNvPr>
              <p:cNvSpPr/>
              <p:nvPr/>
            </p:nvSpPr>
            <p:spPr>
              <a:xfrm>
                <a:off x="4720651" y="6456456"/>
                <a:ext cx="301800" cy="15566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13" name="Group 512">
              <a:extLst>
                <a:ext uri="{FF2B5EF4-FFF2-40B4-BE49-F238E27FC236}">
                  <a16:creationId xmlns:a16="http://schemas.microsoft.com/office/drawing/2014/main" id="{BAD94FD2-62E3-4826-9E02-C04422043099}"/>
                </a:ext>
              </a:extLst>
            </p:cNvPr>
            <p:cNvGrpSpPr/>
            <p:nvPr/>
          </p:nvGrpSpPr>
          <p:grpSpPr>
            <a:xfrm>
              <a:off x="3549410" y="5899565"/>
              <a:ext cx="273548" cy="128342"/>
              <a:chOff x="3847081" y="755581"/>
              <a:chExt cx="273548" cy="128342"/>
            </a:xfrm>
          </p:grpSpPr>
          <p:sp>
            <p:nvSpPr>
              <p:cNvPr id="514" name="Rectangle 513">
                <a:extLst>
                  <a:ext uri="{FF2B5EF4-FFF2-40B4-BE49-F238E27FC236}">
                    <a16:creationId xmlns:a16="http://schemas.microsoft.com/office/drawing/2014/main" id="{2788BE11-7F55-4F76-9482-3144DEA37230}"/>
                  </a:ext>
                </a:extLst>
              </p:cNvPr>
              <p:cNvSpPr/>
              <p:nvPr/>
            </p:nvSpPr>
            <p:spPr>
              <a:xfrm>
                <a:off x="3847853" y="819752"/>
                <a:ext cx="272776" cy="64171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5" name="Rectangle 514">
                <a:extLst>
                  <a:ext uri="{FF2B5EF4-FFF2-40B4-BE49-F238E27FC236}">
                    <a16:creationId xmlns:a16="http://schemas.microsoft.com/office/drawing/2014/main" id="{CF26DF84-772C-4FB3-BECF-2A14EDB37157}"/>
                  </a:ext>
                </a:extLst>
              </p:cNvPr>
              <p:cNvSpPr/>
              <p:nvPr/>
            </p:nvSpPr>
            <p:spPr>
              <a:xfrm>
                <a:off x="3847853" y="755581"/>
                <a:ext cx="272776" cy="64171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6" name="Rectangle 515">
                <a:extLst>
                  <a:ext uri="{FF2B5EF4-FFF2-40B4-BE49-F238E27FC236}">
                    <a16:creationId xmlns:a16="http://schemas.microsoft.com/office/drawing/2014/main" id="{F47CB64E-4EC6-499D-99EE-BB554B4A1A48}"/>
                  </a:ext>
                </a:extLst>
              </p:cNvPr>
              <p:cNvSpPr/>
              <p:nvPr/>
            </p:nvSpPr>
            <p:spPr>
              <a:xfrm>
                <a:off x="3847081" y="819752"/>
                <a:ext cx="136388" cy="6417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7" name="Rectangle 516">
                <a:extLst>
                  <a:ext uri="{FF2B5EF4-FFF2-40B4-BE49-F238E27FC236}">
                    <a16:creationId xmlns:a16="http://schemas.microsoft.com/office/drawing/2014/main" id="{24F89673-ECB2-47E4-9C07-1C423DEECAE2}"/>
                  </a:ext>
                </a:extLst>
              </p:cNvPr>
              <p:cNvSpPr/>
              <p:nvPr/>
            </p:nvSpPr>
            <p:spPr>
              <a:xfrm>
                <a:off x="3847081" y="755581"/>
                <a:ext cx="136388" cy="6417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24" name="Group 523">
            <a:extLst>
              <a:ext uri="{FF2B5EF4-FFF2-40B4-BE49-F238E27FC236}">
                <a16:creationId xmlns:a16="http://schemas.microsoft.com/office/drawing/2014/main" id="{08B99B78-0589-4CD9-A8F9-5978994F5DB2}"/>
              </a:ext>
            </a:extLst>
          </p:cNvPr>
          <p:cNvGrpSpPr/>
          <p:nvPr/>
        </p:nvGrpSpPr>
        <p:grpSpPr>
          <a:xfrm>
            <a:off x="2863443" y="2022482"/>
            <a:ext cx="254211" cy="4177680"/>
            <a:chOff x="3058127" y="838424"/>
            <a:chExt cx="275681" cy="5186204"/>
          </a:xfrm>
        </p:grpSpPr>
        <p:cxnSp>
          <p:nvCxnSpPr>
            <p:cNvPr id="525" name="Straight Arrow Connector 524">
              <a:extLst>
                <a:ext uri="{FF2B5EF4-FFF2-40B4-BE49-F238E27FC236}">
                  <a16:creationId xmlns:a16="http://schemas.microsoft.com/office/drawing/2014/main" id="{775BC73D-56A0-41D8-AF00-3E97B162C1ED}"/>
                </a:ext>
              </a:extLst>
            </p:cNvPr>
            <p:cNvCxnSpPr/>
            <p:nvPr/>
          </p:nvCxnSpPr>
          <p:spPr>
            <a:xfrm flipV="1">
              <a:off x="3096082" y="838424"/>
              <a:ext cx="237726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26" name="Straight Arrow Connector 525">
              <a:extLst>
                <a:ext uri="{FF2B5EF4-FFF2-40B4-BE49-F238E27FC236}">
                  <a16:creationId xmlns:a16="http://schemas.microsoft.com/office/drawing/2014/main" id="{CEC76405-6300-4517-A672-F5E080EA2B61}"/>
                </a:ext>
              </a:extLst>
            </p:cNvPr>
            <p:cNvCxnSpPr/>
            <p:nvPr/>
          </p:nvCxnSpPr>
          <p:spPr>
            <a:xfrm flipV="1">
              <a:off x="3058127" y="2293577"/>
              <a:ext cx="237726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27" name="Straight Arrow Connector 526">
              <a:extLst>
                <a:ext uri="{FF2B5EF4-FFF2-40B4-BE49-F238E27FC236}">
                  <a16:creationId xmlns:a16="http://schemas.microsoft.com/office/drawing/2014/main" id="{4AA52FB9-1BB5-4CC0-AB75-0A804A9B88BE}"/>
                </a:ext>
              </a:extLst>
            </p:cNvPr>
            <p:cNvCxnSpPr/>
            <p:nvPr/>
          </p:nvCxnSpPr>
          <p:spPr>
            <a:xfrm flipV="1">
              <a:off x="3071866" y="3554117"/>
              <a:ext cx="237726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28" name="Straight Arrow Connector 527">
              <a:extLst>
                <a:ext uri="{FF2B5EF4-FFF2-40B4-BE49-F238E27FC236}">
                  <a16:creationId xmlns:a16="http://schemas.microsoft.com/office/drawing/2014/main" id="{7900F560-AA0C-4190-9D46-C4DA484EA4AF}"/>
                </a:ext>
              </a:extLst>
            </p:cNvPr>
            <p:cNvCxnSpPr/>
            <p:nvPr/>
          </p:nvCxnSpPr>
          <p:spPr>
            <a:xfrm flipV="1">
              <a:off x="3089005" y="4898524"/>
              <a:ext cx="237726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29" name="Straight Arrow Connector 528">
              <a:extLst>
                <a:ext uri="{FF2B5EF4-FFF2-40B4-BE49-F238E27FC236}">
                  <a16:creationId xmlns:a16="http://schemas.microsoft.com/office/drawing/2014/main" id="{080E8222-DE3E-4BA3-B3EE-5805F766E330}"/>
                </a:ext>
              </a:extLst>
            </p:cNvPr>
            <p:cNvCxnSpPr/>
            <p:nvPr/>
          </p:nvCxnSpPr>
          <p:spPr>
            <a:xfrm flipV="1">
              <a:off x="3071857" y="6024627"/>
              <a:ext cx="237726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30" name="Group 529">
            <a:extLst>
              <a:ext uri="{FF2B5EF4-FFF2-40B4-BE49-F238E27FC236}">
                <a16:creationId xmlns:a16="http://schemas.microsoft.com/office/drawing/2014/main" id="{94A030DF-793D-41EF-9559-7E10D2F71D36}"/>
              </a:ext>
            </a:extLst>
          </p:cNvPr>
          <p:cNvGrpSpPr/>
          <p:nvPr/>
        </p:nvGrpSpPr>
        <p:grpSpPr>
          <a:xfrm>
            <a:off x="1930346" y="2027165"/>
            <a:ext cx="254211" cy="4177680"/>
            <a:chOff x="3058127" y="838424"/>
            <a:chExt cx="275681" cy="5186204"/>
          </a:xfrm>
        </p:grpSpPr>
        <p:cxnSp>
          <p:nvCxnSpPr>
            <p:cNvPr id="531" name="Straight Arrow Connector 530">
              <a:extLst>
                <a:ext uri="{FF2B5EF4-FFF2-40B4-BE49-F238E27FC236}">
                  <a16:creationId xmlns:a16="http://schemas.microsoft.com/office/drawing/2014/main" id="{0752E1C3-B5F6-4C76-9EB2-6AD02BC0AD8E}"/>
                </a:ext>
              </a:extLst>
            </p:cNvPr>
            <p:cNvCxnSpPr/>
            <p:nvPr/>
          </p:nvCxnSpPr>
          <p:spPr>
            <a:xfrm flipV="1">
              <a:off x="3096082" y="838424"/>
              <a:ext cx="237726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32" name="Straight Arrow Connector 531">
              <a:extLst>
                <a:ext uri="{FF2B5EF4-FFF2-40B4-BE49-F238E27FC236}">
                  <a16:creationId xmlns:a16="http://schemas.microsoft.com/office/drawing/2014/main" id="{56C50ADA-2887-4674-8F0D-B3284AA95E3E}"/>
                </a:ext>
              </a:extLst>
            </p:cNvPr>
            <p:cNvCxnSpPr/>
            <p:nvPr/>
          </p:nvCxnSpPr>
          <p:spPr>
            <a:xfrm flipV="1">
              <a:off x="3058127" y="2293577"/>
              <a:ext cx="237726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33" name="Straight Arrow Connector 532">
              <a:extLst>
                <a:ext uri="{FF2B5EF4-FFF2-40B4-BE49-F238E27FC236}">
                  <a16:creationId xmlns:a16="http://schemas.microsoft.com/office/drawing/2014/main" id="{33B75925-A555-4003-BF82-9A73AB87A9C3}"/>
                </a:ext>
              </a:extLst>
            </p:cNvPr>
            <p:cNvCxnSpPr/>
            <p:nvPr/>
          </p:nvCxnSpPr>
          <p:spPr>
            <a:xfrm flipV="1">
              <a:off x="3071866" y="3554117"/>
              <a:ext cx="237726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34" name="Straight Arrow Connector 533">
              <a:extLst>
                <a:ext uri="{FF2B5EF4-FFF2-40B4-BE49-F238E27FC236}">
                  <a16:creationId xmlns:a16="http://schemas.microsoft.com/office/drawing/2014/main" id="{F0795395-4939-422F-ACEF-E057015051AC}"/>
                </a:ext>
              </a:extLst>
            </p:cNvPr>
            <p:cNvCxnSpPr/>
            <p:nvPr/>
          </p:nvCxnSpPr>
          <p:spPr>
            <a:xfrm flipV="1">
              <a:off x="3089005" y="4898524"/>
              <a:ext cx="237726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35" name="Straight Arrow Connector 534">
              <a:extLst>
                <a:ext uri="{FF2B5EF4-FFF2-40B4-BE49-F238E27FC236}">
                  <a16:creationId xmlns:a16="http://schemas.microsoft.com/office/drawing/2014/main" id="{35F11426-259F-4EC2-9EB0-E4D0C2731A22}"/>
                </a:ext>
              </a:extLst>
            </p:cNvPr>
            <p:cNvCxnSpPr/>
            <p:nvPr/>
          </p:nvCxnSpPr>
          <p:spPr>
            <a:xfrm flipV="1">
              <a:off x="3071857" y="6024627"/>
              <a:ext cx="237726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75" name="Rectangle 1174">
            <a:extLst>
              <a:ext uri="{FF2B5EF4-FFF2-40B4-BE49-F238E27FC236}">
                <a16:creationId xmlns:a16="http://schemas.microsoft.com/office/drawing/2014/main" id="{4F01B586-CC4D-4323-A7E4-F8115D1EF990}"/>
              </a:ext>
            </a:extLst>
          </p:cNvPr>
          <p:cNvSpPr/>
          <p:nvPr/>
        </p:nvSpPr>
        <p:spPr>
          <a:xfrm>
            <a:off x="996746" y="646544"/>
            <a:ext cx="3649500" cy="4391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Relational Algebra Kernel</a:t>
            </a:r>
          </a:p>
        </p:txBody>
      </p:sp>
      <p:sp>
        <p:nvSpPr>
          <p:cNvPr id="1179" name="Arrow: Right 1178">
            <a:extLst>
              <a:ext uri="{FF2B5EF4-FFF2-40B4-BE49-F238E27FC236}">
                <a16:creationId xmlns:a16="http://schemas.microsoft.com/office/drawing/2014/main" id="{DBF9772C-1FE4-4EA6-BA18-42C751426798}"/>
              </a:ext>
            </a:extLst>
          </p:cNvPr>
          <p:cNvSpPr/>
          <p:nvPr/>
        </p:nvSpPr>
        <p:spPr>
          <a:xfrm>
            <a:off x="4865070" y="3944878"/>
            <a:ext cx="312525" cy="35103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3" name="Arrow: Right 1182">
            <a:extLst>
              <a:ext uri="{FF2B5EF4-FFF2-40B4-BE49-F238E27FC236}">
                <a16:creationId xmlns:a16="http://schemas.microsoft.com/office/drawing/2014/main" id="{947EFAEA-B519-4B5C-92D6-82D1523957A8}"/>
              </a:ext>
            </a:extLst>
          </p:cNvPr>
          <p:cNvSpPr/>
          <p:nvPr/>
        </p:nvSpPr>
        <p:spPr>
          <a:xfrm>
            <a:off x="4865070" y="681946"/>
            <a:ext cx="312525" cy="35103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6AB748-5B2B-C8D4-3830-A6B5FD245A97}"/>
              </a:ext>
            </a:extLst>
          </p:cNvPr>
          <p:cNvSpPr/>
          <p:nvPr/>
        </p:nvSpPr>
        <p:spPr>
          <a:xfrm rot="10800000" flipH="1">
            <a:off x="1093132" y="5232199"/>
            <a:ext cx="254572" cy="48091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CAC6A8-BCC1-5FE7-0E4A-35EE2E8F4899}"/>
              </a:ext>
            </a:extLst>
          </p:cNvPr>
          <p:cNvSpPr/>
          <p:nvPr/>
        </p:nvSpPr>
        <p:spPr>
          <a:xfrm rot="10800000" flipH="1">
            <a:off x="1093132" y="5280289"/>
            <a:ext cx="254572" cy="48091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8125AE-E1FB-BF7F-C37B-8E99C21C7566}"/>
              </a:ext>
            </a:extLst>
          </p:cNvPr>
          <p:cNvSpPr/>
          <p:nvPr/>
        </p:nvSpPr>
        <p:spPr>
          <a:xfrm rot="10800000" flipH="1">
            <a:off x="1093132" y="5136017"/>
            <a:ext cx="254572" cy="48091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15431B-CEFB-B924-4DCF-1F009D7136CD}"/>
              </a:ext>
            </a:extLst>
          </p:cNvPr>
          <p:cNvSpPr/>
          <p:nvPr/>
        </p:nvSpPr>
        <p:spPr>
          <a:xfrm rot="10800000" flipH="1">
            <a:off x="1093132" y="5184107"/>
            <a:ext cx="254572" cy="48091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23EEBCC-AF3A-46AE-656A-1A6D72169A6E}"/>
              </a:ext>
            </a:extLst>
          </p:cNvPr>
          <p:cNvCxnSpPr>
            <a:cxnSpLocks/>
            <a:endCxn id="24" idx="3"/>
          </p:cNvCxnSpPr>
          <p:nvPr/>
        </p:nvCxnSpPr>
        <p:spPr>
          <a:xfrm rot="10800000" flipH="1">
            <a:off x="1219697" y="5160062"/>
            <a:ext cx="0" cy="168318"/>
          </a:xfrm>
          <a:prstGeom prst="line">
            <a:avLst/>
          </a:prstGeom>
          <a:solidFill>
            <a:srgbClr val="FF0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656E8EC-149D-20DA-EEBB-50F9E3152F3B}"/>
              </a:ext>
            </a:extLst>
          </p:cNvPr>
          <p:cNvSpPr/>
          <p:nvPr/>
        </p:nvSpPr>
        <p:spPr>
          <a:xfrm rot="10800000" flipH="1">
            <a:off x="1092411" y="5232198"/>
            <a:ext cx="127286" cy="480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F93E972-86F8-0B87-1AE2-D993DA0EED58}"/>
              </a:ext>
            </a:extLst>
          </p:cNvPr>
          <p:cNvSpPr/>
          <p:nvPr/>
        </p:nvSpPr>
        <p:spPr>
          <a:xfrm rot="10800000" flipH="1">
            <a:off x="1092411" y="5280288"/>
            <a:ext cx="127286" cy="480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4FA0ECE-687C-801C-9D82-880B538EEA43}"/>
              </a:ext>
            </a:extLst>
          </p:cNvPr>
          <p:cNvSpPr/>
          <p:nvPr/>
        </p:nvSpPr>
        <p:spPr>
          <a:xfrm rot="10800000" flipH="1">
            <a:off x="1092411" y="5136018"/>
            <a:ext cx="127286" cy="480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CD6AB04-7A70-A187-32C8-8044B642974C}"/>
              </a:ext>
            </a:extLst>
          </p:cNvPr>
          <p:cNvSpPr/>
          <p:nvPr/>
        </p:nvSpPr>
        <p:spPr>
          <a:xfrm rot="10800000" flipH="1">
            <a:off x="1092411" y="5184110"/>
            <a:ext cx="127286" cy="480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920583D-1C4B-8EE1-A82C-19D488C36649}"/>
              </a:ext>
            </a:extLst>
          </p:cNvPr>
          <p:cNvGrpSpPr/>
          <p:nvPr/>
        </p:nvGrpSpPr>
        <p:grpSpPr>
          <a:xfrm rot="10800000">
            <a:off x="1573355" y="5163793"/>
            <a:ext cx="251548" cy="192362"/>
            <a:chOff x="1945749" y="3139203"/>
            <a:chExt cx="862305" cy="656056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A55EE3E-7325-A2BE-77EC-8562E38B8132}"/>
                </a:ext>
              </a:extLst>
            </p:cNvPr>
            <p:cNvSpPr/>
            <p:nvPr/>
          </p:nvSpPr>
          <p:spPr>
            <a:xfrm>
              <a:off x="1948182" y="3303217"/>
              <a:ext cx="859872" cy="16401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76C46B0-6FC7-70D5-2235-AD759F348104}"/>
                </a:ext>
              </a:extLst>
            </p:cNvPr>
            <p:cNvSpPr/>
            <p:nvPr/>
          </p:nvSpPr>
          <p:spPr>
            <a:xfrm>
              <a:off x="1948182" y="3139203"/>
              <a:ext cx="859872" cy="16401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0075161-DEBA-DD3C-751E-B8632F6AA92A}"/>
                </a:ext>
              </a:extLst>
            </p:cNvPr>
            <p:cNvSpPr/>
            <p:nvPr/>
          </p:nvSpPr>
          <p:spPr>
            <a:xfrm>
              <a:off x="1948182" y="3631245"/>
              <a:ext cx="859872" cy="16401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334DBB5-B09A-5A13-6CEB-EE7ECE1FBC17}"/>
                </a:ext>
              </a:extLst>
            </p:cNvPr>
            <p:cNvSpPr/>
            <p:nvPr/>
          </p:nvSpPr>
          <p:spPr>
            <a:xfrm>
              <a:off x="1948182" y="3467231"/>
              <a:ext cx="859872" cy="16401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D152B40-FD3C-FC46-41D2-C962734EA3B4}"/>
                </a:ext>
              </a:extLst>
            </p:cNvPr>
            <p:cNvCxnSpPr>
              <a:cxnSpLocks/>
              <a:endCxn id="78" idx="3"/>
            </p:cNvCxnSpPr>
            <p:nvPr/>
          </p:nvCxnSpPr>
          <p:spPr>
            <a:xfrm>
              <a:off x="2375685" y="3139203"/>
              <a:ext cx="0" cy="574049"/>
            </a:xfrm>
            <a:prstGeom prst="lin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63952EA-605B-0C07-7B33-5CBC822D2D83}"/>
                </a:ext>
              </a:extLst>
            </p:cNvPr>
            <p:cNvSpPr/>
            <p:nvPr/>
          </p:nvSpPr>
          <p:spPr>
            <a:xfrm>
              <a:off x="1945749" y="3303217"/>
              <a:ext cx="429936" cy="1640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711A68E-F3D2-1245-4693-B2E2B77A3B39}"/>
                </a:ext>
              </a:extLst>
            </p:cNvPr>
            <p:cNvSpPr/>
            <p:nvPr/>
          </p:nvSpPr>
          <p:spPr>
            <a:xfrm>
              <a:off x="1945749" y="3139203"/>
              <a:ext cx="429936" cy="1640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6134D8DD-44D6-C5AE-48DC-C076D1FF77EB}"/>
                </a:ext>
              </a:extLst>
            </p:cNvPr>
            <p:cNvSpPr/>
            <p:nvPr/>
          </p:nvSpPr>
          <p:spPr>
            <a:xfrm>
              <a:off x="1945749" y="3631245"/>
              <a:ext cx="429936" cy="1640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6" name="Rectangle 535">
              <a:extLst>
                <a:ext uri="{FF2B5EF4-FFF2-40B4-BE49-F238E27FC236}">
                  <a16:creationId xmlns:a16="http://schemas.microsoft.com/office/drawing/2014/main" id="{388BB620-0DB3-B902-14BB-D8FF8AE4156C}"/>
                </a:ext>
              </a:extLst>
            </p:cNvPr>
            <p:cNvSpPr/>
            <p:nvPr/>
          </p:nvSpPr>
          <p:spPr>
            <a:xfrm>
              <a:off x="1945749" y="3467231"/>
              <a:ext cx="429936" cy="1640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37" name="Rectangle 836">
            <a:extLst>
              <a:ext uri="{FF2B5EF4-FFF2-40B4-BE49-F238E27FC236}">
                <a16:creationId xmlns:a16="http://schemas.microsoft.com/office/drawing/2014/main" id="{9A19BD54-E1CF-0D68-7310-0239726D5170}"/>
              </a:ext>
            </a:extLst>
          </p:cNvPr>
          <p:cNvSpPr/>
          <p:nvPr/>
        </p:nvSpPr>
        <p:spPr>
          <a:xfrm rot="10800000">
            <a:off x="2441932" y="5277143"/>
            <a:ext cx="252317" cy="48074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3" name="Rectangle 842">
            <a:extLst>
              <a:ext uri="{FF2B5EF4-FFF2-40B4-BE49-F238E27FC236}">
                <a16:creationId xmlns:a16="http://schemas.microsoft.com/office/drawing/2014/main" id="{F26684BF-9D58-2E9B-37C9-B94912D99CD3}"/>
              </a:ext>
            </a:extLst>
          </p:cNvPr>
          <p:cNvSpPr/>
          <p:nvPr/>
        </p:nvSpPr>
        <p:spPr>
          <a:xfrm rot="10800000">
            <a:off x="2568805" y="5277143"/>
            <a:ext cx="126158" cy="4807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4" name="Rectangle 843">
            <a:extLst>
              <a:ext uri="{FF2B5EF4-FFF2-40B4-BE49-F238E27FC236}">
                <a16:creationId xmlns:a16="http://schemas.microsoft.com/office/drawing/2014/main" id="{0E4A8634-959B-770B-1EF8-18E3305AF76D}"/>
              </a:ext>
            </a:extLst>
          </p:cNvPr>
          <p:cNvSpPr/>
          <p:nvPr/>
        </p:nvSpPr>
        <p:spPr>
          <a:xfrm rot="10800000">
            <a:off x="2441931" y="5181985"/>
            <a:ext cx="252317" cy="48074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5" name="Rectangle 844">
            <a:extLst>
              <a:ext uri="{FF2B5EF4-FFF2-40B4-BE49-F238E27FC236}">
                <a16:creationId xmlns:a16="http://schemas.microsoft.com/office/drawing/2014/main" id="{334C548B-2471-B20B-DE45-19A3CFA88259}"/>
              </a:ext>
            </a:extLst>
          </p:cNvPr>
          <p:cNvSpPr/>
          <p:nvPr/>
        </p:nvSpPr>
        <p:spPr>
          <a:xfrm rot="10800000">
            <a:off x="2441931" y="5230059"/>
            <a:ext cx="252317" cy="48074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6" name="Rectangle 845">
            <a:extLst>
              <a:ext uri="{FF2B5EF4-FFF2-40B4-BE49-F238E27FC236}">
                <a16:creationId xmlns:a16="http://schemas.microsoft.com/office/drawing/2014/main" id="{0ECE389D-07E0-A040-47E8-96DE6CACE0F2}"/>
              </a:ext>
            </a:extLst>
          </p:cNvPr>
          <p:cNvSpPr/>
          <p:nvPr/>
        </p:nvSpPr>
        <p:spPr>
          <a:xfrm rot="10800000">
            <a:off x="2568803" y="5181985"/>
            <a:ext cx="126158" cy="4807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7" name="Rectangle 846">
            <a:extLst>
              <a:ext uri="{FF2B5EF4-FFF2-40B4-BE49-F238E27FC236}">
                <a16:creationId xmlns:a16="http://schemas.microsoft.com/office/drawing/2014/main" id="{AB156590-CCFF-658D-32CA-54D0FEAE70CD}"/>
              </a:ext>
            </a:extLst>
          </p:cNvPr>
          <p:cNvSpPr/>
          <p:nvPr/>
        </p:nvSpPr>
        <p:spPr>
          <a:xfrm rot="10800000">
            <a:off x="2568803" y="5230059"/>
            <a:ext cx="126158" cy="4807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0" name="Rectangle 959">
            <a:extLst>
              <a:ext uri="{FF2B5EF4-FFF2-40B4-BE49-F238E27FC236}">
                <a16:creationId xmlns:a16="http://schemas.microsoft.com/office/drawing/2014/main" id="{D80FACAD-BD00-F441-D758-E128EC26821E}"/>
              </a:ext>
            </a:extLst>
          </p:cNvPr>
          <p:cNvSpPr/>
          <p:nvPr/>
        </p:nvSpPr>
        <p:spPr>
          <a:xfrm>
            <a:off x="2316242" y="5229853"/>
            <a:ext cx="252317" cy="48074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3" name="Rectangle 962">
            <a:extLst>
              <a:ext uri="{FF2B5EF4-FFF2-40B4-BE49-F238E27FC236}">
                <a16:creationId xmlns:a16="http://schemas.microsoft.com/office/drawing/2014/main" id="{16202F5D-7C1D-D087-20B7-EFA9B6A8E45D}"/>
              </a:ext>
            </a:extLst>
          </p:cNvPr>
          <p:cNvSpPr/>
          <p:nvPr/>
        </p:nvSpPr>
        <p:spPr>
          <a:xfrm>
            <a:off x="2316242" y="5181779"/>
            <a:ext cx="252317" cy="48074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ED7D31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4" name="Rectangle 963">
            <a:extLst>
              <a:ext uri="{FF2B5EF4-FFF2-40B4-BE49-F238E27FC236}">
                <a16:creationId xmlns:a16="http://schemas.microsoft.com/office/drawing/2014/main" id="{C7E13B29-C19A-C46F-A970-83673BA4D1E3}"/>
              </a:ext>
            </a:extLst>
          </p:cNvPr>
          <p:cNvSpPr/>
          <p:nvPr/>
        </p:nvSpPr>
        <p:spPr>
          <a:xfrm>
            <a:off x="2315529" y="5229853"/>
            <a:ext cx="126158" cy="4807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0" name="Rectangle 969">
            <a:extLst>
              <a:ext uri="{FF2B5EF4-FFF2-40B4-BE49-F238E27FC236}">
                <a16:creationId xmlns:a16="http://schemas.microsoft.com/office/drawing/2014/main" id="{16CDED41-CD6E-5094-3D05-24DABD2851BE}"/>
              </a:ext>
            </a:extLst>
          </p:cNvPr>
          <p:cNvSpPr/>
          <p:nvPr/>
        </p:nvSpPr>
        <p:spPr>
          <a:xfrm>
            <a:off x="2315529" y="5181779"/>
            <a:ext cx="126158" cy="4807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1" name="Rectangle 970">
            <a:extLst>
              <a:ext uri="{FF2B5EF4-FFF2-40B4-BE49-F238E27FC236}">
                <a16:creationId xmlns:a16="http://schemas.microsoft.com/office/drawing/2014/main" id="{E582D131-5EC3-31B5-6E89-091CE408D56A}"/>
              </a:ext>
            </a:extLst>
          </p:cNvPr>
          <p:cNvSpPr/>
          <p:nvPr/>
        </p:nvSpPr>
        <p:spPr>
          <a:xfrm>
            <a:off x="2316242" y="5276937"/>
            <a:ext cx="252317" cy="48074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2" name="Rectangle 971">
            <a:extLst>
              <a:ext uri="{FF2B5EF4-FFF2-40B4-BE49-F238E27FC236}">
                <a16:creationId xmlns:a16="http://schemas.microsoft.com/office/drawing/2014/main" id="{A05039E1-EF6A-BBE1-A544-5108E50A9D7A}"/>
              </a:ext>
            </a:extLst>
          </p:cNvPr>
          <p:cNvSpPr/>
          <p:nvPr/>
        </p:nvSpPr>
        <p:spPr>
          <a:xfrm>
            <a:off x="2315529" y="5276937"/>
            <a:ext cx="126158" cy="4807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4" name="Diamond 983">
            <a:extLst>
              <a:ext uri="{FF2B5EF4-FFF2-40B4-BE49-F238E27FC236}">
                <a16:creationId xmlns:a16="http://schemas.microsoft.com/office/drawing/2014/main" id="{76F9C4F6-B75F-184F-58BB-58CC2CF31815}"/>
              </a:ext>
            </a:extLst>
          </p:cNvPr>
          <p:cNvSpPr/>
          <p:nvPr/>
        </p:nvSpPr>
        <p:spPr>
          <a:xfrm>
            <a:off x="9451994" y="327205"/>
            <a:ext cx="1444302" cy="1060519"/>
          </a:xfrm>
          <a:prstGeom prst="diamond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Fixed point?</a:t>
            </a:r>
          </a:p>
        </p:txBody>
      </p:sp>
      <p:sp>
        <p:nvSpPr>
          <p:cNvPr id="986" name="Rectangle 985">
            <a:extLst>
              <a:ext uri="{FF2B5EF4-FFF2-40B4-BE49-F238E27FC236}">
                <a16:creationId xmlns:a16="http://schemas.microsoft.com/office/drawing/2014/main" id="{0059400F-D1F4-4E28-A69D-F23D54A683C2}"/>
              </a:ext>
            </a:extLst>
          </p:cNvPr>
          <p:cNvSpPr/>
          <p:nvPr/>
        </p:nvSpPr>
        <p:spPr>
          <a:xfrm>
            <a:off x="11342500" y="637883"/>
            <a:ext cx="774074" cy="4391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STOP</a:t>
            </a:r>
          </a:p>
        </p:txBody>
      </p:sp>
      <p:sp>
        <p:nvSpPr>
          <p:cNvPr id="990" name="Rectangle 989">
            <a:extLst>
              <a:ext uri="{FF2B5EF4-FFF2-40B4-BE49-F238E27FC236}">
                <a16:creationId xmlns:a16="http://schemas.microsoft.com/office/drawing/2014/main" id="{14F880F6-5E68-EE3E-F48C-FAF67DE58B2B}"/>
              </a:ext>
            </a:extLst>
          </p:cNvPr>
          <p:cNvSpPr/>
          <p:nvPr/>
        </p:nvSpPr>
        <p:spPr>
          <a:xfrm>
            <a:off x="9785696" y="3729832"/>
            <a:ext cx="856558" cy="9355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1" name="Rectangle 990">
            <a:extLst>
              <a:ext uri="{FF2B5EF4-FFF2-40B4-BE49-F238E27FC236}">
                <a16:creationId xmlns:a16="http://schemas.microsoft.com/office/drawing/2014/main" id="{7FFC91B3-866A-4FDE-FD0E-C1B802E1F3EE}"/>
              </a:ext>
            </a:extLst>
          </p:cNvPr>
          <p:cNvSpPr/>
          <p:nvPr/>
        </p:nvSpPr>
        <p:spPr>
          <a:xfrm>
            <a:off x="9785696" y="4777961"/>
            <a:ext cx="856558" cy="931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2" name="Rectangle 991">
            <a:extLst>
              <a:ext uri="{FF2B5EF4-FFF2-40B4-BE49-F238E27FC236}">
                <a16:creationId xmlns:a16="http://schemas.microsoft.com/office/drawing/2014/main" id="{F543F664-5573-9056-A9F5-52B575FEB7E0}"/>
              </a:ext>
            </a:extLst>
          </p:cNvPr>
          <p:cNvSpPr/>
          <p:nvPr/>
        </p:nvSpPr>
        <p:spPr>
          <a:xfrm>
            <a:off x="9785695" y="5806224"/>
            <a:ext cx="856558" cy="9513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3" name="Rectangle 992">
            <a:extLst>
              <a:ext uri="{FF2B5EF4-FFF2-40B4-BE49-F238E27FC236}">
                <a16:creationId xmlns:a16="http://schemas.microsoft.com/office/drawing/2014/main" id="{5A407D46-A230-0686-3546-75164C6B87F2}"/>
              </a:ext>
            </a:extLst>
          </p:cNvPr>
          <p:cNvSpPr/>
          <p:nvPr/>
        </p:nvSpPr>
        <p:spPr>
          <a:xfrm>
            <a:off x="9778148" y="2694668"/>
            <a:ext cx="856558" cy="9340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4" name="Rectangle 993">
            <a:extLst>
              <a:ext uri="{FF2B5EF4-FFF2-40B4-BE49-F238E27FC236}">
                <a16:creationId xmlns:a16="http://schemas.microsoft.com/office/drawing/2014/main" id="{02E8BA95-D7B1-9382-229D-507583736168}"/>
              </a:ext>
            </a:extLst>
          </p:cNvPr>
          <p:cNvSpPr/>
          <p:nvPr/>
        </p:nvSpPr>
        <p:spPr>
          <a:xfrm>
            <a:off x="9781164" y="1651185"/>
            <a:ext cx="859376" cy="9415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02" name="Group 1301">
            <a:extLst>
              <a:ext uri="{FF2B5EF4-FFF2-40B4-BE49-F238E27FC236}">
                <a16:creationId xmlns:a16="http://schemas.microsoft.com/office/drawing/2014/main" id="{FAB3A40A-28CD-4F52-5018-A12E72B8218E}"/>
              </a:ext>
            </a:extLst>
          </p:cNvPr>
          <p:cNvGrpSpPr/>
          <p:nvPr/>
        </p:nvGrpSpPr>
        <p:grpSpPr>
          <a:xfrm>
            <a:off x="10007785" y="5070528"/>
            <a:ext cx="252956" cy="206243"/>
            <a:chOff x="3842839" y="3343478"/>
            <a:chExt cx="492027" cy="474717"/>
          </a:xfrm>
        </p:grpSpPr>
        <p:sp>
          <p:nvSpPr>
            <p:cNvPr id="1303" name="Rectangle 1302">
              <a:extLst>
                <a:ext uri="{FF2B5EF4-FFF2-40B4-BE49-F238E27FC236}">
                  <a16:creationId xmlns:a16="http://schemas.microsoft.com/office/drawing/2014/main" id="{FE019D60-A677-5433-25C5-8E1CB53C352E}"/>
                </a:ext>
              </a:extLst>
            </p:cNvPr>
            <p:cNvSpPr/>
            <p:nvPr/>
          </p:nvSpPr>
          <p:spPr>
            <a:xfrm>
              <a:off x="3844229" y="3462157"/>
              <a:ext cx="490637" cy="118679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4" name="Rectangle 1303">
              <a:extLst>
                <a:ext uri="{FF2B5EF4-FFF2-40B4-BE49-F238E27FC236}">
                  <a16:creationId xmlns:a16="http://schemas.microsoft.com/office/drawing/2014/main" id="{7C435BAE-454D-DEF8-8C72-838EBEE81923}"/>
                </a:ext>
              </a:extLst>
            </p:cNvPr>
            <p:cNvSpPr/>
            <p:nvPr/>
          </p:nvSpPr>
          <p:spPr>
            <a:xfrm>
              <a:off x="3844229" y="3343478"/>
              <a:ext cx="490637" cy="118679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5" name="Rectangle 1304">
              <a:extLst>
                <a:ext uri="{FF2B5EF4-FFF2-40B4-BE49-F238E27FC236}">
                  <a16:creationId xmlns:a16="http://schemas.microsoft.com/office/drawing/2014/main" id="{30160CFD-F170-6983-7A0C-D10FD5E01AF9}"/>
                </a:ext>
              </a:extLst>
            </p:cNvPr>
            <p:cNvSpPr/>
            <p:nvPr/>
          </p:nvSpPr>
          <p:spPr>
            <a:xfrm>
              <a:off x="3844229" y="3699516"/>
              <a:ext cx="490637" cy="118679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6" name="Rectangle 1305">
              <a:extLst>
                <a:ext uri="{FF2B5EF4-FFF2-40B4-BE49-F238E27FC236}">
                  <a16:creationId xmlns:a16="http://schemas.microsoft.com/office/drawing/2014/main" id="{8BD6EE61-791D-B488-A65D-78AA53AEE4D4}"/>
                </a:ext>
              </a:extLst>
            </p:cNvPr>
            <p:cNvSpPr/>
            <p:nvPr/>
          </p:nvSpPr>
          <p:spPr>
            <a:xfrm>
              <a:off x="3844229" y="3580837"/>
              <a:ext cx="490637" cy="11867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7" name="Rectangle 1306">
              <a:extLst>
                <a:ext uri="{FF2B5EF4-FFF2-40B4-BE49-F238E27FC236}">
                  <a16:creationId xmlns:a16="http://schemas.microsoft.com/office/drawing/2014/main" id="{52FFDB83-24E2-C288-C7AB-5CAA1B466263}"/>
                </a:ext>
              </a:extLst>
            </p:cNvPr>
            <p:cNvSpPr/>
            <p:nvPr/>
          </p:nvSpPr>
          <p:spPr>
            <a:xfrm>
              <a:off x="3842839" y="3462157"/>
              <a:ext cx="245318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8" name="Rectangle 1307">
              <a:extLst>
                <a:ext uri="{FF2B5EF4-FFF2-40B4-BE49-F238E27FC236}">
                  <a16:creationId xmlns:a16="http://schemas.microsoft.com/office/drawing/2014/main" id="{6010AA1B-258B-F8AF-C620-9EDEDE930B40}"/>
                </a:ext>
              </a:extLst>
            </p:cNvPr>
            <p:cNvSpPr/>
            <p:nvPr/>
          </p:nvSpPr>
          <p:spPr>
            <a:xfrm>
              <a:off x="3842839" y="3343478"/>
              <a:ext cx="245318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9" name="Rectangle 1308">
              <a:extLst>
                <a:ext uri="{FF2B5EF4-FFF2-40B4-BE49-F238E27FC236}">
                  <a16:creationId xmlns:a16="http://schemas.microsoft.com/office/drawing/2014/main" id="{334FB467-38CB-D01B-C4E5-3402BA55A426}"/>
                </a:ext>
              </a:extLst>
            </p:cNvPr>
            <p:cNvSpPr/>
            <p:nvPr/>
          </p:nvSpPr>
          <p:spPr>
            <a:xfrm>
              <a:off x="3842839" y="3699516"/>
              <a:ext cx="245318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0" name="Rectangle 1309">
              <a:extLst>
                <a:ext uri="{FF2B5EF4-FFF2-40B4-BE49-F238E27FC236}">
                  <a16:creationId xmlns:a16="http://schemas.microsoft.com/office/drawing/2014/main" id="{F51E2811-F6F2-9A26-AD8D-6790460E0E65}"/>
                </a:ext>
              </a:extLst>
            </p:cNvPr>
            <p:cNvSpPr/>
            <p:nvPr/>
          </p:nvSpPr>
          <p:spPr>
            <a:xfrm>
              <a:off x="3842839" y="3580837"/>
              <a:ext cx="245318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11" name="Rectangle 1310">
            <a:extLst>
              <a:ext uri="{FF2B5EF4-FFF2-40B4-BE49-F238E27FC236}">
                <a16:creationId xmlns:a16="http://schemas.microsoft.com/office/drawing/2014/main" id="{3F9A9618-9768-E073-E380-7A5ACA1437FC}"/>
              </a:ext>
            </a:extLst>
          </p:cNvPr>
          <p:cNvSpPr/>
          <p:nvPr/>
        </p:nvSpPr>
        <p:spPr>
          <a:xfrm>
            <a:off x="10026469" y="2070011"/>
            <a:ext cx="251532" cy="51692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2" name="Rectangle 1311">
            <a:extLst>
              <a:ext uri="{FF2B5EF4-FFF2-40B4-BE49-F238E27FC236}">
                <a16:creationId xmlns:a16="http://schemas.microsoft.com/office/drawing/2014/main" id="{75B1BFAE-F4B2-E4AB-FE6A-6DBEF55B73AE}"/>
              </a:ext>
            </a:extLst>
          </p:cNvPr>
          <p:cNvSpPr/>
          <p:nvPr/>
        </p:nvSpPr>
        <p:spPr>
          <a:xfrm>
            <a:off x="10026469" y="2018319"/>
            <a:ext cx="251532" cy="51692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3" name="Rectangle 1312">
            <a:extLst>
              <a:ext uri="{FF2B5EF4-FFF2-40B4-BE49-F238E27FC236}">
                <a16:creationId xmlns:a16="http://schemas.microsoft.com/office/drawing/2014/main" id="{A546E834-93D2-3BFB-96A6-BFDB8D348032}"/>
              </a:ext>
            </a:extLst>
          </p:cNvPr>
          <p:cNvSpPr/>
          <p:nvPr/>
        </p:nvSpPr>
        <p:spPr>
          <a:xfrm>
            <a:off x="10025757" y="2070011"/>
            <a:ext cx="125766" cy="516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4" name="Rectangle 1313">
            <a:extLst>
              <a:ext uri="{FF2B5EF4-FFF2-40B4-BE49-F238E27FC236}">
                <a16:creationId xmlns:a16="http://schemas.microsoft.com/office/drawing/2014/main" id="{0813D0BD-A464-C186-A05F-EE231A551EB7}"/>
              </a:ext>
            </a:extLst>
          </p:cNvPr>
          <p:cNvSpPr/>
          <p:nvPr/>
        </p:nvSpPr>
        <p:spPr>
          <a:xfrm>
            <a:off x="10025757" y="2018319"/>
            <a:ext cx="125766" cy="516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5" name="Rectangle 1314">
            <a:extLst>
              <a:ext uri="{FF2B5EF4-FFF2-40B4-BE49-F238E27FC236}">
                <a16:creationId xmlns:a16="http://schemas.microsoft.com/office/drawing/2014/main" id="{9DCF8A13-8FB2-AA31-9509-F184B6CA37E5}"/>
              </a:ext>
            </a:extLst>
          </p:cNvPr>
          <p:cNvSpPr/>
          <p:nvPr/>
        </p:nvSpPr>
        <p:spPr>
          <a:xfrm>
            <a:off x="10025757" y="2172870"/>
            <a:ext cx="251532" cy="51692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6" name="Rectangle 1315">
            <a:extLst>
              <a:ext uri="{FF2B5EF4-FFF2-40B4-BE49-F238E27FC236}">
                <a16:creationId xmlns:a16="http://schemas.microsoft.com/office/drawing/2014/main" id="{303C2B12-D987-B47E-5EE5-8493DEB10583}"/>
              </a:ext>
            </a:extLst>
          </p:cNvPr>
          <p:cNvSpPr/>
          <p:nvPr/>
        </p:nvSpPr>
        <p:spPr>
          <a:xfrm>
            <a:off x="10025757" y="2121178"/>
            <a:ext cx="251532" cy="51692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7" name="Rectangle 1316">
            <a:extLst>
              <a:ext uri="{FF2B5EF4-FFF2-40B4-BE49-F238E27FC236}">
                <a16:creationId xmlns:a16="http://schemas.microsoft.com/office/drawing/2014/main" id="{6F4D6074-26C1-7668-81FE-F0F93626955E}"/>
              </a:ext>
            </a:extLst>
          </p:cNvPr>
          <p:cNvSpPr/>
          <p:nvPr/>
        </p:nvSpPr>
        <p:spPr>
          <a:xfrm>
            <a:off x="10025045" y="2172870"/>
            <a:ext cx="125766" cy="516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8" name="Rectangle 1317">
            <a:extLst>
              <a:ext uri="{FF2B5EF4-FFF2-40B4-BE49-F238E27FC236}">
                <a16:creationId xmlns:a16="http://schemas.microsoft.com/office/drawing/2014/main" id="{6ADAC041-FA7A-A1A3-BA47-E73668C2391F}"/>
              </a:ext>
            </a:extLst>
          </p:cNvPr>
          <p:cNvSpPr/>
          <p:nvPr/>
        </p:nvSpPr>
        <p:spPr>
          <a:xfrm>
            <a:off x="10025045" y="2121178"/>
            <a:ext cx="125766" cy="516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19" name="Group 1318">
            <a:extLst>
              <a:ext uri="{FF2B5EF4-FFF2-40B4-BE49-F238E27FC236}">
                <a16:creationId xmlns:a16="http://schemas.microsoft.com/office/drawing/2014/main" id="{DD97DA8E-F0CF-E01A-45F5-D492F3D87D7F}"/>
              </a:ext>
            </a:extLst>
          </p:cNvPr>
          <p:cNvGrpSpPr/>
          <p:nvPr/>
        </p:nvGrpSpPr>
        <p:grpSpPr>
          <a:xfrm>
            <a:off x="10009123" y="2907491"/>
            <a:ext cx="252956" cy="257804"/>
            <a:chOff x="3842559" y="2002330"/>
            <a:chExt cx="492026" cy="586061"/>
          </a:xfrm>
        </p:grpSpPr>
        <p:sp>
          <p:nvSpPr>
            <p:cNvPr id="1320" name="Rectangle 1319">
              <a:extLst>
                <a:ext uri="{FF2B5EF4-FFF2-40B4-BE49-F238E27FC236}">
                  <a16:creationId xmlns:a16="http://schemas.microsoft.com/office/drawing/2014/main" id="{7740512C-D15C-016E-52C8-D68DBCF06C8B}"/>
                </a:ext>
              </a:extLst>
            </p:cNvPr>
            <p:cNvSpPr/>
            <p:nvPr/>
          </p:nvSpPr>
          <p:spPr>
            <a:xfrm>
              <a:off x="3843948" y="2121008"/>
              <a:ext cx="490637" cy="118679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1" name="Rectangle 1320">
              <a:extLst>
                <a:ext uri="{FF2B5EF4-FFF2-40B4-BE49-F238E27FC236}">
                  <a16:creationId xmlns:a16="http://schemas.microsoft.com/office/drawing/2014/main" id="{1182924E-31B8-D01B-69F3-5A41D21DAAC9}"/>
                </a:ext>
              </a:extLst>
            </p:cNvPr>
            <p:cNvSpPr/>
            <p:nvPr/>
          </p:nvSpPr>
          <p:spPr>
            <a:xfrm>
              <a:off x="3843948" y="2002330"/>
              <a:ext cx="490637" cy="118679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2" name="Rectangle 1321">
              <a:extLst>
                <a:ext uri="{FF2B5EF4-FFF2-40B4-BE49-F238E27FC236}">
                  <a16:creationId xmlns:a16="http://schemas.microsoft.com/office/drawing/2014/main" id="{CCF7C3B3-E72C-B050-3E37-37EE69C29D45}"/>
                </a:ext>
              </a:extLst>
            </p:cNvPr>
            <p:cNvSpPr/>
            <p:nvPr/>
          </p:nvSpPr>
          <p:spPr>
            <a:xfrm>
              <a:off x="3843948" y="2358367"/>
              <a:ext cx="490637" cy="118679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3" name="Rectangle 1322">
              <a:extLst>
                <a:ext uri="{FF2B5EF4-FFF2-40B4-BE49-F238E27FC236}">
                  <a16:creationId xmlns:a16="http://schemas.microsoft.com/office/drawing/2014/main" id="{72730B00-6088-B970-45A5-27CB10B7BE13}"/>
                </a:ext>
              </a:extLst>
            </p:cNvPr>
            <p:cNvSpPr/>
            <p:nvPr/>
          </p:nvSpPr>
          <p:spPr>
            <a:xfrm>
              <a:off x="3843948" y="2239688"/>
              <a:ext cx="490637" cy="11867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4" name="Rectangle 1323">
              <a:extLst>
                <a:ext uri="{FF2B5EF4-FFF2-40B4-BE49-F238E27FC236}">
                  <a16:creationId xmlns:a16="http://schemas.microsoft.com/office/drawing/2014/main" id="{B25D7630-579A-6290-9F52-2F25E1ABF0E7}"/>
                </a:ext>
              </a:extLst>
            </p:cNvPr>
            <p:cNvSpPr/>
            <p:nvPr/>
          </p:nvSpPr>
          <p:spPr>
            <a:xfrm>
              <a:off x="3842559" y="2121008"/>
              <a:ext cx="245318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5" name="Rectangle 1324">
              <a:extLst>
                <a:ext uri="{FF2B5EF4-FFF2-40B4-BE49-F238E27FC236}">
                  <a16:creationId xmlns:a16="http://schemas.microsoft.com/office/drawing/2014/main" id="{7332056E-C5E6-6A41-644B-32DA2945561B}"/>
                </a:ext>
              </a:extLst>
            </p:cNvPr>
            <p:cNvSpPr/>
            <p:nvPr/>
          </p:nvSpPr>
          <p:spPr>
            <a:xfrm>
              <a:off x="3842559" y="2002330"/>
              <a:ext cx="245318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6" name="Rectangle 1325">
              <a:extLst>
                <a:ext uri="{FF2B5EF4-FFF2-40B4-BE49-F238E27FC236}">
                  <a16:creationId xmlns:a16="http://schemas.microsoft.com/office/drawing/2014/main" id="{945837C3-0A3F-04C6-97D4-7404B3F4BEC4}"/>
                </a:ext>
              </a:extLst>
            </p:cNvPr>
            <p:cNvSpPr/>
            <p:nvPr/>
          </p:nvSpPr>
          <p:spPr>
            <a:xfrm>
              <a:off x="3842559" y="2358367"/>
              <a:ext cx="245318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7" name="Rectangle 1326">
              <a:extLst>
                <a:ext uri="{FF2B5EF4-FFF2-40B4-BE49-F238E27FC236}">
                  <a16:creationId xmlns:a16="http://schemas.microsoft.com/office/drawing/2014/main" id="{EDD3DFDC-CA47-DA6F-AB27-370992A795B6}"/>
                </a:ext>
              </a:extLst>
            </p:cNvPr>
            <p:cNvSpPr/>
            <p:nvPr/>
          </p:nvSpPr>
          <p:spPr>
            <a:xfrm>
              <a:off x="3842559" y="2239688"/>
              <a:ext cx="245318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8" name="Rectangle 1327">
              <a:extLst>
                <a:ext uri="{FF2B5EF4-FFF2-40B4-BE49-F238E27FC236}">
                  <a16:creationId xmlns:a16="http://schemas.microsoft.com/office/drawing/2014/main" id="{6C5C185D-6990-91B0-7CA3-8E609EFDDE75}"/>
                </a:ext>
              </a:extLst>
            </p:cNvPr>
            <p:cNvSpPr/>
            <p:nvPr/>
          </p:nvSpPr>
          <p:spPr>
            <a:xfrm>
              <a:off x="3843948" y="2469712"/>
              <a:ext cx="490637" cy="118679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9" name="Rectangle 1328">
              <a:extLst>
                <a:ext uri="{FF2B5EF4-FFF2-40B4-BE49-F238E27FC236}">
                  <a16:creationId xmlns:a16="http://schemas.microsoft.com/office/drawing/2014/main" id="{F177B7CB-A114-3432-6D9E-B648C7F56F02}"/>
                </a:ext>
              </a:extLst>
            </p:cNvPr>
            <p:cNvSpPr/>
            <p:nvPr/>
          </p:nvSpPr>
          <p:spPr>
            <a:xfrm>
              <a:off x="3842559" y="2469712"/>
              <a:ext cx="245318" cy="118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30" name="Group 1329">
            <a:extLst>
              <a:ext uri="{FF2B5EF4-FFF2-40B4-BE49-F238E27FC236}">
                <a16:creationId xmlns:a16="http://schemas.microsoft.com/office/drawing/2014/main" id="{25D47862-45FF-C0BC-D4A4-C0446A65B543}"/>
              </a:ext>
            </a:extLst>
          </p:cNvPr>
          <p:cNvGrpSpPr/>
          <p:nvPr/>
        </p:nvGrpSpPr>
        <p:grpSpPr>
          <a:xfrm>
            <a:off x="10033315" y="4297223"/>
            <a:ext cx="252244" cy="103384"/>
            <a:chOff x="3847081" y="755581"/>
            <a:chExt cx="273548" cy="128342"/>
          </a:xfrm>
        </p:grpSpPr>
        <p:sp>
          <p:nvSpPr>
            <p:cNvPr id="1331" name="Rectangle 1330">
              <a:extLst>
                <a:ext uri="{FF2B5EF4-FFF2-40B4-BE49-F238E27FC236}">
                  <a16:creationId xmlns:a16="http://schemas.microsoft.com/office/drawing/2014/main" id="{E591BE64-40CF-7649-5FBA-41AD41896DF0}"/>
                </a:ext>
              </a:extLst>
            </p:cNvPr>
            <p:cNvSpPr/>
            <p:nvPr/>
          </p:nvSpPr>
          <p:spPr>
            <a:xfrm>
              <a:off x="3847853" y="819752"/>
              <a:ext cx="272776" cy="64171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32" name="Rectangle 1331">
              <a:extLst>
                <a:ext uri="{FF2B5EF4-FFF2-40B4-BE49-F238E27FC236}">
                  <a16:creationId xmlns:a16="http://schemas.microsoft.com/office/drawing/2014/main" id="{06F91A09-802F-342F-11EF-9AD9D9B66CA8}"/>
                </a:ext>
              </a:extLst>
            </p:cNvPr>
            <p:cNvSpPr/>
            <p:nvPr/>
          </p:nvSpPr>
          <p:spPr>
            <a:xfrm>
              <a:off x="3847853" y="755581"/>
              <a:ext cx="272776" cy="64171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33" name="Rectangle 1332">
              <a:extLst>
                <a:ext uri="{FF2B5EF4-FFF2-40B4-BE49-F238E27FC236}">
                  <a16:creationId xmlns:a16="http://schemas.microsoft.com/office/drawing/2014/main" id="{8C313D9C-2CDE-112F-4601-AD64CE58DE76}"/>
                </a:ext>
              </a:extLst>
            </p:cNvPr>
            <p:cNvSpPr/>
            <p:nvPr/>
          </p:nvSpPr>
          <p:spPr>
            <a:xfrm>
              <a:off x="3847081" y="819752"/>
              <a:ext cx="136388" cy="641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34" name="Rectangle 1333">
              <a:extLst>
                <a:ext uri="{FF2B5EF4-FFF2-40B4-BE49-F238E27FC236}">
                  <a16:creationId xmlns:a16="http://schemas.microsoft.com/office/drawing/2014/main" id="{3F905F4C-E217-87E9-A00C-159559639C1E}"/>
                </a:ext>
              </a:extLst>
            </p:cNvPr>
            <p:cNvSpPr/>
            <p:nvPr/>
          </p:nvSpPr>
          <p:spPr>
            <a:xfrm>
              <a:off x="3847081" y="755581"/>
              <a:ext cx="136388" cy="641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35" name="Group 1334">
            <a:extLst>
              <a:ext uri="{FF2B5EF4-FFF2-40B4-BE49-F238E27FC236}">
                <a16:creationId xmlns:a16="http://schemas.microsoft.com/office/drawing/2014/main" id="{85E041DD-5DA9-4479-54A4-12D0D1FAA3B7}"/>
              </a:ext>
            </a:extLst>
          </p:cNvPr>
          <p:cNvGrpSpPr/>
          <p:nvPr/>
        </p:nvGrpSpPr>
        <p:grpSpPr>
          <a:xfrm>
            <a:off x="10007427" y="6028997"/>
            <a:ext cx="252957" cy="257935"/>
            <a:chOff x="3549410" y="5707704"/>
            <a:chExt cx="274321" cy="320203"/>
          </a:xfrm>
        </p:grpSpPr>
        <p:grpSp>
          <p:nvGrpSpPr>
            <p:cNvPr id="1336" name="Group 1335">
              <a:extLst>
                <a:ext uri="{FF2B5EF4-FFF2-40B4-BE49-F238E27FC236}">
                  <a16:creationId xmlns:a16="http://schemas.microsoft.com/office/drawing/2014/main" id="{233ADAA9-57EB-9FF2-7C25-028D46F29416}"/>
                </a:ext>
              </a:extLst>
            </p:cNvPr>
            <p:cNvGrpSpPr/>
            <p:nvPr/>
          </p:nvGrpSpPr>
          <p:grpSpPr>
            <a:xfrm>
              <a:off x="3549411" y="5707704"/>
              <a:ext cx="274320" cy="192024"/>
              <a:chOff x="4720651" y="6145116"/>
              <a:chExt cx="605309" cy="467009"/>
            </a:xfrm>
          </p:grpSpPr>
          <p:sp>
            <p:nvSpPr>
              <p:cNvPr id="1342" name="Rectangle 1341">
                <a:extLst>
                  <a:ext uri="{FF2B5EF4-FFF2-40B4-BE49-F238E27FC236}">
                    <a16:creationId xmlns:a16="http://schemas.microsoft.com/office/drawing/2014/main" id="{3D54A760-0718-1B57-8904-E301615BB9F2}"/>
                  </a:ext>
                </a:extLst>
              </p:cNvPr>
              <p:cNvSpPr/>
              <p:nvPr/>
            </p:nvSpPr>
            <p:spPr>
              <a:xfrm>
                <a:off x="4722359" y="6300786"/>
                <a:ext cx="603601" cy="1556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3" name="Rectangle 1342">
                <a:extLst>
                  <a:ext uri="{FF2B5EF4-FFF2-40B4-BE49-F238E27FC236}">
                    <a16:creationId xmlns:a16="http://schemas.microsoft.com/office/drawing/2014/main" id="{A520AC12-3803-86B7-2B3B-70F32BB4F16D}"/>
                  </a:ext>
                </a:extLst>
              </p:cNvPr>
              <p:cNvSpPr/>
              <p:nvPr/>
            </p:nvSpPr>
            <p:spPr>
              <a:xfrm>
                <a:off x="4722359" y="6145116"/>
                <a:ext cx="603601" cy="155669"/>
              </a:xfrm>
              <a:prstGeom prst="rect">
                <a:avLst/>
              </a:prstGeom>
              <a:solidFill>
                <a:srgbClr val="7030A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4" name="Rectangle 1343">
                <a:extLst>
                  <a:ext uri="{FF2B5EF4-FFF2-40B4-BE49-F238E27FC236}">
                    <a16:creationId xmlns:a16="http://schemas.microsoft.com/office/drawing/2014/main" id="{9FD42734-1B26-1231-E936-98881BCAB864}"/>
                  </a:ext>
                </a:extLst>
              </p:cNvPr>
              <p:cNvSpPr/>
              <p:nvPr/>
            </p:nvSpPr>
            <p:spPr>
              <a:xfrm>
                <a:off x="4722359" y="6456456"/>
                <a:ext cx="603601" cy="155669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5" name="Rectangle 1344">
                <a:extLst>
                  <a:ext uri="{FF2B5EF4-FFF2-40B4-BE49-F238E27FC236}">
                    <a16:creationId xmlns:a16="http://schemas.microsoft.com/office/drawing/2014/main" id="{8C9F8EB6-75B0-3C4D-37D6-90F01F681888}"/>
                  </a:ext>
                </a:extLst>
              </p:cNvPr>
              <p:cNvSpPr/>
              <p:nvPr/>
            </p:nvSpPr>
            <p:spPr>
              <a:xfrm>
                <a:off x="4720651" y="6300786"/>
                <a:ext cx="301800" cy="15566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6" name="Rectangle 1345">
                <a:extLst>
                  <a:ext uri="{FF2B5EF4-FFF2-40B4-BE49-F238E27FC236}">
                    <a16:creationId xmlns:a16="http://schemas.microsoft.com/office/drawing/2014/main" id="{8B656384-828F-CC1C-6120-B8D57DC7E38E}"/>
                  </a:ext>
                </a:extLst>
              </p:cNvPr>
              <p:cNvSpPr/>
              <p:nvPr/>
            </p:nvSpPr>
            <p:spPr>
              <a:xfrm>
                <a:off x="4720651" y="6145116"/>
                <a:ext cx="301800" cy="15566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7" name="Rectangle 1346">
                <a:extLst>
                  <a:ext uri="{FF2B5EF4-FFF2-40B4-BE49-F238E27FC236}">
                    <a16:creationId xmlns:a16="http://schemas.microsoft.com/office/drawing/2014/main" id="{084F3445-C476-CE37-D92C-30B4A210E1AD}"/>
                  </a:ext>
                </a:extLst>
              </p:cNvPr>
              <p:cNvSpPr/>
              <p:nvPr/>
            </p:nvSpPr>
            <p:spPr>
              <a:xfrm>
                <a:off x="4720651" y="6456456"/>
                <a:ext cx="301800" cy="15566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337" name="Group 1336">
              <a:extLst>
                <a:ext uri="{FF2B5EF4-FFF2-40B4-BE49-F238E27FC236}">
                  <a16:creationId xmlns:a16="http://schemas.microsoft.com/office/drawing/2014/main" id="{E0D7C3D3-99F9-D6A0-37D4-92DA3EF5B510}"/>
                </a:ext>
              </a:extLst>
            </p:cNvPr>
            <p:cNvGrpSpPr/>
            <p:nvPr/>
          </p:nvGrpSpPr>
          <p:grpSpPr>
            <a:xfrm>
              <a:off x="3549410" y="5899565"/>
              <a:ext cx="273548" cy="128342"/>
              <a:chOff x="3847081" y="755581"/>
              <a:chExt cx="273548" cy="128342"/>
            </a:xfrm>
          </p:grpSpPr>
          <p:sp>
            <p:nvSpPr>
              <p:cNvPr id="1338" name="Rectangle 1337">
                <a:extLst>
                  <a:ext uri="{FF2B5EF4-FFF2-40B4-BE49-F238E27FC236}">
                    <a16:creationId xmlns:a16="http://schemas.microsoft.com/office/drawing/2014/main" id="{A5C30312-DDD1-7F0D-B80B-2B151C08799F}"/>
                  </a:ext>
                </a:extLst>
              </p:cNvPr>
              <p:cNvSpPr/>
              <p:nvPr/>
            </p:nvSpPr>
            <p:spPr>
              <a:xfrm>
                <a:off x="3847853" y="819752"/>
                <a:ext cx="272776" cy="64171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9" name="Rectangle 1338">
                <a:extLst>
                  <a:ext uri="{FF2B5EF4-FFF2-40B4-BE49-F238E27FC236}">
                    <a16:creationId xmlns:a16="http://schemas.microsoft.com/office/drawing/2014/main" id="{7C451E2F-3643-9062-C2E1-81C64556375A}"/>
                  </a:ext>
                </a:extLst>
              </p:cNvPr>
              <p:cNvSpPr/>
              <p:nvPr/>
            </p:nvSpPr>
            <p:spPr>
              <a:xfrm>
                <a:off x="3847853" y="755581"/>
                <a:ext cx="272776" cy="64171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0" name="Rectangle 1339">
                <a:extLst>
                  <a:ext uri="{FF2B5EF4-FFF2-40B4-BE49-F238E27FC236}">
                    <a16:creationId xmlns:a16="http://schemas.microsoft.com/office/drawing/2014/main" id="{13FD3BD9-B3F4-1C01-A78E-27E04E4FA1F3}"/>
                  </a:ext>
                </a:extLst>
              </p:cNvPr>
              <p:cNvSpPr/>
              <p:nvPr/>
            </p:nvSpPr>
            <p:spPr>
              <a:xfrm>
                <a:off x="3847081" y="819752"/>
                <a:ext cx="136388" cy="6417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1" name="Rectangle 1340">
                <a:extLst>
                  <a:ext uri="{FF2B5EF4-FFF2-40B4-BE49-F238E27FC236}">
                    <a16:creationId xmlns:a16="http://schemas.microsoft.com/office/drawing/2014/main" id="{E4C158DB-B7FD-AE1B-2533-21C889AAF145}"/>
                  </a:ext>
                </a:extLst>
              </p:cNvPr>
              <p:cNvSpPr/>
              <p:nvPr/>
            </p:nvSpPr>
            <p:spPr>
              <a:xfrm>
                <a:off x="3847081" y="755581"/>
                <a:ext cx="136388" cy="6417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1349" name="Connector: Elbow 1348">
            <a:extLst>
              <a:ext uri="{FF2B5EF4-FFF2-40B4-BE49-F238E27FC236}">
                <a16:creationId xmlns:a16="http://schemas.microsoft.com/office/drawing/2014/main" id="{18AB1BFF-0365-73EC-566C-FEF4A8DE6B34}"/>
              </a:ext>
            </a:extLst>
          </p:cNvPr>
          <p:cNvCxnSpPr>
            <a:stCxn id="984" idx="0"/>
            <a:endCxn id="1175" idx="1"/>
          </p:cNvCxnSpPr>
          <p:nvPr/>
        </p:nvCxnSpPr>
        <p:spPr>
          <a:xfrm rot="16200000" flipH="1" flipV="1">
            <a:off x="5315986" y="-3992035"/>
            <a:ext cx="538920" cy="9177399"/>
          </a:xfrm>
          <a:prstGeom prst="bentConnector4">
            <a:avLst>
              <a:gd name="adj1" fmla="val -42418"/>
              <a:gd name="adj2" fmla="val 102491"/>
            </a:avLst>
          </a:prstGeom>
          <a:solidFill>
            <a:schemeClr val="tx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50" name="Arrow: Right 1349">
            <a:extLst>
              <a:ext uri="{FF2B5EF4-FFF2-40B4-BE49-F238E27FC236}">
                <a16:creationId xmlns:a16="http://schemas.microsoft.com/office/drawing/2014/main" id="{F8161384-E70E-03F5-F108-2C4D8156919E}"/>
              </a:ext>
            </a:extLst>
          </p:cNvPr>
          <p:cNvSpPr/>
          <p:nvPr/>
        </p:nvSpPr>
        <p:spPr>
          <a:xfrm>
            <a:off x="9018206" y="701752"/>
            <a:ext cx="312525" cy="35103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51" name="Arrow: Right 1350">
            <a:extLst>
              <a:ext uri="{FF2B5EF4-FFF2-40B4-BE49-F238E27FC236}">
                <a16:creationId xmlns:a16="http://schemas.microsoft.com/office/drawing/2014/main" id="{2FAA87A5-9F13-62F7-6EFE-BA0E7338DC43}"/>
              </a:ext>
            </a:extLst>
          </p:cNvPr>
          <p:cNvSpPr/>
          <p:nvPr/>
        </p:nvSpPr>
        <p:spPr>
          <a:xfrm>
            <a:off x="10989445" y="701752"/>
            <a:ext cx="312525" cy="35103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52" name="Arrow: Right 1351">
            <a:extLst>
              <a:ext uri="{FF2B5EF4-FFF2-40B4-BE49-F238E27FC236}">
                <a16:creationId xmlns:a16="http://schemas.microsoft.com/office/drawing/2014/main" id="{913949A7-76B7-6369-62EF-20915A8379AA}"/>
              </a:ext>
            </a:extLst>
          </p:cNvPr>
          <p:cNvSpPr/>
          <p:nvPr/>
        </p:nvSpPr>
        <p:spPr>
          <a:xfrm>
            <a:off x="9143093" y="3973117"/>
            <a:ext cx="312525" cy="35103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53" name="TextBox 1352">
            <a:extLst>
              <a:ext uri="{FF2B5EF4-FFF2-40B4-BE49-F238E27FC236}">
                <a16:creationId xmlns:a16="http://schemas.microsoft.com/office/drawing/2014/main" id="{AE573358-88A7-61C6-95B8-609687DA5B78}"/>
              </a:ext>
            </a:extLst>
          </p:cNvPr>
          <p:cNvSpPr txBox="1"/>
          <p:nvPr/>
        </p:nvSpPr>
        <p:spPr>
          <a:xfrm>
            <a:off x="9330731" y="8627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</a:t>
            </a:r>
          </a:p>
        </p:txBody>
      </p:sp>
      <p:sp>
        <p:nvSpPr>
          <p:cNvPr id="1354" name="TextBox 1353">
            <a:extLst>
              <a:ext uri="{FF2B5EF4-FFF2-40B4-BE49-F238E27FC236}">
                <a16:creationId xmlns:a16="http://schemas.microsoft.com/office/drawing/2014/main" id="{5C378200-4FCE-562A-54C5-BE532EB9B500}"/>
              </a:ext>
            </a:extLst>
          </p:cNvPr>
          <p:cNvSpPr txBox="1"/>
          <p:nvPr/>
        </p:nvSpPr>
        <p:spPr>
          <a:xfrm>
            <a:off x="10786793" y="300645"/>
            <a:ext cx="523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YES</a:t>
            </a:r>
          </a:p>
        </p:txBody>
      </p:sp>
      <p:sp>
        <p:nvSpPr>
          <p:cNvPr id="2" name="TextBox 582">
            <a:extLst>
              <a:ext uri="{FF2B5EF4-FFF2-40B4-BE49-F238E27FC236}">
                <a16:creationId xmlns:a16="http://schemas.microsoft.com/office/drawing/2014/main" id="{1B44EE8D-E205-CDA1-02B7-0C10D99FF709}"/>
              </a:ext>
            </a:extLst>
          </p:cNvPr>
          <p:cNvSpPr txBox="1"/>
          <p:nvPr/>
        </p:nvSpPr>
        <p:spPr>
          <a:xfrm>
            <a:off x="70852" y="1901328"/>
            <a:ext cx="1306736" cy="457817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000" b="1" i="1">
                <a:solidFill>
                  <a:srgbClr val="ED7D31"/>
                </a:solidFill>
                <a:latin typeface="Calibri" panose="020F0502020204030204"/>
                <a:ea typeface="Calibri"/>
                <a:cs typeface="Calibri"/>
              </a:rPr>
              <a:t>GPU 0</a:t>
            </a:r>
            <a:endParaRPr lang="en-US" sz="2000" b="1" i="1">
              <a:solidFill>
                <a:srgbClr val="ED7D31"/>
              </a:solidFill>
              <a:latin typeface="Calibri" panose="020F0502020204030204"/>
            </a:endParaRPr>
          </a:p>
          <a:p>
            <a:pPr>
              <a:defRPr/>
            </a:pPr>
            <a:endParaRPr lang="en-US" sz="2000" b="1" i="1">
              <a:solidFill>
                <a:srgbClr val="ED7D31"/>
              </a:solidFill>
              <a:latin typeface="Calibri" panose="020F0502020204030204"/>
            </a:endParaRPr>
          </a:p>
          <a:p>
            <a:pPr>
              <a:defRPr/>
            </a:pPr>
            <a:endParaRPr lang="en-US" sz="2000" b="1" i="1">
              <a:solidFill>
                <a:srgbClr val="ED7D31"/>
              </a:solidFill>
              <a:latin typeface="Calibri" panose="020F0502020204030204"/>
            </a:endParaRPr>
          </a:p>
          <a:p>
            <a:pPr>
              <a:defRPr/>
            </a:pPr>
            <a:r>
              <a:rPr lang="en-US" sz="2000" b="1" i="1">
                <a:solidFill>
                  <a:srgbClr val="ED7D31"/>
                </a:solidFill>
                <a:latin typeface="Calibri" panose="020F0502020204030204"/>
              </a:rPr>
              <a:t>GPU 1</a:t>
            </a:r>
            <a:endParaRPr lang="en-US" sz="2000" b="1" i="1" u="none" strike="noStrike" kern="120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Calibri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1" i="1" u="none" strike="noStrike" kern="1200" cap="none" spc="0" normalizeH="0" baseline="0" noProof="0">
              <a:ln>
                <a:noFill/>
              </a:ln>
              <a:solidFill>
                <a:srgbClr val="ED7D31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1" i="1" u="none" strike="noStrike" kern="1200" cap="none" spc="0" normalizeH="0" baseline="0" noProof="0">
              <a:ln>
                <a:noFill/>
              </a:ln>
              <a:solidFill>
                <a:srgbClr val="ED7D31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1" i="1" u="none" strike="noStrike" kern="1200" cap="none" spc="0" normalizeH="0" baseline="0" noProof="0">
              <a:ln>
                <a:noFill/>
              </a:ln>
              <a:solidFill>
                <a:srgbClr val="ED7D31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>
              <a:defRPr/>
            </a:pPr>
            <a:endParaRPr lang="en-US" sz="1350" b="1" i="1">
              <a:solidFill>
                <a:srgbClr val="ED7D31"/>
              </a:solidFill>
              <a:latin typeface="Calibri" panose="020F0502020204030204"/>
            </a:endParaRPr>
          </a:p>
          <a:p>
            <a:pPr>
              <a:defRPr/>
            </a:pPr>
            <a:r>
              <a:rPr lang="en-US" sz="2000" b="1" i="1">
                <a:solidFill>
                  <a:srgbClr val="ED7D31"/>
                </a:solidFill>
                <a:latin typeface="Calibri" panose="020F0502020204030204"/>
              </a:rPr>
              <a:t>GPU 2</a:t>
            </a:r>
            <a:endParaRPr lang="en-US" sz="2000" b="1" i="1" u="none" strike="noStrike" kern="120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Calibri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1" i="1" u="none" strike="noStrike" kern="1200" cap="none" spc="0" normalizeH="0" baseline="0" noProof="0">
              <a:ln>
                <a:noFill/>
              </a:ln>
              <a:solidFill>
                <a:srgbClr val="ED7D31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1" i="1" u="none" strike="noStrike" kern="1200" cap="none" spc="0" normalizeH="0" baseline="0" noProof="0">
              <a:ln>
                <a:noFill/>
              </a:ln>
              <a:solidFill>
                <a:srgbClr val="ED7D31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1" i="1" u="none" strike="noStrike" kern="1200" cap="none" spc="0" normalizeH="0" baseline="0" noProof="0">
              <a:ln>
                <a:noFill/>
              </a:ln>
              <a:solidFill>
                <a:srgbClr val="ED7D31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1" u="none" strike="noStrike" kern="1200" cap="none" spc="0" normalizeH="0" baseline="0" noProof="0">
              <a:ln>
                <a:noFill/>
              </a:ln>
              <a:solidFill>
                <a:srgbClr val="ED7D31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1">
                <a:solidFill>
                  <a:srgbClr val="ED7D31"/>
                </a:solidFill>
                <a:latin typeface="Calibri" panose="020F0502020204030204"/>
              </a:rPr>
              <a:t>GPU</a:t>
            </a:r>
            <a:r>
              <a:rPr kumimoji="0" lang="en-US" sz="2000" b="1" i="1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3</a:t>
            </a:r>
            <a:endParaRPr lang="en-US" sz="2000" b="1" i="1" u="none" strike="noStrike" kern="120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Calibri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1" i="1" u="none" strike="noStrike" kern="1200" cap="none" spc="0" normalizeH="0" baseline="0" noProof="0">
              <a:ln>
                <a:noFill/>
              </a:ln>
              <a:solidFill>
                <a:srgbClr val="ED7D31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1" i="1" u="none" strike="noStrike" kern="1200" cap="none" spc="0" normalizeH="0" baseline="0" noProof="0">
              <a:ln>
                <a:noFill/>
              </a:ln>
              <a:solidFill>
                <a:srgbClr val="ED7D31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1" u="none" strike="noStrike" kern="1200" cap="none" spc="0" normalizeH="0" baseline="0" noProof="0">
              <a:ln>
                <a:noFill/>
              </a:ln>
              <a:solidFill>
                <a:srgbClr val="ED7D31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1">
                <a:solidFill>
                  <a:srgbClr val="ED7D31"/>
                </a:solidFill>
                <a:latin typeface="Calibri" panose="020F0502020204030204"/>
              </a:rPr>
              <a:t>GPU</a:t>
            </a:r>
            <a:r>
              <a:rPr kumimoji="0" lang="en-US" sz="2000" b="1" i="1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4</a:t>
            </a:r>
            <a:endParaRPr lang="en-US" sz="2000" b="1" i="1" u="none" strike="noStrike" kern="120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917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BC83E-A600-1354-3E28-377A17F53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207" y="427475"/>
            <a:ext cx="11039944" cy="811005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3000" dirty="0">
                <a:solidFill>
                  <a:schemeClr val="accent1"/>
                </a:solidFill>
                <a:latin typeface="Arial"/>
                <a:cs typeface="Arial"/>
              </a:rPr>
              <a:t>Declarative Programming</a:t>
            </a:r>
            <a:r>
              <a:rPr lang="en-US" sz="3000" dirty="0">
                <a:latin typeface="Arial"/>
                <a:cs typeface="Arial"/>
              </a:rPr>
              <a:t> Paradigm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F7AE4C15-45C5-80F2-2D80-347D2234E54B}"/>
              </a:ext>
            </a:extLst>
          </p:cNvPr>
          <p:cNvSpPr/>
          <p:nvPr/>
        </p:nvSpPr>
        <p:spPr>
          <a:xfrm rot="5400000">
            <a:off x="2531326" y="-1222065"/>
            <a:ext cx="688217" cy="472844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0B6278-3424-D25D-6757-F76CCE88D963}"/>
              </a:ext>
            </a:extLst>
          </p:cNvPr>
          <p:cNvSpPr txBox="1"/>
          <p:nvPr/>
        </p:nvSpPr>
        <p:spPr>
          <a:xfrm>
            <a:off x="640442" y="6393335"/>
            <a:ext cx="1083899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171450" indent="-171450">
              <a:buFont typeface="Arial"/>
              <a:buChar char="•"/>
            </a:pPr>
            <a:r>
              <a:rPr lang="en-US" sz="800" err="1">
                <a:latin typeface="Calibri"/>
                <a:ea typeface="Calibri"/>
                <a:cs typeface="Calibri"/>
              </a:rPr>
              <a:t>Makrynioti</a:t>
            </a:r>
            <a:r>
              <a:rPr lang="en-US" sz="800">
                <a:latin typeface="Calibri"/>
                <a:ea typeface="Calibri"/>
                <a:cs typeface="Calibri"/>
              </a:rPr>
              <a:t>, N., &amp; </a:t>
            </a:r>
            <a:r>
              <a:rPr lang="en-US" sz="800" err="1">
                <a:latin typeface="Calibri"/>
                <a:ea typeface="Calibri"/>
                <a:cs typeface="Calibri"/>
              </a:rPr>
              <a:t>Vassalos</a:t>
            </a:r>
            <a:r>
              <a:rPr lang="en-US" sz="800">
                <a:latin typeface="Calibri"/>
                <a:ea typeface="Calibri"/>
                <a:cs typeface="Calibri"/>
              </a:rPr>
              <a:t>, V. (2019). Declarative data analytics: A survey. IEEE Transactions on Knowledge and Data Engineering, 33(6), 2392-2411.</a:t>
            </a:r>
            <a:endParaRPr lang="en-US" sz="800">
              <a:latin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sz="800">
                <a:latin typeface="Calibri"/>
                <a:cs typeface="Calibri"/>
              </a:rPr>
              <a:t>Salesforce. (2024). Click, Not Code: The Benefits of Declarative Programming vs. Imperative Programming retrieved from </a:t>
            </a:r>
            <a:r>
              <a:rPr lang="en-US" sz="800">
                <a:latin typeface="Calibri"/>
                <a:cs typeface="Calibri"/>
                <a:hlinkClick r:id="rId3"/>
              </a:rPr>
              <a:t>https://www.salesforce.com/products/platform/best-practices/declarative-programming-vs-imperative-programming/</a:t>
            </a:r>
            <a:r>
              <a:rPr lang="en-US" sz="800">
                <a:latin typeface="Calibri"/>
                <a:cs typeface="Calibri"/>
              </a:rPr>
              <a:t> on 01/24/2026</a:t>
            </a:r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BB9EB37-B652-08B3-34FD-C1E64D12966D}"/>
              </a:ext>
            </a:extLst>
          </p:cNvPr>
          <p:cNvSpPr/>
          <p:nvPr/>
        </p:nvSpPr>
        <p:spPr>
          <a:xfrm>
            <a:off x="716096" y="1478096"/>
            <a:ext cx="10768985" cy="4682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575757"/>
                </a:solidFill>
                <a:cs typeface="Arial"/>
              </a:rPr>
              <a:t>Users expresses </a:t>
            </a:r>
            <a:r>
              <a:rPr lang="en-US">
                <a:solidFill>
                  <a:srgbClr val="FF0000"/>
                </a:solidFill>
                <a:cs typeface="Arial"/>
              </a:rPr>
              <a:t>what </a:t>
            </a:r>
            <a:r>
              <a:rPr lang="en-US">
                <a:solidFill>
                  <a:srgbClr val="575757"/>
                </a:solidFill>
                <a:cs typeface="Arial"/>
              </a:rPr>
              <a:t>to achieve with the data rather than </a:t>
            </a:r>
            <a:r>
              <a:rPr lang="en-US">
                <a:solidFill>
                  <a:srgbClr val="FF0000"/>
                </a:solidFill>
                <a:cs typeface="Arial"/>
              </a:rPr>
              <a:t>how </a:t>
            </a:r>
            <a:r>
              <a:rPr lang="en-US">
                <a:solidFill>
                  <a:schemeClr val="tx1"/>
                </a:solidFill>
                <a:cs typeface="Arial"/>
              </a:rPr>
              <a:t>to accomplish it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0FA9125-E539-05B5-BF24-FFD082E69D0F}"/>
              </a:ext>
            </a:extLst>
          </p:cNvPr>
          <p:cNvSpPr/>
          <p:nvPr/>
        </p:nvSpPr>
        <p:spPr>
          <a:xfrm>
            <a:off x="670191" y="4177228"/>
            <a:ext cx="10768985" cy="4682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575757"/>
                </a:solidFill>
                <a:ea typeface="+mn-lt"/>
                <a:cs typeface="+mn-lt"/>
              </a:rPr>
              <a:t>SELECT </a:t>
            </a:r>
            <a:r>
              <a:rPr lang="en-US" b="1" err="1">
                <a:solidFill>
                  <a:srgbClr val="575757"/>
                </a:solidFill>
                <a:ea typeface="+mn-lt"/>
                <a:cs typeface="+mn-lt"/>
              </a:rPr>
              <a:t>UserID</a:t>
            </a:r>
            <a:r>
              <a:rPr lang="en-US" b="1">
                <a:solidFill>
                  <a:srgbClr val="575757"/>
                </a:solidFill>
                <a:ea typeface="+mn-lt"/>
                <a:cs typeface="+mn-lt"/>
              </a:rPr>
              <a:t> </a:t>
            </a:r>
            <a:r>
              <a:rPr lang="en-US">
                <a:solidFill>
                  <a:srgbClr val="575757"/>
                </a:solidFill>
                <a:ea typeface="+mn-lt"/>
                <a:cs typeface="+mn-lt"/>
              </a:rPr>
              <a:t>FROM </a:t>
            </a:r>
            <a:r>
              <a:rPr lang="en-US" b="1">
                <a:solidFill>
                  <a:srgbClr val="575757"/>
                </a:solidFill>
                <a:ea typeface="+mn-lt"/>
                <a:cs typeface="+mn-lt"/>
              </a:rPr>
              <a:t>User </a:t>
            </a:r>
            <a:r>
              <a:rPr lang="en-US">
                <a:solidFill>
                  <a:srgbClr val="575757"/>
                </a:solidFill>
                <a:ea typeface="+mn-lt"/>
                <a:cs typeface="+mn-lt"/>
              </a:rPr>
              <a:t>WHERE </a:t>
            </a:r>
            <a:r>
              <a:rPr lang="en-US" b="1">
                <a:solidFill>
                  <a:srgbClr val="575757"/>
                </a:solidFill>
                <a:ea typeface="+mn-lt"/>
                <a:cs typeface="+mn-lt"/>
              </a:rPr>
              <a:t>Country </a:t>
            </a:r>
            <a:r>
              <a:rPr lang="en-US">
                <a:solidFill>
                  <a:srgbClr val="575757"/>
                </a:solidFill>
                <a:ea typeface="+mn-lt"/>
                <a:cs typeface="+mn-lt"/>
              </a:rPr>
              <a:t>= 'USA</a:t>
            </a:r>
            <a:r>
              <a:rPr lang="en-US">
                <a:solidFill>
                  <a:srgbClr val="575757"/>
                </a:solidFill>
                <a:cs typeface="Arial"/>
              </a:rPr>
              <a:t>';</a:t>
            </a:r>
            <a:endParaRPr lang="en-US"/>
          </a:p>
        </p:txBody>
      </p:sp>
      <p:graphicFrame>
        <p:nvGraphicFramePr>
          <p:cNvPr id="13" name="Table 15">
            <a:extLst>
              <a:ext uri="{FF2B5EF4-FFF2-40B4-BE49-F238E27FC236}">
                <a16:creationId xmlns:a16="http://schemas.microsoft.com/office/drawing/2014/main" id="{CE4E502A-096E-2B14-80AB-66411716ACC2}"/>
              </a:ext>
            </a:extLst>
          </p:cNvPr>
          <p:cNvGraphicFramePr>
            <a:graphicFrameLocks noGrp="1"/>
          </p:cNvGraphicFramePr>
          <p:nvPr/>
        </p:nvGraphicFramePr>
        <p:xfrm>
          <a:off x="3391550" y="2476691"/>
          <a:ext cx="5004318" cy="1332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1729">
                  <a:extLst>
                    <a:ext uri="{9D8B030D-6E8A-4147-A177-3AD203B41FA5}">
                      <a16:colId xmlns:a16="http://schemas.microsoft.com/office/drawing/2014/main" val="2551515154"/>
                    </a:ext>
                  </a:extLst>
                </a:gridCol>
                <a:gridCol w="1074756">
                  <a:extLst>
                    <a:ext uri="{9D8B030D-6E8A-4147-A177-3AD203B41FA5}">
                      <a16:colId xmlns:a16="http://schemas.microsoft.com/office/drawing/2014/main" val="1727084382"/>
                    </a:ext>
                  </a:extLst>
                </a:gridCol>
                <a:gridCol w="1842443">
                  <a:extLst>
                    <a:ext uri="{9D8B030D-6E8A-4147-A177-3AD203B41FA5}">
                      <a16:colId xmlns:a16="http://schemas.microsoft.com/office/drawing/2014/main" val="2406992602"/>
                    </a:ext>
                  </a:extLst>
                </a:gridCol>
                <a:gridCol w="1255390">
                  <a:extLst>
                    <a:ext uri="{9D8B030D-6E8A-4147-A177-3AD203B41FA5}">
                      <a16:colId xmlns:a16="http://schemas.microsoft.com/office/drawing/2014/main" val="3794623804"/>
                    </a:ext>
                  </a:extLst>
                </a:gridCol>
              </a:tblGrid>
              <a:tr h="333242">
                <a:tc>
                  <a:txBody>
                    <a:bodyPr/>
                    <a:lstStyle/>
                    <a:p>
                      <a:r>
                        <a:rPr lang="en-US" sz="1400" err="1"/>
                        <a:t>UserID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err="1"/>
                        <a:t>UserName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err="1"/>
                        <a:t>UserEmail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Country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7258884"/>
                  </a:ext>
                </a:extLst>
              </a:tr>
              <a:tr h="333242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Alice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alice@example.com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USA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9817243"/>
                  </a:ext>
                </a:extLst>
              </a:tr>
              <a:tr h="333242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Bob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bob@</a:t>
                      </a:r>
                      <a:r>
                        <a:rPr lang="en-US" sz="1400" b="0" i="0" u="none" strike="noStrike" noProof="0">
                          <a:solidFill>
                            <a:schemeClr val="tx1"/>
                          </a:solidFill>
                          <a:latin typeface="Proxima Nova Rg"/>
                        </a:rPr>
                        <a:t>example</a:t>
                      </a: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.com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USA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2385120"/>
                  </a:ext>
                </a:extLst>
              </a:tr>
              <a:tr h="33324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Eve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eve@</a:t>
                      </a:r>
                      <a:r>
                        <a:rPr lang="en-US" sz="1400" b="0" i="0" u="none" strike="noStrike" noProof="0">
                          <a:solidFill>
                            <a:schemeClr val="tx1"/>
                          </a:solidFill>
                          <a:latin typeface="Proxima Nova Rg"/>
                        </a:rPr>
                        <a:t>example</a:t>
                      </a: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.com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Australia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118334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581FD57A-43CF-A783-D447-3430D4DEE762}"/>
              </a:ext>
            </a:extLst>
          </p:cNvPr>
          <p:cNvSpPr txBox="1"/>
          <p:nvPr/>
        </p:nvSpPr>
        <p:spPr>
          <a:xfrm>
            <a:off x="3391550" y="2079816"/>
            <a:ext cx="4984750" cy="4016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</a:rPr>
              <a:t>User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2AD480B5-2976-363A-EF5D-AFF6F81D68EE}"/>
              </a:ext>
            </a:extLst>
          </p:cNvPr>
          <p:cNvSpPr/>
          <p:nvPr/>
        </p:nvSpPr>
        <p:spPr>
          <a:xfrm>
            <a:off x="5747132" y="3800818"/>
            <a:ext cx="266240" cy="36722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Summing Junction 2">
            <a:extLst>
              <a:ext uri="{FF2B5EF4-FFF2-40B4-BE49-F238E27FC236}">
                <a16:creationId xmlns:a16="http://schemas.microsoft.com/office/drawing/2014/main" id="{3CA6F69A-8BBB-565D-4ADE-329F333E9A3A}"/>
              </a:ext>
            </a:extLst>
          </p:cNvPr>
          <p:cNvSpPr/>
          <p:nvPr/>
        </p:nvSpPr>
        <p:spPr>
          <a:xfrm>
            <a:off x="9639759" y="3929349"/>
            <a:ext cx="1615807" cy="954795"/>
          </a:xfrm>
          <a:prstGeom prst="flowChartSummingJunction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FF0000"/>
                </a:solidFill>
                <a:cs typeface="Arial"/>
              </a:rPr>
              <a:t>HOW</a:t>
            </a:r>
            <a:endParaRPr lang="en-US">
              <a:solidFill>
                <a:srgbClr val="FF0000"/>
              </a:solidFill>
              <a:cs typeface="Arial" panose="020B0604020202020204"/>
            </a:endParaRPr>
          </a:p>
        </p:txBody>
      </p:sp>
      <p:sp>
        <p:nvSpPr>
          <p:cNvPr id="5" name="Flowchart: Summing Junction 4">
            <a:extLst>
              <a:ext uri="{FF2B5EF4-FFF2-40B4-BE49-F238E27FC236}">
                <a16:creationId xmlns:a16="http://schemas.microsoft.com/office/drawing/2014/main" id="{00CC3E8B-4F2B-FD70-1188-6E2AA6968732}"/>
              </a:ext>
            </a:extLst>
          </p:cNvPr>
          <p:cNvSpPr/>
          <p:nvPr/>
        </p:nvSpPr>
        <p:spPr>
          <a:xfrm>
            <a:off x="927252" y="3929348"/>
            <a:ext cx="1615807" cy="954795"/>
          </a:xfrm>
          <a:prstGeom prst="flowChartConnector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0000"/>
                </a:solidFill>
                <a:cs typeface="Arial"/>
              </a:rPr>
              <a:t>WHAT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A0A060B-C794-3A42-D3AE-91151EB1E094}"/>
              </a:ext>
            </a:extLst>
          </p:cNvPr>
          <p:cNvSpPr/>
          <p:nvPr/>
        </p:nvSpPr>
        <p:spPr>
          <a:xfrm>
            <a:off x="670778" y="5060343"/>
            <a:ext cx="10768985" cy="468217"/>
          </a:xfrm>
          <a:prstGeom prst="roundRect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575757"/>
                </a:solidFill>
                <a:ea typeface="+mn-lt"/>
                <a:cs typeface="+mn-lt"/>
              </a:rPr>
              <a:t>Another approach: Datalog (suitable for recursive queries)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F0B9F81D-ADF0-9D5F-7E57-3026FC471412}"/>
              </a:ext>
            </a:extLst>
          </p:cNvPr>
          <p:cNvSpPr/>
          <p:nvPr/>
        </p:nvSpPr>
        <p:spPr>
          <a:xfrm>
            <a:off x="5737950" y="4654625"/>
            <a:ext cx="266240" cy="36722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01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1" grpId="0" animBg="1"/>
      <p:bldP spid="15" grpId="0"/>
      <p:bldP spid="16" grpId="0" animBg="1"/>
      <p:bldP spid="3" grpId="0" animBg="1"/>
      <p:bldP spid="5" grpId="0" animBg="1"/>
      <p:bldP spid="7" grpId="0" animBg="1"/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E90B8BA-4977-64A4-DBA8-6591120F9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F857E50-F09A-723B-5AFA-74816AFF1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199" y="0"/>
            <a:ext cx="5155601" cy="64886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BE65C7-E76A-38F0-149A-C7CAA35BE5E6}"/>
              </a:ext>
            </a:extLst>
          </p:cNvPr>
          <p:cNvSpPr txBox="1"/>
          <p:nvPr/>
        </p:nvSpPr>
        <p:spPr>
          <a:xfrm>
            <a:off x="3458099" y="6488668"/>
            <a:ext cx="5275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All-to-all communication phases in </a:t>
            </a:r>
            <a:r>
              <a:rPr lang="en-US" dirty="0" err="1"/>
              <a:t>MNMGDatalog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8557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583553-41BF-4F0E-910F-D9BDAADCF4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078BD-25D9-E7D7-E467-06DAEFAED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16410529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23F6B-025C-2F9C-EE26-9A9CFE7C3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environment, applications, datasets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42B9B09-FEE4-A2F6-0E50-6EE8074556BF}"/>
              </a:ext>
            </a:extLst>
          </p:cNvPr>
          <p:cNvSpPr/>
          <p:nvPr/>
        </p:nvSpPr>
        <p:spPr>
          <a:xfrm>
            <a:off x="571498" y="1300689"/>
            <a:ext cx="8978897" cy="1792502"/>
          </a:xfrm>
          <a:custGeom>
            <a:avLst/>
            <a:gdLst>
              <a:gd name="connsiteX0" fmla="*/ 0 w 9857035"/>
              <a:gd name="connsiteY0" fmla="*/ 68013 h 408072"/>
              <a:gd name="connsiteX1" fmla="*/ 68013 w 9857035"/>
              <a:gd name="connsiteY1" fmla="*/ 0 h 408072"/>
              <a:gd name="connsiteX2" fmla="*/ 9789022 w 9857035"/>
              <a:gd name="connsiteY2" fmla="*/ 0 h 408072"/>
              <a:gd name="connsiteX3" fmla="*/ 9857035 w 9857035"/>
              <a:gd name="connsiteY3" fmla="*/ 68013 h 408072"/>
              <a:gd name="connsiteX4" fmla="*/ 9857035 w 9857035"/>
              <a:gd name="connsiteY4" fmla="*/ 340059 h 408072"/>
              <a:gd name="connsiteX5" fmla="*/ 9789022 w 9857035"/>
              <a:gd name="connsiteY5" fmla="*/ 408072 h 408072"/>
              <a:gd name="connsiteX6" fmla="*/ 68013 w 9857035"/>
              <a:gd name="connsiteY6" fmla="*/ 408072 h 408072"/>
              <a:gd name="connsiteX7" fmla="*/ 0 w 9857035"/>
              <a:gd name="connsiteY7" fmla="*/ 340059 h 408072"/>
              <a:gd name="connsiteX8" fmla="*/ 0 w 9857035"/>
              <a:gd name="connsiteY8" fmla="*/ 68013 h 408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857035" h="408072">
                <a:moveTo>
                  <a:pt x="0" y="68013"/>
                </a:moveTo>
                <a:cubicBezTo>
                  <a:pt x="0" y="30450"/>
                  <a:pt x="30450" y="0"/>
                  <a:pt x="68013" y="0"/>
                </a:cubicBezTo>
                <a:lnTo>
                  <a:pt x="9789022" y="0"/>
                </a:lnTo>
                <a:cubicBezTo>
                  <a:pt x="9826585" y="0"/>
                  <a:pt x="9857035" y="30450"/>
                  <a:pt x="9857035" y="68013"/>
                </a:cubicBezTo>
                <a:lnTo>
                  <a:pt x="9857035" y="340059"/>
                </a:lnTo>
                <a:cubicBezTo>
                  <a:pt x="9857035" y="377622"/>
                  <a:pt x="9826585" y="408072"/>
                  <a:pt x="9789022" y="408072"/>
                </a:cubicBezTo>
                <a:lnTo>
                  <a:pt x="68013" y="408072"/>
                </a:lnTo>
                <a:cubicBezTo>
                  <a:pt x="30450" y="408072"/>
                  <a:pt x="0" y="377622"/>
                  <a:pt x="0" y="340059"/>
                </a:cubicBezTo>
                <a:lnTo>
                  <a:pt x="0" y="68013"/>
                </a:lnTo>
                <a:close/>
              </a:path>
            </a:pathLst>
          </a:cu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square" lIns="111360" tIns="111360" rIns="111360" bIns="111360" numCol="1" spcCol="1270" anchor="ctr" anchorCtr="0">
            <a:noAutofit/>
          </a:bodyPr>
          <a:lstStyle>
            <a:defPPr>
              <a:defRPr lang="en-US"/>
            </a:defPPr>
            <a:lvl1pPr marL="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6732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3464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01966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69288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83661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40393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125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38577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2000" b="1" dirty="0"/>
          </a:p>
          <a:p>
            <a:pPr marL="0" lvl="0" indent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b="1" dirty="0"/>
              <a:t>Polaris</a:t>
            </a:r>
            <a:r>
              <a:rPr lang="en-US" sz="2000" b="1" i="0" kern="1200" dirty="0"/>
              <a:t> </a:t>
            </a:r>
            <a:r>
              <a:rPr lang="en-US" sz="2000" b="0" i="0" kern="1200" dirty="0"/>
              <a:t>supercomputer from </a:t>
            </a:r>
            <a:r>
              <a:rPr lang="en-US" sz="2000" b="1" i="0" kern="1200" dirty="0"/>
              <a:t>Argonne National Lab</a:t>
            </a:r>
          </a:p>
          <a:p>
            <a:pPr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/>
              <a:t>	CPU</a:t>
            </a:r>
            <a:r>
              <a:rPr lang="en-US" sz="2000" dirty="0"/>
              <a:t>: AMD EPYC 7543P processors with 32 cores</a:t>
            </a:r>
          </a:p>
          <a:p>
            <a:pPr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/>
              <a:t>	</a:t>
            </a:r>
            <a:r>
              <a:rPr lang="en-US" sz="2000" b="1" dirty="0"/>
              <a:t>GPU</a:t>
            </a:r>
            <a:r>
              <a:rPr lang="en-US" sz="2000" dirty="0"/>
              <a:t>: 4 NVIDIA A100 GPUs per node interconnected by </a:t>
            </a:r>
            <a:r>
              <a:rPr lang="en-US" sz="2000" dirty="0" err="1"/>
              <a:t>NVLink</a:t>
            </a:r>
            <a:endParaRPr lang="en-US" sz="2000" dirty="0"/>
          </a:p>
          <a:p>
            <a:pPr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/>
              <a:t>	</a:t>
            </a:r>
            <a:r>
              <a:rPr lang="en-US" sz="2000" b="1" dirty="0"/>
              <a:t>Software</a:t>
            </a:r>
            <a:r>
              <a:rPr lang="en-US" sz="2000" dirty="0"/>
              <a:t>: CUDA (12), SLOG (32 threads), Soufflé (128 threads)</a:t>
            </a:r>
          </a:p>
          <a:p>
            <a:pPr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/>
              <a:t> 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F02A020-454E-9E3F-1658-2071451817AD}"/>
              </a:ext>
            </a:extLst>
          </p:cNvPr>
          <p:cNvSpPr/>
          <p:nvPr/>
        </p:nvSpPr>
        <p:spPr>
          <a:xfrm>
            <a:off x="571495" y="3770576"/>
            <a:ext cx="8978897" cy="408072"/>
          </a:xfrm>
          <a:custGeom>
            <a:avLst/>
            <a:gdLst>
              <a:gd name="connsiteX0" fmla="*/ 0 w 9857035"/>
              <a:gd name="connsiteY0" fmla="*/ 68013 h 408072"/>
              <a:gd name="connsiteX1" fmla="*/ 68013 w 9857035"/>
              <a:gd name="connsiteY1" fmla="*/ 0 h 408072"/>
              <a:gd name="connsiteX2" fmla="*/ 9789022 w 9857035"/>
              <a:gd name="connsiteY2" fmla="*/ 0 h 408072"/>
              <a:gd name="connsiteX3" fmla="*/ 9857035 w 9857035"/>
              <a:gd name="connsiteY3" fmla="*/ 68013 h 408072"/>
              <a:gd name="connsiteX4" fmla="*/ 9857035 w 9857035"/>
              <a:gd name="connsiteY4" fmla="*/ 340059 h 408072"/>
              <a:gd name="connsiteX5" fmla="*/ 9789022 w 9857035"/>
              <a:gd name="connsiteY5" fmla="*/ 408072 h 408072"/>
              <a:gd name="connsiteX6" fmla="*/ 68013 w 9857035"/>
              <a:gd name="connsiteY6" fmla="*/ 408072 h 408072"/>
              <a:gd name="connsiteX7" fmla="*/ 0 w 9857035"/>
              <a:gd name="connsiteY7" fmla="*/ 340059 h 408072"/>
              <a:gd name="connsiteX8" fmla="*/ 0 w 9857035"/>
              <a:gd name="connsiteY8" fmla="*/ 68013 h 408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857035" h="408072">
                <a:moveTo>
                  <a:pt x="0" y="68013"/>
                </a:moveTo>
                <a:cubicBezTo>
                  <a:pt x="0" y="30450"/>
                  <a:pt x="30450" y="0"/>
                  <a:pt x="68013" y="0"/>
                </a:cubicBezTo>
                <a:lnTo>
                  <a:pt x="9789022" y="0"/>
                </a:lnTo>
                <a:cubicBezTo>
                  <a:pt x="9826585" y="0"/>
                  <a:pt x="9857035" y="30450"/>
                  <a:pt x="9857035" y="68013"/>
                </a:cubicBezTo>
                <a:lnTo>
                  <a:pt x="9857035" y="340059"/>
                </a:lnTo>
                <a:cubicBezTo>
                  <a:pt x="9857035" y="377622"/>
                  <a:pt x="9826585" y="408072"/>
                  <a:pt x="9789022" y="408072"/>
                </a:cubicBezTo>
                <a:lnTo>
                  <a:pt x="68013" y="408072"/>
                </a:lnTo>
                <a:cubicBezTo>
                  <a:pt x="30450" y="408072"/>
                  <a:pt x="0" y="377622"/>
                  <a:pt x="0" y="340059"/>
                </a:cubicBezTo>
                <a:lnTo>
                  <a:pt x="0" y="68013"/>
                </a:lnTo>
                <a:close/>
              </a:path>
            </a:pathLst>
          </a:cu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square" lIns="111360" tIns="111360" rIns="111360" bIns="111360" numCol="1" spcCol="1270" anchor="ctr" anchorCtr="0">
            <a:noAutofit/>
          </a:bodyPr>
          <a:lstStyle>
            <a:defPPr>
              <a:defRPr lang="en-US"/>
            </a:defPPr>
            <a:lvl1pPr marL="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6732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3464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01966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69288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83661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40393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125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38577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b="1" i="0" kern="1200" dirty="0"/>
              <a:t>Datasets</a:t>
            </a:r>
            <a:r>
              <a:rPr lang="en-US" sz="2000" b="0" i="0" kern="1200" dirty="0"/>
              <a:t>: Stanford large network, </a:t>
            </a:r>
            <a:r>
              <a:rPr lang="en-US" sz="2000" b="0" i="0" kern="1200" dirty="0" err="1"/>
              <a:t>SuiteSparse</a:t>
            </a:r>
            <a:r>
              <a:rPr lang="en-US" sz="2000" b="0" i="0" kern="1200" dirty="0"/>
              <a:t>, Road network</a:t>
            </a:r>
            <a:endParaRPr lang="en-US" sz="2000" kern="12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66F80AF-0C4F-2F3F-0EC0-E03807491884}"/>
              </a:ext>
            </a:extLst>
          </p:cNvPr>
          <p:cNvSpPr/>
          <p:nvPr/>
        </p:nvSpPr>
        <p:spPr>
          <a:xfrm>
            <a:off x="571496" y="3215789"/>
            <a:ext cx="8978901" cy="408072"/>
          </a:xfrm>
          <a:custGeom>
            <a:avLst/>
            <a:gdLst>
              <a:gd name="connsiteX0" fmla="*/ 0 w 9857035"/>
              <a:gd name="connsiteY0" fmla="*/ 68013 h 408072"/>
              <a:gd name="connsiteX1" fmla="*/ 68013 w 9857035"/>
              <a:gd name="connsiteY1" fmla="*/ 0 h 408072"/>
              <a:gd name="connsiteX2" fmla="*/ 9789022 w 9857035"/>
              <a:gd name="connsiteY2" fmla="*/ 0 h 408072"/>
              <a:gd name="connsiteX3" fmla="*/ 9857035 w 9857035"/>
              <a:gd name="connsiteY3" fmla="*/ 68013 h 408072"/>
              <a:gd name="connsiteX4" fmla="*/ 9857035 w 9857035"/>
              <a:gd name="connsiteY4" fmla="*/ 340059 h 408072"/>
              <a:gd name="connsiteX5" fmla="*/ 9789022 w 9857035"/>
              <a:gd name="connsiteY5" fmla="*/ 408072 h 408072"/>
              <a:gd name="connsiteX6" fmla="*/ 68013 w 9857035"/>
              <a:gd name="connsiteY6" fmla="*/ 408072 h 408072"/>
              <a:gd name="connsiteX7" fmla="*/ 0 w 9857035"/>
              <a:gd name="connsiteY7" fmla="*/ 340059 h 408072"/>
              <a:gd name="connsiteX8" fmla="*/ 0 w 9857035"/>
              <a:gd name="connsiteY8" fmla="*/ 68013 h 408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857035" h="408072">
                <a:moveTo>
                  <a:pt x="0" y="68013"/>
                </a:moveTo>
                <a:cubicBezTo>
                  <a:pt x="0" y="30450"/>
                  <a:pt x="30450" y="0"/>
                  <a:pt x="68013" y="0"/>
                </a:cubicBezTo>
                <a:lnTo>
                  <a:pt x="9789022" y="0"/>
                </a:lnTo>
                <a:cubicBezTo>
                  <a:pt x="9826585" y="0"/>
                  <a:pt x="9857035" y="30450"/>
                  <a:pt x="9857035" y="68013"/>
                </a:cubicBezTo>
                <a:lnTo>
                  <a:pt x="9857035" y="340059"/>
                </a:lnTo>
                <a:cubicBezTo>
                  <a:pt x="9857035" y="377622"/>
                  <a:pt x="9826585" y="408072"/>
                  <a:pt x="9789022" y="408072"/>
                </a:cubicBezTo>
                <a:lnTo>
                  <a:pt x="68013" y="408072"/>
                </a:lnTo>
                <a:cubicBezTo>
                  <a:pt x="30450" y="408072"/>
                  <a:pt x="0" y="377622"/>
                  <a:pt x="0" y="340059"/>
                </a:cubicBezTo>
                <a:lnTo>
                  <a:pt x="0" y="68013"/>
                </a:lnTo>
                <a:close/>
              </a:path>
            </a:pathLst>
          </a:cu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square" lIns="111360" tIns="111360" rIns="111360" bIns="111360" numCol="1" spcCol="1270" anchor="ctr" anchorCtr="0">
            <a:noAutofit/>
          </a:bodyPr>
          <a:lstStyle>
            <a:defPPr>
              <a:defRPr lang="en-US"/>
            </a:defPPr>
            <a:lvl1pPr marL="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6732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3464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01966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69288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83661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40393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125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38577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/>
              <a:t>Apps</a:t>
            </a:r>
            <a:r>
              <a:rPr lang="en-US" sz="2000" dirty="0"/>
              <a:t>: Transitive Closure, Same Generation, Weakly Connected Component</a:t>
            </a:r>
            <a:endParaRPr lang="en-US" sz="2000" kern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65ABDD-39CA-5A13-1E5E-EC9D4579B4D6}"/>
              </a:ext>
            </a:extLst>
          </p:cNvPr>
          <p:cNvSpPr txBox="1"/>
          <p:nvPr/>
        </p:nvSpPr>
        <p:spPr>
          <a:xfrm>
            <a:off x="571497" y="6111277"/>
            <a:ext cx="10453328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cs typeface="Arial"/>
              </a:rPr>
              <a:t>Argonne Leadership Computing Facility. 2022. Polaris. </a:t>
            </a:r>
            <a:r>
              <a:rPr lang="en-US" sz="1050" dirty="0">
                <a:cs typeface="Arial"/>
                <a:hlinkClick r:id="rId3"/>
              </a:rPr>
              <a:t>https://www.alcf.anl.gov/polaris</a:t>
            </a:r>
            <a:endParaRPr lang="en-US" sz="1050" dirty="0">
              <a:cs typeface="Arial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Jure Leskovec and Andrej </a:t>
            </a:r>
            <a:r>
              <a:rPr lang="en-US" sz="1050" dirty="0" err="1"/>
              <a:t>Krevl</a:t>
            </a:r>
            <a:r>
              <a:rPr lang="en-US" sz="1050" dirty="0"/>
              <a:t>. 2014. SNAP Datasets: Stanford Large Network Dataset Collection. </a:t>
            </a:r>
            <a:r>
              <a:rPr lang="en-US" sz="1050" dirty="0">
                <a:hlinkClick r:id="rId4"/>
              </a:rPr>
              <a:t>http://snap.stanford.edu/data</a:t>
            </a:r>
            <a:endParaRPr lang="en-US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Timothy A. Davis and Yifan Hu. 2011. The University of Florida Sparse Matrix Collection. ACM Trans. Math. </a:t>
            </a:r>
            <a:r>
              <a:rPr lang="en-US" sz="1050" dirty="0" err="1"/>
              <a:t>Softw</a:t>
            </a:r>
            <a:r>
              <a:rPr lang="en-US" sz="1050" dirty="0"/>
              <a:t>. 38, 1, Article 1 (dec 2011), 25 pages. doi:10.1145/2049662.2049663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725A2B7-2858-41E9-CF28-32AF52F3C88B}"/>
              </a:ext>
            </a:extLst>
          </p:cNvPr>
          <p:cNvSpPr/>
          <p:nvPr/>
        </p:nvSpPr>
        <p:spPr>
          <a:xfrm>
            <a:off x="571494" y="4301246"/>
            <a:ext cx="8978897" cy="1573967"/>
          </a:xfrm>
          <a:custGeom>
            <a:avLst/>
            <a:gdLst>
              <a:gd name="connsiteX0" fmla="*/ 0 w 9857035"/>
              <a:gd name="connsiteY0" fmla="*/ 68013 h 408072"/>
              <a:gd name="connsiteX1" fmla="*/ 68013 w 9857035"/>
              <a:gd name="connsiteY1" fmla="*/ 0 h 408072"/>
              <a:gd name="connsiteX2" fmla="*/ 9789022 w 9857035"/>
              <a:gd name="connsiteY2" fmla="*/ 0 h 408072"/>
              <a:gd name="connsiteX3" fmla="*/ 9857035 w 9857035"/>
              <a:gd name="connsiteY3" fmla="*/ 68013 h 408072"/>
              <a:gd name="connsiteX4" fmla="*/ 9857035 w 9857035"/>
              <a:gd name="connsiteY4" fmla="*/ 340059 h 408072"/>
              <a:gd name="connsiteX5" fmla="*/ 9789022 w 9857035"/>
              <a:gd name="connsiteY5" fmla="*/ 408072 h 408072"/>
              <a:gd name="connsiteX6" fmla="*/ 68013 w 9857035"/>
              <a:gd name="connsiteY6" fmla="*/ 408072 h 408072"/>
              <a:gd name="connsiteX7" fmla="*/ 0 w 9857035"/>
              <a:gd name="connsiteY7" fmla="*/ 340059 h 408072"/>
              <a:gd name="connsiteX8" fmla="*/ 0 w 9857035"/>
              <a:gd name="connsiteY8" fmla="*/ 68013 h 408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857035" h="408072">
                <a:moveTo>
                  <a:pt x="0" y="68013"/>
                </a:moveTo>
                <a:cubicBezTo>
                  <a:pt x="0" y="30450"/>
                  <a:pt x="30450" y="0"/>
                  <a:pt x="68013" y="0"/>
                </a:cubicBezTo>
                <a:lnTo>
                  <a:pt x="9789022" y="0"/>
                </a:lnTo>
                <a:cubicBezTo>
                  <a:pt x="9826585" y="0"/>
                  <a:pt x="9857035" y="30450"/>
                  <a:pt x="9857035" y="68013"/>
                </a:cubicBezTo>
                <a:lnTo>
                  <a:pt x="9857035" y="340059"/>
                </a:lnTo>
                <a:cubicBezTo>
                  <a:pt x="9857035" y="377622"/>
                  <a:pt x="9826585" y="408072"/>
                  <a:pt x="9789022" y="408072"/>
                </a:cubicBezTo>
                <a:lnTo>
                  <a:pt x="68013" y="408072"/>
                </a:lnTo>
                <a:cubicBezTo>
                  <a:pt x="30450" y="408072"/>
                  <a:pt x="0" y="377622"/>
                  <a:pt x="0" y="340059"/>
                </a:cubicBezTo>
                <a:lnTo>
                  <a:pt x="0" y="68013"/>
                </a:lnTo>
                <a:close/>
              </a:path>
            </a:pathLst>
          </a:cu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square" lIns="111360" tIns="111360" rIns="111360" bIns="111360" numCol="1" spcCol="1270" anchor="ctr" anchorCtr="0">
            <a:noAutofit/>
          </a:bodyPr>
          <a:lstStyle>
            <a:defPPr>
              <a:defRPr lang="en-US"/>
            </a:defPPr>
            <a:lvl1pPr marL="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6732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3464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01966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69288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83661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40393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125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38577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b="1" dirty="0"/>
              <a:t>Baseline </a:t>
            </a:r>
            <a:r>
              <a:rPr lang="en-US" sz="2000" b="1" dirty="0" err="1"/>
              <a:t>Datalog</a:t>
            </a:r>
            <a:r>
              <a:rPr lang="en-US" sz="2000" b="1" dirty="0"/>
              <a:t> </a:t>
            </a:r>
            <a:r>
              <a:rPr lang="en-US" sz="2000" b="1" i="0" kern="1200" dirty="0"/>
              <a:t>Engines</a:t>
            </a:r>
            <a:r>
              <a:rPr lang="en-US" sz="2000" b="0" i="0" kern="1200" dirty="0"/>
              <a:t>: </a:t>
            </a:r>
          </a:p>
          <a:p>
            <a:pPr marL="0" lvl="0" indent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dirty="0"/>
              <a:t>	Multi-node multi-threaded: SLOG</a:t>
            </a:r>
          </a:p>
          <a:p>
            <a:pPr marL="0" lvl="0" indent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dirty="0"/>
              <a:t>	Multi-threaded: Soufflé</a:t>
            </a:r>
          </a:p>
          <a:p>
            <a:pPr marL="0" lvl="0" indent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dirty="0"/>
              <a:t>	Single-GPU: </a:t>
            </a:r>
            <a:r>
              <a:rPr lang="en-US" sz="2000" dirty="0" err="1"/>
              <a:t>GPULog</a:t>
            </a:r>
            <a:r>
              <a:rPr lang="en-US" sz="2000" dirty="0"/>
              <a:t>, </a:t>
            </a:r>
            <a:r>
              <a:rPr lang="en-US" sz="2000" dirty="0" err="1"/>
              <a:t>GPUJoin</a:t>
            </a:r>
            <a:r>
              <a:rPr lang="en-US" sz="2000" dirty="0"/>
              <a:t>, </a:t>
            </a:r>
            <a:r>
              <a:rPr lang="en-US" sz="2000" dirty="0" err="1"/>
              <a:t>cuDF</a:t>
            </a:r>
            <a:r>
              <a:rPr lang="en-US" sz="2000" dirty="0"/>
              <a:t>  </a:t>
            </a:r>
            <a:endParaRPr lang="en-US" sz="2000" kern="1200" dirty="0"/>
          </a:p>
        </p:txBody>
      </p:sp>
    </p:spTree>
    <p:extLst>
      <p:ext uri="{BB962C8B-B14F-4D97-AF65-F5344CB8AC3E}">
        <p14:creationId xmlns:p14="http://schemas.microsoft.com/office/powerpoint/2010/main" val="659038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36021-420C-2D36-27D9-CC47B24E9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 iteration of fixed-point benchmark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004CC-EDFE-B185-21F2-7E2176F97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3C7649-054C-0BBF-F96B-A5441C35A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6622"/>
            <a:ext cx="12192000" cy="29647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0B2E40-086B-1ABB-DC9B-6C46B30B689A}"/>
              </a:ext>
            </a:extLst>
          </p:cNvPr>
          <p:cNvSpPr txBox="1"/>
          <p:nvPr/>
        </p:nvSpPr>
        <p:spPr>
          <a:xfrm>
            <a:off x="2669419" y="4925358"/>
            <a:ext cx="6853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iteration of fixed-point iteration benchmark with 10M tuples</a:t>
            </a:r>
          </a:p>
        </p:txBody>
      </p:sp>
    </p:spTree>
    <p:extLst>
      <p:ext uri="{BB962C8B-B14F-4D97-AF65-F5344CB8AC3E}">
        <p14:creationId xmlns:p14="http://schemas.microsoft.com/office/powerpoint/2010/main" val="32916555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62EC4-2302-A573-1E86-8953D4A7C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GPU benchmark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7CCA99-D706-D456-63EB-CEF3B5CCC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5A5392-DFD0-5F3F-A5A3-78FB998D5C4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709D1D-CD56-3A5C-A374-A30005B62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14" y="2387709"/>
            <a:ext cx="5228571" cy="17523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884C76-3BAA-915F-E63C-5995E2FB4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100" y="2406757"/>
            <a:ext cx="5304762" cy="17333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7F0B0FA-CDE3-2CCC-52CC-3E7FF1868795}"/>
              </a:ext>
            </a:extLst>
          </p:cNvPr>
          <p:cNvSpPr txBox="1"/>
          <p:nvPr/>
        </p:nvSpPr>
        <p:spPr>
          <a:xfrm>
            <a:off x="823274" y="4128312"/>
            <a:ext cx="4754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Transitive closure benchmark on single-GPU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022081-31E3-665E-2949-937356C597CF}"/>
              </a:ext>
            </a:extLst>
          </p:cNvPr>
          <p:cNvSpPr txBox="1"/>
          <p:nvPr/>
        </p:nvSpPr>
        <p:spPr>
          <a:xfrm>
            <a:off x="6594939" y="4140090"/>
            <a:ext cx="489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generation benchmark on single-GPU</a:t>
            </a:r>
          </a:p>
        </p:txBody>
      </p:sp>
    </p:spTree>
    <p:extLst>
      <p:ext uri="{BB962C8B-B14F-4D97-AF65-F5344CB8AC3E}">
        <p14:creationId xmlns:p14="http://schemas.microsoft.com/office/powerpoint/2010/main" val="21390754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B2478-3AB5-0642-8E2D-D1576324F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Multi-node multi-GPU benchmark</a:t>
            </a:r>
          </a:p>
        </p:txBody>
      </p:sp>
      <p:pic>
        <p:nvPicPr>
          <p:cNvPr id="5" name="Content Placeholder 4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1C9DF621-29A4-A6ED-7015-657C2D87CB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688" y="1030288"/>
            <a:ext cx="11126619" cy="49938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E90571-F5C6-6370-44DD-B065CEE6606B}"/>
              </a:ext>
            </a:extLst>
          </p:cNvPr>
          <p:cNvSpPr txBox="1"/>
          <p:nvPr/>
        </p:nvSpPr>
        <p:spPr>
          <a:xfrm>
            <a:off x="2891722" y="6061193"/>
            <a:ext cx="6408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Transitive closure benchmark and breakdown up to 32 GPUs</a:t>
            </a:r>
          </a:p>
        </p:txBody>
      </p:sp>
    </p:spTree>
    <p:extLst>
      <p:ext uri="{BB962C8B-B14F-4D97-AF65-F5344CB8AC3E}">
        <p14:creationId xmlns:p14="http://schemas.microsoft.com/office/powerpoint/2010/main" val="3543032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FE2F-60DA-91FC-37FA-EC29DCC5AF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18ACE-DB49-F15A-C984-C229CC578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Multi-node multi-GPU benchmark (Continue)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3596A7-1413-E504-1F8F-0973FE581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B48AD79-7D00-B55B-7D8B-5650BB97B38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7DA893-9F6D-5631-EB0F-58BE5F91C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930166"/>
            <a:ext cx="12192000" cy="22244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1A8F65-837C-3B75-8EE0-5A4E392E2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60209"/>
            <a:ext cx="12192000" cy="22072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2C692FD-2A60-419E-4104-E2401E21AB1D}"/>
              </a:ext>
            </a:extLst>
          </p:cNvPr>
          <p:cNvSpPr txBox="1"/>
          <p:nvPr/>
        </p:nvSpPr>
        <p:spPr>
          <a:xfrm>
            <a:off x="3733813" y="3312842"/>
            <a:ext cx="472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generation benchmark up to 32 GPUs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5A84AE-6E34-8BA2-7279-712BC7D69894}"/>
              </a:ext>
            </a:extLst>
          </p:cNvPr>
          <p:cNvSpPr txBox="1"/>
          <p:nvPr/>
        </p:nvSpPr>
        <p:spPr>
          <a:xfrm>
            <a:off x="1610670" y="6245473"/>
            <a:ext cx="9529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Weakly connected component benchmark (scalable recursive aggregation) up to 16 GPUs</a:t>
            </a:r>
          </a:p>
        </p:txBody>
      </p:sp>
    </p:spTree>
    <p:extLst>
      <p:ext uri="{BB962C8B-B14F-4D97-AF65-F5344CB8AC3E}">
        <p14:creationId xmlns:p14="http://schemas.microsoft.com/office/powerpoint/2010/main" val="187493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16CA2F-F461-80BD-C171-3749565D4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B99D3-B836-2F61-642C-6F1262313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9531208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EB788-7E6C-CE6F-106F-EEBE034AC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B4383-9F14-B977-135D-C7B2E89E1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Presented </a:t>
            </a:r>
            <a:r>
              <a:rPr lang="en-US" b="1" dirty="0" err="1"/>
              <a:t>MNMGDatalog</a:t>
            </a:r>
            <a:r>
              <a:rPr lang="en-US" dirty="0"/>
              <a:t> the first multi-node, multi-GPU </a:t>
            </a:r>
            <a:r>
              <a:rPr lang="en-US" dirty="0" err="1"/>
              <a:t>Datalog</a:t>
            </a:r>
            <a:r>
              <a:rPr lang="en-US" dirty="0"/>
              <a:t> engine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Designed for efficient execution of recursive queries over internet-scale datasets in scale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highest-performant </a:t>
            </a:r>
            <a:r>
              <a:rPr lang="en-US" dirty="0" err="1"/>
              <a:t>Datalog</a:t>
            </a:r>
            <a:r>
              <a:rPr lang="en-US" dirty="0"/>
              <a:t> engine outperforming state-of-the-art</a:t>
            </a:r>
          </a:p>
          <a:p>
            <a:pPr marL="977900" lvl="1" indent="-342900"/>
            <a:r>
              <a:rPr lang="en-US" dirty="0"/>
              <a:t>GPU-based engine (</a:t>
            </a:r>
            <a:r>
              <a:rPr lang="en-US" dirty="0" err="1"/>
              <a:t>GPULog</a:t>
            </a:r>
            <a:r>
              <a:rPr lang="en-US" dirty="0"/>
              <a:t>) by 7x</a:t>
            </a:r>
          </a:p>
          <a:p>
            <a:pPr marL="977900" lvl="1" indent="-342900"/>
            <a:r>
              <a:rPr lang="en-US" dirty="0"/>
              <a:t>CPU-based engine (Soufflé) by 33x</a:t>
            </a:r>
          </a:p>
          <a:p>
            <a:pPr marL="977900" lvl="1" indent="-342900"/>
            <a:r>
              <a:rPr lang="en-US" dirty="0"/>
              <a:t>Distributed engine (SLOG) by 32x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Improve robustness and portability</a:t>
            </a:r>
          </a:p>
          <a:p>
            <a:pPr marL="977900" lvl="1" indent="-342900"/>
            <a:r>
              <a:rPr lang="en-US" dirty="0"/>
              <a:t>Add per-iteration checkpoint/restart capability</a:t>
            </a:r>
          </a:p>
          <a:p>
            <a:pPr marL="977900" lvl="1" indent="-342900"/>
            <a:r>
              <a:rPr lang="en-US" dirty="0"/>
              <a:t>More versions targeting different GPUs and HPC systems</a:t>
            </a:r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3770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A qr code with a dinosaur&#10;&#10;AI-generated content may be incorrect.">
            <a:extLst>
              <a:ext uri="{FF2B5EF4-FFF2-40B4-BE49-F238E27FC236}">
                <a16:creationId xmlns:a16="http://schemas.microsoft.com/office/drawing/2014/main" id="{FD0135E2-71E8-67F0-0961-348E6183E7CB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l="4550" r="4550"/>
          <a:stretch>
            <a:fillRect/>
          </a:stretch>
        </p:blipFill>
        <p:spPr>
          <a:xfrm>
            <a:off x="-803275" y="0"/>
            <a:ext cx="6248400" cy="687387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981916-A3B9-C643-89B2-4671F057E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05008" y="2205037"/>
            <a:ext cx="4920343" cy="1655763"/>
          </a:xfrm>
        </p:spPr>
        <p:txBody>
          <a:bodyPr anchor="t">
            <a:normAutofit/>
          </a:bodyPr>
          <a:lstStyle/>
          <a:p>
            <a:r>
              <a:rPr lang="en-US"/>
              <a:t>Thank You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1163C697-28DF-6ED5-4721-9FD731E21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05008" y="4099548"/>
            <a:ext cx="4920344" cy="607572"/>
          </a:xfrm>
        </p:spPr>
        <p:txBody>
          <a:bodyPr vert="horz" lIns="0" tIns="0" rIns="0" bIns="0" rtlCol="0">
            <a:normAutofit/>
          </a:bodyPr>
          <a:lstStyle/>
          <a:p>
            <a:r>
              <a:rPr lang="en-US"/>
              <a:t>ashov@uic.edu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A6AF92-8AAF-202E-92EF-9BDF99E2FE44}"/>
              </a:ext>
            </a:extLst>
          </p:cNvPr>
          <p:cNvSpPr txBox="1"/>
          <p:nvPr/>
        </p:nvSpPr>
        <p:spPr>
          <a:xfrm>
            <a:off x="35684" y="6353293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https://github.com/harp-lab/MNMGDatalog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24901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46B731-1A94-843B-2476-E439ECE5C0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93FF-1ACC-3C98-EAED-529F6756E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207" y="427475"/>
            <a:ext cx="11039944" cy="811005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3000" dirty="0" err="1">
                <a:solidFill>
                  <a:schemeClr val="accent1"/>
                </a:solidFill>
                <a:latin typeface="Arial"/>
                <a:cs typeface="Arial"/>
              </a:rPr>
              <a:t>Datalog</a:t>
            </a:r>
            <a:r>
              <a:rPr lang="en-US" sz="3000" dirty="0">
                <a:latin typeface="Arial"/>
                <a:cs typeface="Arial"/>
              </a:rPr>
              <a:t> on Recursive Queries (Example: Transitive Closure)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4451BB-BE19-C290-878B-8253B2081D39}"/>
              </a:ext>
            </a:extLst>
          </p:cNvPr>
          <p:cNvSpPr txBox="1"/>
          <p:nvPr/>
        </p:nvSpPr>
        <p:spPr>
          <a:xfrm>
            <a:off x="562207" y="6608130"/>
            <a:ext cx="10838996" cy="2462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171450" indent="-171450">
              <a:buFont typeface="Arial"/>
              <a:buChar char="•"/>
            </a:pPr>
            <a:r>
              <a:rPr lang="en-US" sz="1000"/>
              <a:t>Shovon, A. R. (2024, April 23). Recursive queries in SQL and </a:t>
            </a:r>
            <a:r>
              <a:rPr lang="en-US" sz="1000" err="1"/>
              <a:t>Datalog</a:t>
            </a:r>
            <a:r>
              <a:rPr lang="en-US" sz="1000"/>
              <a:t>. Ahmedur Rahman Shovon. Retrieved June 22, 2024, from https://arshovon.com/blog/recursive-queries/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64A3DC-72E8-2943-EA45-80E4D02BE0BA}"/>
              </a:ext>
            </a:extLst>
          </p:cNvPr>
          <p:cNvSpPr txBox="1"/>
          <p:nvPr/>
        </p:nvSpPr>
        <p:spPr>
          <a:xfrm>
            <a:off x="7407479" y="4741591"/>
            <a:ext cx="38544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383A42"/>
                </a:solidFill>
                <a:effectLst/>
                <a:latin typeface="ui-monospace"/>
              </a:rPr>
              <a:t>// Base case: Direct edges </a:t>
            </a:r>
          </a:p>
          <a:p>
            <a:r>
              <a:rPr lang="en-US" b="0" i="0" dirty="0" err="1">
                <a:solidFill>
                  <a:srgbClr val="383A42"/>
                </a:solidFill>
                <a:effectLst/>
                <a:latin typeface="ui-monospace"/>
              </a:rPr>
              <a:t>tc</a:t>
            </a:r>
            <a:r>
              <a:rPr lang="en-US" b="0" i="0" dirty="0">
                <a:solidFill>
                  <a:srgbClr val="383A42"/>
                </a:solidFill>
                <a:effectLst/>
                <a:latin typeface="ui-monospace"/>
              </a:rPr>
              <a:t>(X, Y) :- edges(X, Y). </a:t>
            </a:r>
          </a:p>
          <a:p>
            <a:r>
              <a:rPr lang="en-US" b="0" i="0" dirty="0">
                <a:solidFill>
                  <a:srgbClr val="383A42"/>
                </a:solidFill>
                <a:effectLst/>
                <a:latin typeface="ui-monospace"/>
              </a:rPr>
              <a:t>// Recursive case: Indirect connections </a:t>
            </a:r>
          </a:p>
          <a:p>
            <a:r>
              <a:rPr lang="en-US" b="0" i="0" dirty="0" err="1">
                <a:solidFill>
                  <a:srgbClr val="383A42"/>
                </a:solidFill>
                <a:effectLst/>
                <a:latin typeface="ui-monospace"/>
              </a:rPr>
              <a:t>tc</a:t>
            </a:r>
            <a:r>
              <a:rPr lang="en-US" b="0" i="0" dirty="0">
                <a:solidFill>
                  <a:srgbClr val="383A42"/>
                </a:solidFill>
                <a:effectLst/>
                <a:latin typeface="ui-monospace"/>
              </a:rPr>
              <a:t>(X, Z) :- </a:t>
            </a:r>
            <a:r>
              <a:rPr lang="en-US" b="0" i="0" dirty="0" err="1">
                <a:solidFill>
                  <a:srgbClr val="383A42"/>
                </a:solidFill>
                <a:effectLst/>
                <a:latin typeface="ui-monospace"/>
              </a:rPr>
              <a:t>tc</a:t>
            </a:r>
            <a:r>
              <a:rPr lang="en-US" b="0" i="0" dirty="0">
                <a:solidFill>
                  <a:srgbClr val="383A42"/>
                </a:solidFill>
                <a:effectLst/>
                <a:latin typeface="ui-monospace"/>
              </a:rPr>
              <a:t>(X, Y), edges(Y, Z).</a:t>
            </a:r>
            <a:endParaRPr lang="en-US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39BEB88-D20F-0B2C-AC7A-EE32AB131268}"/>
              </a:ext>
            </a:extLst>
          </p:cNvPr>
          <p:cNvGrpSpPr/>
          <p:nvPr/>
        </p:nvGrpSpPr>
        <p:grpSpPr>
          <a:xfrm>
            <a:off x="562207" y="2910596"/>
            <a:ext cx="6165764" cy="3795371"/>
            <a:chOff x="562207" y="1567195"/>
            <a:chExt cx="6165764" cy="379537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C25C497-F140-3C59-13AF-A779B5AE7ABD}"/>
                </a:ext>
              </a:extLst>
            </p:cNvPr>
            <p:cNvSpPr txBox="1"/>
            <p:nvPr/>
          </p:nvSpPr>
          <p:spPr>
            <a:xfrm>
              <a:off x="562207" y="1946246"/>
              <a:ext cx="6165764" cy="341632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b="0" i="1" dirty="0">
                  <a:solidFill>
                    <a:srgbClr val="A0A1A7"/>
                  </a:solidFill>
                  <a:effectLst/>
                  <a:latin typeface="ui-monospace"/>
                </a:rPr>
                <a:t>-- Recursive CTE for Transitive Closure</a:t>
              </a:r>
              <a:r>
                <a:rPr lang="en-US" b="0" i="0" dirty="0">
                  <a:solidFill>
                    <a:srgbClr val="383A42"/>
                  </a:solidFill>
                  <a:effectLst/>
                  <a:latin typeface="ui-monospace"/>
                </a:rPr>
                <a:t> </a:t>
              </a:r>
            </a:p>
            <a:p>
              <a:r>
                <a:rPr lang="en-US" b="0" i="0" dirty="0">
                  <a:solidFill>
                    <a:srgbClr val="A626A4"/>
                  </a:solidFill>
                  <a:effectLst/>
                  <a:latin typeface="ui-monospace"/>
                </a:rPr>
                <a:t>WITH</a:t>
              </a:r>
              <a:r>
                <a:rPr lang="en-US" b="0" i="0" dirty="0">
                  <a:solidFill>
                    <a:srgbClr val="383A42"/>
                  </a:solidFill>
                  <a:effectLst/>
                  <a:latin typeface="ui-monospace"/>
                </a:rPr>
                <a:t> </a:t>
              </a:r>
              <a:r>
                <a:rPr lang="en-US" b="0" i="0" dirty="0">
                  <a:solidFill>
                    <a:srgbClr val="A626A4"/>
                  </a:solidFill>
                  <a:effectLst/>
                  <a:latin typeface="ui-monospace"/>
                </a:rPr>
                <a:t>RECURSIVE</a:t>
              </a:r>
              <a:r>
                <a:rPr lang="en-US" b="0" i="0" dirty="0">
                  <a:solidFill>
                    <a:srgbClr val="383A42"/>
                  </a:solidFill>
                  <a:effectLst/>
                  <a:latin typeface="ui-monospace"/>
                </a:rPr>
                <a:t> </a:t>
              </a:r>
              <a:r>
                <a:rPr lang="en-US" b="0" i="0" dirty="0" err="1">
                  <a:solidFill>
                    <a:srgbClr val="383A42"/>
                  </a:solidFill>
                  <a:effectLst/>
                  <a:latin typeface="ui-monospace"/>
                </a:rPr>
                <a:t>TransitiveClosure</a:t>
              </a:r>
              <a:r>
                <a:rPr lang="en-US" b="0" i="0" dirty="0">
                  <a:solidFill>
                    <a:srgbClr val="383A42"/>
                  </a:solidFill>
                  <a:effectLst/>
                  <a:latin typeface="ui-monospace"/>
                </a:rPr>
                <a:t> </a:t>
              </a:r>
              <a:r>
                <a:rPr lang="en-US" b="0" i="0" dirty="0">
                  <a:solidFill>
                    <a:srgbClr val="A626A4"/>
                  </a:solidFill>
                  <a:effectLst/>
                  <a:latin typeface="ui-monospace"/>
                </a:rPr>
                <a:t>AS</a:t>
              </a:r>
              <a:r>
                <a:rPr lang="en-US" b="0" i="0" dirty="0">
                  <a:solidFill>
                    <a:srgbClr val="383A42"/>
                  </a:solidFill>
                  <a:effectLst/>
                  <a:latin typeface="ui-monospace"/>
                </a:rPr>
                <a:t> ( </a:t>
              </a:r>
              <a:br>
                <a:rPr lang="en-US" b="0" i="0" dirty="0">
                  <a:effectLst/>
                  <a:latin typeface="ui-monospace"/>
                </a:rPr>
              </a:br>
              <a:r>
                <a:rPr lang="en-US" b="0" i="1" dirty="0">
                  <a:solidFill>
                    <a:srgbClr val="A0A1A7"/>
                  </a:solidFill>
                  <a:effectLst/>
                  <a:latin typeface="ui-monospace"/>
                </a:rPr>
                <a:t>-- Base case: start with the initial edges </a:t>
              </a:r>
              <a:br>
                <a:rPr lang="en-US" b="0" i="1" dirty="0">
                  <a:effectLst/>
                  <a:latin typeface="ui-monospace"/>
                </a:rPr>
              </a:br>
              <a:r>
                <a:rPr lang="en-US" b="0" i="1" dirty="0">
                  <a:solidFill>
                    <a:srgbClr val="A0A1A7"/>
                  </a:solidFill>
                  <a:effectLst/>
                  <a:latin typeface="ui-monospace"/>
                </a:rPr>
                <a:t>	</a:t>
              </a:r>
              <a:r>
                <a:rPr lang="en-US" b="0" i="0" dirty="0">
                  <a:solidFill>
                    <a:srgbClr val="A626A4"/>
                  </a:solidFill>
                  <a:effectLst/>
                  <a:latin typeface="ui-monospace"/>
                </a:rPr>
                <a:t>SELECT</a:t>
              </a:r>
              <a:r>
                <a:rPr lang="en-US" b="0" i="0" dirty="0">
                  <a:solidFill>
                    <a:srgbClr val="383A42"/>
                  </a:solidFill>
                  <a:effectLst/>
                  <a:latin typeface="ui-monospace"/>
                </a:rPr>
                <a:t> source, target </a:t>
              </a:r>
              <a:br>
                <a:rPr lang="en-US" b="0" i="0" dirty="0">
                  <a:effectLst/>
                  <a:latin typeface="ui-monospace"/>
                </a:rPr>
              </a:br>
              <a:r>
                <a:rPr lang="en-US" b="0" i="0" dirty="0">
                  <a:solidFill>
                    <a:srgbClr val="383A42"/>
                  </a:solidFill>
                  <a:effectLst/>
                  <a:latin typeface="ui-monospace"/>
                </a:rPr>
                <a:t>	</a:t>
              </a:r>
              <a:r>
                <a:rPr lang="en-US" b="0" i="0" dirty="0">
                  <a:solidFill>
                    <a:srgbClr val="A626A4"/>
                  </a:solidFill>
                  <a:effectLst/>
                  <a:latin typeface="ui-monospace"/>
                </a:rPr>
                <a:t>FROM</a:t>
              </a:r>
              <a:r>
                <a:rPr lang="en-US" b="0" i="0" dirty="0">
                  <a:solidFill>
                    <a:srgbClr val="383A42"/>
                  </a:solidFill>
                  <a:effectLst/>
                  <a:latin typeface="ui-monospace"/>
                </a:rPr>
                <a:t> edges </a:t>
              </a:r>
              <a:br>
                <a:rPr lang="en-US" b="0" i="0" dirty="0">
                  <a:effectLst/>
                  <a:latin typeface="ui-monospace"/>
                </a:rPr>
              </a:br>
              <a:r>
                <a:rPr lang="en-US" b="0" i="0" dirty="0">
                  <a:solidFill>
                    <a:srgbClr val="383A42"/>
                  </a:solidFill>
                  <a:effectLst/>
                  <a:latin typeface="ui-monospace"/>
                </a:rPr>
                <a:t>	</a:t>
              </a:r>
              <a:r>
                <a:rPr lang="en-US" b="0" i="0" dirty="0">
                  <a:solidFill>
                    <a:srgbClr val="A626A4"/>
                  </a:solidFill>
                  <a:effectLst/>
                  <a:latin typeface="ui-monospace"/>
                </a:rPr>
                <a:t>UNION</a:t>
              </a:r>
              <a:r>
                <a:rPr lang="en-US" b="0" i="0" dirty="0">
                  <a:solidFill>
                    <a:srgbClr val="383A42"/>
                  </a:solidFill>
                  <a:effectLst/>
                  <a:latin typeface="ui-monospace"/>
                </a:rPr>
                <a:t> </a:t>
              </a:r>
              <a:br>
                <a:rPr lang="en-US" b="0" i="0" dirty="0">
                  <a:effectLst/>
                  <a:latin typeface="ui-monospace"/>
                </a:rPr>
              </a:br>
              <a:r>
                <a:rPr lang="en-US" b="0" i="1" dirty="0">
                  <a:solidFill>
                    <a:srgbClr val="A0A1A7"/>
                  </a:solidFill>
                  <a:effectLst/>
                  <a:latin typeface="ui-monospace"/>
                </a:rPr>
                <a:t>-- Recursive case: find new edges by joining with previous results</a:t>
              </a:r>
              <a:r>
                <a:rPr lang="en-US" b="0" i="0" dirty="0">
                  <a:solidFill>
                    <a:srgbClr val="383A42"/>
                  </a:solidFill>
                  <a:effectLst/>
                  <a:latin typeface="ui-monospace"/>
                </a:rPr>
                <a:t> </a:t>
              </a:r>
              <a:br>
                <a:rPr lang="en-US" b="0" i="0" dirty="0">
                  <a:effectLst/>
                  <a:latin typeface="ui-monospace"/>
                </a:rPr>
              </a:br>
              <a:r>
                <a:rPr lang="en-US" b="0" i="0" dirty="0">
                  <a:solidFill>
                    <a:srgbClr val="383A42"/>
                  </a:solidFill>
                  <a:effectLst/>
                  <a:latin typeface="ui-monospace"/>
                </a:rPr>
                <a:t>	</a:t>
              </a:r>
              <a:r>
                <a:rPr lang="en-US" b="0" i="0" dirty="0">
                  <a:solidFill>
                    <a:srgbClr val="A626A4"/>
                  </a:solidFill>
                  <a:effectLst/>
                  <a:latin typeface="ui-monospace"/>
                </a:rPr>
                <a:t>SELECT</a:t>
              </a:r>
              <a:r>
                <a:rPr lang="en-US" b="0" i="0" dirty="0">
                  <a:solidFill>
                    <a:srgbClr val="383A42"/>
                  </a:solidFill>
                  <a:effectLst/>
                  <a:latin typeface="ui-monospace"/>
                </a:rPr>
                <a:t> </a:t>
              </a:r>
              <a:r>
                <a:rPr lang="en-US" b="0" i="0" dirty="0" err="1">
                  <a:solidFill>
                    <a:srgbClr val="383A42"/>
                  </a:solidFill>
                  <a:effectLst/>
                  <a:latin typeface="ui-monospace"/>
                </a:rPr>
                <a:t>tc.source</a:t>
              </a:r>
              <a:r>
                <a:rPr lang="en-US" b="0" i="0" dirty="0">
                  <a:solidFill>
                    <a:srgbClr val="383A42"/>
                  </a:solidFill>
                  <a:effectLst/>
                  <a:latin typeface="ui-monospace"/>
                </a:rPr>
                <a:t>, </a:t>
              </a:r>
              <a:r>
                <a:rPr lang="en-US" b="0" i="0" dirty="0" err="1">
                  <a:solidFill>
                    <a:srgbClr val="383A42"/>
                  </a:solidFill>
                  <a:effectLst/>
                  <a:latin typeface="ui-monospace"/>
                </a:rPr>
                <a:t>e.target</a:t>
              </a:r>
              <a:r>
                <a:rPr lang="en-US" b="0" i="0" dirty="0">
                  <a:solidFill>
                    <a:srgbClr val="383A42"/>
                  </a:solidFill>
                  <a:effectLst/>
                  <a:latin typeface="ui-monospace"/>
                </a:rPr>
                <a:t> </a:t>
              </a:r>
              <a:br>
                <a:rPr lang="en-US" b="0" i="0" dirty="0">
                  <a:effectLst/>
                  <a:latin typeface="ui-monospace"/>
                </a:rPr>
              </a:br>
              <a:r>
                <a:rPr lang="en-US" b="0" i="0" dirty="0">
                  <a:solidFill>
                    <a:srgbClr val="383A42"/>
                  </a:solidFill>
                  <a:effectLst/>
                  <a:latin typeface="ui-monospace"/>
                </a:rPr>
                <a:t>	</a:t>
              </a:r>
              <a:r>
                <a:rPr lang="en-US" b="0" i="0" dirty="0">
                  <a:solidFill>
                    <a:srgbClr val="A626A4"/>
                  </a:solidFill>
                  <a:effectLst/>
                  <a:latin typeface="ui-monospace"/>
                </a:rPr>
                <a:t>FROM</a:t>
              </a:r>
              <a:r>
                <a:rPr lang="en-US" b="0" i="0" dirty="0">
                  <a:solidFill>
                    <a:srgbClr val="383A42"/>
                  </a:solidFill>
                  <a:effectLst/>
                  <a:latin typeface="ui-monospace"/>
                </a:rPr>
                <a:t> </a:t>
              </a:r>
              <a:r>
                <a:rPr lang="en-US" b="0" i="0" dirty="0" err="1">
                  <a:solidFill>
                    <a:srgbClr val="383A42"/>
                  </a:solidFill>
                  <a:effectLst/>
                  <a:latin typeface="ui-monospace"/>
                </a:rPr>
                <a:t>TransitiveClosure</a:t>
              </a:r>
              <a:r>
                <a:rPr lang="en-US" b="0" i="0" dirty="0">
                  <a:solidFill>
                    <a:srgbClr val="383A42"/>
                  </a:solidFill>
                  <a:effectLst/>
                  <a:latin typeface="ui-monospace"/>
                </a:rPr>
                <a:t> </a:t>
              </a:r>
              <a:r>
                <a:rPr lang="en-US" b="0" i="0" dirty="0" err="1">
                  <a:solidFill>
                    <a:srgbClr val="383A42"/>
                  </a:solidFill>
                  <a:effectLst/>
                  <a:latin typeface="ui-monospace"/>
                </a:rPr>
                <a:t>tc</a:t>
              </a:r>
              <a:r>
                <a:rPr lang="en-US" b="0" i="0" dirty="0">
                  <a:solidFill>
                    <a:srgbClr val="383A42"/>
                  </a:solidFill>
                  <a:effectLst/>
                  <a:latin typeface="ui-monospace"/>
                </a:rPr>
                <a:t> </a:t>
              </a:r>
              <a:br>
                <a:rPr lang="en-US" b="0" i="0" dirty="0">
                  <a:effectLst/>
                  <a:latin typeface="ui-monospace"/>
                </a:rPr>
              </a:br>
              <a:r>
                <a:rPr lang="en-US" b="0" i="0" dirty="0">
                  <a:solidFill>
                    <a:srgbClr val="383A42"/>
                  </a:solidFill>
                  <a:effectLst/>
                  <a:latin typeface="ui-monospace"/>
                </a:rPr>
                <a:t>	</a:t>
              </a:r>
              <a:r>
                <a:rPr lang="en-US" b="0" i="0" dirty="0">
                  <a:solidFill>
                    <a:srgbClr val="A626A4"/>
                  </a:solidFill>
                  <a:effectLst/>
                  <a:latin typeface="ui-monospace"/>
                </a:rPr>
                <a:t>JOIN</a:t>
              </a:r>
              <a:r>
                <a:rPr lang="en-US" b="0" i="0" dirty="0">
                  <a:solidFill>
                    <a:srgbClr val="383A42"/>
                  </a:solidFill>
                  <a:effectLst/>
                  <a:latin typeface="ui-monospace"/>
                </a:rPr>
                <a:t> edges e </a:t>
              </a:r>
              <a:r>
                <a:rPr lang="en-US" b="0" i="0" dirty="0">
                  <a:solidFill>
                    <a:srgbClr val="A626A4"/>
                  </a:solidFill>
                  <a:effectLst/>
                  <a:latin typeface="ui-monospace"/>
                </a:rPr>
                <a:t>ON</a:t>
              </a:r>
              <a:r>
                <a:rPr lang="en-US" b="0" i="0" dirty="0">
                  <a:solidFill>
                    <a:srgbClr val="383A42"/>
                  </a:solidFill>
                  <a:effectLst/>
                  <a:latin typeface="ui-monospace"/>
                </a:rPr>
                <a:t> </a:t>
              </a:r>
              <a:r>
                <a:rPr lang="en-US" b="0" i="0" dirty="0" err="1">
                  <a:solidFill>
                    <a:srgbClr val="383A42"/>
                  </a:solidFill>
                  <a:effectLst/>
                  <a:latin typeface="ui-monospace"/>
                </a:rPr>
                <a:t>tc.target</a:t>
              </a:r>
              <a:r>
                <a:rPr lang="en-US" b="0" i="0" dirty="0">
                  <a:solidFill>
                    <a:srgbClr val="383A42"/>
                  </a:solidFill>
                  <a:effectLst/>
                  <a:latin typeface="ui-monospace"/>
                </a:rPr>
                <a:t> = </a:t>
              </a:r>
              <a:r>
                <a:rPr lang="en-US" b="0" i="0" dirty="0" err="1">
                  <a:solidFill>
                    <a:srgbClr val="383A42"/>
                  </a:solidFill>
                  <a:effectLst/>
                  <a:latin typeface="ui-monospace"/>
                </a:rPr>
                <a:t>e.source</a:t>
              </a:r>
              <a:r>
                <a:rPr lang="en-US" b="0" i="0" dirty="0">
                  <a:solidFill>
                    <a:srgbClr val="383A42"/>
                  </a:solidFill>
                  <a:effectLst/>
                  <a:latin typeface="ui-monospace"/>
                </a:rPr>
                <a:t> </a:t>
              </a:r>
              <a:br>
                <a:rPr lang="en-US" b="0" i="0" dirty="0">
                  <a:effectLst/>
                  <a:latin typeface="ui-monospace"/>
                </a:rPr>
              </a:br>
              <a:r>
                <a:rPr lang="en-US" b="0" i="0" dirty="0">
                  <a:solidFill>
                    <a:srgbClr val="383A42"/>
                  </a:solidFill>
                  <a:effectLst/>
                  <a:latin typeface="ui-monospace"/>
                </a:rPr>
                <a:t>) </a:t>
              </a:r>
            </a:p>
            <a:p>
              <a:r>
                <a:rPr lang="en-US" b="0" i="0" dirty="0">
                  <a:solidFill>
                    <a:srgbClr val="A626A4"/>
                  </a:solidFill>
                  <a:effectLst/>
                  <a:latin typeface="ui-monospace"/>
                </a:rPr>
                <a:t>SELECT</a:t>
              </a:r>
              <a:r>
                <a:rPr lang="en-US" b="0" i="0" dirty="0">
                  <a:solidFill>
                    <a:srgbClr val="383A42"/>
                  </a:solidFill>
                  <a:effectLst/>
                  <a:latin typeface="ui-monospace"/>
                </a:rPr>
                <a:t> </a:t>
              </a:r>
              <a:r>
                <a:rPr lang="en-US" b="0" i="0" dirty="0">
                  <a:solidFill>
                    <a:srgbClr val="A626A4"/>
                  </a:solidFill>
                  <a:effectLst/>
                  <a:latin typeface="ui-monospace"/>
                </a:rPr>
                <a:t>DISTINCT</a:t>
              </a:r>
              <a:r>
                <a:rPr lang="en-US" b="0" i="0" dirty="0">
                  <a:solidFill>
                    <a:srgbClr val="383A42"/>
                  </a:solidFill>
                  <a:effectLst/>
                  <a:latin typeface="ui-monospace"/>
                </a:rPr>
                <a:t> source, target </a:t>
              </a:r>
              <a:r>
                <a:rPr lang="en-US" b="0" i="0" dirty="0">
                  <a:solidFill>
                    <a:srgbClr val="A626A4"/>
                  </a:solidFill>
                  <a:effectLst/>
                  <a:latin typeface="ui-monospace"/>
                </a:rPr>
                <a:t>FROM</a:t>
              </a:r>
              <a:r>
                <a:rPr lang="en-US" b="0" i="0" dirty="0">
                  <a:solidFill>
                    <a:srgbClr val="383A42"/>
                  </a:solidFill>
                  <a:effectLst/>
                  <a:latin typeface="ui-monospace"/>
                </a:rPr>
                <a:t> </a:t>
              </a:r>
              <a:r>
                <a:rPr lang="en-US" b="0" i="0" dirty="0" err="1">
                  <a:solidFill>
                    <a:srgbClr val="383A42"/>
                  </a:solidFill>
                  <a:effectLst/>
                  <a:latin typeface="ui-monospace"/>
                </a:rPr>
                <a:t>TransitiveClosure</a:t>
              </a:r>
              <a:r>
                <a:rPr lang="en-US" b="0" i="0" dirty="0">
                  <a:solidFill>
                    <a:srgbClr val="383A42"/>
                  </a:solidFill>
                  <a:effectLst/>
                  <a:latin typeface="ui-monospace"/>
                </a:rPr>
                <a:t>;</a:t>
              </a:r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ECB7EE8-2F72-655C-B3BB-55E427B0465B}"/>
                </a:ext>
              </a:extLst>
            </p:cNvPr>
            <p:cNvSpPr txBox="1"/>
            <p:nvPr/>
          </p:nvSpPr>
          <p:spPr>
            <a:xfrm>
              <a:off x="1511620" y="1567195"/>
              <a:ext cx="45705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Transitive Closure using Recursive SQL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579ECE2-55B3-0E6E-5990-FAD6A05E211C}"/>
              </a:ext>
            </a:extLst>
          </p:cNvPr>
          <p:cNvSpPr txBox="1"/>
          <p:nvPr/>
        </p:nvSpPr>
        <p:spPr>
          <a:xfrm>
            <a:off x="7407479" y="2893818"/>
            <a:ext cx="3775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Transitive Closure using </a:t>
            </a:r>
            <a:r>
              <a:rPr lang="en-US" b="1" dirty="0" err="1"/>
              <a:t>Datalog</a:t>
            </a:r>
            <a:endParaRPr lang="en-US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6F8DCD2-3E89-FCB2-793F-FCAFADD7AED3}"/>
              </a:ext>
            </a:extLst>
          </p:cNvPr>
          <p:cNvSpPr/>
          <p:nvPr/>
        </p:nvSpPr>
        <p:spPr>
          <a:xfrm>
            <a:off x="2773505" y="3367297"/>
            <a:ext cx="6978804" cy="9850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/>
              <a:t>Datalog</a:t>
            </a:r>
            <a:r>
              <a:rPr lang="en-US" dirty="0"/>
              <a:t> simplifies recursive queries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8799DE0-813B-A2BE-35E8-8F34D46D0877}"/>
              </a:ext>
            </a:extLst>
          </p:cNvPr>
          <p:cNvGrpSpPr/>
          <p:nvPr/>
        </p:nvGrpSpPr>
        <p:grpSpPr>
          <a:xfrm>
            <a:off x="2774298" y="1206842"/>
            <a:ext cx="2418081" cy="1560199"/>
            <a:chOff x="280706" y="1544951"/>
            <a:chExt cx="4845378" cy="2901885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75BFFBB8-38D0-86AB-92DD-C1827643FB6D}"/>
                </a:ext>
              </a:extLst>
            </p:cNvPr>
            <p:cNvGrpSpPr/>
            <p:nvPr/>
          </p:nvGrpSpPr>
          <p:grpSpPr>
            <a:xfrm>
              <a:off x="280706" y="1544951"/>
              <a:ext cx="4845378" cy="2901885"/>
              <a:chOff x="280706" y="1544951"/>
              <a:chExt cx="4845378" cy="2901885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102CE321-048D-01CF-39F5-DDAE677999D9}"/>
                  </a:ext>
                </a:extLst>
              </p:cNvPr>
              <p:cNvSpPr/>
              <p:nvPr/>
            </p:nvSpPr>
            <p:spPr>
              <a:xfrm>
                <a:off x="280706" y="2838049"/>
                <a:ext cx="478204" cy="42945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0C938AD8-395E-DD47-85FE-D3B4F964D9F0}"/>
                  </a:ext>
                </a:extLst>
              </p:cNvPr>
              <p:cNvSpPr/>
              <p:nvPr/>
            </p:nvSpPr>
            <p:spPr>
              <a:xfrm>
                <a:off x="1444379" y="1544951"/>
                <a:ext cx="478204" cy="42945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17CF7CD9-013B-30EB-192F-A5F0916F9461}"/>
                  </a:ext>
                </a:extLst>
              </p:cNvPr>
              <p:cNvSpPr/>
              <p:nvPr/>
            </p:nvSpPr>
            <p:spPr>
              <a:xfrm>
                <a:off x="1444379" y="4017383"/>
                <a:ext cx="478204" cy="42945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A54D1FCC-6050-A229-3ECC-E4448EE9A1AF}"/>
                  </a:ext>
                </a:extLst>
              </p:cNvPr>
              <p:cNvSpPr/>
              <p:nvPr/>
            </p:nvSpPr>
            <p:spPr>
              <a:xfrm>
                <a:off x="2775178" y="2838049"/>
                <a:ext cx="478204" cy="42945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1EC1266-81B2-9B00-9A58-5E0CE7A02B9F}"/>
                  </a:ext>
                </a:extLst>
              </p:cNvPr>
              <p:cNvSpPr/>
              <p:nvPr/>
            </p:nvSpPr>
            <p:spPr>
              <a:xfrm>
                <a:off x="4647880" y="2838049"/>
                <a:ext cx="478204" cy="42945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4</a:t>
                </a:r>
              </a:p>
            </p:txBody>
          </p: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53E14B9A-CDAF-40A1-0AC7-F06FD92CA4E3}"/>
                  </a:ext>
                </a:extLst>
              </p:cNvPr>
              <p:cNvCxnSpPr/>
              <p:nvPr/>
            </p:nvCxnSpPr>
            <p:spPr>
              <a:xfrm flipV="1">
                <a:off x="688879" y="1911511"/>
                <a:ext cx="825532" cy="98942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4E0A1DF6-5000-E60F-8050-89101F0A17F3}"/>
                  </a:ext>
                </a:extLst>
              </p:cNvPr>
              <p:cNvCxnSpPr/>
              <p:nvPr/>
            </p:nvCxnSpPr>
            <p:spPr>
              <a:xfrm>
                <a:off x="688879" y="3204609"/>
                <a:ext cx="825532" cy="87566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71084424-5AA0-5BE5-502A-C18943FDF897}"/>
                  </a:ext>
                </a:extLst>
              </p:cNvPr>
              <p:cNvCxnSpPr/>
              <p:nvPr/>
            </p:nvCxnSpPr>
            <p:spPr>
              <a:xfrm>
                <a:off x="1852551" y="1911511"/>
                <a:ext cx="992658" cy="98942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B1B9DC88-DFCF-3399-E575-25687DCD787D}"/>
                  </a:ext>
                </a:extLst>
              </p:cNvPr>
              <p:cNvCxnSpPr/>
              <p:nvPr/>
            </p:nvCxnSpPr>
            <p:spPr>
              <a:xfrm flipV="1">
                <a:off x="1852551" y="3204609"/>
                <a:ext cx="992658" cy="87566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3DEB801C-4A06-600C-F059-6860D5216D53}"/>
                  </a:ext>
                </a:extLst>
              </p:cNvPr>
              <p:cNvCxnSpPr/>
              <p:nvPr/>
            </p:nvCxnSpPr>
            <p:spPr>
              <a:xfrm>
                <a:off x="3253382" y="3052775"/>
                <a:ext cx="139449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5A0C56B-D2B2-FE52-1571-160838DF9AA5}"/>
                </a:ext>
              </a:extLst>
            </p:cNvPr>
            <p:cNvSpPr/>
            <p:nvPr/>
          </p:nvSpPr>
          <p:spPr>
            <a:xfrm>
              <a:off x="2433009" y="1722559"/>
              <a:ext cx="509977" cy="487578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r>
                <a:rPr lang="en-US" b="1" kern="0">
                  <a:latin typeface="Roboto Mono"/>
                  <a:ea typeface="Roboto Mono"/>
                  <a:cs typeface="Roboto Mono"/>
                  <a:sym typeface="Roboto Mono"/>
                </a:rPr>
                <a:t>G</a:t>
              </a:r>
              <a:endParaRPr lang="en-US" b="1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2A3AFF1-C76E-A99F-0D2D-D81C458AAB94}"/>
              </a:ext>
            </a:extLst>
          </p:cNvPr>
          <p:cNvGrpSpPr/>
          <p:nvPr/>
        </p:nvGrpSpPr>
        <p:grpSpPr>
          <a:xfrm>
            <a:off x="6262907" y="828076"/>
            <a:ext cx="2052779" cy="1916717"/>
            <a:chOff x="9199188" y="1149181"/>
            <a:chExt cx="4845378" cy="3652355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A3000FC-164B-C46E-FAEB-784CFED35F48}"/>
                </a:ext>
              </a:extLst>
            </p:cNvPr>
            <p:cNvSpPr/>
            <p:nvPr/>
          </p:nvSpPr>
          <p:spPr>
            <a:xfrm>
              <a:off x="9199188" y="3192749"/>
              <a:ext cx="478204" cy="42945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03D3163-4621-B86E-DEE0-C48654A98550}"/>
                </a:ext>
              </a:extLst>
            </p:cNvPr>
            <p:cNvSpPr/>
            <p:nvPr/>
          </p:nvSpPr>
          <p:spPr>
            <a:xfrm>
              <a:off x="10362861" y="1899651"/>
              <a:ext cx="478204" cy="42945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884F0CBE-F482-E33F-143E-7C4E4DAA2DD8}"/>
                </a:ext>
              </a:extLst>
            </p:cNvPr>
            <p:cNvSpPr/>
            <p:nvPr/>
          </p:nvSpPr>
          <p:spPr>
            <a:xfrm>
              <a:off x="10362861" y="4372083"/>
              <a:ext cx="478204" cy="42945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66AF214-FBA1-2832-6E48-0D8A6176957E}"/>
                </a:ext>
              </a:extLst>
            </p:cNvPr>
            <p:cNvSpPr/>
            <p:nvPr/>
          </p:nvSpPr>
          <p:spPr>
            <a:xfrm>
              <a:off x="11693660" y="3192749"/>
              <a:ext cx="478204" cy="42945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E892FCD-7333-FBAC-9BE9-769FBBF5A9AF}"/>
                </a:ext>
              </a:extLst>
            </p:cNvPr>
            <p:cNvSpPr/>
            <p:nvPr/>
          </p:nvSpPr>
          <p:spPr>
            <a:xfrm>
              <a:off x="13566362" y="3192749"/>
              <a:ext cx="478204" cy="42945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7024001-1A95-D6B9-C9B3-63AA599D87E1}"/>
                </a:ext>
              </a:extLst>
            </p:cNvPr>
            <p:cNvCxnSpPr>
              <a:stCxn id="73" idx="7"/>
              <a:endCxn id="74" idx="3"/>
            </p:cNvCxnSpPr>
            <p:nvPr/>
          </p:nvCxnSpPr>
          <p:spPr>
            <a:xfrm flipV="1">
              <a:off x="9607361" y="2266211"/>
              <a:ext cx="825532" cy="98942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444A79C4-7188-DA06-9299-09DC21AFB475}"/>
                </a:ext>
              </a:extLst>
            </p:cNvPr>
            <p:cNvCxnSpPr>
              <a:stCxn id="73" idx="5"/>
            </p:cNvCxnSpPr>
            <p:nvPr/>
          </p:nvCxnSpPr>
          <p:spPr>
            <a:xfrm>
              <a:off x="9607361" y="3559309"/>
              <a:ext cx="825532" cy="8756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4C143EDD-E3ED-4E19-3839-1B7F4457D74F}"/>
                </a:ext>
              </a:extLst>
            </p:cNvPr>
            <p:cNvCxnSpPr>
              <a:stCxn id="74" idx="5"/>
            </p:cNvCxnSpPr>
            <p:nvPr/>
          </p:nvCxnSpPr>
          <p:spPr>
            <a:xfrm>
              <a:off x="10771033" y="2266211"/>
              <a:ext cx="992658" cy="98942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3979E273-1BED-6274-3A81-0EF43467EF87}"/>
                </a:ext>
              </a:extLst>
            </p:cNvPr>
            <p:cNvCxnSpPr/>
            <p:nvPr/>
          </p:nvCxnSpPr>
          <p:spPr>
            <a:xfrm flipV="1">
              <a:off x="10771033" y="3559309"/>
              <a:ext cx="992658" cy="8756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BC081D3A-F6AE-CA64-779B-93AA23672706}"/>
                </a:ext>
              </a:extLst>
            </p:cNvPr>
            <p:cNvCxnSpPr/>
            <p:nvPr/>
          </p:nvCxnSpPr>
          <p:spPr>
            <a:xfrm>
              <a:off x="12171864" y="3407475"/>
              <a:ext cx="13944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9B1226C0-B40A-3E28-9CC4-A9EE1509B7FC}"/>
                </a:ext>
              </a:extLst>
            </p:cNvPr>
            <p:cNvCxnSpPr>
              <a:stCxn id="73" idx="6"/>
            </p:cNvCxnSpPr>
            <p:nvPr/>
          </p:nvCxnSpPr>
          <p:spPr>
            <a:xfrm>
              <a:off x="9677392" y="3407476"/>
              <a:ext cx="201626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lg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FCFB9EFC-DD93-62E7-90DC-85D2CE468D18}"/>
                </a:ext>
              </a:extLst>
            </p:cNvPr>
            <p:cNvCxnSpPr>
              <a:stCxn id="74" idx="6"/>
            </p:cNvCxnSpPr>
            <p:nvPr/>
          </p:nvCxnSpPr>
          <p:spPr>
            <a:xfrm>
              <a:off x="10841065" y="2114378"/>
              <a:ext cx="2795328" cy="114126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lg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F4FB2334-7907-F2A5-B53F-72ABB25CA99D}"/>
                </a:ext>
              </a:extLst>
            </p:cNvPr>
            <p:cNvCxnSpPr/>
            <p:nvPr/>
          </p:nvCxnSpPr>
          <p:spPr>
            <a:xfrm flipV="1">
              <a:off x="10841065" y="3559310"/>
              <a:ext cx="2795328" cy="102750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lg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reeform 51">
              <a:extLst>
                <a:ext uri="{FF2B5EF4-FFF2-40B4-BE49-F238E27FC236}">
                  <a16:creationId xmlns:a16="http://schemas.microsoft.com/office/drawing/2014/main" id="{8BC2412C-33F5-DEAE-FA9D-24B6010DB194}"/>
                </a:ext>
              </a:extLst>
            </p:cNvPr>
            <p:cNvSpPr/>
            <p:nvPr/>
          </p:nvSpPr>
          <p:spPr>
            <a:xfrm>
              <a:off x="9438579" y="1149181"/>
              <a:ext cx="4353997" cy="2030475"/>
            </a:xfrm>
            <a:custGeom>
              <a:avLst/>
              <a:gdLst>
                <a:gd name="connsiteX0" fmla="*/ 0 w 4353997"/>
                <a:gd name="connsiteY0" fmla="*/ 2024420 h 2030475"/>
                <a:gd name="connsiteX1" fmla="*/ 690341 w 4353997"/>
                <a:gd name="connsiteY1" fmla="*/ 171397 h 2030475"/>
                <a:gd name="connsiteX2" fmla="*/ 3494098 w 4353997"/>
                <a:gd name="connsiteY2" fmla="*/ 292510 h 2030475"/>
                <a:gd name="connsiteX3" fmla="*/ 4353997 w 4353997"/>
                <a:gd name="connsiteY3" fmla="*/ 2030475 h 2030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53997" h="2030475">
                  <a:moveTo>
                    <a:pt x="0" y="2024420"/>
                  </a:moveTo>
                  <a:cubicBezTo>
                    <a:pt x="53995" y="1242234"/>
                    <a:pt x="107991" y="460049"/>
                    <a:pt x="690341" y="171397"/>
                  </a:cubicBezTo>
                  <a:cubicBezTo>
                    <a:pt x="1272691" y="-117255"/>
                    <a:pt x="2883489" y="-17336"/>
                    <a:pt x="3494098" y="292510"/>
                  </a:cubicBezTo>
                  <a:cubicBezTo>
                    <a:pt x="4104707" y="602356"/>
                    <a:pt x="4229352" y="1316415"/>
                    <a:pt x="4353997" y="2030475"/>
                  </a:cubicBezTo>
                </a:path>
              </a:pathLst>
            </a:custGeom>
            <a:ln w="28575">
              <a:solidFill>
                <a:schemeClr val="tx1"/>
              </a:solidFill>
              <a:prstDash val="lg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DF43E2A-3C3C-515B-CFB7-5DFD38B1F632}"/>
                </a:ext>
              </a:extLst>
            </p:cNvPr>
            <p:cNvSpPr/>
            <p:nvPr/>
          </p:nvSpPr>
          <p:spPr>
            <a:xfrm>
              <a:off x="12283243" y="2055917"/>
              <a:ext cx="608306" cy="546374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r>
                <a:rPr lang="en-US" b="1" kern="0">
                  <a:latin typeface="Roboto Mono"/>
                  <a:ea typeface="Roboto Mono"/>
                  <a:cs typeface="Roboto Mono"/>
                  <a:sym typeface="Roboto Mono"/>
                </a:rPr>
                <a:t>T</a:t>
              </a:r>
              <a:endParaRPr lang="en-US" b="1"/>
            </a:p>
          </p:txBody>
        </p:sp>
      </p:grp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19AF1968-D513-F2F2-8945-2E156DAB49BC}"/>
              </a:ext>
            </a:extLst>
          </p:cNvPr>
          <p:cNvSpPr/>
          <p:nvPr/>
        </p:nvSpPr>
        <p:spPr>
          <a:xfrm>
            <a:off x="5454288" y="1900519"/>
            <a:ext cx="613180" cy="20924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Alternate Process 2">
            <a:extLst>
              <a:ext uri="{FF2B5EF4-FFF2-40B4-BE49-F238E27FC236}">
                <a16:creationId xmlns:a16="http://schemas.microsoft.com/office/drawing/2014/main" id="{A07101C4-2468-9E29-1012-5D761ED13718}"/>
              </a:ext>
            </a:extLst>
          </p:cNvPr>
          <p:cNvSpPr/>
          <p:nvPr/>
        </p:nvSpPr>
        <p:spPr>
          <a:xfrm>
            <a:off x="8411525" y="2125891"/>
            <a:ext cx="2698436" cy="455265"/>
          </a:xfrm>
          <a:prstGeom prst="flowChartAlternate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Paths can be discovered multiple times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325A12BD-43FC-FDE1-0399-2EE62CD63D4A}"/>
              </a:ext>
            </a:extLst>
          </p:cNvPr>
          <p:cNvSpPr/>
          <p:nvPr/>
        </p:nvSpPr>
        <p:spPr>
          <a:xfrm>
            <a:off x="4017854" y="2274160"/>
            <a:ext cx="2485477" cy="384712"/>
          </a:xfrm>
          <a:prstGeom prst="flowChartAlternate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Finds all reachable paths</a:t>
            </a:r>
          </a:p>
        </p:txBody>
      </p:sp>
    </p:spTree>
    <p:extLst>
      <p:ext uri="{BB962C8B-B14F-4D97-AF65-F5344CB8AC3E}">
        <p14:creationId xmlns:p14="http://schemas.microsoft.com/office/powerpoint/2010/main" val="126861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 animBg="1"/>
      <p:bldP spid="76" grpId="0" animBg="1"/>
      <p:bldP spid="3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8223CF-879B-ACDF-9D0C-66964AB3EB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DA2DB-E248-AE37-79DC-FF5434C8E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207" y="427475"/>
            <a:ext cx="11039944" cy="811005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3000" dirty="0" err="1">
                <a:solidFill>
                  <a:srgbClr val="C00000"/>
                </a:solidFill>
                <a:latin typeface="Arial"/>
                <a:cs typeface="Arial"/>
              </a:rPr>
              <a:t>Datalog</a:t>
            </a:r>
            <a:r>
              <a:rPr lang="en-US" sz="3000" dirty="0">
                <a:solidFill>
                  <a:srgbClr val="C00000"/>
                </a:solidFill>
                <a:latin typeface="Arial"/>
                <a:cs typeface="Arial"/>
              </a:rPr>
              <a:t> Rules</a:t>
            </a:r>
            <a:r>
              <a:rPr lang="en-US" sz="3000" dirty="0">
                <a:latin typeface="Arial"/>
                <a:cs typeface="Arial"/>
              </a:rPr>
              <a:t> to Iterative Relational Algebra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0930D8-83BF-EF47-567D-53249A4377CA}"/>
              </a:ext>
            </a:extLst>
          </p:cNvPr>
          <p:cNvSpPr txBox="1"/>
          <p:nvPr/>
        </p:nvSpPr>
        <p:spPr>
          <a:xfrm>
            <a:off x="562207" y="6571983"/>
            <a:ext cx="10838996" cy="2462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171450" indent="-171450">
              <a:buFont typeface="Arial"/>
              <a:buChar char="•"/>
            </a:pPr>
            <a:r>
              <a:rPr lang="en-US" sz="1000" err="1"/>
              <a:t>Gilray</a:t>
            </a:r>
            <a:r>
              <a:rPr lang="en-US" sz="1000"/>
              <a:t>, T., &amp; Kumar, S. (2019, December). Distributed relational algebra at scale. In </a:t>
            </a:r>
            <a:r>
              <a:rPr lang="en-US" sz="1000" i="1"/>
              <a:t>2019 IEEE 26th International Conference on High Performance Computing, Data, and Analytics (</a:t>
            </a:r>
            <a:r>
              <a:rPr lang="en-US" sz="1000" i="1" err="1"/>
              <a:t>HiPC</a:t>
            </a:r>
            <a:r>
              <a:rPr lang="en-US" sz="1000" i="1"/>
              <a:t>)</a:t>
            </a:r>
            <a:r>
              <a:rPr lang="en-US" sz="1000"/>
              <a:t> (pp. 12-22). IEEE.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7399090-7E15-FE3B-53B3-347AE66E7D70}"/>
              </a:ext>
            </a:extLst>
          </p:cNvPr>
          <p:cNvGrpSpPr/>
          <p:nvPr/>
        </p:nvGrpSpPr>
        <p:grpSpPr>
          <a:xfrm>
            <a:off x="1676566" y="2066999"/>
            <a:ext cx="3447875" cy="1494969"/>
            <a:chOff x="234892" y="2483141"/>
            <a:chExt cx="3447875" cy="149496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57CD0EE-0544-52C6-4220-8E1EAFDA603E}"/>
                </a:ext>
              </a:extLst>
            </p:cNvPr>
            <p:cNvSpPr txBox="1"/>
            <p:nvPr/>
          </p:nvSpPr>
          <p:spPr>
            <a:xfrm>
              <a:off x="562207" y="3007374"/>
              <a:ext cx="28940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i="0" dirty="0" err="1">
                  <a:solidFill>
                    <a:srgbClr val="383A42"/>
                  </a:solidFill>
                  <a:effectLst/>
                  <a:latin typeface="ui-monospace"/>
                </a:rPr>
                <a:t>tc</a:t>
              </a:r>
              <a:r>
                <a:rPr lang="en-US" b="0" i="0" dirty="0">
                  <a:solidFill>
                    <a:srgbClr val="383A42"/>
                  </a:solidFill>
                  <a:effectLst/>
                  <a:latin typeface="ui-monospace"/>
                </a:rPr>
                <a:t>(X, Y) :- edges(X, Y). </a:t>
              </a:r>
            </a:p>
            <a:p>
              <a:r>
                <a:rPr lang="en-US" b="0" i="0" dirty="0" err="1">
                  <a:solidFill>
                    <a:srgbClr val="383A42"/>
                  </a:solidFill>
                  <a:effectLst/>
                  <a:latin typeface="ui-monospace"/>
                </a:rPr>
                <a:t>tc</a:t>
              </a:r>
              <a:r>
                <a:rPr lang="en-US" b="0" i="0" dirty="0">
                  <a:solidFill>
                    <a:srgbClr val="383A42"/>
                  </a:solidFill>
                  <a:effectLst/>
                  <a:latin typeface="ui-monospace"/>
                </a:rPr>
                <a:t>(X, Z) :- </a:t>
              </a:r>
              <a:r>
                <a:rPr lang="en-US" b="0" i="0" dirty="0" err="1">
                  <a:solidFill>
                    <a:srgbClr val="383A42"/>
                  </a:solidFill>
                  <a:effectLst/>
                  <a:latin typeface="ui-monospace"/>
                </a:rPr>
                <a:t>tc</a:t>
              </a:r>
              <a:r>
                <a:rPr lang="en-US" b="0" i="0" dirty="0">
                  <a:solidFill>
                    <a:srgbClr val="383A42"/>
                  </a:solidFill>
                  <a:effectLst/>
                  <a:latin typeface="ui-monospace"/>
                </a:rPr>
                <a:t>(X, Y), edges(Y, Z).</a:t>
              </a:r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7F797DF-EAF7-8F31-224E-36404D5AE735}"/>
                </a:ext>
              </a:extLst>
            </p:cNvPr>
            <p:cNvSpPr txBox="1"/>
            <p:nvPr/>
          </p:nvSpPr>
          <p:spPr>
            <a:xfrm>
              <a:off x="234892" y="2651194"/>
              <a:ext cx="3447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/>
                <a:t>Datalog</a:t>
              </a:r>
              <a:r>
                <a:rPr lang="en-US" b="1" dirty="0"/>
                <a:t> Rules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E528C4E-B148-A1BB-AC2A-C0EF68D0D075}"/>
                </a:ext>
              </a:extLst>
            </p:cNvPr>
            <p:cNvSpPr/>
            <p:nvPr/>
          </p:nvSpPr>
          <p:spPr>
            <a:xfrm>
              <a:off x="234892" y="2483141"/>
              <a:ext cx="3447875" cy="1494969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350B3074-A298-2480-1978-7AA46B099F26}"/>
              </a:ext>
            </a:extLst>
          </p:cNvPr>
          <p:cNvSpPr/>
          <p:nvPr/>
        </p:nvSpPr>
        <p:spPr>
          <a:xfrm>
            <a:off x="5258665" y="2687623"/>
            <a:ext cx="696286" cy="2537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5D5D722-A2B4-CAD4-1A37-544149CD6A4F}"/>
              </a:ext>
            </a:extLst>
          </p:cNvPr>
          <p:cNvGrpSpPr/>
          <p:nvPr/>
        </p:nvGrpSpPr>
        <p:grpSpPr>
          <a:xfrm>
            <a:off x="6090265" y="2066999"/>
            <a:ext cx="2943578" cy="1494969"/>
            <a:chOff x="234892" y="2483141"/>
            <a:chExt cx="3465772" cy="149496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1163F8C-3A52-5CB8-B02E-8C051C9CFD33}"/>
                </a:ext>
              </a:extLst>
            </p:cNvPr>
            <p:cNvSpPr txBox="1"/>
            <p:nvPr/>
          </p:nvSpPr>
          <p:spPr>
            <a:xfrm>
              <a:off x="252788" y="2907459"/>
              <a:ext cx="34478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Iterative </a:t>
              </a:r>
            </a:p>
            <a:p>
              <a:pPr algn="ctr"/>
              <a:r>
                <a:rPr lang="en-US" b="1" dirty="0"/>
                <a:t>Relational Algebra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8F9FC16-E002-1450-5148-4C534B693FE2}"/>
                </a:ext>
              </a:extLst>
            </p:cNvPr>
            <p:cNvSpPr/>
            <p:nvPr/>
          </p:nvSpPr>
          <p:spPr>
            <a:xfrm>
              <a:off x="234892" y="2483141"/>
              <a:ext cx="3447875" cy="1494969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4CE1BA3-7AAF-CED2-66D1-5B3CD7E8352B}"/>
              </a:ext>
            </a:extLst>
          </p:cNvPr>
          <p:cNvGrpSpPr/>
          <p:nvPr/>
        </p:nvGrpSpPr>
        <p:grpSpPr>
          <a:xfrm>
            <a:off x="3714806" y="4284838"/>
            <a:ext cx="6792447" cy="1455653"/>
            <a:chOff x="2759693" y="4470026"/>
            <a:chExt cx="6792447" cy="1455653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DC91CD4-F7F2-E9E8-9DA3-523B7717E508}"/>
                </a:ext>
              </a:extLst>
            </p:cNvPr>
            <p:cNvGrpSpPr/>
            <p:nvPr/>
          </p:nvGrpSpPr>
          <p:grpSpPr>
            <a:xfrm>
              <a:off x="2759693" y="4470026"/>
              <a:ext cx="6792447" cy="1455653"/>
              <a:chOff x="3757983" y="4335548"/>
              <a:chExt cx="6792447" cy="1455653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76D3EB79-A0F3-05A1-4336-8F4170CC17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228016" y="4335548"/>
                <a:ext cx="5322414" cy="673480"/>
              </a:xfrm>
              <a:prstGeom prst="rect">
                <a:avLst/>
              </a:prstGeom>
            </p:spPr>
          </p:pic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7351D16B-C7B8-DBFB-5DB8-03E24DDEBF53}"/>
                  </a:ext>
                </a:extLst>
              </p:cNvPr>
              <p:cNvCxnSpPr/>
              <p:nvPr/>
            </p:nvCxnSpPr>
            <p:spPr>
              <a:xfrm flipH="1" flipV="1">
                <a:off x="9656351" y="4845855"/>
                <a:ext cx="172121" cy="514609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31C7CDB-F0F3-670E-43BD-B872748B76E1}"/>
                  </a:ext>
                </a:extLst>
              </p:cNvPr>
              <p:cNvCxnSpPr/>
              <p:nvPr/>
            </p:nvCxnSpPr>
            <p:spPr>
              <a:xfrm flipH="1" flipV="1">
                <a:off x="7612830" y="4842990"/>
                <a:ext cx="54578" cy="47049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C5B6FCD3-0192-B5C6-9B0E-FA4A36AF9C32}"/>
                  </a:ext>
                </a:extLst>
              </p:cNvPr>
              <p:cNvCxnSpPr/>
              <p:nvPr/>
            </p:nvCxnSpPr>
            <p:spPr>
              <a:xfrm flipV="1">
                <a:off x="6643913" y="4824628"/>
                <a:ext cx="555422" cy="51382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8B8CE42-2ED8-93F2-1E7B-84429C56F96E}"/>
                  </a:ext>
                </a:extLst>
              </p:cNvPr>
              <p:cNvSpPr/>
              <p:nvPr/>
            </p:nvSpPr>
            <p:spPr>
              <a:xfrm>
                <a:off x="3757983" y="5375172"/>
                <a:ext cx="19287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r>
                  <a:rPr lang="en-US"/>
                  <a:t>Relational algebra: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94C01AB-B993-8AB9-37D7-2CCA386669B6}"/>
                  </a:ext>
                </a:extLst>
              </p:cNvPr>
              <p:cNvSpPr/>
              <p:nvPr/>
            </p:nvSpPr>
            <p:spPr>
              <a:xfrm>
                <a:off x="5715813" y="5343796"/>
                <a:ext cx="4726824" cy="447405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sp>
          <p:nvSpPr>
            <p:cNvPr id="31" name="TextBox 9">
              <a:extLst>
                <a:ext uri="{FF2B5EF4-FFF2-40B4-BE49-F238E27FC236}">
                  <a16:creationId xmlns:a16="http://schemas.microsoft.com/office/drawing/2014/main" id="{D4435FBE-1E71-20D1-2269-7F490EA4E156}"/>
                </a:ext>
              </a:extLst>
            </p:cNvPr>
            <p:cNvSpPr txBox="1"/>
            <p:nvPr/>
          </p:nvSpPr>
          <p:spPr>
            <a:xfrm>
              <a:off x="8546196" y="5521277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r>
                <a:rPr lang="en-US" b="1"/>
                <a:t>Join</a:t>
              </a:r>
            </a:p>
          </p:txBody>
        </p:sp>
        <p:sp>
          <p:nvSpPr>
            <p:cNvPr id="32" name="TextBox 11">
              <a:extLst>
                <a:ext uri="{FF2B5EF4-FFF2-40B4-BE49-F238E27FC236}">
                  <a16:creationId xmlns:a16="http://schemas.microsoft.com/office/drawing/2014/main" id="{1F28A617-16B7-A51A-D471-E67A259AF635}"/>
                </a:ext>
              </a:extLst>
            </p:cNvPr>
            <p:cNvSpPr txBox="1"/>
            <p:nvPr/>
          </p:nvSpPr>
          <p:spPr>
            <a:xfrm>
              <a:off x="6302506" y="5517624"/>
              <a:ext cx="11644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r>
                <a:rPr lang="en-US" b="1"/>
                <a:t>Projection</a:t>
              </a:r>
            </a:p>
          </p:txBody>
        </p:sp>
        <p:sp>
          <p:nvSpPr>
            <p:cNvPr id="33" name="TextBox 14">
              <a:extLst>
                <a:ext uri="{FF2B5EF4-FFF2-40B4-BE49-F238E27FC236}">
                  <a16:creationId xmlns:a16="http://schemas.microsoft.com/office/drawing/2014/main" id="{D1558B70-6ED3-1865-7943-BE4C5E924AE7}"/>
                </a:ext>
              </a:extLst>
            </p:cNvPr>
            <p:cNvSpPr txBox="1"/>
            <p:nvPr/>
          </p:nvSpPr>
          <p:spPr>
            <a:xfrm>
              <a:off x="5189418" y="5522971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r>
                <a:rPr lang="en-US" b="1"/>
                <a:t>Union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516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8529E90-638C-DE7B-AA5F-BF4B01A8E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Proxima Nova Rg"/>
              </a:rPr>
              <a:t>Transitive Closure with </a:t>
            </a:r>
            <a:r>
              <a:rPr lang="en-US" dirty="0" err="1">
                <a:latin typeface="Proxima Nova Rg"/>
              </a:rPr>
              <a:t>Datalog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8EFB38B-F55E-CC1D-AE86-FA2E0651B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F28747-5C30-10C0-A13F-F0D81208FE0D}"/>
              </a:ext>
            </a:extLst>
          </p:cNvPr>
          <p:cNvSpPr/>
          <p:nvPr/>
        </p:nvSpPr>
        <p:spPr>
          <a:xfrm>
            <a:off x="4551550" y="2343162"/>
            <a:ext cx="3821224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en-US" sz="2000" dirty="0" err="1">
                <a:solidFill>
                  <a:srgbClr val="383A42"/>
                </a:solidFill>
                <a:latin typeface="ui-monospace"/>
              </a:rPr>
              <a:t>tc</a:t>
            </a:r>
            <a:r>
              <a:rPr lang="en-US" sz="2000" dirty="0">
                <a:solidFill>
                  <a:srgbClr val="383A42"/>
                </a:solidFill>
                <a:latin typeface="ui-monospace"/>
              </a:rPr>
              <a:t>(X, Y) :- edges(X, Y). </a:t>
            </a:r>
          </a:p>
          <a:p>
            <a:r>
              <a:rPr lang="en-US" sz="2000" dirty="0" err="1">
                <a:solidFill>
                  <a:srgbClr val="383A42"/>
                </a:solidFill>
                <a:latin typeface="ui-monospace"/>
              </a:rPr>
              <a:t>tc</a:t>
            </a:r>
            <a:r>
              <a:rPr lang="en-US" sz="2000" dirty="0">
                <a:solidFill>
                  <a:srgbClr val="383A42"/>
                </a:solidFill>
                <a:latin typeface="ui-monospace"/>
              </a:rPr>
              <a:t>(X, Z) :- </a:t>
            </a:r>
            <a:r>
              <a:rPr lang="en-US" sz="2000" dirty="0" err="1">
                <a:solidFill>
                  <a:srgbClr val="383A42"/>
                </a:solidFill>
                <a:latin typeface="ui-monospace"/>
              </a:rPr>
              <a:t>tc</a:t>
            </a:r>
            <a:r>
              <a:rPr lang="en-US" sz="2000" dirty="0">
                <a:solidFill>
                  <a:srgbClr val="383A42"/>
                </a:solidFill>
                <a:latin typeface="ui-monospace"/>
              </a:rPr>
              <a:t>(X, Y), edges(Y, Z).</a:t>
            </a:r>
            <a:endParaRPr lang="en-US" sz="20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AD0A20F-49DE-D5F4-1309-424F8F4279AF}"/>
              </a:ext>
            </a:extLst>
          </p:cNvPr>
          <p:cNvGrpSpPr/>
          <p:nvPr/>
        </p:nvGrpSpPr>
        <p:grpSpPr>
          <a:xfrm>
            <a:off x="280706" y="1544951"/>
            <a:ext cx="3460347" cy="2198128"/>
            <a:chOff x="280706" y="1544951"/>
            <a:chExt cx="4845378" cy="2901885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CD67111-FBFE-A247-FA79-0D8CFF8A37A5}"/>
                </a:ext>
              </a:extLst>
            </p:cNvPr>
            <p:cNvGrpSpPr/>
            <p:nvPr/>
          </p:nvGrpSpPr>
          <p:grpSpPr>
            <a:xfrm>
              <a:off x="280706" y="1544951"/>
              <a:ext cx="4845378" cy="2901885"/>
              <a:chOff x="280706" y="1544951"/>
              <a:chExt cx="4845378" cy="2901885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223FDC09-601A-85F8-2D62-AAD0FE0B84BC}"/>
                  </a:ext>
                </a:extLst>
              </p:cNvPr>
              <p:cNvSpPr/>
              <p:nvPr/>
            </p:nvSpPr>
            <p:spPr>
              <a:xfrm>
                <a:off x="280706" y="2838049"/>
                <a:ext cx="478204" cy="42945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48007F16-A41B-C2E7-F2CB-CAB29D59CE68}"/>
                  </a:ext>
                </a:extLst>
              </p:cNvPr>
              <p:cNvSpPr/>
              <p:nvPr/>
            </p:nvSpPr>
            <p:spPr>
              <a:xfrm>
                <a:off x="1444379" y="1544951"/>
                <a:ext cx="478204" cy="42945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A0A9369-5F04-1DF6-2ED0-9BB1A27CDB46}"/>
                  </a:ext>
                </a:extLst>
              </p:cNvPr>
              <p:cNvSpPr/>
              <p:nvPr/>
            </p:nvSpPr>
            <p:spPr>
              <a:xfrm>
                <a:off x="1444379" y="4017383"/>
                <a:ext cx="478204" cy="42945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1FC16DE-41E9-C319-1F42-56F038C1F345}"/>
                  </a:ext>
                </a:extLst>
              </p:cNvPr>
              <p:cNvSpPr/>
              <p:nvPr/>
            </p:nvSpPr>
            <p:spPr>
              <a:xfrm>
                <a:off x="2775178" y="2838049"/>
                <a:ext cx="478204" cy="42945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AA37254E-8891-4C4E-76C4-D18D4B113A54}"/>
                  </a:ext>
                </a:extLst>
              </p:cNvPr>
              <p:cNvSpPr/>
              <p:nvPr/>
            </p:nvSpPr>
            <p:spPr>
              <a:xfrm>
                <a:off x="4647880" y="2838049"/>
                <a:ext cx="478204" cy="42945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4</a:t>
                </a:r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85E7E7A9-81AA-3B70-034D-F25561BB1338}"/>
                  </a:ext>
                </a:extLst>
              </p:cNvPr>
              <p:cNvCxnSpPr>
                <a:stCxn id="12" idx="7"/>
                <a:endCxn id="13" idx="3"/>
              </p:cNvCxnSpPr>
              <p:nvPr/>
            </p:nvCxnSpPr>
            <p:spPr>
              <a:xfrm flipV="1">
                <a:off x="688879" y="1911511"/>
                <a:ext cx="825532" cy="98942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5D9D93C9-8AE4-AFB5-72EC-8FB1424C3337}"/>
                  </a:ext>
                </a:extLst>
              </p:cNvPr>
              <p:cNvCxnSpPr>
                <a:stCxn id="12" idx="5"/>
                <a:endCxn id="14" idx="1"/>
              </p:cNvCxnSpPr>
              <p:nvPr/>
            </p:nvCxnSpPr>
            <p:spPr>
              <a:xfrm>
                <a:off x="688879" y="3204609"/>
                <a:ext cx="825532" cy="87566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F9A1FD00-5ACB-D3EE-C28D-452BDC36FCA3}"/>
                  </a:ext>
                </a:extLst>
              </p:cNvPr>
              <p:cNvCxnSpPr>
                <a:stCxn id="13" idx="5"/>
                <a:endCxn id="15" idx="1"/>
              </p:cNvCxnSpPr>
              <p:nvPr/>
            </p:nvCxnSpPr>
            <p:spPr>
              <a:xfrm>
                <a:off x="1852551" y="1911511"/>
                <a:ext cx="992658" cy="98942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B486EB0D-8670-BA68-EDED-23258A7EE007}"/>
                  </a:ext>
                </a:extLst>
              </p:cNvPr>
              <p:cNvCxnSpPr>
                <a:stCxn id="14" idx="7"/>
                <a:endCxn id="15" idx="3"/>
              </p:cNvCxnSpPr>
              <p:nvPr/>
            </p:nvCxnSpPr>
            <p:spPr>
              <a:xfrm flipV="1">
                <a:off x="1852551" y="3204609"/>
                <a:ext cx="992658" cy="87566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A32A81CD-A2FA-58BA-31B6-DB5EB472BCF1}"/>
                  </a:ext>
                </a:extLst>
              </p:cNvPr>
              <p:cNvCxnSpPr>
                <a:stCxn id="15" idx="6"/>
                <a:endCxn id="16" idx="2"/>
              </p:cNvCxnSpPr>
              <p:nvPr/>
            </p:nvCxnSpPr>
            <p:spPr>
              <a:xfrm>
                <a:off x="3253382" y="3052775"/>
                <a:ext cx="139449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02824B0-B2E0-4289-966A-413A5580388F}"/>
                </a:ext>
              </a:extLst>
            </p:cNvPr>
            <p:cNvSpPr/>
            <p:nvPr/>
          </p:nvSpPr>
          <p:spPr>
            <a:xfrm>
              <a:off x="2433009" y="1722559"/>
              <a:ext cx="509977" cy="487578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r>
                <a:rPr lang="en-US" b="1" kern="0">
                  <a:latin typeface="Roboto Mono"/>
                  <a:ea typeface="Roboto Mono"/>
                  <a:cs typeface="Roboto Mono"/>
                  <a:sym typeface="Roboto Mono"/>
                </a:rPr>
                <a:t>G</a:t>
              </a:r>
              <a:endParaRPr lang="en-US" b="1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1E2453-E462-A532-AD43-EB5D203AD3CC}"/>
              </a:ext>
            </a:extLst>
          </p:cNvPr>
          <p:cNvGrpSpPr/>
          <p:nvPr/>
        </p:nvGrpSpPr>
        <p:grpSpPr>
          <a:xfrm>
            <a:off x="9199182" y="1149181"/>
            <a:ext cx="2594555" cy="2468878"/>
            <a:chOff x="9199188" y="1149181"/>
            <a:chExt cx="4845378" cy="365235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CA62074-F27E-FC70-852F-94E109B790B7}"/>
                </a:ext>
              </a:extLst>
            </p:cNvPr>
            <p:cNvSpPr/>
            <p:nvPr/>
          </p:nvSpPr>
          <p:spPr>
            <a:xfrm>
              <a:off x="9199188" y="3192749"/>
              <a:ext cx="478204" cy="42945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857691A-6664-D422-9BE8-2367F883D5AD}"/>
                </a:ext>
              </a:extLst>
            </p:cNvPr>
            <p:cNvSpPr/>
            <p:nvPr/>
          </p:nvSpPr>
          <p:spPr>
            <a:xfrm>
              <a:off x="10362861" y="1899651"/>
              <a:ext cx="478204" cy="42945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BCBC611-8BC5-CE29-173A-97FAA62551E8}"/>
                </a:ext>
              </a:extLst>
            </p:cNvPr>
            <p:cNvSpPr/>
            <p:nvPr/>
          </p:nvSpPr>
          <p:spPr>
            <a:xfrm>
              <a:off x="10362861" y="4372083"/>
              <a:ext cx="478204" cy="42945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21F5501-4C5E-D507-B85E-341DA562B7C2}"/>
                </a:ext>
              </a:extLst>
            </p:cNvPr>
            <p:cNvSpPr/>
            <p:nvPr/>
          </p:nvSpPr>
          <p:spPr>
            <a:xfrm>
              <a:off x="11693660" y="3192749"/>
              <a:ext cx="478204" cy="42945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F43092C-BA2C-0521-8E2F-E499F31926AC}"/>
                </a:ext>
              </a:extLst>
            </p:cNvPr>
            <p:cNvSpPr/>
            <p:nvPr/>
          </p:nvSpPr>
          <p:spPr>
            <a:xfrm>
              <a:off x="13566362" y="3192749"/>
              <a:ext cx="478204" cy="42945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AAFBD3B-08F9-8545-6A96-CD0F3B2B8EF8}"/>
                </a:ext>
              </a:extLst>
            </p:cNvPr>
            <p:cNvCxnSpPr>
              <a:stCxn id="24" idx="7"/>
              <a:endCxn id="25" idx="3"/>
            </p:cNvCxnSpPr>
            <p:nvPr/>
          </p:nvCxnSpPr>
          <p:spPr>
            <a:xfrm flipV="1">
              <a:off x="9607361" y="2266211"/>
              <a:ext cx="825532" cy="98942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682EC5F-5BE6-C921-1346-359A5781EEC6}"/>
                </a:ext>
              </a:extLst>
            </p:cNvPr>
            <p:cNvCxnSpPr>
              <a:stCxn id="24" idx="5"/>
              <a:endCxn id="26" idx="1"/>
            </p:cNvCxnSpPr>
            <p:nvPr/>
          </p:nvCxnSpPr>
          <p:spPr>
            <a:xfrm>
              <a:off x="9607361" y="3559309"/>
              <a:ext cx="825532" cy="8756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D95589E-81A5-C6DF-4E85-B8B019243E23}"/>
                </a:ext>
              </a:extLst>
            </p:cNvPr>
            <p:cNvCxnSpPr>
              <a:stCxn id="25" idx="5"/>
              <a:endCxn id="27" idx="1"/>
            </p:cNvCxnSpPr>
            <p:nvPr/>
          </p:nvCxnSpPr>
          <p:spPr>
            <a:xfrm>
              <a:off x="10771033" y="2266211"/>
              <a:ext cx="992658" cy="98942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A13DDC7-33DA-8F7E-8CC8-BA7E8FDF7570}"/>
                </a:ext>
              </a:extLst>
            </p:cNvPr>
            <p:cNvCxnSpPr>
              <a:stCxn id="26" idx="7"/>
              <a:endCxn id="27" idx="3"/>
            </p:cNvCxnSpPr>
            <p:nvPr/>
          </p:nvCxnSpPr>
          <p:spPr>
            <a:xfrm flipV="1">
              <a:off x="10771033" y="3559309"/>
              <a:ext cx="992658" cy="8756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94442B6-E0E0-3769-C9E5-AFE4B742AB54}"/>
                </a:ext>
              </a:extLst>
            </p:cNvPr>
            <p:cNvCxnSpPr>
              <a:stCxn id="27" idx="6"/>
              <a:endCxn id="28" idx="2"/>
            </p:cNvCxnSpPr>
            <p:nvPr/>
          </p:nvCxnSpPr>
          <p:spPr>
            <a:xfrm>
              <a:off x="12171864" y="3407475"/>
              <a:ext cx="13944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5784EA1-6389-9412-1A1D-4EF8FA134813}"/>
                </a:ext>
              </a:extLst>
            </p:cNvPr>
            <p:cNvCxnSpPr>
              <a:stCxn id="24" idx="6"/>
              <a:endCxn id="27" idx="2"/>
            </p:cNvCxnSpPr>
            <p:nvPr/>
          </p:nvCxnSpPr>
          <p:spPr>
            <a:xfrm>
              <a:off x="9677392" y="3407476"/>
              <a:ext cx="201626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lg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F75CAD1-9077-1302-E668-0669826560E9}"/>
                </a:ext>
              </a:extLst>
            </p:cNvPr>
            <p:cNvCxnSpPr>
              <a:stCxn id="25" idx="6"/>
              <a:endCxn id="28" idx="1"/>
            </p:cNvCxnSpPr>
            <p:nvPr/>
          </p:nvCxnSpPr>
          <p:spPr>
            <a:xfrm>
              <a:off x="10841065" y="2114378"/>
              <a:ext cx="2795328" cy="114126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lg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775558D-A68A-DC50-46A8-5C54FDE97A7E}"/>
                </a:ext>
              </a:extLst>
            </p:cNvPr>
            <p:cNvCxnSpPr>
              <a:stCxn id="26" idx="6"/>
              <a:endCxn id="28" idx="3"/>
            </p:cNvCxnSpPr>
            <p:nvPr/>
          </p:nvCxnSpPr>
          <p:spPr>
            <a:xfrm flipV="1">
              <a:off x="10841065" y="3559310"/>
              <a:ext cx="2795328" cy="102750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lg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Freeform 51">
              <a:extLst>
                <a:ext uri="{FF2B5EF4-FFF2-40B4-BE49-F238E27FC236}">
                  <a16:creationId xmlns:a16="http://schemas.microsoft.com/office/drawing/2014/main" id="{ABDE6905-1B3A-8E34-2C85-1FEF526A8706}"/>
                </a:ext>
              </a:extLst>
            </p:cNvPr>
            <p:cNvSpPr/>
            <p:nvPr/>
          </p:nvSpPr>
          <p:spPr>
            <a:xfrm>
              <a:off x="9438579" y="1149181"/>
              <a:ext cx="4353997" cy="2030475"/>
            </a:xfrm>
            <a:custGeom>
              <a:avLst/>
              <a:gdLst>
                <a:gd name="connsiteX0" fmla="*/ 0 w 4353997"/>
                <a:gd name="connsiteY0" fmla="*/ 2024420 h 2030475"/>
                <a:gd name="connsiteX1" fmla="*/ 690341 w 4353997"/>
                <a:gd name="connsiteY1" fmla="*/ 171397 h 2030475"/>
                <a:gd name="connsiteX2" fmla="*/ 3494098 w 4353997"/>
                <a:gd name="connsiteY2" fmla="*/ 292510 h 2030475"/>
                <a:gd name="connsiteX3" fmla="*/ 4353997 w 4353997"/>
                <a:gd name="connsiteY3" fmla="*/ 2030475 h 2030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53997" h="2030475">
                  <a:moveTo>
                    <a:pt x="0" y="2024420"/>
                  </a:moveTo>
                  <a:cubicBezTo>
                    <a:pt x="53995" y="1242234"/>
                    <a:pt x="107991" y="460049"/>
                    <a:pt x="690341" y="171397"/>
                  </a:cubicBezTo>
                  <a:cubicBezTo>
                    <a:pt x="1272691" y="-117255"/>
                    <a:pt x="2883489" y="-17336"/>
                    <a:pt x="3494098" y="292510"/>
                  </a:cubicBezTo>
                  <a:cubicBezTo>
                    <a:pt x="4104707" y="602356"/>
                    <a:pt x="4229352" y="1316415"/>
                    <a:pt x="4353997" y="2030475"/>
                  </a:cubicBezTo>
                </a:path>
              </a:pathLst>
            </a:custGeom>
            <a:ln w="28575">
              <a:solidFill>
                <a:schemeClr val="tx1"/>
              </a:solidFill>
              <a:prstDash val="lg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26B5FE3-6878-9DCC-3C1B-15A3585D705B}"/>
                </a:ext>
              </a:extLst>
            </p:cNvPr>
            <p:cNvSpPr/>
            <p:nvPr/>
          </p:nvSpPr>
          <p:spPr>
            <a:xfrm>
              <a:off x="12283243" y="2055917"/>
              <a:ext cx="608306" cy="546374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r>
                <a:rPr lang="en-US" b="1" kern="0">
                  <a:latin typeface="Roboto Mono"/>
                  <a:ea typeface="Roboto Mono"/>
                  <a:cs typeface="Roboto Mono"/>
                  <a:sym typeface="Roboto Mono"/>
                </a:rPr>
                <a:t>T</a:t>
              </a:r>
              <a:endParaRPr lang="en-US" b="1"/>
            </a:p>
          </p:txBody>
        </p:sp>
      </p:grpSp>
      <p:sp>
        <p:nvSpPr>
          <p:cNvPr id="9" name="Right Arrow 18">
            <a:extLst>
              <a:ext uri="{FF2B5EF4-FFF2-40B4-BE49-F238E27FC236}">
                <a16:creationId xmlns:a16="http://schemas.microsoft.com/office/drawing/2014/main" id="{51606AD1-32AF-6E03-5135-AA036D896145}"/>
              </a:ext>
            </a:extLst>
          </p:cNvPr>
          <p:cNvSpPr/>
          <p:nvPr/>
        </p:nvSpPr>
        <p:spPr>
          <a:xfrm>
            <a:off x="3863452" y="2509768"/>
            <a:ext cx="636072" cy="335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ight Arrow 56">
            <a:extLst>
              <a:ext uri="{FF2B5EF4-FFF2-40B4-BE49-F238E27FC236}">
                <a16:creationId xmlns:a16="http://schemas.microsoft.com/office/drawing/2014/main" id="{57F57090-440C-4A77-4C96-B06D99FD8EC7}"/>
              </a:ext>
            </a:extLst>
          </p:cNvPr>
          <p:cNvSpPr/>
          <p:nvPr/>
        </p:nvSpPr>
        <p:spPr>
          <a:xfrm>
            <a:off x="8446379" y="2509768"/>
            <a:ext cx="636072" cy="335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BA6E0F8F-271F-D8FD-6F65-F7E7364E0EA2}"/>
              </a:ext>
            </a:extLst>
          </p:cNvPr>
          <p:cNvGraphicFramePr>
            <a:graphicFrameLocks noGrp="1"/>
          </p:cNvGraphicFramePr>
          <p:nvPr/>
        </p:nvGraphicFramePr>
        <p:xfrm>
          <a:off x="9407769" y="3741615"/>
          <a:ext cx="2457450" cy="2468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8725">
                  <a:extLst>
                    <a:ext uri="{9D8B030D-6E8A-4147-A177-3AD203B41FA5}">
                      <a16:colId xmlns:a16="http://schemas.microsoft.com/office/drawing/2014/main" val="1006256697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1580355986"/>
                    </a:ext>
                  </a:extLst>
                </a:gridCol>
              </a:tblGrid>
              <a:tr h="27241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0​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1​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620810516"/>
                  </a:ext>
                </a:extLst>
              </a:tr>
              <a:tr h="27241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0​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2​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577419414"/>
                  </a:ext>
                </a:extLst>
              </a:tr>
              <a:tr h="27241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1​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3​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4082413414"/>
                  </a:ext>
                </a:extLst>
              </a:tr>
              <a:tr h="27241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2​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3​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753126702"/>
                  </a:ext>
                </a:extLst>
              </a:tr>
              <a:tr h="27241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3​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4​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383600750"/>
                  </a:ext>
                </a:extLst>
              </a:tr>
              <a:tr h="27241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0​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3​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117242188"/>
                  </a:ext>
                </a:extLst>
              </a:tr>
              <a:tr h="27241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1​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4​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628312793"/>
                  </a:ext>
                </a:extLst>
              </a:tr>
              <a:tr h="27241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2​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4​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234393734"/>
                  </a:ext>
                </a:extLst>
              </a:tr>
              <a:tr h="27241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0​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4​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235323823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BE3D9087-E073-CEA0-A133-D7C83432337B}"/>
              </a:ext>
            </a:extLst>
          </p:cNvPr>
          <p:cNvGraphicFramePr>
            <a:graphicFrameLocks noGrp="1"/>
          </p:cNvGraphicFramePr>
          <p:nvPr/>
        </p:nvGraphicFramePr>
        <p:xfrm>
          <a:off x="322384" y="3849077"/>
          <a:ext cx="2457450" cy="1371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8725">
                  <a:extLst>
                    <a:ext uri="{9D8B030D-6E8A-4147-A177-3AD203B41FA5}">
                      <a16:colId xmlns:a16="http://schemas.microsoft.com/office/drawing/2014/main" val="1006256697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1580355986"/>
                    </a:ext>
                  </a:extLst>
                </a:gridCol>
              </a:tblGrid>
              <a:tr h="27241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0​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1​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620810516"/>
                  </a:ext>
                </a:extLst>
              </a:tr>
              <a:tr h="27241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2​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4082413414"/>
                  </a:ext>
                </a:extLst>
              </a:tr>
              <a:tr h="27241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1​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3​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753126702"/>
                  </a:ext>
                </a:extLst>
              </a:tr>
              <a:tr h="27241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2​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3​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383600750"/>
                  </a:ext>
                </a:extLst>
              </a:tr>
              <a:tr h="27241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117242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3769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8529E90-638C-DE7B-AA5F-BF4B01A8E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roxima Nova Rg"/>
              </a:rPr>
              <a:t>Transitive Closure: Iterations </a:t>
            </a:r>
            <a:r>
              <a:rPr lang="en-US" dirty="0">
                <a:solidFill>
                  <a:srgbClr val="FF0000"/>
                </a:solidFill>
                <a:latin typeface="Proxima Nova Rg"/>
              </a:rPr>
              <a:t>1</a:t>
            </a:r>
            <a:r>
              <a:rPr lang="en-US" dirty="0">
                <a:latin typeface="Proxima Nova Rg"/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A0CA83-BFFC-184A-73BE-F49F9A598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A046AE6-E88C-87BF-B923-F72AD9DBE796}"/>
              </a:ext>
            </a:extLst>
          </p:cNvPr>
          <p:cNvGrpSpPr/>
          <p:nvPr/>
        </p:nvGrpSpPr>
        <p:grpSpPr>
          <a:xfrm>
            <a:off x="250573" y="1656476"/>
            <a:ext cx="2594555" cy="1961584"/>
            <a:chOff x="250573" y="1656476"/>
            <a:chExt cx="4845378" cy="2901885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6E4DBC1-189C-1592-1FF1-A6ED98667C91}"/>
                </a:ext>
              </a:extLst>
            </p:cNvPr>
            <p:cNvSpPr/>
            <p:nvPr/>
          </p:nvSpPr>
          <p:spPr>
            <a:xfrm>
              <a:off x="250573" y="2949574"/>
              <a:ext cx="478204" cy="42945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26F3287-F878-3E74-4B26-4EAB51361796}"/>
                </a:ext>
              </a:extLst>
            </p:cNvPr>
            <p:cNvSpPr/>
            <p:nvPr/>
          </p:nvSpPr>
          <p:spPr>
            <a:xfrm>
              <a:off x="1414246" y="1656476"/>
              <a:ext cx="478204" cy="42945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3F81328-F056-C43C-D0AB-E26C3F79EDE8}"/>
                </a:ext>
              </a:extLst>
            </p:cNvPr>
            <p:cNvSpPr/>
            <p:nvPr/>
          </p:nvSpPr>
          <p:spPr>
            <a:xfrm>
              <a:off x="1414246" y="4128908"/>
              <a:ext cx="478204" cy="42945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FE5C24C-7DB4-8E95-E159-663BEB78F554}"/>
                </a:ext>
              </a:extLst>
            </p:cNvPr>
            <p:cNvSpPr/>
            <p:nvPr/>
          </p:nvSpPr>
          <p:spPr>
            <a:xfrm>
              <a:off x="2745045" y="2949574"/>
              <a:ext cx="478204" cy="42945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FC932DB-FB11-2701-90A4-EFCB951D202F}"/>
                </a:ext>
              </a:extLst>
            </p:cNvPr>
            <p:cNvSpPr/>
            <p:nvPr/>
          </p:nvSpPr>
          <p:spPr>
            <a:xfrm>
              <a:off x="4617747" y="2949574"/>
              <a:ext cx="478204" cy="42945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ABD6499-2348-5259-774B-88CEB9FFE677}"/>
                </a:ext>
              </a:extLst>
            </p:cNvPr>
            <p:cNvCxnSpPr>
              <a:cxnSpLocks/>
              <a:stCxn id="70" idx="7"/>
              <a:endCxn id="71" idx="3"/>
            </p:cNvCxnSpPr>
            <p:nvPr/>
          </p:nvCxnSpPr>
          <p:spPr>
            <a:xfrm flipV="1">
              <a:off x="658745" y="2023037"/>
              <a:ext cx="825533" cy="98942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5E6236F-67A1-7E07-89BB-C46B45E09222}"/>
                </a:ext>
              </a:extLst>
            </p:cNvPr>
            <p:cNvCxnSpPr>
              <a:cxnSpLocks/>
              <a:stCxn id="70" idx="5"/>
              <a:endCxn id="72" idx="1"/>
            </p:cNvCxnSpPr>
            <p:nvPr/>
          </p:nvCxnSpPr>
          <p:spPr>
            <a:xfrm>
              <a:off x="658745" y="3316135"/>
              <a:ext cx="825533" cy="87566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A8AEC66-1886-C662-395C-CED1FE9F4F43}"/>
                </a:ext>
              </a:extLst>
            </p:cNvPr>
            <p:cNvCxnSpPr>
              <a:cxnSpLocks/>
              <a:stCxn id="71" idx="5"/>
              <a:endCxn id="73" idx="1"/>
            </p:cNvCxnSpPr>
            <p:nvPr/>
          </p:nvCxnSpPr>
          <p:spPr>
            <a:xfrm>
              <a:off x="1822418" y="2023037"/>
              <a:ext cx="992659" cy="98942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44E568FF-AC39-5E09-8CA7-C044BF46B4AC}"/>
                </a:ext>
              </a:extLst>
            </p:cNvPr>
            <p:cNvCxnSpPr>
              <a:cxnSpLocks/>
              <a:stCxn id="72" idx="7"/>
              <a:endCxn id="73" idx="3"/>
            </p:cNvCxnSpPr>
            <p:nvPr/>
          </p:nvCxnSpPr>
          <p:spPr>
            <a:xfrm flipV="1">
              <a:off x="1822418" y="3316135"/>
              <a:ext cx="992659" cy="87566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0245BC9E-641B-5DD6-C81D-062994CEA28A}"/>
                </a:ext>
              </a:extLst>
            </p:cNvPr>
            <p:cNvCxnSpPr>
              <a:cxnSpLocks/>
              <a:stCxn id="73" idx="6"/>
              <a:endCxn id="74" idx="2"/>
            </p:cNvCxnSpPr>
            <p:nvPr/>
          </p:nvCxnSpPr>
          <p:spPr>
            <a:xfrm>
              <a:off x="3223249" y="3164301"/>
              <a:ext cx="13944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F481F29-6FE4-8346-B631-1E2B12467447}"/>
                </a:ext>
              </a:extLst>
            </p:cNvPr>
            <p:cNvSpPr/>
            <p:nvPr/>
          </p:nvSpPr>
          <p:spPr>
            <a:xfrm>
              <a:off x="3334628" y="1812742"/>
              <a:ext cx="602319" cy="546374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r>
                <a:rPr lang="en-US" b="1" kern="0">
                  <a:latin typeface="Roboto Mono"/>
                  <a:ea typeface="Roboto Mono"/>
                </a:rPr>
                <a:t>T</a:t>
              </a:r>
              <a:endParaRPr lang="en-US" b="1" kern="0">
                <a:latin typeface="Roboto Mono"/>
              </a:endParaRPr>
            </a:p>
          </p:txBody>
        </p:sp>
      </p:grp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3913E702-6CC8-3CA7-45A7-A20BA72F7C96}"/>
              </a:ext>
            </a:extLst>
          </p:cNvPr>
          <p:cNvGraphicFramePr>
            <a:graphicFrameLocks noGrp="1"/>
          </p:cNvGraphicFramePr>
          <p:nvPr/>
        </p:nvGraphicFramePr>
        <p:xfrm>
          <a:off x="285506" y="3766233"/>
          <a:ext cx="2457450" cy="1371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8725">
                  <a:extLst>
                    <a:ext uri="{9D8B030D-6E8A-4147-A177-3AD203B41FA5}">
                      <a16:colId xmlns:a16="http://schemas.microsoft.com/office/drawing/2014/main" val="2487246480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745370173"/>
                    </a:ext>
                  </a:extLst>
                </a:gridCol>
              </a:tblGrid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0​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1​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086479168"/>
                  </a:ext>
                </a:extLst>
              </a:tr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0​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2​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439896580"/>
                  </a:ext>
                </a:extLst>
              </a:tr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1​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3​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533196454"/>
                  </a:ext>
                </a:extLst>
              </a:tr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2​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3​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203016958"/>
                  </a:ext>
                </a:extLst>
              </a:tr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3​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4​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869095099"/>
                  </a:ext>
                </a:extLst>
              </a:tr>
            </a:tbl>
          </a:graphicData>
        </a:graphic>
      </p:graphicFrame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CEB8A28-4C39-D509-0B6E-10ABEC182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4784" y="56625"/>
            <a:ext cx="4228261" cy="53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67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7934A6-BE85-6945-9E41-2F4D4B8E76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7F75FA-EA63-4AB9-F431-8D304B233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roxima Nova Rg"/>
              </a:rPr>
              <a:t>Transitive Closure: Iterations </a:t>
            </a:r>
            <a:r>
              <a:rPr lang="en-US" dirty="0">
                <a:solidFill>
                  <a:srgbClr val="FF0000"/>
                </a:solidFill>
                <a:latin typeface="Proxima Nova Rg"/>
              </a:rPr>
              <a:t>1</a:t>
            </a:r>
            <a:r>
              <a:rPr lang="en-US" dirty="0">
                <a:latin typeface="Proxima Nova Rg"/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A7D716-B038-07AB-8641-1485D2A2F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F724E963-C1D0-4A5F-CAA3-69A91914C564}"/>
              </a:ext>
            </a:extLst>
          </p:cNvPr>
          <p:cNvGraphicFramePr>
            <a:graphicFrameLocks noGrp="1"/>
          </p:cNvGraphicFramePr>
          <p:nvPr/>
        </p:nvGraphicFramePr>
        <p:xfrm>
          <a:off x="554447" y="2134656"/>
          <a:ext cx="2457450" cy="1371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8725">
                  <a:extLst>
                    <a:ext uri="{9D8B030D-6E8A-4147-A177-3AD203B41FA5}">
                      <a16:colId xmlns:a16="http://schemas.microsoft.com/office/drawing/2014/main" val="2487246480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745370173"/>
                    </a:ext>
                  </a:extLst>
                </a:gridCol>
              </a:tblGrid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1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0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086479168"/>
                  </a:ext>
                </a:extLst>
              </a:tr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2​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439896580"/>
                  </a:ext>
                </a:extLst>
              </a:tr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533196454"/>
                  </a:ext>
                </a:extLst>
              </a:tr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203016958"/>
                  </a:ext>
                </a:extLst>
              </a:tr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4​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86909509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CF45F5D-1FFD-8A0A-A276-F747A56BD189}"/>
              </a:ext>
            </a:extLst>
          </p:cNvPr>
          <p:cNvGraphicFramePr>
            <a:graphicFrameLocks noGrp="1"/>
          </p:cNvGraphicFramePr>
          <p:nvPr/>
        </p:nvGraphicFramePr>
        <p:xfrm>
          <a:off x="3652954" y="2134656"/>
          <a:ext cx="2457450" cy="1371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8725">
                  <a:extLst>
                    <a:ext uri="{9D8B030D-6E8A-4147-A177-3AD203B41FA5}">
                      <a16:colId xmlns:a16="http://schemas.microsoft.com/office/drawing/2014/main" val="2487246480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745370173"/>
                    </a:ext>
                  </a:extLst>
                </a:gridCol>
              </a:tblGrid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0​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1​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086479168"/>
                  </a:ext>
                </a:extLst>
              </a:tr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0​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2​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439896580"/>
                  </a:ext>
                </a:extLst>
              </a:tr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1​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3​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533196454"/>
                  </a:ext>
                </a:extLst>
              </a:tr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2​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3​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203016958"/>
                  </a:ext>
                </a:extLst>
              </a:tr>
              <a:tr h="221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3​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4​</a:t>
                      </a:r>
                      <a:endParaRPr lang="en-US">
                        <a:effectLst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86909509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552601B-C8CB-4EA4-28F8-6E85A27B4CD5}"/>
              </a:ext>
            </a:extLst>
          </p:cNvPr>
          <p:cNvSpPr txBox="1"/>
          <p:nvPr/>
        </p:nvSpPr>
        <p:spPr>
          <a:xfrm>
            <a:off x="2804825" y="2237234"/>
            <a:ext cx="100289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400"/>
              <a:t>⨝</a:t>
            </a:r>
            <a:endParaRPr lang="en-US" sz="2400" baseline="-25000"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182D8A-A703-BF50-77BD-5329F18186A5}"/>
              </a:ext>
            </a:extLst>
          </p:cNvPr>
          <p:cNvSpPr txBox="1"/>
          <p:nvPr/>
        </p:nvSpPr>
        <p:spPr>
          <a:xfrm>
            <a:off x="553054" y="1739590"/>
            <a:ext cx="245858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cs typeface="Arial"/>
              </a:rPr>
              <a:t>ρ</a:t>
            </a:r>
            <a:r>
              <a:rPr lang="en-US" sz="2000" b="1" baseline="-25000">
                <a:solidFill>
                  <a:srgbClr val="FF0000"/>
                </a:solidFill>
                <a:cs typeface="Arial"/>
              </a:rPr>
              <a:t>0/1</a:t>
            </a:r>
            <a:r>
              <a:rPr lang="en-US" sz="2000" b="1">
                <a:solidFill>
                  <a:srgbClr val="FF0000"/>
                </a:solidFill>
                <a:cs typeface="Arial"/>
              </a:rPr>
              <a:t>(T)</a:t>
            </a:r>
            <a:endParaRPr lang="en-US"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91B7BE-80B2-E67F-1962-974BEF4E5BFC}"/>
              </a:ext>
            </a:extLst>
          </p:cNvPr>
          <p:cNvSpPr txBox="1"/>
          <p:nvPr/>
        </p:nvSpPr>
        <p:spPr>
          <a:xfrm>
            <a:off x="3651562" y="1739589"/>
            <a:ext cx="245858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</a:rPr>
              <a:t>G</a:t>
            </a:r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9F54DC9-8642-4E2E-73FD-C0E4C100B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4784" y="56625"/>
            <a:ext cx="4228261" cy="53671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D595A2E-5D29-C48E-5967-E96CEAE6766E}"/>
              </a:ext>
            </a:extLst>
          </p:cNvPr>
          <p:cNvSpPr/>
          <p:nvPr/>
        </p:nvSpPr>
        <p:spPr>
          <a:xfrm>
            <a:off x="10223771" y="126460"/>
            <a:ext cx="1828800" cy="46687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854000"/>
      </p:ext>
    </p:extLst>
  </p:cSld>
  <p:clrMapOvr>
    <a:masterClrMapping/>
  </p:clrMapOvr>
</p:sld>
</file>

<file path=ppt/theme/theme1.xml><?xml version="1.0" encoding="utf-8"?>
<a:theme xmlns:a="http://schemas.openxmlformats.org/drawingml/2006/main" name="1_UIC">
  <a:themeElements>
    <a:clrScheme name="UIC">
      <a:dk1>
        <a:srgbClr val="575757"/>
      </a:dk1>
      <a:lt1>
        <a:srgbClr val="FFFFFF"/>
      </a:lt1>
      <a:dk2>
        <a:srgbClr val="001D69"/>
      </a:dk2>
      <a:lt2>
        <a:srgbClr val="F2F7EB"/>
      </a:lt2>
      <a:accent1>
        <a:srgbClr val="D40032"/>
      </a:accent1>
      <a:accent2>
        <a:srgbClr val="001E61"/>
      </a:accent2>
      <a:accent3>
        <a:srgbClr val="41B6E5"/>
      </a:accent3>
      <a:accent4>
        <a:srgbClr val="FFBE3E"/>
      </a:accent4>
      <a:accent5>
        <a:srgbClr val="0085AD"/>
      </a:accent5>
      <a:accent6>
        <a:srgbClr val="D0D2CF"/>
      </a:accent6>
      <a:hlink>
        <a:srgbClr val="41B6E6"/>
      </a:hlink>
      <a:folHlink>
        <a:srgbClr val="001E6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IC" id="{B82EF8CA-CF45-B347-9F86-BDCB680E2AB6}" vid="{5E8F787F-D014-A040-8B66-4854019F9F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e202cd47-7a56-4baa-99e3-e3b71a7c77dd}" enabled="0" method="" siteId="{e202cd47-7a56-4baa-99e3-e3b71a7c77d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1565</TotalTime>
  <Words>3512</Words>
  <Application>Microsoft Office PowerPoint</Application>
  <PresentationFormat>Widescreen</PresentationFormat>
  <Paragraphs>1119</Paragraphs>
  <Slides>49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Arial</vt:lpstr>
      <vt:lpstr>Calibri</vt:lpstr>
      <vt:lpstr>Open Sans</vt:lpstr>
      <vt:lpstr>Proxima Nova Rg</vt:lpstr>
      <vt:lpstr>Roboto Mono</vt:lpstr>
      <vt:lpstr>System Font Regular</vt:lpstr>
      <vt:lpstr>ui-monospace</vt:lpstr>
      <vt:lpstr>1_UIC</vt:lpstr>
      <vt:lpstr>Multi-Node Multi-GPU Datalog </vt:lpstr>
      <vt:lpstr>PowerPoint Presentation</vt:lpstr>
      <vt:lpstr>Introduction and motivation</vt:lpstr>
      <vt:lpstr>Declarative Programming Paradigm</vt:lpstr>
      <vt:lpstr>Datalog on Recursive Queries (Example: Transitive Closure)</vt:lpstr>
      <vt:lpstr>Datalog Rules to Iterative Relational Algebra</vt:lpstr>
      <vt:lpstr>Transitive Closure with Datalog</vt:lpstr>
      <vt:lpstr>Transitive Closure: Iterations 1 </vt:lpstr>
      <vt:lpstr>Transitive Closure: Iterations 1 </vt:lpstr>
      <vt:lpstr>Transitive Closure: Iterations 1 </vt:lpstr>
      <vt:lpstr>Transitive Closure: Iterations 1 </vt:lpstr>
      <vt:lpstr>Transitive Closure: Iterations 1 </vt:lpstr>
      <vt:lpstr>Transitive Closure: Iterations 1 </vt:lpstr>
      <vt:lpstr>Transitive Closure: Iterations 1 </vt:lpstr>
      <vt:lpstr>Transitive Closure: Iterations 1</vt:lpstr>
      <vt:lpstr>Transitive Closure: Iterations 2</vt:lpstr>
      <vt:lpstr>Transitive Closure: Iterations 3</vt:lpstr>
      <vt:lpstr>Traditional Graph Mining Applications</vt:lpstr>
      <vt:lpstr>PowerPoint Presentation</vt:lpstr>
      <vt:lpstr>Datalog Implementations</vt:lpstr>
      <vt:lpstr>PowerPoint Presentation</vt:lpstr>
      <vt:lpstr>Contributions</vt:lpstr>
      <vt:lpstr>MNMGDatalog Implementation</vt:lpstr>
      <vt:lpstr>Requirements for Multi-node Multi-GPU Datalog</vt:lpstr>
      <vt:lpstr>MNMGDatalog Implementation</vt:lpstr>
      <vt:lpstr>MNMGDatalog: Radix-hash-based partitioning</vt:lpstr>
      <vt:lpstr>PowerPoint Presentation</vt:lpstr>
      <vt:lpstr>PowerPoint Presentation</vt:lpstr>
      <vt:lpstr>MNMGDatalog: Data representation</vt:lpstr>
      <vt:lpstr>GPU Hash Table (Open Addressing, Linear Probing)</vt:lpstr>
      <vt:lpstr>Performing Hash Join on GPU</vt:lpstr>
      <vt:lpstr>Performing Hash Join on GPU</vt:lpstr>
      <vt:lpstr>Performing Hash Join on GPU</vt:lpstr>
      <vt:lpstr>MNMGDatalog: Communication for Iterative RA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Evaluation</vt:lpstr>
      <vt:lpstr>Evaluation environment, applications, datasets</vt:lpstr>
      <vt:lpstr>Single iteration of fixed-point benchmark</vt:lpstr>
      <vt:lpstr>Single GPU benchmark</vt:lpstr>
      <vt:lpstr>Multi-node multi-GPU benchmark</vt:lpstr>
      <vt:lpstr>Multi-node multi-GPU benchmark (Continue)</vt:lpstr>
      <vt:lpstr>Conclusion</vt:lpstr>
      <vt:lpstr>Conclusion and 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Jamie Campbell</dc:creator>
  <cp:lastModifiedBy>Shovon, Ahmedur Rahman</cp:lastModifiedBy>
  <cp:revision>20</cp:revision>
  <dcterms:created xsi:type="dcterms:W3CDTF">2020-05-04T17:53:51Z</dcterms:created>
  <dcterms:modified xsi:type="dcterms:W3CDTF">2025-06-11T13:32:51Z</dcterms:modified>
</cp:coreProperties>
</file>