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verage" panose="020B0604020202020204" charset="0"/>
      <p:regular r:id="rId27"/>
    </p:embeddedFont>
    <p:embeddedFont>
      <p:font typeface="Dosis" pitchFamily="2" charset="0"/>
      <p:regular r:id="rId28"/>
      <p:bold r:id="rId29"/>
    </p:embeddedFont>
    <p:embeddedFont>
      <p:font typeface="Oswald" panose="00000500000000000000" pitchFamily="2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6"/>
            <a:ext cx="443588" cy="105631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71256" y="990800"/>
            <a:ext cx="7801500" cy="173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1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1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3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2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Oswald"/>
              <a:buNone/>
              <a:defRPr sz="48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lt1"/>
              </a:buClr>
              <a:buFont typeface="Oswald"/>
              <a:buNone/>
              <a:defRPr sz="4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4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Oswald"/>
              <a:buNone/>
              <a:defRPr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verage"/>
              <a:buNone/>
              <a:defRPr sz="21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8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Font typeface="Average"/>
              <a:buNone/>
              <a:defRPr sz="14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None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  <a:endParaRPr lang="en" sz="1000" b="0" i="0" u="none" strike="noStrike" cap="non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bbitmq.com/tutorials/tutorial-three-python.html" TargetMode="Externa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www.rabbitmq.com/tutorials/tutorial-five-pyth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bbitmq.com/tutorials/tutorial-two-python.html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www.rabbitmq.com/tutorials/tutorial-four-python.html" TargetMode="External"/><Relationship Id="rId4" Type="http://schemas.openxmlformats.org/officeDocument/2006/relationships/hyperlink" Target="https://www.rabbitmq.com/tutorials/tutorial-one-python.html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www.rabbitmq.com/tutorials/tutorial-six-python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bbitmq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RabbitMQ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ctrTitle"/>
          </p:nvPr>
        </p:nvSpPr>
        <p:spPr>
          <a:xfrm>
            <a:off x="671256" y="990800"/>
            <a:ext cx="7801500" cy="173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4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Message Broker System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71250" y="3140399"/>
            <a:ext cx="7801500" cy="131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lang="en" sz="2100" b="0" i="0" u="none" strike="noStrike" cap="none" dirty="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Ahmedur Rahman Shovon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lang="en" sz="2100" b="0" i="0" u="none" strike="noStrike" cap="none" dirty="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Codalo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25000"/>
              <a:buFont typeface="Average"/>
              <a:buNone/>
            </a:pPr>
            <a:r>
              <a:rPr lang="en" sz="2100" b="0" i="0" u="none" strike="noStrike" cap="none" dirty="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shovon.sylhet@gmail.com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395" y="572206"/>
            <a:ext cx="2876763" cy="432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96929" y="18158"/>
            <a:ext cx="330827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1 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"Hello World!"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simplest thing that does 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something</a:t>
            </a: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395" y="2243540"/>
            <a:ext cx="2969230" cy="741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>
            <a:off x="696929" y="1765439"/>
            <a:ext cx="330827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2 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Work queues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Distributing tasks among workers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9122" y="4109903"/>
            <a:ext cx="3135332" cy="85308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696929" y="3345946"/>
            <a:ext cx="3308279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3 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Publish/Subscribe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Sending messages to many consumers at once</a:t>
            </a: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54714" y="407596"/>
            <a:ext cx="3418723" cy="135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4917896" y="18155"/>
            <a:ext cx="330827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4 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Routing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Receiving messages selectively</a:t>
            </a:r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54714" y="2125993"/>
            <a:ext cx="3578832" cy="150452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4917896" y="1765439"/>
            <a:ext cx="3455542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5 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Topics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Receiving messages based on a pattern</a:t>
            </a: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54714" y="3646501"/>
            <a:ext cx="3578832" cy="14969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4917896" y="3345946"/>
            <a:ext cx="3308279" cy="5232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6 </a:t>
            </a:r>
            <a:r>
              <a:rPr lang="en" sz="14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RPC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procedure call implementation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671250" y="497387"/>
            <a:ext cx="7852199" cy="8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should I do to play with Rabbits?</a:t>
            </a: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0899" y="1358387"/>
            <a:ext cx="4432901" cy="313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Have a Windows machine? Start installing!</a:t>
            </a:r>
          </a:p>
        </p:txBody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66610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ERLANG 64 bit exe: otp_win64_19.1.exe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MS Visual C++ redistributable 2013 64 bit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RabbitMQ Server: rabbitmq-server-3.6.5.exe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RabbitMQ libraries based on the language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Python client recommended by the RabbitMQ team: Pika 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Pika Installation: pip install pika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11700" y="31145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 “Hello World!” - </a:t>
            </a:r>
            <a:r>
              <a:rPr lang="en"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simplest thing that does something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311700" y="2112875"/>
            <a:ext cx="8520599" cy="1210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"Hello world" won't be too complex ‒ let's send a message, receive it and print it on the screen. To do so we need two programs: one that sends a message and one that receives and prints it.</a:t>
            </a: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338" y="1001120"/>
            <a:ext cx="3149263" cy="109349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600" y="3525360"/>
            <a:ext cx="2361948" cy="109349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52371" y="3525358"/>
            <a:ext cx="2361948" cy="109349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63527" y="4649414"/>
            <a:ext cx="3009014" cy="470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Sending message to queue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5351716" y="4638780"/>
            <a:ext cx="3292548" cy="470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Receiving message from queue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E60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11700" y="31145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Sending message...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2649837" cy="1293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Producer Script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1423" y="1017725"/>
            <a:ext cx="5870761" cy="262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1424" y="3773480"/>
            <a:ext cx="5870761" cy="11741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11700" y="3673960"/>
            <a:ext cx="2649837" cy="1041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Message is sent to the queue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44AD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32173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Receiving message...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11700" y="1017725"/>
            <a:ext cx="2649837" cy="470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Consumer Script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1424" y="939069"/>
            <a:ext cx="5870760" cy="2783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1424" y="3773480"/>
            <a:ext cx="5870760" cy="11741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11700" y="3673960"/>
            <a:ext cx="2649837" cy="104187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Message is received from the queue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311457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 Work queues - </a:t>
            </a:r>
            <a:r>
              <a:rPr lang="en"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Distributing tasks among workers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2112875"/>
            <a:ext cx="8520599" cy="12104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The main idea behind Work Queues (aka: Task Queues) is to avoid doing a resource-intensive task immediately and having to wait for it to complete. Instead we schedule the task to be done later.</a:t>
            </a: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338" y="1021408"/>
            <a:ext cx="3149263" cy="105291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600" y="3525360"/>
            <a:ext cx="2361948" cy="109349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0228" y="3525358"/>
            <a:ext cx="2346236" cy="1093495"/>
          </a:xfrm>
          <a:prstGeom prst="rect">
            <a:avLst/>
          </a:prstGeom>
          <a:solidFill>
            <a:schemeClr val="dk1"/>
          </a:solidFill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563527" y="4649414"/>
            <a:ext cx="3009014" cy="470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Sending message to queue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5029205" y="4638780"/>
            <a:ext cx="4125428" cy="4708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Multiple consumers receiving message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Producer’s script (new_sender.py)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2973759" cy="19412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Producer Script is now updated to allow run time argument which contains messages</a:t>
            </a:r>
          </a:p>
        </p:txBody>
      </p:sp>
      <p:pic>
        <p:nvPicPr>
          <p:cNvPr id="180" name="Shape 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9887" y="1017726"/>
            <a:ext cx="5705947" cy="275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Consumer’s / Worker’s script (worker.py)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311700" y="1017724"/>
            <a:ext cx="2945208" cy="3934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Receiver Script is now updated to allow pause to process the queue element. Lets think each consumer as a worker. We ensure the fair dispatch of queues using </a:t>
            </a:r>
            <a:r>
              <a:rPr lang="en" sz="2000" b="1" i="1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prefetch_count=1</a:t>
            </a: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. Each “#” in message takes 2 seconds to process.</a:t>
            </a: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142" y="1017725"/>
            <a:ext cx="5707820" cy="3359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Sending messages...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229671" cy="38407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Open two cmd and run worker.py in both prompt.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Open another cmd and run new_sender.py.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The messages with lot of # will take much time to process in worker</a:t>
            </a:r>
          </a:p>
        </p:txBody>
      </p:sp>
      <p:pic>
        <p:nvPicPr>
          <p:cNvPr id="194" name="Shape 1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1371" y="638906"/>
            <a:ext cx="5602627" cy="4261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615077" y="1189190"/>
            <a:ext cx="7852199" cy="193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But I’ll actually talk about RabbitMQ</a:t>
            </a:r>
          </a:p>
        </p:txBody>
      </p:sp>
      <p:pic>
        <p:nvPicPr>
          <p:cNvPr id="66" name="Shape 66" descr="trollfac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5751" y="2498900"/>
            <a:ext cx="2898250" cy="264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8489" y="2970477"/>
            <a:ext cx="3680796" cy="170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Receiving messages...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1700" y="1017725"/>
            <a:ext cx="3349129" cy="39035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16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verage"/>
              <a:buNone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First worker received and processed messages faster because the fifth worker takes a lot of time to process only one message which takes time to process.</a:t>
            </a:r>
          </a:p>
        </p:txBody>
      </p:sp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0830" y="625539"/>
            <a:ext cx="4833696" cy="2466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71457" y="3272991"/>
            <a:ext cx="4833696" cy="143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Real World Uses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Fast logging solution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Sending emails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Sending SMSs</a:t>
            </a:r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0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Background processing (data analysis)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9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Want to learn more?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Go to the official site of RabbitMQ: </a:t>
            </a:r>
            <a:r>
              <a:rPr lang="en" sz="1800" b="0" i="0" u="sng" strike="noStrike" cap="non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https://www.rabbitmq.com/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 about Wiki? : </a:t>
            </a:r>
            <a:r>
              <a:rPr lang="en" sz="1800" b="0" i="0" u="sng" strike="noStrike" cap="non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https://en.wikipedia.org/wiki/RabbitMQ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9C1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pass the messages… :D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Thank you.</a:t>
            </a:r>
            <a:b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lang="en" sz="36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645900" y="1203900"/>
            <a:ext cx="7852199" cy="273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“Message broker translates a message from the formal messaging protocol of the sender to the formal messaging protocol of the receiver.”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2200" b="0" i="1" u="sng" strike="noStrike" cap="non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From Wikipedia, the free encyclopedia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44AD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595900" y="1551398"/>
            <a:ext cx="7968646" cy="18207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RabbitMQ is open source message broker software that implements the Advanced Message Queuing Protocol (AMQP).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D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71250" y="0"/>
            <a:ext cx="7852199" cy="514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principal idea is pretty simple: it accepts and forwards messages. You can think about it as a post office: when you send mail to the post box you're pretty sure that Mr. Postman will eventually deliver the mail to your recipient. Using this metaphor RabbitMQ is a post box, a post office and a postman!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can RabbitMQ do for you?</a:t>
            </a: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Messaging enables software applications to connect and scale. Applications can connect to each other. Messaging is asynchronous, decoupling applications by separating sending and receiving data.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Data delivery, non-blocking operations or push notifications, publish / subscribe, asynchronous processing, or work queues.</a:t>
            </a: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Average"/>
              <a:buChar char="●"/>
            </a:pPr>
            <a:r>
              <a:rPr lang="en"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RabbitMQ is a messaging broker - an intermediary for messaging. It gives your applications a common platform to send and receive messages, and your messages a safe place to live until received.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9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9910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Reliability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Flexible Routing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Clustering and Federation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Highly Available Queues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Multi-protocol with Many Clients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Char char="●"/>
            </a:pPr>
            <a:r>
              <a:rPr lang="en"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Plugin System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</a:pP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</a:pPr>
            <a:endParaRPr sz="24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Feature Highlights</a:t>
            </a:r>
            <a:b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"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lang="en" sz="30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E60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199" cy="19067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PRODUCER, QUEUE, CONSUMER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Remember these things please</a:t>
            </a:r>
            <a:br>
              <a:rPr lang="en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br>
              <a:rPr lang="en"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 </a:t>
            </a:r>
            <a:r>
              <a:rPr lang="en" sz="18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producer</a:t>
            </a:r>
            <a: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  is a user application that sends messages.</a:t>
            </a:r>
            <a:b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 </a:t>
            </a:r>
            <a:r>
              <a:rPr lang="en" sz="18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queue</a:t>
            </a:r>
            <a: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  is a buffer that stores messages.</a:t>
            </a:r>
            <a:b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 </a:t>
            </a:r>
            <a:r>
              <a:rPr lang="en" sz="1800" b="0" i="1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consumer</a:t>
            </a:r>
            <a: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  is a user application that receives messages.</a:t>
            </a:r>
            <a:br>
              <a:rPr lang="en"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lang="en" sz="1800" b="0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910775" y="1720275"/>
            <a:ext cx="7852199" cy="86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Oswald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Now let’s see messaging in action!</a:t>
            </a:r>
          </a:p>
        </p:txBody>
      </p:sp>
      <p:pic>
        <p:nvPicPr>
          <p:cNvPr id="105" name="Shape 105" descr="classy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81261"/>
            <a:ext cx="22479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Microsoft Office PowerPoint</Application>
  <PresentationFormat>On-screen Show (16:9)</PresentationFormat>
  <Paragraphs>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Oswald</vt:lpstr>
      <vt:lpstr>Average</vt:lpstr>
      <vt:lpstr>Arial</vt:lpstr>
      <vt:lpstr>Dosis</vt:lpstr>
      <vt:lpstr>slate</vt:lpstr>
      <vt:lpstr>Message Broker System</vt:lpstr>
      <vt:lpstr>But I’ll actually talk about RabbitMQ</vt:lpstr>
      <vt:lpstr>“Message broker translates a message from the formal messaging protocol of the sender to the formal messaging protocol of the receiver.” From Wikipedia, the free encyclopedia</vt:lpstr>
      <vt:lpstr>RabbitMQ is open source message broker software that implements the Advanced Message Queuing Protocol (AMQP).</vt:lpstr>
      <vt:lpstr>The principal idea is pretty simple: it accepts and forwards messages. You can think about it as a post office: when you send mail to the post box you're pretty sure that Mr. Postman will eventually deliver the mail to your recipient. Using this metaphor RabbitMQ is a post box, a post office and a postman!</vt:lpstr>
      <vt:lpstr>What can RabbitMQ do for you?</vt:lpstr>
      <vt:lpstr>Feature Highlights  </vt:lpstr>
      <vt:lpstr>PRODUCER, QUEUE, CONSUMER Remember these things please  A producer  is a user application that sends messages. A queue  is a buffer that stores messages. A consumer  is a user application that receives messages. </vt:lpstr>
      <vt:lpstr>Now let’s see messaging in action!</vt:lpstr>
      <vt:lpstr>PowerPoint Presentation</vt:lpstr>
      <vt:lpstr>What should I do to play with Rabbits?</vt:lpstr>
      <vt:lpstr>Have a Windows machine? Start installing!</vt:lpstr>
      <vt:lpstr>1 “Hello World!” - The simplest thing that does something</vt:lpstr>
      <vt:lpstr>Sending message...</vt:lpstr>
      <vt:lpstr>Receiving message...</vt:lpstr>
      <vt:lpstr>2 Work queues - Distributing tasks among workers</vt:lpstr>
      <vt:lpstr>Producer’s script (new_sender.py)</vt:lpstr>
      <vt:lpstr>Consumer’s / Worker’s script (worker.py)</vt:lpstr>
      <vt:lpstr>Sending messages...</vt:lpstr>
      <vt:lpstr>Receiving messages...</vt:lpstr>
      <vt:lpstr>Real World Uses</vt:lpstr>
      <vt:lpstr>Want to learn more?</vt:lpstr>
      <vt:lpstr>And pass the messages… :D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Broker System</dc:title>
  <cp:lastModifiedBy>Shovon, Ahmedur Rahman</cp:lastModifiedBy>
  <cp:revision>1</cp:revision>
  <dcterms:modified xsi:type="dcterms:W3CDTF">2022-09-05T06:35:47Z</dcterms:modified>
</cp:coreProperties>
</file>