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80" r:id="rId3"/>
    <p:sldId id="257" r:id="rId4"/>
    <p:sldId id="258" r:id="rId5"/>
    <p:sldId id="259" r:id="rId6"/>
    <p:sldId id="261" r:id="rId7"/>
    <p:sldId id="262" r:id="rId8"/>
    <p:sldId id="281" r:id="rId9"/>
    <p:sldId id="263" r:id="rId10"/>
    <p:sldId id="266" r:id="rId11"/>
    <p:sldId id="267" r:id="rId12"/>
    <p:sldId id="264" r:id="rId13"/>
    <p:sldId id="268" r:id="rId14"/>
    <p:sldId id="269" r:id="rId15"/>
    <p:sldId id="270" r:id="rId16"/>
    <p:sldId id="282" r:id="rId17"/>
    <p:sldId id="277" r:id="rId18"/>
    <p:sldId id="278" r:id="rId19"/>
    <p:sldId id="283" r:id="rId20"/>
    <p:sldId id="279" r:id="rId21"/>
  </p:sldIdLst>
  <p:sldSz cx="9144000" cy="5143500" type="screen16x9"/>
  <p:notesSz cx="6858000" cy="9144000"/>
  <p:embeddedFontLst>
    <p:embeddedFont>
      <p:font typeface="Average" panose="020B0604020202020204" charset="0"/>
      <p:regular r:id="rId23"/>
    </p:embeddedFont>
    <p:embeddedFont>
      <p:font typeface="Dosis" pitchFamily="2" charset="0"/>
      <p:regular r:id="rId24"/>
      <p:bold r:id="rId25"/>
    </p:embeddedFont>
    <p:embeddedFont>
      <p:font typeface="Oswald" panose="00000500000000000000" pitchFamily="2"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46" d="100"/>
          <a:sy n="146"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249530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2600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0798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51475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49510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98236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7" name="Shape 14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91913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2664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19849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3136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21610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945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16145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22" name="Shape 222"/>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0948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91610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18568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17071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22166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1534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30869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7" name="Shape 97"/>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7428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grpSp>
        <p:nvGrpSpPr>
          <p:cNvPr id="10" name="Shape 10"/>
          <p:cNvGrpSpPr/>
          <p:nvPr/>
        </p:nvGrpSpPr>
        <p:grpSpPr>
          <a:xfrm>
            <a:off x="4350278" y="2855376"/>
            <a:ext cx="443588" cy="105631"/>
            <a:chOff x="4137525" y="2915950"/>
            <a:chExt cx="869099" cy="206999"/>
          </a:xfrm>
        </p:grpSpPr>
        <p:sp>
          <p:nvSpPr>
            <p:cNvPr id="11" name="Shape 11"/>
            <p:cNvSpPr/>
            <p:nvPr/>
          </p:nvSpPr>
          <p:spPr>
            <a:xfrm>
              <a:off x="4468575" y="2915950"/>
              <a:ext cx="206999" cy="206999"/>
            </a:xfrm>
            <a:prstGeom prst="ellipse">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p:nvPr/>
          </p:nvSpPr>
          <p:spPr>
            <a:xfrm>
              <a:off x="4799625" y="2915950"/>
              <a:ext cx="206999" cy="206999"/>
            </a:xfrm>
            <a:prstGeom prst="ellipse">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p:nvPr/>
          </p:nvSpPr>
          <p:spPr>
            <a:xfrm>
              <a:off x="4137525" y="2915950"/>
              <a:ext cx="206999" cy="206999"/>
            </a:xfrm>
            <a:prstGeom prst="ellipse">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sp>
        <p:nvSpPr>
          <p:cNvPr id="14" name="Shape 14"/>
          <p:cNvSpPr txBox="1">
            <a:spLocks noGrp="1"/>
          </p:cNvSpPr>
          <p:nvPr>
            <p:ph type="ctrTitle"/>
          </p:nvPr>
        </p:nvSpPr>
        <p:spPr>
          <a:xfrm>
            <a:off x="671256" y="990800"/>
            <a:ext cx="7801500" cy="1730099"/>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Oswald"/>
              <a:buNone/>
              <a:defRPr sz="4800" b="0" i="0" u="none" strike="noStrike" cap="none">
                <a:solidFill>
                  <a:schemeClr val="dk1"/>
                </a:solidFill>
                <a:latin typeface="Oswald"/>
                <a:ea typeface="Oswald"/>
                <a:cs typeface="Oswald"/>
                <a:sym typeface="Oswald"/>
              </a:defRPr>
            </a:lvl1pPr>
            <a:lvl2pPr lvl="1" indent="0" algn="ctr">
              <a:spcBef>
                <a:spcPts val="0"/>
              </a:spcBef>
              <a:buClr>
                <a:schemeClr val="dk1"/>
              </a:buClr>
              <a:buFont typeface="Oswald"/>
              <a:buNone/>
              <a:defRPr sz="4800">
                <a:solidFill>
                  <a:schemeClr val="dk1"/>
                </a:solidFill>
                <a:latin typeface="Oswald"/>
                <a:ea typeface="Oswald"/>
                <a:cs typeface="Oswald"/>
                <a:sym typeface="Oswald"/>
              </a:defRPr>
            </a:lvl2pPr>
            <a:lvl3pPr lvl="2" indent="0" algn="ctr">
              <a:spcBef>
                <a:spcPts val="0"/>
              </a:spcBef>
              <a:buClr>
                <a:schemeClr val="dk1"/>
              </a:buClr>
              <a:buFont typeface="Oswald"/>
              <a:buNone/>
              <a:defRPr sz="4800">
                <a:solidFill>
                  <a:schemeClr val="dk1"/>
                </a:solidFill>
                <a:latin typeface="Oswald"/>
                <a:ea typeface="Oswald"/>
                <a:cs typeface="Oswald"/>
                <a:sym typeface="Oswald"/>
              </a:defRPr>
            </a:lvl3pPr>
            <a:lvl4pPr lvl="3" indent="0" algn="ctr">
              <a:spcBef>
                <a:spcPts val="0"/>
              </a:spcBef>
              <a:buClr>
                <a:schemeClr val="dk1"/>
              </a:buClr>
              <a:buFont typeface="Oswald"/>
              <a:buNone/>
              <a:defRPr sz="4800">
                <a:solidFill>
                  <a:schemeClr val="dk1"/>
                </a:solidFill>
                <a:latin typeface="Oswald"/>
                <a:ea typeface="Oswald"/>
                <a:cs typeface="Oswald"/>
                <a:sym typeface="Oswald"/>
              </a:defRPr>
            </a:lvl4pPr>
            <a:lvl5pPr lvl="4" indent="0" algn="ctr">
              <a:spcBef>
                <a:spcPts val="0"/>
              </a:spcBef>
              <a:buClr>
                <a:schemeClr val="dk1"/>
              </a:buClr>
              <a:buFont typeface="Oswald"/>
              <a:buNone/>
              <a:defRPr sz="4800">
                <a:solidFill>
                  <a:schemeClr val="dk1"/>
                </a:solidFill>
                <a:latin typeface="Oswald"/>
                <a:ea typeface="Oswald"/>
                <a:cs typeface="Oswald"/>
                <a:sym typeface="Oswald"/>
              </a:defRPr>
            </a:lvl5pPr>
            <a:lvl6pPr lvl="5" indent="0" algn="ctr">
              <a:spcBef>
                <a:spcPts val="0"/>
              </a:spcBef>
              <a:buClr>
                <a:schemeClr val="dk1"/>
              </a:buClr>
              <a:buFont typeface="Oswald"/>
              <a:buNone/>
              <a:defRPr sz="4800">
                <a:solidFill>
                  <a:schemeClr val="dk1"/>
                </a:solidFill>
                <a:latin typeface="Oswald"/>
                <a:ea typeface="Oswald"/>
                <a:cs typeface="Oswald"/>
                <a:sym typeface="Oswald"/>
              </a:defRPr>
            </a:lvl6pPr>
            <a:lvl7pPr lvl="6" indent="0" algn="ctr">
              <a:spcBef>
                <a:spcPts val="0"/>
              </a:spcBef>
              <a:buClr>
                <a:schemeClr val="dk1"/>
              </a:buClr>
              <a:buFont typeface="Oswald"/>
              <a:buNone/>
              <a:defRPr sz="4800">
                <a:solidFill>
                  <a:schemeClr val="dk1"/>
                </a:solidFill>
                <a:latin typeface="Oswald"/>
                <a:ea typeface="Oswald"/>
                <a:cs typeface="Oswald"/>
                <a:sym typeface="Oswald"/>
              </a:defRPr>
            </a:lvl7pPr>
            <a:lvl8pPr lvl="7" indent="0" algn="ctr">
              <a:spcBef>
                <a:spcPts val="0"/>
              </a:spcBef>
              <a:buClr>
                <a:schemeClr val="dk1"/>
              </a:buClr>
              <a:buFont typeface="Oswald"/>
              <a:buNone/>
              <a:defRPr sz="4800">
                <a:solidFill>
                  <a:schemeClr val="dk1"/>
                </a:solidFill>
                <a:latin typeface="Oswald"/>
                <a:ea typeface="Oswald"/>
                <a:cs typeface="Oswald"/>
                <a:sym typeface="Oswald"/>
              </a:defRPr>
            </a:lvl8pPr>
            <a:lvl9pPr lvl="8" indent="0" algn="ctr">
              <a:spcBef>
                <a:spcPts val="0"/>
              </a:spcBef>
              <a:buClr>
                <a:schemeClr val="dk1"/>
              </a:buClr>
              <a:buFont typeface="Oswald"/>
              <a:buNone/>
              <a:defRPr sz="4800">
                <a:solidFill>
                  <a:schemeClr val="dk1"/>
                </a:solidFill>
                <a:latin typeface="Oswald"/>
                <a:ea typeface="Oswald"/>
                <a:cs typeface="Oswald"/>
                <a:sym typeface="Oswald"/>
              </a:defRPr>
            </a:lvl9pPr>
          </a:lstStyle>
          <a:p>
            <a:endParaRPr/>
          </a:p>
        </p:txBody>
      </p:sp>
      <p:sp>
        <p:nvSpPr>
          <p:cNvPr id="15" name="Shape 15"/>
          <p:cNvSpPr txBox="1">
            <a:spLocks noGrp="1"/>
          </p:cNvSpPr>
          <p:nvPr>
            <p:ph type="subTitle" idx="1"/>
          </p:nvPr>
        </p:nvSpPr>
        <p:spPr>
          <a:xfrm>
            <a:off x="671250" y="3174875"/>
            <a:ext cx="7801500" cy="7926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accent3"/>
              </a:buClr>
              <a:buFont typeface="Average"/>
              <a:buNone/>
              <a:defRPr sz="2100" b="0" i="0" u="none" strike="noStrike" cap="none">
                <a:solidFill>
                  <a:schemeClr val="accent3"/>
                </a:solidFill>
                <a:latin typeface="Average"/>
                <a:ea typeface="Average"/>
                <a:cs typeface="Average"/>
                <a:sym typeface="Average"/>
              </a:defRPr>
            </a:lvl1pPr>
            <a:lvl2pPr marL="457200" marR="0" lvl="1" indent="0" algn="ctr" rtl="0">
              <a:lnSpc>
                <a:spcPct val="100000"/>
              </a:lnSpc>
              <a:spcBef>
                <a:spcPts val="0"/>
              </a:spcBef>
              <a:spcAft>
                <a:spcPts val="0"/>
              </a:spcAft>
              <a:buClr>
                <a:schemeClr val="accent3"/>
              </a:buClr>
              <a:buFont typeface="Average"/>
              <a:buNone/>
              <a:defRPr sz="2100" b="0" i="0" u="none" strike="noStrike" cap="none">
                <a:solidFill>
                  <a:schemeClr val="accent3"/>
                </a:solidFill>
                <a:latin typeface="Average"/>
                <a:ea typeface="Average"/>
                <a:cs typeface="Average"/>
                <a:sym typeface="Average"/>
              </a:defRPr>
            </a:lvl2pPr>
            <a:lvl3pPr marL="914400" marR="0" lvl="2" indent="0" algn="ctr" rtl="0">
              <a:lnSpc>
                <a:spcPct val="100000"/>
              </a:lnSpc>
              <a:spcBef>
                <a:spcPts val="0"/>
              </a:spcBef>
              <a:spcAft>
                <a:spcPts val="0"/>
              </a:spcAft>
              <a:buClr>
                <a:schemeClr val="accent3"/>
              </a:buClr>
              <a:buFont typeface="Average"/>
              <a:buNone/>
              <a:defRPr sz="2100" b="0" i="0" u="none" strike="noStrike" cap="none">
                <a:solidFill>
                  <a:schemeClr val="accent3"/>
                </a:solidFill>
                <a:latin typeface="Average"/>
                <a:ea typeface="Average"/>
                <a:cs typeface="Average"/>
                <a:sym typeface="Average"/>
              </a:defRPr>
            </a:lvl3pPr>
            <a:lvl4pPr marL="1371600" marR="0" lvl="3" indent="0" algn="ctr" rtl="0">
              <a:lnSpc>
                <a:spcPct val="100000"/>
              </a:lnSpc>
              <a:spcBef>
                <a:spcPts val="0"/>
              </a:spcBef>
              <a:spcAft>
                <a:spcPts val="0"/>
              </a:spcAft>
              <a:buClr>
                <a:schemeClr val="accent3"/>
              </a:buClr>
              <a:buFont typeface="Average"/>
              <a:buNone/>
              <a:defRPr sz="2100" b="0" i="0" u="none" strike="noStrike" cap="none">
                <a:solidFill>
                  <a:schemeClr val="accent3"/>
                </a:solidFill>
                <a:latin typeface="Average"/>
                <a:ea typeface="Average"/>
                <a:cs typeface="Average"/>
                <a:sym typeface="Average"/>
              </a:defRPr>
            </a:lvl4pPr>
            <a:lvl5pPr marL="1828800" marR="0" lvl="4" indent="0" algn="ctr" rtl="0">
              <a:lnSpc>
                <a:spcPct val="100000"/>
              </a:lnSpc>
              <a:spcBef>
                <a:spcPts val="0"/>
              </a:spcBef>
              <a:spcAft>
                <a:spcPts val="0"/>
              </a:spcAft>
              <a:buClr>
                <a:schemeClr val="accent3"/>
              </a:buClr>
              <a:buFont typeface="Average"/>
              <a:buNone/>
              <a:defRPr sz="2100" b="0" i="0" u="none" strike="noStrike" cap="none">
                <a:solidFill>
                  <a:schemeClr val="accent3"/>
                </a:solidFill>
                <a:latin typeface="Average"/>
                <a:ea typeface="Average"/>
                <a:cs typeface="Average"/>
                <a:sym typeface="Average"/>
              </a:defRPr>
            </a:lvl5pPr>
            <a:lvl6pPr marL="2286000" marR="0" lvl="5" indent="0" algn="ctr" rtl="0">
              <a:lnSpc>
                <a:spcPct val="100000"/>
              </a:lnSpc>
              <a:spcBef>
                <a:spcPts val="0"/>
              </a:spcBef>
              <a:spcAft>
                <a:spcPts val="0"/>
              </a:spcAft>
              <a:buClr>
                <a:schemeClr val="accent3"/>
              </a:buClr>
              <a:buFont typeface="Average"/>
              <a:buNone/>
              <a:defRPr sz="2100" b="0" i="0" u="none" strike="noStrike" cap="none">
                <a:solidFill>
                  <a:schemeClr val="accent3"/>
                </a:solidFill>
                <a:latin typeface="Average"/>
                <a:ea typeface="Average"/>
                <a:cs typeface="Average"/>
                <a:sym typeface="Average"/>
              </a:defRPr>
            </a:lvl6pPr>
            <a:lvl7pPr marL="2743200" marR="0" lvl="6" indent="0" algn="ctr" rtl="0">
              <a:lnSpc>
                <a:spcPct val="100000"/>
              </a:lnSpc>
              <a:spcBef>
                <a:spcPts val="0"/>
              </a:spcBef>
              <a:spcAft>
                <a:spcPts val="0"/>
              </a:spcAft>
              <a:buClr>
                <a:schemeClr val="accent3"/>
              </a:buClr>
              <a:buFont typeface="Average"/>
              <a:buNone/>
              <a:defRPr sz="2100" b="0" i="0" u="none" strike="noStrike" cap="none">
                <a:solidFill>
                  <a:schemeClr val="accent3"/>
                </a:solidFill>
                <a:latin typeface="Average"/>
                <a:ea typeface="Average"/>
                <a:cs typeface="Average"/>
                <a:sym typeface="Average"/>
              </a:defRPr>
            </a:lvl7pPr>
            <a:lvl8pPr marL="3200400" marR="0" lvl="7" indent="0" algn="ctr" rtl="0">
              <a:lnSpc>
                <a:spcPct val="100000"/>
              </a:lnSpc>
              <a:spcBef>
                <a:spcPts val="0"/>
              </a:spcBef>
              <a:spcAft>
                <a:spcPts val="0"/>
              </a:spcAft>
              <a:buClr>
                <a:schemeClr val="accent3"/>
              </a:buClr>
              <a:buFont typeface="Average"/>
              <a:buNone/>
              <a:defRPr sz="2100" b="0" i="0" u="none" strike="noStrike" cap="none">
                <a:solidFill>
                  <a:schemeClr val="accent3"/>
                </a:solidFill>
                <a:latin typeface="Average"/>
                <a:ea typeface="Average"/>
                <a:cs typeface="Average"/>
                <a:sym typeface="Average"/>
              </a:defRPr>
            </a:lvl8pPr>
            <a:lvl9pPr marL="3657600" marR="0" lvl="8" indent="0" algn="ctr" rtl="0">
              <a:lnSpc>
                <a:spcPct val="100000"/>
              </a:lnSpc>
              <a:spcBef>
                <a:spcPts val="0"/>
              </a:spcBef>
              <a:spcAft>
                <a:spcPts val="0"/>
              </a:spcAft>
              <a:buClr>
                <a:schemeClr val="accent3"/>
              </a:buClr>
              <a:buFont typeface="Average"/>
              <a:buNone/>
              <a:defRPr sz="2100" b="0" i="0" u="none" strike="noStrike" cap="none">
                <a:solidFill>
                  <a:schemeClr val="accent3"/>
                </a:solidFill>
                <a:latin typeface="Average"/>
                <a:ea typeface="Average"/>
                <a:cs typeface="Average"/>
                <a:sym typeface="Average"/>
              </a:defRPr>
            </a:lvl9pPr>
          </a:lstStyle>
          <a:p>
            <a:endParaRPr/>
          </a:p>
        </p:txBody>
      </p:sp>
      <p:sp>
        <p:nvSpPr>
          <p:cNvPr id="16" name="Shape 16"/>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255275"/>
            <a:ext cx="8520599" cy="18906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Oswald"/>
              <a:buNone/>
              <a:defRPr sz="12000" b="0" i="0" u="none" strike="noStrike" cap="none">
                <a:solidFill>
                  <a:schemeClr val="dk1"/>
                </a:solidFill>
                <a:latin typeface="Oswald"/>
                <a:ea typeface="Oswald"/>
                <a:cs typeface="Oswald"/>
                <a:sym typeface="Oswald"/>
              </a:defRPr>
            </a:lvl1pPr>
            <a:lvl2pPr lvl="1" indent="0" algn="ctr">
              <a:spcBef>
                <a:spcPts val="0"/>
              </a:spcBef>
              <a:buClr>
                <a:schemeClr val="dk1"/>
              </a:buClr>
              <a:buFont typeface="Oswald"/>
              <a:buNone/>
              <a:defRPr sz="12000">
                <a:solidFill>
                  <a:schemeClr val="dk1"/>
                </a:solidFill>
                <a:latin typeface="Oswald"/>
                <a:ea typeface="Oswald"/>
                <a:cs typeface="Oswald"/>
                <a:sym typeface="Oswald"/>
              </a:defRPr>
            </a:lvl2pPr>
            <a:lvl3pPr lvl="2" indent="0" algn="ctr">
              <a:spcBef>
                <a:spcPts val="0"/>
              </a:spcBef>
              <a:buClr>
                <a:schemeClr val="dk1"/>
              </a:buClr>
              <a:buFont typeface="Oswald"/>
              <a:buNone/>
              <a:defRPr sz="12000">
                <a:solidFill>
                  <a:schemeClr val="dk1"/>
                </a:solidFill>
                <a:latin typeface="Oswald"/>
                <a:ea typeface="Oswald"/>
                <a:cs typeface="Oswald"/>
                <a:sym typeface="Oswald"/>
              </a:defRPr>
            </a:lvl3pPr>
            <a:lvl4pPr lvl="3" indent="0" algn="ctr">
              <a:spcBef>
                <a:spcPts val="0"/>
              </a:spcBef>
              <a:buClr>
                <a:schemeClr val="dk1"/>
              </a:buClr>
              <a:buFont typeface="Oswald"/>
              <a:buNone/>
              <a:defRPr sz="12000">
                <a:solidFill>
                  <a:schemeClr val="dk1"/>
                </a:solidFill>
                <a:latin typeface="Oswald"/>
                <a:ea typeface="Oswald"/>
                <a:cs typeface="Oswald"/>
                <a:sym typeface="Oswald"/>
              </a:defRPr>
            </a:lvl4pPr>
            <a:lvl5pPr lvl="4" indent="0" algn="ctr">
              <a:spcBef>
                <a:spcPts val="0"/>
              </a:spcBef>
              <a:buClr>
                <a:schemeClr val="dk1"/>
              </a:buClr>
              <a:buFont typeface="Oswald"/>
              <a:buNone/>
              <a:defRPr sz="12000">
                <a:solidFill>
                  <a:schemeClr val="dk1"/>
                </a:solidFill>
                <a:latin typeface="Oswald"/>
                <a:ea typeface="Oswald"/>
                <a:cs typeface="Oswald"/>
                <a:sym typeface="Oswald"/>
              </a:defRPr>
            </a:lvl5pPr>
            <a:lvl6pPr lvl="5" indent="0" algn="ctr">
              <a:spcBef>
                <a:spcPts val="0"/>
              </a:spcBef>
              <a:buClr>
                <a:schemeClr val="dk1"/>
              </a:buClr>
              <a:buFont typeface="Oswald"/>
              <a:buNone/>
              <a:defRPr sz="12000">
                <a:solidFill>
                  <a:schemeClr val="dk1"/>
                </a:solidFill>
                <a:latin typeface="Oswald"/>
                <a:ea typeface="Oswald"/>
                <a:cs typeface="Oswald"/>
                <a:sym typeface="Oswald"/>
              </a:defRPr>
            </a:lvl6pPr>
            <a:lvl7pPr lvl="6" indent="0" algn="ctr">
              <a:spcBef>
                <a:spcPts val="0"/>
              </a:spcBef>
              <a:buClr>
                <a:schemeClr val="dk1"/>
              </a:buClr>
              <a:buFont typeface="Oswald"/>
              <a:buNone/>
              <a:defRPr sz="12000">
                <a:solidFill>
                  <a:schemeClr val="dk1"/>
                </a:solidFill>
                <a:latin typeface="Oswald"/>
                <a:ea typeface="Oswald"/>
                <a:cs typeface="Oswald"/>
                <a:sym typeface="Oswald"/>
              </a:defRPr>
            </a:lvl7pPr>
            <a:lvl8pPr lvl="7" indent="0" algn="ctr">
              <a:spcBef>
                <a:spcPts val="0"/>
              </a:spcBef>
              <a:buClr>
                <a:schemeClr val="dk1"/>
              </a:buClr>
              <a:buFont typeface="Oswald"/>
              <a:buNone/>
              <a:defRPr sz="12000">
                <a:solidFill>
                  <a:schemeClr val="dk1"/>
                </a:solidFill>
                <a:latin typeface="Oswald"/>
                <a:ea typeface="Oswald"/>
                <a:cs typeface="Oswald"/>
                <a:sym typeface="Oswald"/>
              </a:defRPr>
            </a:lvl8pPr>
            <a:lvl9pPr lvl="8" indent="0" algn="ctr">
              <a:spcBef>
                <a:spcPts val="0"/>
              </a:spcBef>
              <a:buClr>
                <a:schemeClr val="dk1"/>
              </a:buClr>
              <a:buFont typeface="Oswald"/>
              <a:buNone/>
              <a:defRPr sz="12000">
                <a:solidFill>
                  <a:schemeClr val="dk1"/>
                </a:solidFill>
                <a:latin typeface="Oswald"/>
                <a:ea typeface="Oswald"/>
                <a:cs typeface="Oswald"/>
                <a:sym typeface="Oswald"/>
              </a:defRPr>
            </a:lvl9pPr>
          </a:lstStyle>
          <a:p>
            <a:endParaRPr/>
          </a:p>
        </p:txBody>
      </p:sp>
      <p:sp>
        <p:nvSpPr>
          <p:cNvPr id="51" name="Shape 51"/>
          <p:cNvSpPr txBox="1">
            <a:spLocks noGrp="1"/>
          </p:cNvSpPr>
          <p:nvPr>
            <p:ph type="body" idx="1"/>
          </p:nvPr>
        </p:nvSpPr>
        <p:spPr>
          <a:xfrm>
            <a:off x="311700" y="3228425"/>
            <a:ext cx="8520599" cy="1300800"/>
          </a:xfrm>
          <a:prstGeom prst="rect">
            <a:avLst/>
          </a:prstGeom>
          <a:noFill/>
          <a:ln>
            <a:noFill/>
          </a:ln>
        </p:spPr>
        <p:txBody>
          <a:bodyPr lIns="91425" tIns="91425" rIns="91425" bIns="91425" anchor="t" anchorCtr="0"/>
          <a:lstStyle>
            <a:lvl1pPr marL="0" marR="0" lvl="0" indent="0" algn="ctr" rtl="0">
              <a:lnSpc>
                <a:spcPct val="115000"/>
              </a:lnSpc>
              <a:spcBef>
                <a:spcPts val="0"/>
              </a:spcBef>
              <a:spcAft>
                <a:spcPts val="1600"/>
              </a:spcAft>
              <a:buClr>
                <a:schemeClr val="accent3"/>
              </a:buClr>
              <a:buFont typeface="Average"/>
              <a:buNone/>
              <a:defRPr sz="1800" b="0" i="0" u="none" strike="noStrike" cap="none">
                <a:solidFill>
                  <a:schemeClr val="accent3"/>
                </a:solidFill>
                <a:latin typeface="Average"/>
                <a:ea typeface="Average"/>
                <a:cs typeface="Average"/>
                <a:sym typeface="Average"/>
              </a:defRPr>
            </a:lvl1pPr>
            <a:lvl2pPr marL="457200" marR="0" lvl="1" indent="0" algn="ctr"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2pPr>
            <a:lvl3pPr marL="914400" marR="0" lvl="2" indent="0" algn="ctr"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3pPr>
            <a:lvl4pPr marL="1371600" marR="0" lvl="3" indent="0" algn="ctr"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4pPr>
            <a:lvl5pPr marL="1828800" marR="0" lvl="4" indent="0" algn="ctr"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5pPr>
            <a:lvl6pPr marL="2286000" marR="0" lvl="5" indent="0" algn="ctr"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6pPr>
            <a:lvl7pPr marL="2743200" marR="0" lvl="6" indent="0" algn="ctr"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7pPr>
            <a:lvl8pPr marL="3200400" marR="0" lvl="7" indent="0" algn="ctr"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8pPr>
            <a:lvl9pPr marL="3657600" marR="0" lvl="8" indent="0" algn="ctr"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9pPr>
          </a:lstStyle>
          <a:p>
            <a:endParaRPr/>
          </a:p>
        </p:txBody>
      </p:sp>
      <p:sp>
        <p:nvSpPr>
          <p:cNvPr id="52" name="Shape 52"/>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671250" y="2141250"/>
            <a:ext cx="7852199" cy="861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Oswald"/>
              <a:buNone/>
              <a:defRPr sz="3600" b="0" i="0" u="none" strike="noStrike" cap="none">
                <a:solidFill>
                  <a:schemeClr val="dk1"/>
                </a:solidFill>
                <a:latin typeface="Oswald"/>
                <a:ea typeface="Oswald"/>
                <a:cs typeface="Oswald"/>
                <a:sym typeface="Oswald"/>
              </a:defRPr>
            </a:lvl1pPr>
            <a:lvl2pPr lvl="1" indent="0" algn="ctr">
              <a:spcBef>
                <a:spcPts val="0"/>
              </a:spcBef>
              <a:buClr>
                <a:schemeClr val="dk1"/>
              </a:buClr>
              <a:buFont typeface="Oswald"/>
              <a:buNone/>
              <a:defRPr sz="3600">
                <a:solidFill>
                  <a:schemeClr val="dk1"/>
                </a:solidFill>
                <a:latin typeface="Oswald"/>
                <a:ea typeface="Oswald"/>
                <a:cs typeface="Oswald"/>
                <a:sym typeface="Oswald"/>
              </a:defRPr>
            </a:lvl2pPr>
            <a:lvl3pPr lvl="2" indent="0" algn="ctr">
              <a:spcBef>
                <a:spcPts val="0"/>
              </a:spcBef>
              <a:buClr>
                <a:schemeClr val="dk1"/>
              </a:buClr>
              <a:buFont typeface="Oswald"/>
              <a:buNone/>
              <a:defRPr sz="3600">
                <a:solidFill>
                  <a:schemeClr val="dk1"/>
                </a:solidFill>
                <a:latin typeface="Oswald"/>
                <a:ea typeface="Oswald"/>
                <a:cs typeface="Oswald"/>
                <a:sym typeface="Oswald"/>
              </a:defRPr>
            </a:lvl3pPr>
            <a:lvl4pPr lvl="3" indent="0" algn="ctr">
              <a:spcBef>
                <a:spcPts val="0"/>
              </a:spcBef>
              <a:buClr>
                <a:schemeClr val="dk1"/>
              </a:buClr>
              <a:buFont typeface="Oswald"/>
              <a:buNone/>
              <a:defRPr sz="3600">
                <a:solidFill>
                  <a:schemeClr val="dk1"/>
                </a:solidFill>
                <a:latin typeface="Oswald"/>
                <a:ea typeface="Oswald"/>
                <a:cs typeface="Oswald"/>
                <a:sym typeface="Oswald"/>
              </a:defRPr>
            </a:lvl4pPr>
            <a:lvl5pPr lvl="4" indent="0" algn="ctr">
              <a:spcBef>
                <a:spcPts val="0"/>
              </a:spcBef>
              <a:buClr>
                <a:schemeClr val="dk1"/>
              </a:buClr>
              <a:buFont typeface="Oswald"/>
              <a:buNone/>
              <a:defRPr sz="3600">
                <a:solidFill>
                  <a:schemeClr val="dk1"/>
                </a:solidFill>
                <a:latin typeface="Oswald"/>
                <a:ea typeface="Oswald"/>
                <a:cs typeface="Oswald"/>
                <a:sym typeface="Oswald"/>
              </a:defRPr>
            </a:lvl5pPr>
            <a:lvl6pPr lvl="5" indent="0" algn="ctr">
              <a:spcBef>
                <a:spcPts val="0"/>
              </a:spcBef>
              <a:buClr>
                <a:schemeClr val="dk1"/>
              </a:buClr>
              <a:buFont typeface="Oswald"/>
              <a:buNone/>
              <a:defRPr sz="3600">
                <a:solidFill>
                  <a:schemeClr val="dk1"/>
                </a:solidFill>
                <a:latin typeface="Oswald"/>
                <a:ea typeface="Oswald"/>
                <a:cs typeface="Oswald"/>
                <a:sym typeface="Oswald"/>
              </a:defRPr>
            </a:lvl6pPr>
            <a:lvl7pPr lvl="6" indent="0" algn="ctr">
              <a:spcBef>
                <a:spcPts val="0"/>
              </a:spcBef>
              <a:buClr>
                <a:schemeClr val="dk1"/>
              </a:buClr>
              <a:buFont typeface="Oswald"/>
              <a:buNone/>
              <a:defRPr sz="3600">
                <a:solidFill>
                  <a:schemeClr val="dk1"/>
                </a:solidFill>
                <a:latin typeface="Oswald"/>
                <a:ea typeface="Oswald"/>
                <a:cs typeface="Oswald"/>
                <a:sym typeface="Oswald"/>
              </a:defRPr>
            </a:lvl7pPr>
            <a:lvl8pPr lvl="7" indent="0" algn="ctr">
              <a:spcBef>
                <a:spcPts val="0"/>
              </a:spcBef>
              <a:buClr>
                <a:schemeClr val="dk1"/>
              </a:buClr>
              <a:buFont typeface="Oswald"/>
              <a:buNone/>
              <a:defRPr sz="3600">
                <a:solidFill>
                  <a:schemeClr val="dk1"/>
                </a:solidFill>
                <a:latin typeface="Oswald"/>
                <a:ea typeface="Oswald"/>
                <a:cs typeface="Oswald"/>
                <a:sym typeface="Oswald"/>
              </a:defRPr>
            </a:lvl8pPr>
            <a:lvl9pPr lvl="8" indent="0" algn="ctr">
              <a:spcBef>
                <a:spcPts val="0"/>
              </a:spcBef>
              <a:buClr>
                <a:schemeClr val="dk1"/>
              </a:buClr>
              <a:buFont typeface="Oswald"/>
              <a:buNone/>
              <a:defRPr sz="3600">
                <a:solidFill>
                  <a:schemeClr val="dk1"/>
                </a:solidFill>
                <a:latin typeface="Oswald"/>
                <a:ea typeface="Oswald"/>
                <a:cs typeface="Oswald"/>
                <a:sym typeface="Oswald"/>
              </a:defRPr>
            </a:lvl9pPr>
          </a:lstStyle>
          <a:p>
            <a:endParaRPr/>
          </a:p>
        </p:txBody>
      </p:sp>
      <p:sp>
        <p:nvSpPr>
          <p:cNvPr id="19" name="Shape 19"/>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Oswald"/>
              <a:buNone/>
              <a:defRPr sz="3000" b="0" i="0" u="none" strike="noStrike" cap="none">
                <a:solidFill>
                  <a:schemeClr val="dk1"/>
                </a:solidFill>
                <a:latin typeface="Oswald"/>
                <a:ea typeface="Oswald"/>
                <a:cs typeface="Oswald"/>
                <a:sym typeface="Oswald"/>
              </a:defRPr>
            </a:lvl1pPr>
            <a:lvl2pPr lvl="1" indent="0">
              <a:spcBef>
                <a:spcPts val="0"/>
              </a:spcBef>
              <a:buClr>
                <a:schemeClr val="dk1"/>
              </a:buClr>
              <a:buFont typeface="Oswald"/>
              <a:buNone/>
              <a:defRPr sz="3000">
                <a:solidFill>
                  <a:schemeClr val="dk1"/>
                </a:solidFill>
                <a:latin typeface="Oswald"/>
                <a:ea typeface="Oswald"/>
                <a:cs typeface="Oswald"/>
                <a:sym typeface="Oswald"/>
              </a:defRPr>
            </a:lvl2pPr>
            <a:lvl3pPr lvl="2" indent="0">
              <a:spcBef>
                <a:spcPts val="0"/>
              </a:spcBef>
              <a:buClr>
                <a:schemeClr val="dk1"/>
              </a:buClr>
              <a:buFont typeface="Oswald"/>
              <a:buNone/>
              <a:defRPr sz="3000">
                <a:solidFill>
                  <a:schemeClr val="dk1"/>
                </a:solidFill>
                <a:latin typeface="Oswald"/>
                <a:ea typeface="Oswald"/>
                <a:cs typeface="Oswald"/>
                <a:sym typeface="Oswald"/>
              </a:defRPr>
            </a:lvl3pPr>
            <a:lvl4pPr lvl="3" indent="0">
              <a:spcBef>
                <a:spcPts val="0"/>
              </a:spcBef>
              <a:buClr>
                <a:schemeClr val="dk1"/>
              </a:buClr>
              <a:buFont typeface="Oswald"/>
              <a:buNone/>
              <a:defRPr sz="3000">
                <a:solidFill>
                  <a:schemeClr val="dk1"/>
                </a:solidFill>
                <a:latin typeface="Oswald"/>
                <a:ea typeface="Oswald"/>
                <a:cs typeface="Oswald"/>
                <a:sym typeface="Oswald"/>
              </a:defRPr>
            </a:lvl4pPr>
            <a:lvl5pPr lvl="4" indent="0">
              <a:spcBef>
                <a:spcPts val="0"/>
              </a:spcBef>
              <a:buClr>
                <a:schemeClr val="dk1"/>
              </a:buClr>
              <a:buFont typeface="Oswald"/>
              <a:buNone/>
              <a:defRPr sz="3000">
                <a:solidFill>
                  <a:schemeClr val="dk1"/>
                </a:solidFill>
                <a:latin typeface="Oswald"/>
                <a:ea typeface="Oswald"/>
                <a:cs typeface="Oswald"/>
                <a:sym typeface="Oswald"/>
              </a:defRPr>
            </a:lvl5pPr>
            <a:lvl6pPr lvl="5" indent="0">
              <a:spcBef>
                <a:spcPts val="0"/>
              </a:spcBef>
              <a:buClr>
                <a:schemeClr val="dk1"/>
              </a:buClr>
              <a:buFont typeface="Oswald"/>
              <a:buNone/>
              <a:defRPr sz="3000">
                <a:solidFill>
                  <a:schemeClr val="dk1"/>
                </a:solidFill>
                <a:latin typeface="Oswald"/>
                <a:ea typeface="Oswald"/>
                <a:cs typeface="Oswald"/>
                <a:sym typeface="Oswald"/>
              </a:defRPr>
            </a:lvl6pPr>
            <a:lvl7pPr lvl="6" indent="0">
              <a:spcBef>
                <a:spcPts val="0"/>
              </a:spcBef>
              <a:buClr>
                <a:schemeClr val="dk1"/>
              </a:buClr>
              <a:buFont typeface="Oswald"/>
              <a:buNone/>
              <a:defRPr sz="3000">
                <a:solidFill>
                  <a:schemeClr val="dk1"/>
                </a:solidFill>
                <a:latin typeface="Oswald"/>
                <a:ea typeface="Oswald"/>
                <a:cs typeface="Oswald"/>
                <a:sym typeface="Oswald"/>
              </a:defRPr>
            </a:lvl7pPr>
            <a:lvl8pPr lvl="7" indent="0">
              <a:spcBef>
                <a:spcPts val="0"/>
              </a:spcBef>
              <a:buClr>
                <a:schemeClr val="dk1"/>
              </a:buClr>
              <a:buFont typeface="Oswald"/>
              <a:buNone/>
              <a:defRPr sz="3000">
                <a:solidFill>
                  <a:schemeClr val="dk1"/>
                </a:solidFill>
                <a:latin typeface="Oswald"/>
                <a:ea typeface="Oswald"/>
                <a:cs typeface="Oswald"/>
                <a:sym typeface="Oswald"/>
              </a:defRPr>
            </a:lvl8pPr>
            <a:lvl9pPr lvl="8" indent="0">
              <a:spcBef>
                <a:spcPts val="0"/>
              </a:spcBef>
              <a:buClr>
                <a:schemeClr val="dk1"/>
              </a:buClr>
              <a:buFont typeface="Oswald"/>
              <a:buNone/>
              <a:defRPr sz="3000">
                <a:solidFill>
                  <a:schemeClr val="dk1"/>
                </a:solidFill>
                <a:latin typeface="Oswald"/>
                <a:ea typeface="Oswald"/>
                <a:cs typeface="Oswald"/>
                <a:sym typeface="Oswald"/>
              </a:defRPr>
            </a:lvl9pPr>
          </a:lstStyle>
          <a:p>
            <a:endParaRPr/>
          </a:p>
        </p:txBody>
      </p:sp>
      <p:sp>
        <p:nvSpPr>
          <p:cNvPr id="22" name="Shape 22"/>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accent3"/>
              </a:buClr>
              <a:buFont typeface="Average"/>
              <a:buNone/>
              <a:defRPr sz="1800" b="0" i="0" u="none" strike="noStrike" cap="none">
                <a:solidFill>
                  <a:schemeClr val="accent3"/>
                </a:solidFill>
                <a:latin typeface="Average"/>
                <a:ea typeface="Average"/>
                <a:cs typeface="Average"/>
                <a:sym typeface="Average"/>
              </a:defRPr>
            </a:lvl1pPr>
            <a:lvl2pPr marL="457200" marR="0" lvl="1"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2pPr>
            <a:lvl3pPr marL="914400" marR="0" lvl="2"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3pPr>
            <a:lvl4pPr marL="1371600" marR="0" lvl="3"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4pPr>
            <a:lvl5pPr marL="1828800" marR="0" lvl="4"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5pPr>
            <a:lvl6pPr marL="2286000" marR="0" lvl="5"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6pPr>
            <a:lvl7pPr marL="2743200" marR="0" lvl="6"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7pPr>
            <a:lvl8pPr marL="3200400" marR="0" lvl="7"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8pPr>
            <a:lvl9pPr marL="3657600" marR="0" lvl="8"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9pPr>
          </a:lstStyle>
          <a:p>
            <a:endParaRPr/>
          </a:p>
        </p:txBody>
      </p:sp>
      <p:sp>
        <p:nvSpPr>
          <p:cNvPr id="23" name="Shape 23"/>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Oswald"/>
              <a:buNone/>
              <a:defRPr sz="3000" b="0" i="0" u="none" strike="noStrike" cap="none">
                <a:solidFill>
                  <a:schemeClr val="dk1"/>
                </a:solidFill>
                <a:latin typeface="Oswald"/>
                <a:ea typeface="Oswald"/>
                <a:cs typeface="Oswald"/>
                <a:sym typeface="Oswald"/>
              </a:defRPr>
            </a:lvl1pPr>
            <a:lvl2pPr lvl="1" indent="0">
              <a:spcBef>
                <a:spcPts val="0"/>
              </a:spcBef>
              <a:buClr>
                <a:schemeClr val="dk1"/>
              </a:buClr>
              <a:buFont typeface="Oswald"/>
              <a:buNone/>
              <a:defRPr sz="3000">
                <a:solidFill>
                  <a:schemeClr val="dk1"/>
                </a:solidFill>
                <a:latin typeface="Oswald"/>
                <a:ea typeface="Oswald"/>
                <a:cs typeface="Oswald"/>
                <a:sym typeface="Oswald"/>
              </a:defRPr>
            </a:lvl2pPr>
            <a:lvl3pPr lvl="2" indent="0">
              <a:spcBef>
                <a:spcPts val="0"/>
              </a:spcBef>
              <a:buClr>
                <a:schemeClr val="dk1"/>
              </a:buClr>
              <a:buFont typeface="Oswald"/>
              <a:buNone/>
              <a:defRPr sz="3000">
                <a:solidFill>
                  <a:schemeClr val="dk1"/>
                </a:solidFill>
                <a:latin typeface="Oswald"/>
                <a:ea typeface="Oswald"/>
                <a:cs typeface="Oswald"/>
                <a:sym typeface="Oswald"/>
              </a:defRPr>
            </a:lvl3pPr>
            <a:lvl4pPr lvl="3" indent="0">
              <a:spcBef>
                <a:spcPts val="0"/>
              </a:spcBef>
              <a:buClr>
                <a:schemeClr val="dk1"/>
              </a:buClr>
              <a:buFont typeface="Oswald"/>
              <a:buNone/>
              <a:defRPr sz="3000">
                <a:solidFill>
                  <a:schemeClr val="dk1"/>
                </a:solidFill>
                <a:latin typeface="Oswald"/>
                <a:ea typeface="Oswald"/>
                <a:cs typeface="Oswald"/>
                <a:sym typeface="Oswald"/>
              </a:defRPr>
            </a:lvl4pPr>
            <a:lvl5pPr lvl="4" indent="0">
              <a:spcBef>
                <a:spcPts val="0"/>
              </a:spcBef>
              <a:buClr>
                <a:schemeClr val="dk1"/>
              </a:buClr>
              <a:buFont typeface="Oswald"/>
              <a:buNone/>
              <a:defRPr sz="3000">
                <a:solidFill>
                  <a:schemeClr val="dk1"/>
                </a:solidFill>
                <a:latin typeface="Oswald"/>
                <a:ea typeface="Oswald"/>
                <a:cs typeface="Oswald"/>
                <a:sym typeface="Oswald"/>
              </a:defRPr>
            </a:lvl5pPr>
            <a:lvl6pPr lvl="5" indent="0">
              <a:spcBef>
                <a:spcPts val="0"/>
              </a:spcBef>
              <a:buClr>
                <a:schemeClr val="dk1"/>
              </a:buClr>
              <a:buFont typeface="Oswald"/>
              <a:buNone/>
              <a:defRPr sz="3000">
                <a:solidFill>
                  <a:schemeClr val="dk1"/>
                </a:solidFill>
                <a:latin typeface="Oswald"/>
                <a:ea typeface="Oswald"/>
                <a:cs typeface="Oswald"/>
                <a:sym typeface="Oswald"/>
              </a:defRPr>
            </a:lvl6pPr>
            <a:lvl7pPr lvl="6" indent="0">
              <a:spcBef>
                <a:spcPts val="0"/>
              </a:spcBef>
              <a:buClr>
                <a:schemeClr val="dk1"/>
              </a:buClr>
              <a:buFont typeface="Oswald"/>
              <a:buNone/>
              <a:defRPr sz="3000">
                <a:solidFill>
                  <a:schemeClr val="dk1"/>
                </a:solidFill>
                <a:latin typeface="Oswald"/>
                <a:ea typeface="Oswald"/>
                <a:cs typeface="Oswald"/>
                <a:sym typeface="Oswald"/>
              </a:defRPr>
            </a:lvl7pPr>
            <a:lvl8pPr lvl="7" indent="0">
              <a:spcBef>
                <a:spcPts val="0"/>
              </a:spcBef>
              <a:buClr>
                <a:schemeClr val="dk1"/>
              </a:buClr>
              <a:buFont typeface="Oswald"/>
              <a:buNone/>
              <a:defRPr sz="3000">
                <a:solidFill>
                  <a:schemeClr val="dk1"/>
                </a:solidFill>
                <a:latin typeface="Oswald"/>
                <a:ea typeface="Oswald"/>
                <a:cs typeface="Oswald"/>
                <a:sym typeface="Oswald"/>
              </a:defRPr>
            </a:lvl8pPr>
            <a:lvl9pPr lvl="8" indent="0">
              <a:spcBef>
                <a:spcPts val="0"/>
              </a:spcBef>
              <a:buClr>
                <a:schemeClr val="dk1"/>
              </a:buClr>
              <a:buFont typeface="Oswald"/>
              <a:buNone/>
              <a:defRPr sz="3000">
                <a:solidFill>
                  <a:schemeClr val="dk1"/>
                </a:solidFill>
                <a:latin typeface="Oswald"/>
                <a:ea typeface="Oswald"/>
                <a:cs typeface="Oswald"/>
                <a:sym typeface="Oswald"/>
              </a:defRPr>
            </a:lvl9pPr>
          </a:lstStyle>
          <a:p>
            <a:endParaRPr/>
          </a:p>
        </p:txBody>
      </p:sp>
      <p:sp>
        <p:nvSpPr>
          <p:cNvPr id="26" name="Shape 26"/>
          <p:cNvSpPr txBox="1">
            <a:spLocks noGrp="1"/>
          </p:cNvSpPr>
          <p:nvPr>
            <p:ph type="body" idx="1"/>
          </p:nvPr>
        </p:nvSpPr>
        <p:spPr>
          <a:xfrm>
            <a:off x="3117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1pPr>
            <a:lvl2pPr marL="457200" marR="0" lvl="1"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2pPr>
            <a:lvl3pPr marL="914400" marR="0" lvl="2"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3pPr>
            <a:lvl4pPr marL="1371600" marR="0" lvl="3"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4pPr>
            <a:lvl5pPr marL="1828800" marR="0" lvl="4"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5pPr>
            <a:lvl6pPr marL="2286000" marR="0" lvl="5"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6pPr>
            <a:lvl7pPr marL="2743200" marR="0" lvl="6"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7pPr>
            <a:lvl8pPr marL="3200400" marR="0" lvl="7"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8pPr>
            <a:lvl9pPr marL="3657600" marR="0" lvl="8"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9pPr>
          </a:lstStyle>
          <a:p>
            <a:endParaRPr/>
          </a:p>
        </p:txBody>
      </p:sp>
      <p:sp>
        <p:nvSpPr>
          <p:cNvPr id="27" name="Shape 27"/>
          <p:cNvSpPr txBox="1">
            <a:spLocks noGrp="1"/>
          </p:cNvSpPr>
          <p:nvPr>
            <p:ph type="body" idx="2"/>
          </p:nvPr>
        </p:nvSpPr>
        <p:spPr>
          <a:xfrm>
            <a:off x="4832400" y="1152475"/>
            <a:ext cx="39998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1pPr>
            <a:lvl2pPr marL="457200" marR="0" lvl="1"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2pPr>
            <a:lvl3pPr marL="914400" marR="0" lvl="2"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3pPr>
            <a:lvl4pPr marL="1371600" marR="0" lvl="3"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4pPr>
            <a:lvl5pPr marL="1828800" marR="0" lvl="4"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5pPr>
            <a:lvl6pPr marL="2286000" marR="0" lvl="5"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6pPr>
            <a:lvl7pPr marL="2743200" marR="0" lvl="6"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7pPr>
            <a:lvl8pPr marL="3200400" marR="0" lvl="7"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8pPr>
            <a:lvl9pPr marL="3657600" marR="0" lvl="8"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9pPr>
          </a:lstStyle>
          <a:p>
            <a:endParaRPr/>
          </a:p>
        </p:txBody>
      </p:sp>
      <p:sp>
        <p:nvSpPr>
          <p:cNvPr id="28" name="Shape 28"/>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Oswald"/>
              <a:buNone/>
              <a:defRPr sz="3000" b="0" i="0" u="none" strike="noStrike" cap="none">
                <a:solidFill>
                  <a:schemeClr val="dk1"/>
                </a:solidFill>
                <a:latin typeface="Oswald"/>
                <a:ea typeface="Oswald"/>
                <a:cs typeface="Oswald"/>
                <a:sym typeface="Oswald"/>
              </a:defRPr>
            </a:lvl1pPr>
            <a:lvl2pPr lvl="1" indent="0">
              <a:spcBef>
                <a:spcPts val="0"/>
              </a:spcBef>
              <a:buClr>
                <a:schemeClr val="dk1"/>
              </a:buClr>
              <a:buFont typeface="Oswald"/>
              <a:buNone/>
              <a:defRPr sz="3000">
                <a:solidFill>
                  <a:schemeClr val="dk1"/>
                </a:solidFill>
                <a:latin typeface="Oswald"/>
                <a:ea typeface="Oswald"/>
                <a:cs typeface="Oswald"/>
                <a:sym typeface="Oswald"/>
              </a:defRPr>
            </a:lvl2pPr>
            <a:lvl3pPr lvl="2" indent="0">
              <a:spcBef>
                <a:spcPts val="0"/>
              </a:spcBef>
              <a:buClr>
                <a:schemeClr val="dk1"/>
              </a:buClr>
              <a:buFont typeface="Oswald"/>
              <a:buNone/>
              <a:defRPr sz="3000">
                <a:solidFill>
                  <a:schemeClr val="dk1"/>
                </a:solidFill>
                <a:latin typeface="Oswald"/>
                <a:ea typeface="Oswald"/>
                <a:cs typeface="Oswald"/>
                <a:sym typeface="Oswald"/>
              </a:defRPr>
            </a:lvl3pPr>
            <a:lvl4pPr lvl="3" indent="0">
              <a:spcBef>
                <a:spcPts val="0"/>
              </a:spcBef>
              <a:buClr>
                <a:schemeClr val="dk1"/>
              </a:buClr>
              <a:buFont typeface="Oswald"/>
              <a:buNone/>
              <a:defRPr sz="3000">
                <a:solidFill>
                  <a:schemeClr val="dk1"/>
                </a:solidFill>
                <a:latin typeface="Oswald"/>
                <a:ea typeface="Oswald"/>
                <a:cs typeface="Oswald"/>
                <a:sym typeface="Oswald"/>
              </a:defRPr>
            </a:lvl4pPr>
            <a:lvl5pPr lvl="4" indent="0">
              <a:spcBef>
                <a:spcPts val="0"/>
              </a:spcBef>
              <a:buClr>
                <a:schemeClr val="dk1"/>
              </a:buClr>
              <a:buFont typeface="Oswald"/>
              <a:buNone/>
              <a:defRPr sz="3000">
                <a:solidFill>
                  <a:schemeClr val="dk1"/>
                </a:solidFill>
                <a:latin typeface="Oswald"/>
                <a:ea typeface="Oswald"/>
                <a:cs typeface="Oswald"/>
                <a:sym typeface="Oswald"/>
              </a:defRPr>
            </a:lvl5pPr>
            <a:lvl6pPr lvl="5" indent="0">
              <a:spcBef>
                <a:spcPts val="0"/>
              </a:spcBef>
              <a:buClr>
                <a:schemeClr val="dk1"/>
              </a:buClr>
              <a:buFont typeface="Oswald"/>
              <a:buNone/>
              <a:defRPr sz="3000">
                <a:solidFill>
                  <a:schemeClr val="dk1"/>
                </a:solidFill>
                <a:latin typeface="Oswald"/>
                <a:ea typeface="Oswald"/>
                <a:cs typeface="Oswald"/>
                <a:sym typeface="Oswald"/>
              </a:defRPr>
            </a:lvl6pPr>
            <a:lvl7pPr lvl="6" indent="0">
              <a:spcBef>
                <a:spcPts val="0"/>
              </a:spcBef>
              <a:buClr>
                <a:schemeClr val="dk1"/>
              </a:buClr>
              <a:buFont typeface="Oswald"/>
              <a:buNone/>
              <a:defRPr sz="3000">
                <a:solidFill>
                  <a:schemeClr val="dk1"/>
                </a:solidFill>
                <a:latin typeface="Oswald"/>
                <a:ea typeface="Oswald"/>
                <a:cs typeface="Oswald"/>
                <a:sym typeface="Oswald"/>
              </a:defRPr>
            </a:lvl7pPr>
            <a:lvl8pPr lvl="7" indent="0">
              <a:spcBef>
                <a:spcPts val="0"/>
              </a:spcBef>
              <a:buClr>
                <a:schemeClr val="dk1"/>
              </a:buClr>
              <a:buFont typeface="Oswald"/>
              <a:buNone/>
              <a:defRPr sz="3000">
                <a:solidFill>
                  <a:schemeClr val="dk1"/>
                </a:solidFill>
                <a:latin typeface="Oswald"/>
                <a:ea typeface="Oswald"/>
                <a:cs typeface="Oswald"/>
                <a:sym typeface="Oswald"/>
              </a:defRPr>
            </a:lvl8pPr>
            <a:lvl9pPr lvl="8" indent="0">
              <a:spcBef>
                <a:spcPts val="0"/>
              </a:spcBef>
              <a:buClr>
                <a:schemeClr val="dk1"/>
              </a:buClr>
              <a:buFont typeface="Oswald"/>
              <a:buNone/>
              <a:defRPr sz="3000">
                <a:solidFill>
                  <a:schemeClr val="dk1"/>
                </a:solidFill>
                <a:latin typeface="Oswald"/>
                <a:ea typeface="Oswald"/>
                <a:cs typeface="Oswald"/>
                <a:sym typeface="Oswald"/>
              </a:defRPr>
            </a:lvl9pPr>
          </a:lstStyle>
          <a:p>
            <a:endParaRPr/>
          </a:p>
        </p:txBody>
      </p:sp>
      <p:sp>
        <p:nvSpPr>
          <p:cNvPr id="31" name="Shape 31"/>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7999" cy="7556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Oswald"/>
              <a:buNone/>
              <a:defRPr sz="2400" b="0" i="0" u="none" strike="noStrike" cap="none">
                <a:solidFill>
                  <a:schemeClr val="dk1"/>
                </a:solidFill>
                <a:latin typeface="Oswald"/>
                <a:ea typeface="Oswald"/>
                <a:cs typeface="Oswald"/>
                <a:sym typeface="Oswald"/>
              </a:defRPr>
            </a:lvl1pPr>
            <a:lvl2pPr lvl="1" indent="0">
              <a:spcBef>
                <a:spcPts val="0"/>
              </a:spcBef>
              <a:buClr>
                <a:schemeClr val="dk1"/>
              </a:buClr>
              <a:buFont typeface="Oswald"/>
              <a:buNone/>
              <a:defRPr sz="2400">
                <a:solidFill>
                  <a:schemeClr val="dk1"/>
                </a:solidFill>
                <a:latin typeface="Oswald"/>
                <a:ea typeface="Oswald"/>
                <a:cs typeface="Oswald"/>
                <a:sym typeface="Oswald"/>
              </a:defRPr>
            </a:lvl2pPr>
            <a:lvl3pPr lvl="2" indent="0">
              <a:spcBef>
                <a:spcPts val="0"/>
              </a:spcBef>
              <a:buClr>
                <a:schemeClr val="dk1"/>
              </a:buClr>
              <a:buFont typeface="Oswald"/>
              <a:buNone/>
              <a:defRPr sz="2400">
                <a:solidFill>
                  <a:schemeClr val="dk1"/>
                </a:solidFill>
                <a:latin typeface="Oswald"/>
                <a:ea typeface="Oswald"/>
                <a:cs typeface="Oswald"/>
                <a:sym typeface="Oswald"/>
              </a:defRPr>
            </a:lvl3pPr>
            <a:lvl4pPr lvl="3" indent="0">
              <a:spcBef>
                <a:spcPts val="0"/>
              </a:spcBef>
              <a:buClr>
                <a:schemeClr val="dk1"/>
              </a:buClr>
              <a:buFont typeface="Oswald"/>
              <a:buNone/>
              <a:defRPr sz="2400">
                <a:solidFill>
                  <a:schemeClr val="dk1"/>
                </a:solidFill>
                <a:latin typeface="Oswald"/>
                <a:ea typeface="Oswald"/>
                <a:cs typeface="Oswald"/>
                <a:sym typeface="Oswald"/>
              </a:defRPr>
            </a:lvl4pPr>
            <a:lvl5pPr lvl="4" indent="0">
              <a:spcBef>
                <a:spcPts val="0"/>
              </a:spcBef>
              <a:buClr>
                <a:schemeClr val="dk1"/>
              </a:buClr>
              <a:buFont typeface="Oswald"/>
              <a:buNone/>
              <a:defRPr sz="2400">
                <a:solidFill>
                  <a:schemeClr val="dk1"/>
                </a:solidFill>
                <a:latin typeface="Oswald"/>
                <a:ea typeface="Oswald"/>
                <a:cs typeface="Oswald"/>
                <a:sym typeface="Oswald"/>
              </a:defRPr>
            </a:lvl5pPr>
            <a:lvl6pPr lvl="5" indent="0">
              <a:spcBef>
                <a:spcPts val="0"/>
              </a:spcBef>
              <a:buClr>
                <a:schemeClr val="dk1"/>
              </a:buClr>
              <a:buFont typeface="Oswald"/>
              <a:buNone/>
              <a:defRPr sz="2400">
                <a:solidFill>
                  <a:schemeClr val="dk1"/>
                </a:solidFill>
                <a:latin typeface="Oswald"/>
                <a:ea typeface="Oswald"/>
                <a:cs typeface="Oswald"/>
                <a:sym typeface="Oswald"/>
              </a:defRPr>
            </a:lvl6pPr>
            <a:lvl7pPr lvl="6" indent="0">
              <a:spcBef>
                <a:spcPts val="0"/>
              </a:spcBef>
              <a:buClr>
                <a:schemeClr val="dk1"/>
              </a:buClr>
              <a:buFont typeface="Oswald"/>
              <a:buNone/>
              <a:defRPr sz="2400">
                <a:solidFill>
                  <a:schemeClr val="dk1"/>
                </a:solidFill>
                <a:latin typeface="Oswald"/>
                <a:ea typeface="Oswald"/>
                <a:cs typeface="Oswald"/>
                <a:sym typeface="Oswald"/>
              </a:defRPr>
            </a:lvl7pPr>
            <a:lvl8pPr lvl="7" indent="0">
              <a:spcBef>
                <a:spcPts val="0"/>
              </a:spcBef>
              <a:buClr>
                <a:schemeClr val="dk1"/>
              </a:buClr>
              <a:buFont typeface="Oswald"/>
              <a:buNone/>
              <a:defRPr sz="2400">
                <a:solidFill>
                  <a:schemeClr val="dk1"/>
                </a:solidFill>
                <a:latin typeface="Oswald"/>
                <a:ea typeface="Oswald"/>
                <a:cs typeface="Oswald"/>
                <a:sym typeface="Oswald"/>
              </a:defRPr>
            </a:lvl8pPr>
            <a:lvl9pPr lvl="8" indent="0">
              <a:spcBef>
                <a:spcPts val="0"/>
              </a:spcBef>
              <a:buClr>
                <a:schemeClr val="dk1"/>
              </a:buClr>
              <a:buFont typeface="Oswald"/>
              <a:buNone/>
              <a:defRPr sz="2400">
                <a:solidFill>
                  <a:schemeClr val="dk1"/>
                </a:solidFill>
                <a:latin typeface="Oswald"/>
                <a:ea typeface="Oswald"/>
                <a:cs typeface="Oswald"/>
                <a:sym typeface="Oswald"/>
              </a:defRPr>
            </a:lvl9pPr>
          </a:lstStyle>
          <a:p>
            <a:endParaRPr/>
          </a:p>
        </p:txBody>
      </p:sp>
      <p:sp>
        <p:nvSpPr>
          <p:cNvPr id="34" name="Shape 34"/>
          <p:cNvSpPr txBox="1">
            <a:spLocks noGrp="1"/>
          </p:cNvSpPr>
          <p:nvPr>
            <p:ph type="body" idx="1"/>
          </p:nvPr>
        </p:nvSpPr>
        <p:spPr>
          <a:xfrm>
            <a:off x="311700" y="1389600"/>
            <a:ext cx="2807999" cy="3179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1pPr>
            <a:lvl2pPr marL="457200" marR="0" lvl="1"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2pPr>
            <a:lvl3pPr marL="914400" marR="0" lvl="2"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3pPr>
            <a:lvl4pPr marL="1371600" marR="0" lvl="3"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4pPr>
            <a:lvl5pPr marL="1828800" marR="0" lvl="4"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5pPr>
            <a:lvl6pPr marL="2286000" marR="0" lvl="5"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6pPr>
            <a:lvl7pPr marL="2743200" marR="0" lvl="6"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7pPr>
            <a:lvl8pPr marL="3200400" marR="0" lvl="7"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8pPr>
            <a:lvl9pPr marL="3657600" marR="0" lvl="8" indent="0" algn="l" rtl="0">
              <a:lnSpc>
                <a:spcPct val="115000"/>
              </a:lnSpc>
              <a:spcBef>
                <a:spcPts val="0"/>
              </a:spcBef>
              <a:spcAft>
                <a:spcPts val="1600"/>
              </a:spcAft>
              <a:buClr>
                <a:schemeClr val="accent3"/>
              </a:buClr>
              <a:buFont typeface="Average"/>
              <a:buNone/>
              <a:defRPr sz="1200" b="0" i="0" u="none" strike="noStrike" cap="none">
                <a:solidFill>
                  <a:schemeClr val="accent3"/>
                </a:solidFill>
                <a:latin typeface="Average"/>
                <a:ea typeface="Average"/>
                <a:cs typeface="Average"/>
                <a:sym typeface="Average"/>
              </a:defRPr>
            </a:lvl9pPr>
          </a:lstStyle>
          <a:p>
            <a:endParaRPr/>
          </a:p>
        </p:txBody>
      </p:sp>
      <p:sp>
        <p:nvSpPr>
          <p:cNvPr id="35" name="Shape 35"/>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6227100" cy="40908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lt1"/>
              </a:buClr>
              <a:buFont typeface="Oswald"/>
              <a:buNone/>
              <a:defRPr sz="4800" b="0" i="0" u="none" strike="noStrike" cap="none">
                <a:solidFill>
                  <a:schemeClr val="lt1"/>
                </a:solidFill>
                <a:latin typeface="Oswald"/>
                <a:ea typeface="Oswald"/>
                <a:cs typeface="Oswald"/>
                <a:sym typeface="Oswald"/>
              </a:defRPr>
            </a:lvl1pPr>
            <a:lvl2pPr lvl="1" indent="0">
              <a:spcBef>
                <a:spcPts val="0"/>
              </a:spcBef>
              <a:buClr>
                <a:schemeClr val="lt1"/>
              </a:buClr>
              <a:buFont typeface="Oswald"/>
              <a:buNone/>
              <a:defRPr sz="4800">
                <a:solidFill>
                  <a:schemeClr val="lt1"/>
                </a:solidFill>
                <a:latin typeface="Oswald"/>
                <a:ea typeface="Oswald"/>
                <a:cs typeface="Oswald"/>
                <a:sym typeface="Oswald"/>
              </a:defRPr>
            </a:lvl2pPr>
            <a:lvl3pPr lvl="2" indent="0">
              <a:spcBef>
                <a:spcPts val="0"/>
              </a:spcBef>
              <a:buClr>
                <a:schemeClr val="lt1"/>
              </a:buClr>
              <a:buFont typeface="Oswald"/>
              <a:buNone/>
              <a:defRPr sz="4800">
                <a:solidFill>
                  <a:schemeClr val="lt1"/>
                </a:solidFill>
                <a:latin typeface="Oswald"/>
                <a:ea typeface="Oswald"/>
                <a:cs typeface="Oswald"/>
                <a:sym typeface="Oswald"/>
              </a:defRPr>
            </a:lvl3pPr>
            <a:lvl4pPr lvl="3" indent="0">
              <a:spcBef>
                <a:spcPts val="0"/>
              </a:spcBef>
              <a:buClr>
                <a:schemeClr val="lt1"/>
              </a:buClr>
              <a:buFont typeface="Oswald"/>
              <a:buNone/>
              <a:defRPr sz="4800">
                <a:solidFill>
                  <a:schemeClr val="lt1"/>
                </a:solidFill>
                <a:latin typeface="Oswald"/>
                <a:ea typeface="Oswald"/>
                <a:cs typeface="Oswald"/>
                <a:sym typeface="Oswald"/>
              </a:defRPr>
            </a:lvl4pPr>
            <a:lvl5pPr lvl="4" indent="0">
              <a:spcBef>
                <a:spcPts val="0"/>
              </a:spcBef>
              <a:buClr>
                <a:schemeClr val="lt1"/>
              </a:buClr>
              <a:buFont typeface="Oswald"/>
              <a:buNone/>
              <a:defRPr sz="4800">
                <a:solidFill>
                  <a:schemeClr val="lt1"/>
                </a:solidFill>
                <a:latin typeface="Oswald"/>
                <a:ea typeface="Oswald"/>
                <a:cs typeface="Oswald"/>
                <a:sym typeface="Oswald"/>
              </a:defRPr>
            </a:lvl5pPr>
            <a:lvl6pPr lvl="5" indent="0">
              <a:spcBef>
                <a:spcPts val="0"/>
              </a:spcBef>
              <a:buClr>
                <a:schemeClr val="lt1"/>
              </a:buClr>
              <a:buFont typeface="Oswald"/>
              <a:buNone/>
              <a:defRPr sz="4800">
                <a:solidFill>
                  <a:schemeClr val="lt1"/>
                </a:solidFill>
                <a:latin typeface="Oswald"/>
                <a:ea typeface="Oswald"/>
                <a:cs typeface="Oswald"/>
                <a:sym typeface="Oswald"/>
              </a:defRPr>
            </a:lvl6pPr>
            <a:lvl7pPr lvl="6" indent="0">
              <a:spcBef>
                <a:spcPts val="0"/>
              </a:spcBef>
              <a:buClr>
                <a:schemeClr val="lt1"/>
              </a:buClr>
              <a:buFont typeface="Oswald"/>
              <a:buNone/>
              <a:defRPr sz="4800">
                <a:solidFill>
                  <a:schemeClr val="lt1"/>
                </a:solidFill>
                <a:latin typeface="Oswald"/>
                <a:ea typeface="Oswald"/>
                <a:cs typeface="Oswald"/>
                <a:sym typeface="Oswald"/>
              </a:defRPr>
            </a:lvl7pPr>
            <a:lvl8pPr lvl="7" indent="0">
              <a:spcBef>
                <a:spcPts val="0"/>
              </a:spcBef>
              <a:buClr>
                <a:schemeClr val="lt1"/>
              </a:buClr>
              <a:buFont typeface="Oswald"/>
              <a:buNone/>
              <a:defRPr sz="4800">
                <a:solidFill>
                  <a:schemeClr val="lt1"/>
                </a:solidFill>
                <a:latin typeface="Oswald"/>
                <a:ea typeface="Oswald"/>
                <a:cs typeface="Oswald"/>
                <a:sym typeface="Oswald"/>
              </a:defRPr>
            </a:lvl8pPr>
            <a:lvl9pPr lvl="8" indent="0">
              <a:spcBef>
                <a:spcPts val="0"/>
              </a:spcBef>
              <a:buClr>
                <a:schemeClr val="lt1"/>
              </a:buClr>
              <a:buFont typeface="Oswald"/>
              <a:buNone/>
              <a:defRPr sz="4800">
                <a:solidFill>
                  <a:schemeClr val="lt1"/>
                </a:solidFill>
                <a:latin typeface="Oswald"/>
                <a:ea typeface="Oswald"/>
                <a:cs typeface="Oswald"/>
                <a:sym typeface="Oswald"/>
              </a:defRPr>
            </a:lvl9pPr>
          </a:lstStyle>
          <a:p>
            <a:endParaRPr/>
          </a:p>
        </p:txBody>
      </p:sp>
      <p:sp>
        <p:nvSpPr>
          <p:cNvPr id="38" name="Shape 38"/>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0"/>
            <a:ext cx="4572000" cy="5143499"/>
          </a:xfrm>
          <a:prstGeom prst="rect">
            <a:avLst/>
          </a:prstGeom>
          <a:solidFill>
            <a:schemeClr val="dk1"/>
          </a:solid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41" name="Shape 4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2" name="Shape 42"/>
          <p:cNvSpPr txBox="1">
            <a:spLocks noGrp="1"/>
          </p:cNvSpPr>
          <p:nvPr>
            <p:ph type="title"/>
          </p:nvPr>
        </p:nvSpPr>
        <p:spPr>
          <a:xfrm>
            <a:off x="265500" y="1081400"/>
            <a:ext cx="4045199" cy="1710300"/>
          </a:xfrm>
          <a:prstGeom prst="rect">
            <a:avLst/>
          </a:prstGeom>
          <a:noFill/>
          <a:ln>
            <a:noFill/>
          </a:ln>
        </p:spPr>
        <p:txBody>
          <a:bodyPr lIns="91425" tIns="91425" rIns="91425" bIns="91425" anchor="b" anchorCtr="0"/>
          <a:lstStyle>
            <a:lvl1pPr marL="0" marR="0" lvl="0" indent="0" algn="ctr" rtl="0">
              <a:lnSpc>
                <a:spcPct val="100000"/>
              </a:lnSpc>
              <a:spcBef>
                <a:spcPts val="0"/>
              </a:spcBef>
              <a:spcAft>
                <a:spcPts val="0"/>
              </a:spcAft>
              <a:buClr>
                <a:schemeClr val="dk1"/>
              </a:buClr>
              <a:buFont typeface="Oswald"/>
              <a:buNone/>
              <a:defRPr sz="4200" b="0" i="0" u="none" strike="noStrike" cap="none">
                <a:solidFill>
                  <a:schemeClr val="dk1"/>
                </a:solidFill>
                <a:latin typeface="Oswald"/>
                <a:ea typeface="Oswald"/>
                <a:cs typeface="Oswald"/>
                <a:sym typeface="Oswald"/>
              </a:defRPr>
            </a:lvl1pPr>
            <a:lvl2pPr lvl="1" indent="0" algn="ctr">
              <a:spcBef>
                <a:spcPts val="0"/>
              </a:spcBef>
              <a:buClr>
                <a:schemeClr val="dk1"/>
              </a:buClr>
              <a:buFont typeface="Oswald"/>
              <a:buNone/>
              <a:defRPr sz="4200">
                <a:solidFill>
                  <a:schemeClr val="dk1"/>
                </a:solidFill>
                <a:latin typeface="Oswald"/>
                <a:ea typeface="Oswald"/>
                <a:cs typeface="Oswald"/>
                <a:sym typeface="Oswald"/>
              </a:defRPr>
            </a:lvl2pPr>
            <a:lvl3pPr lvl="2" indent="0" algn="ctr">
              <a:spcBef>
                <a:spcPts val="0"/>
              </a:spcBef>
              <a:buClr>
                <a:schemeClr val="dk1"/>
              </a:buClr>
              <a:buFont typeface="Oswald"/>
              <a:buNone/>
              <a:defRPr sz="4200">
                <a:solidFill>
                  <a:schemeClr val="dk1"/>
                </a:solidFill>
                <a:latin typeface="Oswald"/>
                <a:ea typeface="Oswald"/>
                <a:cs typeface="Oswald"/>
                <a:sym typeface="Oswald"/>
              </a:defRPr>
            </a:lvl3pPr>
            <a:lvl4pPr lvl="3" indent="0" algn="ctr">
              <a:spcBef>
                <a:spcPts val="0"/>
              </a:spcBef>
              <a:buClr>
                <a:schemeClr val="dk1"/>
              </a:buClr>
              <a:buFont typeface="Oswald"/>
              <a:buNone/>
              <a:defRPr sz="4200">
                <a:solidFill>
                  <a:schemeClr val="dk1"/>
                </a:solidFill>
                <a:latin typeface="Oswald"/>
                <a:ea typeface="Oswald"/>
                <a:cs typeface="Oswald"/>
                <a:sym typeface="Oswald"/>
              </a:defRPr>
            </a:lvl4pPr>
            <a:lvl5pPr lvl="4" indent="0" algn="ctr">
              <a:spcBef>
                <a:spcPts val="0"/>
              </a:spcBef>
              <a:buClr>
                <a:schemeClr val="dk1"/>
              </a:buClr>
              <a:buFont typeface="Oswald"/>
              <a:buNone/>
              <a:defRPr sz="4200">
                <a:solidFill>
                  <a:schemeClr val="dk1"/>
                </a:solidFill>
                <a:latin typeface="Oswald"/>
                <a:ea typeface="Oswald"/>
                <a:cs typeface="Oswald"/>
                <a:sym typeface="Oswald"/>
              </a:defRPr>
            </a:lvl5pPr>
            <a:lvl6pPr lvl="5" indent="0" algn="ctr">
              <a:spcBef>
                <a:spcPts val="0"/>
              </a:spcBef>
              <a:buClr>
                <a:schemeClr val="dk1"/>
              </a:buClr>
              <a:buFont typeface="Oswald"/>
              <a:buNone/>
              <a:defRPr sz="4200">
                <a:solidFill>
                  <a:schemeClr val="dk1"/>
                </a:solidFill>
                <a:latin typeface="Oswald"/>
                <a:ea typeface="Oswald"/>
                <a:cs typeface="Oswald"/>
                <a:sym typeface="Oswald"/>
              </a:defRPr>
            </a:lvl6pPr>
            <a:lvl7pPr lvl="6" indent="0" algn="ctr">
              <a:spcBef>
                <a:spcPts val="0"/>
              </a:spcBef>
              <a:buClr>
                <a:schemeClr val="dk1"/>
              </a:buClr>
              <a:buFont typeface="Oswald"/>
              <a:buNone/>
              <a:defRPr sz="4200">
                <a:solidFill>
                  <a:schemeClr val="dk1"/>
                </a:solidFill>
                <a:latin typeface="Oswald"/>
                <a:ea typeface="Oswald"/>
                <a:cs typeface="Oswald"/>
                <a:sym typeface="Oswald"/>
              </a:defRPr>
            </a:lvl7pPr>
            <a:lvl8pPr lvl="7" indent="0" algn="ctr">
              <a:spcBef>
                <a:spcPts val="0"/>
              </a:spcBef>
              <a:buClr>
                <a:schemeClr val="dk1"/>
              </a:buClr>
              <a:buFont typeface="Oswald"/>
              <a:buNone/>
              <a:defRPr sz="4200">
                <a:solidFill>
                  <a:schemeClr val="dk1"/>
                </a:solidFill>
                <a:latin typeface="Oswald"/>
                <a:ea typeface="Oswald"/>
                <a:cs typeface="Oswald"/>
                <a:sym typeface="Oswald"/>
              </a:defRPr>
            </a:lvl8pPr>
            <a:lvl9pPr lvl="8" indent="0" algn="ctr">
              <a:spcBef>
                <a:spcPts val="0"/>
              </a:spcBef>
              <a:buClr>
                <a:schemeClr val="dk1"/>
              </a:buClr>
              <a:buFont typeface="Oswald"/>
              <a:buNone/>
              <a:defRPr sz="4200">
                <a:solidFill>
                  <a:schemeClr val="dk1"/>
                </a:solidFill>
                <a:latin typeface="Oswald"/>
                <a:ea typeface="Oswald"/>
                <a:cs typeface="Oswald"/>
                <a:sym typeface="Oswald"/>
              </a:defRPr>
            </a:lvl9pPr>
          </a:lstStyle>
          <a:p>
            <a:endParaRPr/>
          </a:p>
        </p:txBody>
      </p:sp>
      <p:sp>
        <p:nvSpPr>
          <p:cNvPr id="43" name="Shape 43"/>
          <p:cNvSpPr txBox="1">
            <a:spLocks noGrp="1"/>
          </p:cNvSpPr>
          <p:nvPr>
            <p:ph type="subTitle" idx="1"/>
          </p:nvPr>
        </p:nvSpPr>
        <p:spPr>
          <a:xfrm>
            <a:off x="265500" y="2845200"/>
            <a:ext cx="4045199" cy="1345500"/>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1pPr>
            <a:lvl2pPr marL="457200" marR="0" lvl="1"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2pPr>
            <a:lvl3pPr marL="914400" marR="0" lvl="2"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3pPr>
            <a:lvl4pPr marL="1371600" marR="0" lvl="3"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4pPr>
            <a:lvl5pPr marL="1828800" marR="0" lvl="4"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5pPr>
            <a:lvl6pPr marL="2286000" marR="0" lvl="5"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6pPr>
            <a:lvl7pPr marL="2743200" marR="0" lvl="6"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7pPr>
            <a:lvl8pPr marL="3200400" marR="0" lvl="7"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8pPr>
            <a:lvl9pPr marL="3657600" marR="0" lvl="8" indent="0" algn="ctr" rtl="0">
              <a:lnSpc>
                <a:spcPct val="100000"/>
              </a:lnSpc>
              <a:spcBef>
                <a:spcPts val="0"/>
              </a:spcBef>
              <a:spcAft>
                <a:spcPts val="0"/>
              </a:spcAft>
              <a:buClr>
                <a:schemeClr val="dk1"/>
              </a:buClr>
              <a:buFont typeface="Average"/>
              <a:buNone/>
              <a:defRPr sz="2100" b="0" i="0" u="none" strike="noStrike" cap="none">
                <a:solidFill>
                  <a:schemeClr val="dk1"/>
                </a:solidFill>
                <a:latin typeface="Average"/>
                <a:ea typeface="Average"/>
                <a:cs typeface="Average"/>
                <a:sym typeface="Average"/>
              </a:defRPr>
            </a:lvl9pPr>
          </a:lstStyle>
          <a:p>
            <a:endParaRPr/>
          </a:p>
        </p:txBody>
      </p:sp>
      <p:sp>
        <p:nvSpPr>
          <p:cNvPr id="44" name="Shape 44"/>
          <p:cNvSpPr txBox="1">
            <a:spLocks noGrp="1"/>
          </p:cNvSpPr>
          <p:nvPr>
            <p:ph type="body" idx="2"/>
          </p:nvPr>
        </p:nvSpPr>
        <p:spPr>
          <a:xfrm>
            <a:off x="4939500" y="724200"/>
            <a:ext cx="3837000" cy="369509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1600"/>
              </a:spcAft>
              <a:buClr>
                <a:schemeClr val="lt1"/>
              </a:buClr>
              <a:buFont typeface="Average"/>
              <a:buNone/>
              <a:defRPr sz="1800" b="0" i="0" u="none" strike="noStrike" cap="none">
                <a:solidFill>
                  <a:schemeClr val="lt1"/>
                </a:solidFill>
                <a:latin typeface="Average"/>
                <a:ea typeface="Average"/>
                <a:cs typeface="Average"/>
                <a:sym typeface="Average"/>
              </a:defRPr>
            </a:lvl1pPr>
            <a:lvl2pPr marL="457200" marR="0" lvl="1"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2pPr>
            <a:lvl3pPr marL="914400" marR="0" lvl="2"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3pPr>
            <a:lvl4pPr marL="1371600" marR="0" lvl="3"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4pPr>
            <a:lvl5pPr marL="1828800" marR="0" lvl="4"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5pPr>
            <a:lvl6pPr marL="2286000" marR="0" lvl="5"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6pPr>
            <a:lvl7pPr marL="2743200" marR="0" lvl="6"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7pPr>
            <a:lvl8pPr marL="3200400" marR="0" lvl="7"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8pPr>
            <a:lvl9pPr marL="3657600" marR="0" lvl="8" indent="0" algn="l" rtl="0">
              <a:lnSpc>
                <a:spcPct val="115000"/>
              </a:lnSpc>
              <a:spcBef>
                <a:spcPts val="0"/>
              </a:spcBef>
              <a:spcAft>
                <a:spcPts val="1600"/>
              </a:spcAft>
              <a:buClr>
                <a:schemeClr val="lt1"/>
              </a:buClr>
              <a:buFont typeface="Average"/>
              <a:buNone/>
              <a:defRPr sz="1400" b="0" i="0" u="none" strike="noStrike" cap="none">
                <a:solidFill>
                  <a:schemeClr val="lt1"/>
                </a:solidFill>
                <a:latin typeface="Average"/>
                <a:ea typeface="Average"/>
                <a:cs typeface="Average"/>
                <a:sym typeface="Average"/>
              </a:defRPr>
            </a:lvl9pPr>
          </a:lstStyle>
          <a:p>
            <a:endParaRPr/>
          </a:p>
        </p:txBody>
      </p:sp>
      <p:sp>
        <p:nvSpPr>
          <p:cNvPr id="45" name="Shape 45"/>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lt1"/>
              </a:buClr>
              <a:buSzPct val="25000"/>
              <a:buFont typeface="Arial"/>
              <a:buNone/>
            </a:pPr>
            <a:fld id="{00000000-1234-1234-1234-123412341234}" type="slidenum">
              <a:rPr lang="en" sz="1400" b="0" i="0" u="none" strike="noStrike" cap="none">
                <a:solidFill>
                  <a:schemeClr val="lt1"/>
                </a:solidFill>
                <a:latin typeface="Arial"/>
                <a:ea typeface="Arial"/>
                <a:cs typeface="Arial"/>
                <a:sym typeface="Arial"/>
              </a:rPr>
              <a:t>‹#›</a:t>
            </a:fld>
            <a:endParaRPr lang="en"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Oswald"/>
              <a:buNone/>
              <a:defRPr sz="2100" b="0" i="0" u="none" strike="noStrike" cap="none">
                <a:solidFill>
                  <a:schemeClr val="dk1"/>
                </a:solidFill>
                <a:latin typeface="Oswald"/>
                <a:ea typeface="Oswald"/>
                <a:cs typeface="Oswald"/>
                <a:sym typeface="Oswald"/>
              </a:defRPr>
            </a:lvl1pPr>
            <a:lvl2pPr marL="457200" marR="0" lvl="1"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2pPr>
            <a:lvl3pPr marL="914400" marR="0" lvl="2"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3pPr>
            <a:lvl4pPr marL="1371600" marR="0" lvl="3"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4pPr>
            <a:lvl5pPr marL="1828800" marR="0" lvl="4"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5pPr>
            <a:lvl6pPr marL="2286000" marR="0" lvl="5"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6pPr>
            <a:lvl7pPr marL="2743200" marR="0" lvl="6"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7pPr>
            <a:lvl8pPr marL="3200400" marR="0" lvl="7"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8pPr>
            <a:lvl9pPr marL="3657600" marR="0" lvl="8"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9pPr>
          </a:lstStyle>
          <a:p>
            <a:endParaRPr/>
          </a:p>
        </p:txBody>
      </p:sp>
      <p:sp>
        <p:nvSpPr>
          <p:cNvPr id="48" name="Shape 48"/>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Oswald"/>
              <a:buNone/>
              <a:defRPr sz="3000" b="0" i="0" u="none" strike="noStrike" cap="none">
                <a:solidFill>
                  <a:schemeClr val="dk1"/>
                </a:solidFill>
                <a:latin typeface="Oswald"/>
                <a:ea typeface="Oswald"/>
                <a:cs typeface="Oswald"/>
                <a:sym typeface="Oswald"/>
              </a:defRPr>
            </a:lvl1pPr>
            <a:lvl2pPr lvl="1" indent="0">
              <a:spcBef>
                <a:spcPts val="0"/>
              </a:spcBef>
              <a:buClr>
                <a:schemeClr val="dk1"/>
              </a:buClr>
              <a:buFont typeface="Oswald"/>
              <a:buNone/>
              <a:defRPr sz="3000">
                <a:solidFill>
                  <a:schemeClr val="dk1"/>
                </a:solidFill>
                <a:latin typeface="Oswald"/>
                <a:ea typeface="Oswald"/>
                <a:cs typeface="Oswald"/>
                <a:sym typeface="Oswald"/>
              </a:defRPr>
            </a:lvl2pPr>
            <a:lvl3pPr lvl="2" indent="0">
              <a:spcBef>
                <a:spcPts val="0"/>
              </a:spcBef>
              <a:buClr>
                <a:schemeClr val="dk1"/>
              </a:buClr>
              <a:buFont typeface="Oswald"/>
              <a:buNone/>
              <a:defRPr sz="3000">
                <a:solidFill>
                  <a:schemeClr val="dk1"/>
                </a:solidFill>
                <a:latin typeface="Oswald"/>
                <a:ea typeface="Oswald"/>
                <a:cs typeface="Oswald"/>
                <a:sym typeface="Oswald"/>
              </a:defRPr>
            </a:lvl3pPr>
            <a:lvl4pPr lvl="3" indent="0">
              <a:spcBef>
                <a:spcPts val="0"/>
              </a:spcBef>
              <a:buClr>
                <a:schemeClr val="dk1"/>
              </a:buClr>
              <a:buFont typeface="Oswald"/>
              <a:buNone/>
              <a:defRPr sz="3000">
                <a:solidFill>
                  <a:schemeClr val="dk1"/>
                </a:solidFill>
                <a:latin typeface="Oswald"/>
                <a:ea typeface="Oswald"/>
                <a:cs typeface="Oswald"/>
                <a:sym typeface="Oswald"/>
              </a:defRPr>
            </a:lvl4pPr>
            <a:lvl5pPr lvl="4" indent="0">
              <a:spcBef>
                <a:spcPts val="0"/>
              </a:spcBef>
              <a:buClr>
                <a:schemeClr val="dk1"/>
              </a:buClr>
              <a:buFont typeface="Oswald"/>
              <a:buNone/>
              <a:defRPr sz="3000">
                <a:solidFill>
                  <a:schemeClr val="dk1"/>
                </a:solidFill>
                <a:latin typeface="Oswald"/>
                <a:ea typeface="Oswald"/>
                <a:cs typeface="Oswald"/>
                <a:sym typeface="Oswald"/>
              </a:defRPr>
            </a:lvl5pPr>
            <a:lvl6pPr lvl="5" indent="0">
              <a:spcBef>
                <a:spcPts val="0"/>
              </a:spcBef>
              <a:buClr>
                <a:schemeClr val="dk1"/>
              </a:buClr>
              <a:buFont typeface="Oswald"/>
              <a:buNone/>
              <a:defRPr sz="3000">
                <a:solidFill>
                  <a:schemeClr val="dk1"/>
                </a:solidFill>
                <a:latin typeface="Oswald"/>
                <a:ea typeface="Oswald"/>
                <a:cs typeface="Oswald"/>
                <a:sym typeface="Oswald"/>
              </a:defRPr>
            </a:lvl6pPr>
            <a:lvl7pPr lvl="6" indent="0">
              <a:spcBef>
                <a:spcPts val="0"/>
              </a:spcBef>
              <a:buClr>
                <a:schemeClr val="dk1"/>
              </a:buClr>
              <a:buFont typeface="Oswald"/>
              <a:buNone/>
              <a:defRPr sz="3000">
                <a:solidFill>
                  <a:schemeClr val="dk1"/>
                </a:solidFill>
                <a:latin typeface="Oswald"/>
                <a:ea typeface="Oswald"/>
                <a:cs typeface="Oswald"/>
                <a:sym typeface="Oswald"/>
              </a:defRPr>
            </a:lvl7pPr>
            <a:lvl8pPr lvl="7" indent="0">
              <a:spcBef>
                <a:spcPts val="0"/>
              </a:spcBef>
              <a:buClr>
                <a:schemeClr val="dk1"/>
              </a:buClr>
              <a:buFont typeface="Oswald"/>
              <a:buNone/>
              <a:defRPr sz="3000">
                <a:solidFill>
                  <a:schemeClr val="dk1"/>
                </a:solidFill>
                <a:latin typeface="Oswald"/>
                <a:ea typeface="Oswald"/>
                <a:cs typeface="Oswald"/>
                <a:sym typeface="Oswald"/>
              </a:defRPr>
            </a:lvl8pPr>
            <a:lvl9pPr lvl="8" indent="0">
              <a:spcBef>
                <a:spcPts val="0"/>
              </a:spcBef>
              <a:buClr>
                <a:schemeClr val="dk1"/>
              </a:buClr>
              <a:buFont typeface="Oswald"/>
              <a:buNone/>
              <a:defRPr sz="3000">
                <a:solidFill>
                  <a:schemeClr val="dk1"/>
                </a:solidFill>
                <a:latin typeface="Oswald"/>
                <a:ea typeface="Oswald"/>
                <a:cs typeface="Oswald"/>
                <a:sym typeface="Oswald"/>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chemeClr val="accent3"/>
              </a:buClr>
              <a:buFont typeface="Average"/>
              <a:buNone/>
              <a:defRPr sz="1800" b="0" i="0" u="none" strike="noStrike" cap="none">
                <a:solidFill>
                  <a:schemeClr val="accent3"/>
                </a:solidFill>
                <a:latin typeface="Average"/>
                <a:ea typeface="Average"/>
                <a:cs typeface="Average"/>
                <a:sym typeface="Average"/>
              </a:defRPr>
            </a:lvl1pPr>
            <a:lvl2pPr marL="457200" marR="0" lvl="1"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2pPr>
            <a:lvl3pPr marL="914400" marR="0" lvl="2"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3pPr>
            <a:lvl4pPr marL="1371600" marR="0" lvl="3"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4pPr>
            <a:lvl5pPr marL="1828800" marR="0" lvl="4"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5pPr>
            <a:lvl6pPr marL="2286000" marR="0" lvl="5"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6pPr>
            <a:lvl7pPr marL="2743200" marR="0" lvl="6"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7pPr>
            <a:lvl8pPr marL="3200400" marR="0" lvl="7"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8pPr>
            <a:lvl9pPr marL="3657600" marR="0" lvl="8"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9pPr>
          </a:lstStyle>
          <a:p>
            <a:endParaRPr/>
          </a:p>
        </p:txBody>
      </p:sp>
      <p:sp>
        <p:nvSpPr>
          <p:cNvPr id="8" name="Shape 8"/>
          <p:cNvSpPr txBox="1">
            <a:spLocks noGrp="1"/>
          </p:cNvSpPr>
          <p:nvPr>
            <p:ph type="sldNum" idx="12"/>
          </p:nvPr>
        </p:nvSpPr>
        <p:spPr>
          <a:xfrm>
            <a:off x="8490250" y="4681008"/>
            <a:ext cx="548699" cy="393600"/>
          </a:xfrm>
          <a:prstGeom prst="rect">
            <a:avLst/>
          </a:prstGeom>
          <a:noFill/>
          <a:ln>
            <a:noFill/>
          </a:ln>
        </p:spPr>
        <p:txBody>
          <a:bodyPr lIns="91425" tIns="91425" rIns="91425" bIns="91425" anchor="ctr" anchorCtr="0">
            <a:noAutofit/>
          </a:bodyPr>
          <a:lstStyle/>
          <a:p>
            <a:pPr marL="0" marR="0" lvl="0" indent="0" algn="r" rtl="0">
              <a:lnSpc>
                <a:spcPct val="100000"/>
              </a:lnSpc>
              <a:spcBef>
                <a:spcPts val="0"/>
              </a:spcBef>
              <a:spcAft>
                <a:spcPts val="0"/>
              </a:spcAft>
              <a:buClr>
                <a:schemeClr val="accent3"/>
              </a:buClr>
              <a:buSzPct val="25000"/>
              <a:buFont typeface="Average"/>
              <a:buNone/>
            </a:pPr>
            <a:fld id="{00000000-1234-1234-1234-123412341234}" type="slidenum">
              <a:rPr lang="en" sz="1000" b="0" i="0" u="none" strike="noStrike" cap="none">
                <a:solidFill>
                  <a:schemeClr val="accent3"/>
                </a:solidFill>
                <a:latin typeface="Average"/>
                <a:ea typeface="Average"/>
                <a:cs typeface="Average"/>
                <a:sym typeface="Average"/>
              </a:rPr>
              <a:t>‹#›</a:t>
            </a:fld>
            <a:endParaRPr lang="en" sz="1000" b="0" i="0" u="none" strike="noStrike" cap="none">
              <a:solidFill>
                <a:schemeClr val="accent3"/>
              </a:solidFill>
              <a:latin typeface="Average"/>
              <a:ea typeface="Average"/>
              <a:cs typeface="Average"/>
              <a:sym typeface="Averag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s://www.rabbitmq.co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en.wikipedia.org/wiki/RabbitMQ"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DesertBus/sockjs-twisted/" TargetMode="External"/><Relationship Id="rId3" Type="http://schemas.openxmlformats.org/officeDocument/2006/relationships/hyperlink" Target="https://github.com/sockjs/sockjs-client" TargetMode="External"/><Relationship Id="rId7" Type="http://schemas.openxmlformats.org/officeDocument/2006/relationships/hyperlink" Target="https://github.com/MrJoes/sockjs-tornado" TargetMode="External"/><Relationship Id="rId12" Type="http://schemas.openxmlformats.org/officeDocument/2006/relationships/hyperlink" Target="http://github.com/Atmosphere/atmospher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github.com/flaviogrossi/sockjs-cyclone" TargetMode="External"/><Relationship Id="rId11" Type="http://schemas.openxmlformats.org/officeDocument/2006/relationships/hyperlink" Target="http://xitrum-framework.github.io/" TargetMode="External"/><Relationship Id="rId5" Type="http://schemas.openxmlformats.org/officeDocument/2006/relationships/hyperlink" Target="https://github.com/sockjs/sockjs-erlang" TargetMode="External"/><Relationship Id="rId10" Type="http://schemas.openxmlformats.org/officeDocument/2006/relationships/hyperlink" Target="https://github.com/vert-x/vert.x" TargetMode="External"/><Relationship Id="rId4" Type="http://schemas.openxmlformats.org/officeDocument/2006/relationships/hyperlink" Target="https://github.com/sockjs/sockjs-node" TargetMode="External"/><Relationship Id="rId9" Type="http://schemas.openxmlformats.org/officeDocument/2006/relationships/hyperlink" Target="http://projects.spring.io/spring-framewor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495E"/>
        </a:solidFill>
        <a:effectLst/>
      </p:bgPr>
    </p:bg>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671256" y="990800"/>
            <a:ext cx="7801500" cy="1730099"/>
          </a:xfrm>
          <a:prstGeom prst="rect">
            <a:avLst/>
          </a:prstGeom>
          <a:noFill/>
          <a:ln>
            <a:noFill/>
          </a:ln>
        </p:spPr>
        <p:txBody>
          <a:bodyPr lIns="91425" tIns="91425" rIns="91425" bIns="91425" anchor="b" anchorCtr="0">
            <a:noAutofit/>
          </a:bodyPr>
          <a:lstStyle/>
          <a:p>
            <a:pPr marL="0" marR="0" lvl="0" indent="0" algn="ctr" rtl="0">
              <a:lnSpc>
                <a:spcPct val="100000"/>
              </a:lnSpc>
              <a:spcBef>
                <a:spcPts val="0"/>
              </a:spcBef>
              <a:spcAft>
                <a:spcPts val="0"/>
              </a:spcAft>
              <a:buClr>
                <a:schemeClr val="dk1"/>
              </a:buClr>
              <a:buSzPct val="25000"/>
              <a:buFont typeface="Oswald"/>
              <a:buNone/>
            </a:pPr>
            <a:r>
              <a:rPr lang="en" dirty="0"/>
              <a:t>WebSockets &amp;&amp; SockJS</a:t>
            </a:r>
            <a:endParaRPr lang="en" sz="4800" b="0" i="0" u="none" strike="noStrike" cap="none" dirty="0">
              <a:solidFill>
                <a:schemeClr val="dk1"/>
              </a:solidFill>
              <a:latin typeface="Oswald"/>
              <a:ea typeface="Oswald"/>
              <a:cs typeface="Oswald"/>
              <a:sym typeface="Oswald"/>
            </a:endParaRPr>
          </a:p>
        </p:txBody>
      </p:sp>
      <p:sp>
        <p:nvSpPr>
          <p:cNvPr id="60" name="Shape 60"/>
          <p:cNvSpPr txBox="1">
            <a:spLocks noGrp="1"/>
          </p:cNvSpPr>
          <p:nvPr>
            <p:ph type="subTitle" idx="1"/>
          </p:nvPr>
        </p:nvSpPr>
        <p:spPr>
          <a:xfrm>
            <a:off x="671250" y="3140399"/>
            <a:ext cx="7801500" cy="1316699"/>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chemeClr val="accent3"/>
              </a:buClr>
              <a:buSzPct val="25000"/>
              <a:buFont typeface="Average"/>
              <a:buNone/>
            </a:pPr>
            <a:r>
              <a:rPr lang="en" sz="2100" b="0" i="0" u="none" strike="noStrike" cap="none" dirty="0">
                <a:solidFill>
                  <a:schemeClr val="accent3"/>
                </a:solidFill>
                <a:latin typeface="Dosis"/>
                <a:ea typeface="Dosis"/>
                <a:cs typeface="Dosis"/>
                <a:sym typeface="Dosis"/>
              </a:rPr>
              <a:t>Ahmedur Rahman Shovon</a:t>
            </a:r>
          </a:p>
          <a:p>
            <a:pPr marL="0" marR="0" lvl="0" indent="0" algn="ctr" rtl="0">
              <a:lnSpc>
                <a:spcPct val="100000"/>
              </a:lnSpc>
              <a:spcBef>
                <a:spcPts val="0"/>
              </a:spcBef>
              <a:spcAft>
                <a:spcPts val="0"/>
              </a:spcAft>
              <a:buClr>
                <a:schemeClr val="accent3"/>
              </a:buClr>
              <a:buSzPct val="25000"/>
              <a:buFont typeface="Average"/>
              <a:buNone/>
            </a:pPr>
            <a:r>
              <a:rPr lang="en" sz="2100" b="0" i="0" u="none" strike="noStrike" cap="none" dirty="0">
                <a:solidFill>
                  <a:schemeClr val="accent3"/>
                </a:solidFill>
                <a:latin typeface="Dosis"/>
                <a:ea typeface="Dosis"/>
                <a:cs typeface="Dosis"/>
                <a:sym typeface="Dosis"/>
              </a:rPr>
              <a:t>Codalo</a:t>
            </a:r>
          </a:p>
          <a:p>
            <a:pPr marL="0" marR="0" lvl="0" indent="0" algn="ctr" rtl="0">
              <a:lnSpc>
                <a:spcPct val="100000"/>
              </a:lnSpc>
              <a:spcBef>
                <a:spcPts val="0"/>
              </a:spcBef>
              <a:spcAft>
                <a:spcPts val="0"/>
              </a:spcAft>
              <a:buClr>
                <a:schemeClr val="accent3"/>
              </a:buClr>
              <a:buSzPct val="25000"/>
              <a:buFont typeface="Average"/>
              <a:buNone/>
            </a:pPr>
            <a:r>
              <a:rPr lang="en" sz="2100" b="0" i="0" u="none" strike="noStrike" cap="none">
                <a:solidFill>
                  <a:schemeClr val="accent3"/>
                </a:solidFill>
                <a:latin typeface="Dosis"/>
                <a:ea typeface="Dosis"/>
                <a:cs typeface="Dosis"/>
                <a:sym typeface="Dosis"/>
              </a:rPr>
              <a:t>shovon.sylhet@</a:t>
            </a:r>
            <a:r>
              <a:rPr lang="en" sz="2100" b="0" i="0" u="none" strike="noStrike" cap="none" dirty="0">
                <a:solidFill>
                  <a:schemeClr val="accent3"/>
                </a:solidFill>
                <a:latin typeface="Dosis"/>
                <a:ea typeface="Dosis"/>
                <a:cs typeface="Dosis"/>
                <a:sym typeface="Dosis"/>
              </a:rPr>
              <a:t>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671250" y="497387"/>
            <a:ext cx="7852199" cy="8610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Oswald"/>
              <a:buNone/>
            </a:pPr>
            <a:r>
              <a:rPr lang="en" sz="3600" b="0" i="0" u="none" strike="noStrike" cap="none" dirty="0">
                <a:solidFill>
                  <a:schemeClr val="dk1"/>
                </a:solidFill>
                <a:latin typeface="Oswald"/>
                <a:ea typeface="Oswald"/>
                <a:cs typeface="Oswald"/>
                <a:sym typeface="Oswald"/>
              </a:rPr>
              <a:t>What should I do to play with SockJS?</a:t>
            </a:r>
          </a:p>
        </p:txBody>
      </p:sp>
      <p:pic>
        <p:nvPicPr>
          <p:cNvPr id="127" name="Shape 127"/>
          <p:cNvPicPr preferRelativeResize="0"/>
          <p:nvPr/>
        </p:nvPicPr>
        <p:blipFill>
          <a:blip r:embed="rId3">
            <a:extLst>
              <a:ext uri="{28A0092B-C50C-407E-A947-70E740481C1C}">
                <a14:useLocalDpi xmlns:a14="http://schemas.microsoft.com/office/drawing/2010/main" val="0"/>
              </a:ext>
            </a:extLst>
          </a:blip>
          <a:stretch>
            <a:fillRect/>
          </a:stretch>
        </p:blipFill>
        <p:spPr>
          <a:xfrm>
            <a:off x="2972286" y="1358387"/>
            <a:ext cx="3511564" cy="35115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 sz="3000" b="0" i="0" u="none" strike="noStrike" cap="none" dirty="0">
                <a:solidFill>
                  <a:srgbClr val="000000"/>
                </a:solidFill>
                <a:latin typeface="Oswald"/>
                <a:ea typeface="Oswald"/>
                <a:cs typeface="Oswald"/>
                <a:sym typeface="Oswald"/>
              </a:rPr>
              <a:t>Required Setup to Wear </a:t>
            </a:r>
            <a:r>
              <a:rPr lang="en" dirty="0">
                <a:solidFill>
                  <a:srgbClr val="000000"/>
                </a:solidFill>
              </a:rPr>
              <a:t>S</a:t>
            </a:r>
            <a:r>
              <a:rPr lang="en" sz="3000" b="0" i="0" u="none" strike="noStrike" cap="none" dirty="0">
                <a:solidFill>
                  <a:srgbClr val="000000"/>
                </a:solidFill>
                <a:latin typeface="Oswald"/>
                <a:ea typeface="Oswald"/>
                <a:cs typeface="Oswald"/>
                <a:sym typeface="Oswald"/>
              </a:rPr>
              <a:t>ocks!</a:t>
            </a:r>
          </a:p>
        </p:txBody>
      </p:sp>
      <p:sp>
        <p:nvSpPr>
          <p:cNvPr id="133" name="Shape 133"/>
          <p:cNvSpPr txBox="1">
            <a:spLocks noGrp="1"/>
          </p:cNvSpPr>
          <p:nvPr>
            <p:ph type="body" idx="1"/>
          </p:nvPr>
        </p:nvSpPr>
        <p:spPr>
          <a:xfrm>
            <a:off x="311700" y="1152475"/>
            <a:ext cx="8520599" cy="3666105"/>
          </a:xfrm>
          <a:prstGeom prst="rect">
            <a:avLst/>
          </a:prstGeom>
          <a:noFill/>
          <a:ln>
            <a:noFill/>
          </a:ln>
        </p:spPr>
        <p:txBody>
          <a:bodyPr lIns="91425" tIns="91425" rIns="91425" bIns="91425" anchor="t" anchorCtr="0">
            <a:noAutofit/>
          </a:bodyPr>
          <a:lstStyle/>
          <a:p>
            <a:pPr marL="457200" lvl="0" indent="-355600">
              <a:spcBef>
                <a:spcPts val="1600"/>
              </a:spcBef>
              <a:spcAft>
                <a:spcPts val="0"/>
              </a:spcAft>
              <a:buClr>
                <a:srgbClr val="000000"/>
              </a:buClr>
              <a:buSzPct val="100000"/>
              <a:buFont typeface="Dosis"/>
              <a:buChar char="●"/>
            </a:pPr>
            <a:r>
              <a:rPr lang="en" sz="2000" dirty="0">
                <a:solidFill>
                  <a:srgbClr val="000000"/>
                </a:solidFill>
                <a:latin typeface="Dosis"/>
                <a:ea typeface="Dosis"/>
                <a:cs typeface="Dosis"/>
                <a:sym typeface="Dosis"/>
              </a:rPr>
              <a:t>SockJS client side library: </a:t>
            </a:r>
            <a:r>
              <a:rPr lang="en-US" sz="2000" dirty="0">
                <a:solidFill>
                  <a:srgbClr val="000000"/>
                </a:solidFill>
                <a:latin typeface="Dosis"/>
                <a:ea typeface="Dosis"/>
                <a:cs typeface="Dosis"/>
                <a:sym typeface="Dosis"/>
              </a:rPr>
              <a:t>sockjs-1.1.1.min.js</a:t>
            </a:r>
            <a:endParaRPr lang="en" sz="2000" b="0" i="0" u="none" strike="noStrike" cap="none" dirty="0">
              <a:solidFill>
                <a:srgbClr val="000000"/>
              </a:solidFill>
              <a:latin typeface="Dosis"/>
              <a:ea typeface="Dosis"/>
              <a:cs typeface="Dosis"/>
              <a:sym typeface="Dosis"/>
            </a:endParaRPr>
          </a:p>
          <a:p>
            <a:pPr marL="457200" indent="-355600">
              <a:spcBef>
                <a:spcPts val="1600"/>
              </a:spcBef>
              <a:spcAft>
                <a:spcPts val="0"/>
              </a:spcAft>
              <a:buClr>
                <a:srgbClr val="000000"/>
              </a:buClr>
              <a:buSzPct val="100000"/>
              <a:buFont typeface="Dosis"/>
              <a:buChar char="●"/>
            </a:pPr>
            <a:r>
              <a:rPr lang="en-US" sz="2000" dirty="0">
                <a:solidFill>
                  <a:srgbClr val="000000"/>
                </a:solidFill>
                <a:latin typeface="Dosis"/>
                <a:ea typeface="Dosis"/>
                <a:cs typeface="Dosis"/>
                <a:sym typeface="Dosis"/>
              </a:rPr>
              <a:t>Node.js (for running </a:t>
            </a:r>
            <a:r>
              <a:rPr lang="en-US" sz="2000" dirty="0" err="1">
                <a:solidFill>
                  <a:srgbClr val="000000"/>
                </a:solidFill>
                <a:latin typeface="Dosis"/>
                <a:ea typeface="Dosis"/>
                <a:cs typeface="Dosis"/>
                <a:sym typeface="Dosis"/>
              </a:rPr>
              <a:t>SockJS</a:t>
            </a:r>
            <a:r>
              <a:rPr lang="en-US" sz="2000" dirty="0">
                <a:solidFill>
                  <a:srgbClr val="000000"/>
                </a:solidFill>
                <a:latin typeface="Dosis"/>
                <a:ea typeface="Dosis"/>
                <a:cs typeface="Dosis"/>
                <a:sym typeface="Dosis"/>
              </a:rPr>
              <a:t> server, you can choose others too)</a:t>
            </a:r>
            <a:endParaRPr lang="en" sz="2000" b="0" i="0" u="none" strike="noStrike" cap="none" dirty="0">
              <a:solidFill>
                <a:srgbClr val="000000"/>
              </a:solidFill>
              <a:latin typeface="Dosis"/>
              <a:ea typeface="Dosis"/>
              <a:cs typeface="Dosis"/>
              <a:sym typeface="Dosis"/>
            </a:endParaRPr>
          </a:p>
          <a:p>
            <a:pPr marL="457200" lvl="0" indent="-355600">
              <a:spcBef>
                <a:spcPts val="1600"/>
              </a:spcBef>
              <a:spcAft>
                <a:spcPts val="0"/>
              </a:spcAft>
              <a:buClr>
                <a:srgbClr val="000000"/>
              </a:buClr>
              <a:buSzPct val="100000"/>
              <a:buFont typeface="Dosis"/>
              <a:buChar char="●"/>
            </a:pPr>
            <a:r>
              <a:rPr lang="en-US" sz="2000" dirty="0" err="1">
                <a:solidFill>
                  <a:srgbClr val="000000"/>
                </a:solidFill>
                <a:latin typeface="Dosis"/>
                <a:ea typeface="Dosis"/>
                <a:cs typeface="Dosis"/>
                <a:sym typeface="Dosis"/>
              </a:rPr>
              <a:t>SockJS</a:t>
            </a:r>
            <a:r>
              <a:rPr lang="en" sz="2000" b="0" i="0" u="none" strike="noStrike" cap="none" dirty="0">
                <a:solidFill>
                  <a:srgbClr val="000000"/>
                </a:solidFill>
                <a:latin typeface="Dosis"/>
                <a:ea typeface="Dosis"/>
                <a:cs typeface="Dosis"/>
                <a:sym typeface="Dosis"/>
              </a:rPr>
              <a:t> libraries based on the </a:t>
            </a:r>
            <a:r>
              <a:rPr lang="en-US" sz="2000" dirty="0" err="1">
                <a:solidFill>
                  <a:srgbClr val="000000"/>
                </a:solidFill>
                <a:latin typeface="Dosis"/>
                <a:ea typeface="Dosis"/>
                <a:cs typeface="Dosis"/>
                <a:sym typeface="Dosis"/>
              </a:rPr>
              <a:t>SockJS</a:t>
            </a:r>
            <a:r>
              <a:rPr lang="en-US" sz="2000" dirty="0">
                <a:solidFill>
                  <a:srgbClr val="000000"/>
                </a:solidFill>
                <a:latin typeface="Dosis"/>
                <a:ea typeface="Dosis"/>
                <a:cs typeface="Dosis"/>
                <a:sym typeface="Dosis"/>
              </a:rPr>
              <a:t> server</a:t>
            </a:r>
            <a:endParaRPr lang="en" sz="2000" b="0" i="0" u="none" strike="noStrike" cap="none" dirty="0">
              <a:solidFill>
                <a:srgbClr val="000000"/>
              </a:solidFill>
              <a:latin typeface="Dosis"/>
              <a:ea typeface="Dosis"/>
              <a:cs typeface="Dosis"/>
              <a:sym typeface="Dosis"/>
            </a:endParaRPr>
          </a:p>
          <a:p>
            <a:pPr marL="457200" lvl="0" indent="-355600">
              <a:spcBef>
                <a:spcPts val="1600"/>
              </a:spcBef>
              <a:spcAft>
                <a:spcPts val="0"/>
              </a:spcAft>
              <a:buClr>
                <a:srgbClr val="000000"/>
              </a:buClr>
              <a:buSzPct val="100000"/>
              <a:buFont typeface="Dosis"/>
              <a:buChar char="●"/>
            </a:pPr>
            <a:r>
              <a:rPr lang="en-US" sz="2000" dirty="0">
                <a:solidFill>
                  <a:srgbClr val="000000"/>
                </a:solidFill>
                <a:latin typeface="Dosis"/>
                <a:ea typeface="Dosis"/>
                <a:cs typeface="Dosis"/>
                <a:sym typeface="Dosis"/>
              </a:rPr>
              <a:t>Node.js</a:t>
            </a:r>
            <a:r>
              <a:rPr lang="en" sz="2000" b="0" i="0" u="none" strike="noStrike" cap="none" dirty="0">
                <a:solidFill>
                  <a:srgbClr val="000000"/>
                </a:solidFill>
                <a:latin typeface="Dosis"/>
                <a:ea typeface="Dosis"/>
                <a:cs typeface="Dosis"/>
                <a:sym typeface="Dosis"/>
              </a:rPr>
              <a:t> server library recommended by the </a:t>
            </a:r>
            <a:r>
              <a:rPr lang="en-US" sz="2000" dirty="0" err="1">
                <a:solidFill>
                  <a:srgbClr val="000000"/>
                </a:solidFill>
                <a:latin typeface="Dosis"/>
                <a:ea typeface="Dosis"/>
                <a:cs typeface="Dosis"/>
                <a:sym typeface="Dosis"/>
              </a:rPr>
              <a:t>SockJS</a:t>
            </a:r>
            <a:r>
              <a:rPr lang="en" sz="2000" b="0" i="0" u="none" strike="noStrike" cap="none" dirty="0">
                <a:solidFill>
                  <a:srgbClr val="000000"/>
                </a:solidFill>
                <a:latin typeface="Dosis"/>
                <a:ea typeface="Dosis"/>
                <a:cs typeface="Dosis"/>
                <a:sym typeface="Dosis"/>
              </a:rPr>
              <a:t>: </a:t>
            </a:r>
            <a:r>
              <a:rPr lang="en-US" sz="2000" dirty="0" err="1">
                <a:solidFill>
                  <a:srgbClr val="000000"/>
                </a:solidFill>
                <a:latin typeface="Dosis"/>
                <a:ea typeface="Dosis"/>
                <a:cs typeface="Dosis"/>
                <a:sym typeface="Dosis"/>
              </a:rPr>
              <a:t>SockJS</a:t>
            </a:r>
            <a:r>
              <a:rPr lang="en-US" sz="2000" dirty="0">
                <a:solidFill>
                  <a:srgbClr val="000000"/>
                </a:solidFill>
                <a:latin typeface="Dosis"/>
                <a:ea typeface="Dosis"/>
                <a:cs typeface="Dosis"/>
                <a:sym typeface="Dosis"/>
              </a:rPr>
              <a:t>-node</a:t>
            </a:r>
            <a:r>
              <a:rPr lang="en" sz="2000" b="0" i="0" u="none" strike="noStrike" cap="none" dirty="0">
                <a:solidFill>
                  <a:srgbClr val="000000"/>
                </a:solidFill>
                <a:latin typeface="Dosis"/>
                <a:ea typeface="Dosis"/>
                <a:cs typeface="Dosis"/>
                <a:sym typeface="Dosis"/>
              </a:rPr>
              <a:t> </a:t>
            </a:r>
          </a:p>
          <a:p>
            <a:pPr marL="457200" lvl="0" indent="-355600">
              <a:spcBef>
                <a:spcPts val="1600"/>
              </a:spcBef>
              <a:spcAft>
                <a:spcPts val="0"/>
              </a:spcAft>
              <a:buClr>
                <a:srgbClr val="000000"/>
              </a:buClr>
              <a:buSzPct val="100000"/>
              <a:buFont typeface="Dosis"/>
              <a:buChar char="●"/>
            </a:pPr>
            <a:r>
              <a:rPr lang="en-US" sz="2000" dirty="0" err="1">
                <a:solidFill>
                  <a:srgbClr val="000000"/>
                </a:solidFill>
                <a:latin typeface="Dosis"/>
                <a:ea typeface="Dosis"/>
                <a:cs typeface="Dosis"/>
                <a:sym typeface="Dosis"/>
              </a:rPr>
              <a:t>SockJS</a:t>
            </a:r>
            <a:r>
              <a:rPr lang="en-US" sz="2000" dirty="0">
                <a:solidFill>
                  <a:srgbClr val="000000"/>
                </a:solidFill>
                <a:latin typeface="Dosis"/>
                <a:ea typeface="Dosis"/>
                <a:cs typeface="Dosis"/>
                <a:sym typeface="Dosis"/>
              </a:rPr>
              <a:t>-node is a Node.js server side counterpart of </a:t>
            </a:r>
            <a:r>
              <a:rPr lang="en-US" sz="2000" dirty="0" err="1">
                <a:solidFill>
                  <a:srgbClr val="000000"/>
                </a:solidFill>
                <a:latin typeface="Dosis"/>
                <a:ea typeface="Dosis"/>
                <a:cs typeface="Dosis"/>
                <a:sym typeface="Dosis"/>
              </a:rPr>
              <a:t>SockJS</a:t>
            </a:r>
            <a:r>
              <a:rPr lang="en-US" sz="2000" dirty="0">
                <a:solidFill>
                  <a:srgbClr val="000000"/>
                </a:solidFill>
                <a:latin typeface="Dosis"/>
                <a:ea typeface="Dosis"/>
                <a:cs typeface="Dosis"/>
                <a:sym typeface="Dosis"/>
              </a:rPr>
              <a:t>-client browser library written in </a:t>
            </a:r>
            <a:r>
              <a:rPr lang="en-US" sz="2000" dirty="0" err="1">
                <a:solidFill>
                  <a:srgbClr val="000000"/>
                </a:solidFill>
                <a:latin typeface="Dosis"/>
                <a:ea typeface="Dosis"/>
                <a:cs typeface="Dosis"/>
                <a:sym typeface="Dosis"/>
              </a:rPr>
              <a:t>CoffeeScript</a:t>
            </a:r>
            <a:r>
              <a:rPr lang="en-US" sz="2000" dirty="0">
                <a:solidFill>
                  <a:srgbClr val="000000"/>
                </a:solidFill>
                <a:latin typeface="Dosis"/>
                <a:ea typeface="Dosis"/>
                <a:cs typeface="Dosis"/>
                <a:sym typeface="Dosis"/>
              </a:rPr>
              <a:t>.</a:t>
            </a:r>
            <a:endParaRPr lang="en" sz="2000" b="0" i="0" u="none" strike="noStrike" cap="none" dirty="0">
              <a:solidFill>
                <a:srgbClr val="000000"/>
              </a:solidFill>
              <a:latin typeface="Dosis"/>
              <a:ea typeface="Dosis"/>
              <a:cs typeface="Dosis"/>
              <a:sym typeface="Dosis"/>
            </a:endParaRPr>
          </a:p>
          <a:p>
            <a:pPr marL="457200" lvl="0" indent="-355600">
              <a:spcBef>
                <a:spcPts val="1600"/>
              </a:spcBef>
              <a:spcAft>
                <a:spcPts val="0"/>
              </a:spcAft>
              <a:buClr>
                <a:srgbClr val="000000"/>
              </a:buClr>
              <a:buSzPct val="100000"/>
              <a:buFont typeface="Dosis"/>
              <a:buChar char="●"/>
            </a:pPr>
            <a:r>
              <a:rPr lang="en-US" sz="2000" dirty="0" err="1">
                <a:solidFill>
                  <a:srgbClr val="000000"/>
                </a:solidFill>
                <a:latin typeface="Dosis"/>
                <a:ea typeface="Dosis"/>
                <a:cs typeface="Dosis"/>
                <a:sym typeface="Dosis"/>
              </a:rPr>
              <a:t>SockJS</a:t>
            </a:r>
            <a:r>
              <a:rPr lang="en-US" sz="2000" dirty="0">
                <a:solidFill>
                  <a:srgbClr val="000000"/>
                </a:solidFill>
                <a:latin typeface="Dosis"/>
                <a:ea typeface="Dosis"/>
                <a:cs typeface="Dosis"/>
                <a:sym typeface="Dosis"/>
              </a:rPr>
              <a:t>-node</a:t>
            </a:r>
            <a:r>
              <a:rPr lang="en" sz="2000" b="0" i="0" u="none" strike="noStrike" cap="none" dirty="0">
                <a:solidFill>
                  <a:srgbClr val="000000"/>
                </a:solidFill>
                <a:latin typeface="Dosis"/>
                <a:ea typeface="Dosis"/>
                <a:cs typeface="Dosis"/>
                <a:sym typeface="Dosis"/>
              </a:rPr>
              <a:t> Installation: </a:t>
            </a:r>
            <a:r>
              <a:rPr lang="en-US" sz="2000" dirty="0" err="1">
                <a:solidFill>
                  <a:srgbClr val="000000"/>
                </a:solidFill>
                <a:latin typeface="Dosis"/>
                <a:ea typeface="Dosis"/>
                <a:cs typeface="Dosis"/>
                <a:sym typeface="Dosis"/>
              </a:rPr>
              <a:t>npm</a:t>
            </a:r>
            <a:r>
              <a:rPr lang="en-US" sz="2000" dirty="0">
                <a:solidFill>
                  <a:srgbClr val="000000"/>
                </a:solidFill>
                <a:latin typeface="Dosis"/>
                <a:ea typeface="Dosis"/>
                <a:cs typeface="Dosis"/>
                <a:sym typeface="Dosis"/>
              </a:rPr>
              <a:t> install </a:t>
            </a:r>
            <a:r>
              <a:rPr lang="en-US" sz="2000" dirty="0" err="1">
                <a:solidFill>
                  <a:srgbClr val="000000"/>
                </a:solidFill>
                <a:latin typeface="Dosis"/>
                <a:ea typeface="Dosis"/>
                <a:cs typeface="Dosis"/>
                <a:sym typeface="Dosis"/>
              </a:rPr>
              <a:t>sockjs</a:t>
            </a:r>
            <a:endParaRPr lang="en" sz="2000" b="0" i="0" u="none" strike="noStrike" cap="none" dirty="0">
              <a:solidFill>
                <a:srgbClr val="000000"/>
              </a:solidFill>
              <a:latin typeface="Dosis"/>
              <a:ea typeface="Dosis"/>
              <a:cs typeface="Dosis"/>
              <a:sym typeface="Dosi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910775" y="1720275"/>
            <a:ext cx="7852199" cy="861000"/>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Oswald"/>
              <a:buNone/>
            </a:pPr>
            <a:r>
              <a:rPr lang="en" sz="3600" b="0" i="0" u="none" strike="noStrike" cap="none" dirty="0">
                <a:solidFill>
                  <a:srgbClr val="000000"/>
                </a:solidFill>
                <a:latin typeface="Oswald"/>
                <a:ea typeface="Oswald"/>
                <a:cs typeface="Oswald"/>
                <a:sym typeface="Oswald"/>
              </a:rPr>
              <a:t>Now let’s see socketing in action!</a:t>
            </a:r>
          </a:p>
        </p:txBody>
      </p:sp>
      <p:pic>
        <p:nvPicPr>
          <p:cNvPr id="105" name="Shape 105" descr="classy.jpg"/>
          <p:cNvPicPr preferRelativeResize="0"/>
          <p:nvPr/>
        </p:nvPicPr>
        <p:blipFill rotWithShape="1">
          <a:blip r:embed="rId3">
            <a:alphaModFix/>
          </a:blip>
          <a:srcRect/>
          <a:stretch/>
        </p:blipFill>
        <p:spPr>
          <a:xfrm>
            <a:off x="0" y="2581261"/>
            <a:ext cx="2247900" cy="2562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1700" y="311457"/>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 dirty="0"/>
              <a:t>Installing SockJS Server</a:t>
            </a:r>
            <a:endParaRPr lang="en" sz="2000" b="0" i="0" u="none" strike="noStrike" cap="none" dirty="0">
              <a:solidFill>
                <a:schemeClr val="dk1"/>
              </a:solidFill>
              <a:latin typeface="Oswald"/>
              <a:ea typeface="Oswald"/>
              <a:cs typeface="Oswald"/>
              <a:sym typeface="Oswald"/>
            </a:endParaRPr>
          </a:p>
        </p:txBody>
      </p:sp>
      <p:sp>
        <p:nvSpPr>
          <p:cNvPr id="139" name="Shape 139"/>
          <p:cNvSpPr txBox="1">
            <a:spLocks noGrp="1"/>
          </p:cNvSpPr>
          <p:nvPr>
            <p:ph type="body" idx="1"/>
          </p:nvPr>
        </p:nvSpPr>
        <p:spPr>
          <a:xfrm>
            <a:off x="311700" y="900528"/>
            <a:ext cx="8520599" cy="1611571"/>
          </a:xfrm>
          <a:prstGeom prst="rect">
            <a:avLst/>
          </a:prstGeom>
          <a:noFill/>
          <a:ln>
            <a:noFill/>
          </a:ln>
        </p:spPr>
        <p:txBody>
          <a:bodyPr lIns="91425" tIns="91425" rIns="91425" bIns="91425" anchor="t" anchorCtr="0">
            <a:noAutofit/>
          </a:bodyPr>
          <a:lstStyle/>
          <a:p>
            <a:pPr marL="101600" marR="0" lvl="0" indent="0" algn="l" rtl="0">
              <a:lnSpc>
                <a:spcPct val="115000"/>
              </a:lnSpc>
              <a:spcBef>
                <a:spcPts val="0"/>
              </a:spcBef>
              <a:spcAft>
                <a:spcPts val="0"/>
              </a:spcAft>
              <a:buClr>
                <a:srgbClr val="FFFFFF"/>
              </a:buClr>
              <a:buSzPct val="25000"/>
              <a:buFont typeface="Average"/>
              <a:buNone/>
            </a:pPr>
            <a:r>
              <a:rPr lang="en" sz="2000" b="0" i="0" u="none" strike="noStrike" cap="none" dirty="0">
                <a:solidFill>
                  <a:srgbClr val="FFFFFF"/>
                </a:solidFill>
                <a:latin typeface="Dosis"/>
                <a:ea typeface="Dosis"/>
                <a:cs typeface="Dosis"/>
                <a:sym typeface="Dosis"/>
              </a:rPr>
              <a:t>At first we need to install SockJS-node as we are using Node.js as SockJS server. </a:t>
            </a:r>
          </a:p>
          <a:p>
            <a:pPr marL="457200" indent="-355600">
              <a:spcBef>
                <a:spcPts val="1600"/>
              </a:spcBef>
              <a:spcAft>
                <a:spcPts val="0"/>
              </a:spcAft>
              <a:buClr>
                <a:schemeClr val="tx1"/>
              </a:buClr>
              <a:buSzPct val="100000"/>
              <a:buFont typeface="Dosis"/>
              <a:buChar char="●"/>
            </a:pPr>
            <a:r>
              <a:rPr lang="en" sz="2000" dirty="0">
                <a:solidFill>
                  <a:srgbClr val="FFFFFF"/>
                </a:solidFill>
                <a:latin typeface="Dosis"/>
                <a:ea typeface="Dosis"/>
                <a:cs typeface="Dosis"/>
                <a:sym typeface="Dosis"/>
              </a:rPr>
              <a:t>First install the Node.js installer. </a:t>
            </a:r>
          </a:p>
          <a:p>
            <a:pPr marL="457200" indent="-355600">
              <a:spcBef>
                <a:spcPts val="1600"/>
              </a:spcBef>
              <a:spcAft>
                <a:spcPts val="0"/>
              </a:spcAft>
              <a:buClr>
                <a:schemeClr val="tx1"/>
              </a:buClr>
              <a:buSzPct val="100000"/>
              <a:buFont typeface="Dosis"/>
              <a:buChar char="●"/>
            </a:pPr>
            <a:r>
              <a:rPr lang="en" sz="2000" dirty="0">
                <a:solidFill>
                  <a:srgbClr val="FFFFFF"/>
                </a:solidFill>
                <a:latin typeface="Dosis"/>
                <a:ea typeface="Dosis"/>
                <a:cs typeface="Dosis"/>
                <a:sym typeface="Dosis"/>
              </a:rPr>
              <a:t>Then using Node Package Manager(NPM) install SockJS-node.</a:t>
            </a:r>
          </a:p>
        </p:txBody>
      </p:sp>
      <p:pic>
        <p:nvPicPr>
          <p:cNvPr id="141" name="Shape 141"/>
          <p:cNvPicPr preferRelativeResize="0"/>
          <p:nvPr/>
        </p:nvPicPr>
        <p:blipFill>
          <a:blip r:embed="rId3">
            <a:extLst>
              <a:ext uri="{28A0092B-C50C-407E-A947-70E740481C1C}">
                <a14:useLocalDpi xmlns:a14="http://schemas.microsoft.com/office/drawing/2010/main" val="0"/>
              </a:ext>
            </a:extLst>
          </a:blip>
          <a:stretch>
            <a:fillRect/>
          </a:stretch>
        </p:blipFill>
        <p:spPr>
          <a:xfrm>
            <a:off x="2366803" y="2612434"/>
            <a:ext cx="4547704" cy="1620302"/>
          </a:xfrm>
          <a:prstGeom prst="rect">
            <a:avLst/>
          </a:prstGeom>
          <a:solidFill>
            <a:schemeClr val="dk1"/>
          </a:solidFill>
          <a:ln>
            <a:noFill/>
          </a:ln>
        </p:spPr>
      </p:pic>
      <p:sp>
        <p:nvSpPr>
          <p:cNvPr id="143" name="Shape 143"/>
          <p:cNvSpPr txBox="1"/>
          <p:nvPr/>
        </p:nvSpPr>
        <p:spPr>
          <a:xfrm>
            <a:off x="2800362" y="4333070"/>
            <a:ext cx="3847015" cy="470833"/>
          </a:xfrm>
          <a:prstGeom prst="rect">
            <a:avLst/>
          </a:prstGeom>
          <a:noFill/>
          <a:ln>
            <a:noFill/>
          </a:ln>
        </p:spPr>
        <p:txBody>
          <a:bodyPr lIns="91425" tIns="91425" rIns="91425" bIns="91425" anchor="t" anchorCtr="0">
            <a:noAutofit/>
          </a:bodyPr>
          <a:lstStyle/>
          <a:p>
            <a:pPr marL="101600" lvl="0">
              <a:lnSpc>
                <a:spcPct val="115000"/>
              </a:lnSpc>
              <a:buClr>
                <a:srgbClr val="FFFFFF"/>
              </a:buClr>
              <a:buSzPct val="25000"/>
            </a:pPr>
            <a:r>
              <a:rPr lang="en" sz="2000" b="0" i="0" u="none" strike="noStrike" cap="none" dirty="0">
                <a:solidFill>
                  <a:srgbClr val="FFFFFF"/>
                </a:solidFill>
                <a:latin typeface="Dosis"/>
                <a:ea typeface="Dosis"/>
                <a:cs typeface="Dosis"/>
                <a:sym typeface="Dosis"/>
              </a:rPr>
              <a:t>Installing </a:t>
            </a:r>
            <a:r>
              <a:rPr lang="en-US" sz="2000" dirty="0" err="1">
                <a:solidFill>
                  <a:srgbClr val="FFFFFF"/>
                </a:solidFill>
                <a:latin typeface="Dosis"/>
                <a:ea typeface="Dosis"/>
                <a:cs typeface="Dosis"/>
                <a:sym typeface="Dosis"/>
              </a:rPr>
              <a:t>SockJS</a:t>
            </a:r>
            <a:r>
              <a:rPr lang="en-US" sz="2000" dirty="0">
                <a:solidFill>
                  <a:srgbClr val="FFFFFF"/>
                </a:solidFill>
                <a:latin typeface="Dosis"/>
                <a:ea typeface="Dosis"/>
                <a:cs typeface="Dosis"/>
                <a:sym typeface="Dosis"/>
              </a:rPr>
              <a:t>-node </a:t>
            </a:r>
            <a:r>
              <a:rPr lang="en-IN" sz="2000" dirty="0">
                <a:solidFill>
                  <a:srgbClr val="FFFFFF"/>
                </a:solidFill>
                <a:latin typeface="Dosis"/>
                <a:ea typeface="Dosis"/>
                <a:cs typeface="Dosis"/>
                <a:sym typeface="Dosis"/>
              </a:rPr>
              <a:t>using </a:t>
            </a:r>
            <a:r>
              <a:rPr lang="en-IN" sz="2000" dirty="0" err="1">
                <a:solidFill>
                  <a:srgbClr val="FFFFFF"/>
                </a:solidFill>
                <a:latin typeface="Dosis"/>
                <a:ea typeface="Dosis"/>
                <a:cs typeface="Dosis"/>
                <a:sym typeface="Dosis"/>
              </a:rPr>
              <a:t>npm</a:t>
            </a:r>
            <a:endParaRPr lang="en" sz="2000" b="0" i="0" u="none" strike="noStrike" cap="none" dirty="0">
              <a:solidFill>
                <a:srgbClr val="FFFFFF"/>
              </a:solidFill>
              <a:latin typeface="Dosis"/>
              <a:ea typeface="Dosis"/>
              <a:cs typeface="Dosis"/>
              <a:sym typeface="Dosi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311457"/>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 dirty="0"/>
              <a:t>SockJS Server</a:t>
            </a:r>
            <a:endParaRPr lang="en" sz="3000" b="0" i="0" u="none" strike="noStrike" cap="none" dirty="0">
              <a:solidFill>
                <a:schemeClr val="dk1"/>
              </a:solidFill>
              <a:latin typeface="Oswald"/>
              <a:ea typeface="Oswald"/>
              <a:cs typeface="Oswald"/>
              <a:sym typeface="Oswald"/>
            </a:endParaRPr>
          </a:p>
        </p:txBody>
      </p:sp>
      <p:sp>
        <p:nvSpPr>
          <p:cNvPr id="150" name="Shape 150"/>
          <p:cNvSpPr txBox="1">
            <a:spLocks noGrp="1"/>
          </p:cNvSpPr>
          <p:nvPr>
            <p:ph type="body" idx="1"/>
          </p:nvPr>
        </p:nvSpPr>
        <p:spPr>
          <a:xfrm>
            <a:off x="311700" y="1017725"/>
            <a:ext cx="2649837" cy="1293960"/>
          </a:xfrm>
          <a:prstGeom prst="rect">
            <a:avLst/>
          </a:prstGeom>
          <a:noFill/>
          <a:ln>
            <a:noFill/>
          </a:ln>
        </p:spPr>
        <p:txBody>
          <a:bodyPr lIns="91425" tIns="91425" rIns="91425" bIns="91425" anchor="t" anchorCtr="0">
            <a:noAutofit/>
          </a:bodyPr>
          <a:lstStyle/>
          <a:p>
            <a:pPr marL="101600" marR="0" lvl="0" indent="0" algn="l" rtl="0">
              <a:lnSpc>
                <a:spcPct val="115000"/>
              </a:lnSpc>
              <a:spcBef>
                <a:spcPts val="0"/>
              </a:spcBef>
              <a:spcAft>
                <a:spcPts val="0"/>
              </a:spcAft>
              <a:buClr>
                <a:srgbClr val="FFFFFF"/>
              </a:buClr>
              <a:buSzPct val="25000"/>
              <a:buFont typeface="Average"/>
              <a:buNone/>
            </a:pPr>
            <a:r>
              <a:rPr lang="en" sz="2000" b="0" i="0" u="none" strike="noStrike" cap="none" dirty="0">
                <a:solidFill>
                  <a:srgbClr val="FFFFFF"/>
                </a:solidFill>
                <a:latin typeface="Dosis"/>
                <a:ea typeface="Dosis"/>
                <a:cs typeface="Dosis"/>
                <a:sym typeface="Dosis"/>
              </a:rPr>
              <a:t>Server Script</a:t>
            </a:r>
          </a:p>
        </p:txBody>
      </p:sp>
      <p:pic>
        <p:nvPicPr>
          <p:cNvPr id="151" name="Shape 151"/>
          <p:cNvPicPr preferRelativeResize="0"/>
          <p:nvPr/>
        </p:nvPicPr>
        <p:blipFill>
          <a:blip r:embed="rId3">
            <a:extLst>
              <a:ext uri="{28A0092B-C50C-407E-A947-70E740481C1C}">
                <a14:useLocalDpi xmlns:a14="http://schemas.microsoft.com/office/drawing/2010/main" val="0"/>
              </a:ext>
            </a:extLst>
          </a:blip>
          <a:stretch>
            <a:fillRect/>
          </a:stretch>
        </p:blipFill>
        <p:spPr>
          <a:xfrm>
            <a:off x="3051424" y="242391"/>
            <a:ext cx="4613097" cy="3620692"/>
          </a:xfrm>
          <a:prstGeom prst="rect">
            <a:avLst/>
          </a:prstGeom>
          <a:noFill/>
          <a:ln>
            <a:noFill/>
          </a:ln>
        </p:spPr>
      </p:pic>
      <p:pic>
        <p:nvPicPr>
          <p:cNvPr id="152" name="Shape 152"/>
          <p:cNvPicPr preferRelativeResize="0"/>
          <p:nvPr/>
        </p:nvPicPr>
        <p:blipFill>
          <a:blip r:embed="rId4">
            <a:extLst>
              <a:ext uri="{28A0092B-C50C-407E-A947-70E740481C1C}">
                <a14:useLocalDpi xmlns:a14="http://schemas.microsoft.com/office/drawing/2010/main" val="0"/>
              </a:ext>
            </a:extLst>
          </a:blip>
          <a:stretch>
            <a:fillRect/>
          </a:stretch>
        </p:blipFill>
        <p:spPr>
          <a:xfrm>
            <a:off x="3051424" y="3942679"/>
            <a:ext cx="3986860" cy="1174152"/>
          </a:xfrm>
          <a:prstGeom prst="rect">
            <a:avLst/>
          </a:prstGeom>
          <a:noFill/>
          <a:ln>
            <a:noFill/>
          </a:ln>
        </p:spPr>
      </p:pic>
      <p:sp>
        <p:nvSpPr>
          <p:cNvPr id="153" name="Shape 153"/>
          <p:cNvSpPr txBox="1"/>
          <p:nvPr/>
        </p:nvSpPr>
        <p:spPr>
          <a:xfrm>
            <a:off x="311700" y="3863083"/>
            <a:ext cx="2649837" cy="1041877"/>
          </a:xfrm>
          <a:prstGeom prst="rect">
            <a:avLst/>
          </a:prstGeom>
          <a:noFill/>
          <a:ln>
            <a:noFill/>
          </a:ln>
        </p:spPr>
        <p:txBody>
          <a:bodyPr lIns="91425" tIns="91425" rIns="91425" bIns="91425" anchor="t" anchorCtr="0">
            <a:noAutofit/>
          </a:bodyPr>
          <a:lstStyle/>
          <a:p>
            <a:pPr marL="101600" marR="0" lvl="0" indent="0" algn="l" rtl="0">
              <a:lnSpc>
                <a:spcPct val="115000"/>
              </a:lnSpc>
              <a:spcBef>
                <a:spcPts val="0"/>
              </a:spcBef>
              <a:spcAft>
                <a:spcPts val="0"/>
              </a:spcAft>
              <a:buClr>
                <a:srgbClr val="FFFFFF"/>
              </a:buClr>
              <a:buSzPct val="25000"/>
              <a:buFont typeface="Average"/>
              <a:buNone/>
            </a:pPr>
            <a:r>
              <a:rPr lang="en" sz="2000" b="0" i="0" u="none" strike="noStrike" cap="none" dirty="0">
                <a:solidFill>
                  <a:srgbClr val="FFFFFF"/>
                </a:solidFill>
                <a:latin typeface="Dosis"/>
                <a:ea typeface="Dosis"/>
                <a:cs typeface="Dosis"/>
                <a:sym typeface="Dosis"/>
              </a:rPr>
              <a:t>Running the server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E44AD"/>
        </a:solidFill>
        <a:effectLst/>
      </p:bgPr>
    </p:bg>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321737"/>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 sz="3000" b="0" i="0" u="none" strike="noStrike" cap="none" dirty="0">
                <a:solidFill>
                  <a:schemeClr val="dk1"/>
                </a:solidFill>
                <a:latin typeface="Oswald"/>
                <a:ea typeface="Oswald"/>
                <a:cs typeface="Oswald"/>
                <a:sym typeface="Oswald"/>
              </a:rPr>
              <a:t>SockJS Client Application</a:t>
            </a:r>
          </a:p>
        </p:txBody>
      </p:sp>
      <p:pic>
        <p:nvPicPr>
          <p:cNvPr id="160" name="Shape 160"/>
          <p:cNvPicPr preferRelativeResize="0"/>
          <p:nvPr/>
        </p:nvPicPr>
        <p:blipFill>
          <a:blip r:embed="rId3">
            <a:extLst>
              <a:ext uri="{28A0092B-C50C-407E-A947-70E740481C1C}">
                <a14:useLocalDpi xmlns:a14="http://schemas.microsoft.com/office/drawing/2010/main" val="0"/>
              </a:ext>
            </a:extLst>
          </a:blip>
          <a:stretch>
            <a:fillRect/>
          </a:stretch>
        </p:blipFill>
        <p:spPr>
          <a:xfrm>
            <a:off x="0" y="1013875"/>
            <a:ext cx="4212404" cy="3701965"/>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4868" y="1011304"/>
            <a:ext cx="4820947" cy="2859484"/>
          </a:xfrm>
          <a:prstGeom prst="rect">
            <a:avLst/>
          </a:prstGeom>
        </p:spPr>
      </p:pic>
      <p:sp>
        <p:nvSpPr>
          <p:cNvPr id="8" name="Shape 153"/>
          <p:cNvSpPr txBox="1"/>
          <p:nvPr/>
        </p:nvSpPr>
        <p:spPr>
          <a:xfrm>
            <a:off x="880178" y="4676028"/>
            <a:ext cx="2452048" cy="544530"/>
          </a:xfrm>
          <a:prstGeom prst="rect">
            <a:avLst/>
          </a:prstGeom>
          <a:noFill/>
          <a:ln>
            <a:noFill/>
          </a:ln>
        </p:spPr>
        <p:txBody>
          <a:bodyPr lIns="91425" tIns="91425" rIns="91425" bIns="91425" anchor="t" anchorCtr="0">
            <a:noAutofit/>
          </a:bodyPr>
          <a:lstStyle/>
          <a:p>
            <a:pPr marL="101600" marR="0" lvl="0" indent="0" algn="l" rtl="0">
              <a:lnSpc>
                <a:spcPct val="115000"/>
              </a:lnSpc>
              <a:spcBef>
                <a:spcPts val="0"/>
              </a:spcBef>
              <a:spcAft>
                <a:spcPts val="0"/>
              </a:spcAft>
              <a:buClr>
                <a:srgbClr val="FFFFFF"/>
              </a:buClr>
              <a:buSzPct val="25000"/>
              <a:buFont typeface="Average"/>
              <a:buNone/>
            </a:pPr>
            <a:r>
              <a:rPr lang="en" sz="2000" dirty="0">
                <a:solidFill>
                  <a:srgbClr val="FFFFFF"/>
                </a:solidFill>
                <a:latin typeface="Dosis"/>
                <a:ea typeface="Dosis"/>
                <a:cs typeface="Dosis"/>
                <a:sym typeface="Dosis"/>
              </a:rPr>
              <a:t>Client Side Application</a:t>
            </a:r>
            <a:endParaRPr lang="en" sz="2000" b="0" i="0" u="none" strike="noStrike" cap="none" dirty="0">
              <a:solidFill>
                <a:srgbClr val="FFFFFF"/>
              </a:solidFill>
              <a:latin typeface="Dosis"/>
              <a:ea typeface="Dosis"/>
              <a:cs typeface="Dosis"/>
              <a:sym typeface="Dosis"/>
            </a:endParaRPr>
          </a:p>
        </p:txBody>
      </p:sp>
      <p:sp>
        <p:nvSpPr>
          <p:cNvPr id="9" name="Shape 153"/>
          <p:cNvSpPr txBox="1"/>
          <p:nvPr/>
        </p:nvSpPr>
        <p:spPr>
          <a:xfrm>
            <a:off x="5941103" y="3926013"/>
            <a:ext cx="1548479" cy="544530"/>
          </a:xfrm>
          <a:prstGeom prst="rect">
            <a:avLst/>
          </a:prstGeom>
          <a:noFill/>
          <a:ln>
            <a:noFill/>
          </a:ln>
        </p:spPr>
        <p:txBody>
          <a:bodyPr lIns="91425" tIns="91425" rIns="91425" bIns="91425" anchor="t" anchorCtr="0">
            <a:noAutofit/>
          </a:bodyPr>
          <a:lstStyle/>
          <a:p>
            <a:pPr marL="101600" marR="0" lvl="0" indent="0" algn="l" rtl="0">
              <a:lnSpc>
                <a:spcPct val="115000"/>
              </a:lnSpc>
              <a:spcBef>
                <a:spcPts val="0"/>
              </a:spcBef>
              <a:spcAft>
                <a:spcPts val="0"/>
              </a:spcAft>
              <a:buClr>
                <a:srgbClr val="FFFFFF"/>
              </a:buClr>
              <a:buSzPct val="25000"/>
              <a:buFont typeface="Average"/>
              <a:buNone/>
            </a:pPr>
            <a:r>
              <a:rPr lang="en-US" sz="2000" dirty="0">
                <a:solidFill>
                  <a:srgbClr val="FFFFFF"/>
                </a:solidFill>
                <a:latin typeface="Dosis"/>
                <a:ea typeface="Dosis"/>
                <a:cs typeface="Dosis"/>
                <a:sym typeface="Dosis"/>
              </a:rPr>
              <a:t>c</a:t>
            </a:r>
            <a:r>
              <a:rPr lang="en" sz="2000" dirty="0">
                <a:solidFill>
                  <a:srgbClr val="FFFFFF"/>
                </a:solidFill>
                <a:latin typeface="Dosis"/>
                <a:ea typeface="Dosis"/>
                <a:cs typeface="Dosis"/>
                <a:sym typeface="Dosis"/>
              </a:rPr>
              <a:t>hat_client.js</a:t>
            </a:r>
            <a:endParaRPr lang="en" sz="2000" b="0" i="0" u="none" strike="noStrike" cap="none" dirty="0">
              <a:solidFill>
                <a:srgbClr val="FFFFFF"/>
              </a:solidFill>
              <a:latin typeface="Dosis"/>
              <a:ea typeface="Dosis"/>
              <a:cs typeface="Dosis"/>
              <a:sym typeface="Dosi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311700" y="321737"/>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 sz="3000" b="0" i="0" u="none" strike="noStrike" cap="none" dirty="0">
                <a:solidFill>
                  <a:schemeClr val="dk1"/>
                </a:solidFill>
                <a:latin typeface="Oswald"/>
                <a:ea typeface="Oswald"/>
                <a:cs typeface="Oswald"/>
                <a:sym typeface="Oswald"/>
              </a:rPr>
              <a:t>SockJS Client Demo</a:t>
            </a:r>
          </a:p>
        </p:txBody>
      </p:sp>
      <p:pic>
        <p:nvPicPr>
          <p:cNvPr id="160" name="Shape 160"/>
          <p:cNvPicPr preferRelativeResize="0"/>
          <p:nvPr/>
        </p:nvPicPr>
        <p:blipFill>
          <a:blip r:embed="rId3">
            <a:extLst>
              <a:ext uri="{28A0092B-C50C-407E-A947-70E740481C1C}">
                <a14:useLocalDpi xmlns:a14="http://schemas.microsoft.com/office/drawing/2010/main" val="0"/>
              </a:ext>
            </a:extLst>
          </a:blip>
          <a:stretch>
            <a:fillRect/>
          </a:stretch>
        </p:blipFill>
        <p:spPr>
          <a:xfrm>
            <a:off x="359595" y="1614907"/>
            <a:ext cx="4212404" cy="1592494"/>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2011" y="1616987"/>
            <a:ext cx="3267186" cy="1590414"/>
          </a:xfrm>
          <a:prstGeom prst="rect">
            <a:avLst/>
          </a:prstGeom>
        </p:spPr>
      </p:pic>
      <p:sp>
        <p:nvSpPr>
          <p:cNvPr id="8" name="Shape 153"/>
          <p:cNvSpPr txBox="1"/>
          <p:nvPr/>
        </p:nvSpPr>
        <p:spPr>
          <a:xfrm>
            <a:off x="1924461" y="3207401"/>
            <a:ext cx="2452048" cy="544530"/>
          </a:xfrm>
          <a:prstGeom prst="rect">
            <a:avLst/>
          </a:prstGeom>
          <a:noFill/>
          <a:ln>
            <a:noFill/>
          </a:ln>
        </p:spPr>
        <p:txBody>
          <a:bodyPr lIns="91425" tIns="91425" rIns="91425" bIns="91425" anchor="t" anchorCtr="0">
            <a:noAutofit/>
          </a:bodyPr>
          <a:lstStyle/>
          <a:p>
            <a:pPr marL="101600" marR="0" lvl="0" indent="0" algn="l" rtl="0">
              <a:lnSpc>
                <a:spcPct val="115000"/>
              </a:lnSpc>
              <a:spcBef>
                <a:spcPts val="0"/>
              </a:spcBef>
              <a:spcAft>
                <a:spcPts val="0"/>
              </a:spcAft>
              <a:buClr>
                <a:srgbClr val="FFFFFF"/>
              </a:buClr>
              <a:buSzPct val="25000"/>
              <a:buFont typeface="Average"/>
              <a:buNone/>
            </a:pPr>
            <a:r>
              <a:rPr lang="en" sz="2000" dirty="0">
                <a:solidFill>
                  <a:srgbClr val="FFFFFF"/>
                </a:solidFill>
                <a:latin typeface="Dosis"/>
                <a:ea typeface="Dosis"/>
                <a:cs typeface="Dosis"/>
                <a:sym typeface="Dosis"/>
              </a:rPr>
              <a:t>User 1</a:t>
            </a:r>
            <a:endParaRPr lang="en" sz="2000" b="0" i="0" u="none" strike="noStrike" cap="none" dirty="0">
              <a:solidFill>
                <a:srgbClr val="FFFFFF"/>
              </a:solidFill>
              <a:latin typeface="Dosis"/>
              <a:ea typeface="Dosis"/>
              <a:cs typeface="Dosis"/>
              <a:sym typeface="Dosis"/>
            </a:endParaRPr>
          </a:p>
        </p:txBody>
      </p:sp>
      <p:sp>
        <p:nvSpPr>
          <p:cNvPr id="7" name="Shape 153"/>
          <p:cNvSpPr txBox="1"/>
          <p:nvPr/>
        </p:nvSpPr>
        <p:spPr>
          <a:xfrm>
            <a:off x="6576942" y="3207401"/>
            <a:ext cx="2452048" cy="544530"/>
          </a:xfrm>
          <a:prstGeom prst="rect">
            <a:avLst/>
          </a:prstGeom>
          <a:noFill/>
          <a:ln>
            <a:noFill/>
          </a:ln>
        </p:spPr>
        <p:txBody>
          <a:bodyPr lIns="91425" tIns="91425" rIns="91425" bIns="91425" anchor="t" anchorCtr="0">
            <a:noAutofit/>
          </a:bodyPr>
          <a:lstStyle/>
          <a:p>
            <a:pPr marL="101600" marR="0" lvl="0" indent="0" algn="l" rtl="0">
              <a:lnSpc>
                <a:spcPct val="115000"/>
              </a:lnSpc>
              <a:spcBef>
                <a:spcPts val="0"/>
              </a:spcBef>
              <a:spcAft>
                <a:spcPts val="0"/>
              </a:spcAft>
              <a:buClr>
                <a:srgbClr val="FFFFFF"/>
              </a:buClr>
              <a:buSzPct val="25000"/>
              <a:buFont typeface="Average"/>
              <a:buNone/>
            </a:pPr>
            <a:r>
              <a:rPr lang="en" sz="2000" dirty="0">
                <a:solidFill>
                  <a:srgbClr val="FFFFFF"/>
                </a:solidFill>
                <a:latin typeface="Dosis"/>
                <a:ea typeface="Dosis"/>
                <a:cs typeface="Dosis"/>
                <a:sym typeface="Dosis"/>
              </a:rPr>
              <a:t>User 2</a:t>
            </a:r>
            <a:endParaRPr lang="en" sz="2000" b="0" i="0" u="none" strike="noStrike" cap="none" dirty="0">
              <a:solidFill>
                <a:srgbClr val="FFFFFF"/>
              </a:solidFill>
              <a:latin typeface="Dosis"/>
              <a:ea typeface="Dosis"/>
              <a:cs typeface="Dosis"/>
              <a:sym typeface="Dosis"/>
            </a:endParaRPr>
          </a:p>
        </p:txBody>
      </p:sp>
    </p:spTree>
    <p:extLst>
      <p:ext uri="{BB962C8B-B14F-4D97-AF65-F5344CB8AC3E}">
        <p14:creationId xmlns:p14="http://schemas.microsoft.com/office/powerpoint/2010/main" val="351249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980B9"/>
        </a:solidFill>
        <a:effectLst/>
      </p:bgPr>
    </p:bg>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marL="0" marR="0" lvl="0" indent="0" algn="l" rtl="0">
              <a:lnSpc>
                <a:spcPct val="100000"/>
              </a:lnSpc>
              <a:spcBef>
                <a:spcPts val="0"/>
              </a:spcBef>
              <a:spcAft>
                <a:spcPts val="0"/>
              </a:spcAft>
              <a:buClr>
                <a:schemeClr val="dk1"/>
              </a:buClr>
              <a:buSzPct val="25000"/>
              <a:buFont typeface="Oswald"/>
              <a:buNone/>
            </a:pPr>
            <a:r>
              <a:rPr lang="en" dirty="0"/>
              <a:t>And it’s open source!</a:t>
            </a:r>
            <a:endParaRPr lang="en" sz="3000" b="0" i="0" u="none" strike="noStrike" cap="none" dirty="0">
              <a:solidFill>
                <a:schemeClr val="dk1"/>
              </a:solidFill>
              <a:latin typeface="Oswald"/>
              <a:ea typeface="Oswald"/>
              <a:cs typeface="Oswald"/>
              <a:sym typeface="Oswald"/>
            </a:endParaRPr>
          </a:p>
        </p:txBody>
      </p:sp>
      <p:sp>
        <p:nvSpPr>
          <p:cNvPr id="214" name="Shape 214"/>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noAutofit/>
          </a:bodyPr>
          <a:lstStyle/>
          <a:p>
            <a:pPr marL="457200" lvl="0" indent="-228600">
              <a:spcAft>
                <a:spcPts val="0"/>
              </a:spcAft>
              <a:buSzPct val="100000"/>
              <a:buFont typeface="Average"/>
              <a:buChar char="●"/>
            </a:pPr>
            <a:r>
              <a:rPr lang="en" sz="1800" b="0" i="0" u="none" strike="noStrike" cap="none" dirty="0">
                <a:solidFill>
                  <a:schemeClr val="accent3"/>
                </a:solidFill>
                <a:latin typeface="Average"/>
                <a:ea typeface="Average"/>
                <a:cs typeface="Average"/>
                <a:sym typeface="Average"/>
              </a:rPr>
              <a:t>SockJS-Client: </a:t>
            </a:r>
            <a:r>
              <a:rPr lang="en-US" u="sng" dirty="0">
                <a:solidFill>
                  <a:schemeClr val="hlink"/>
                </a:solidFill>
                <a:hlinkClick r:id="rId3"/>
              </a:rPr>
              <a:t>https://github.com/sockjs/sockjs-client</a:t>
            </a:r>
            <a:endParaRPr lang="en" sz="1800" b="0" i="0" u="sng" strike="noStrike" cap="none" dirty="0">
              <a:solidFill>
                <a:schemeClr val="hlink"/>
              </a:solidFill>
              <a:latin typeface="Average"/>
              <a:ea typeface="Average"/>
              <a:cs typeface="Average"/>
              <a:sym typeface="Average"/>
              <a:hlinkClick r:id="rId3"/>
            </a:endParaRPr>
          </a:p>
          <a:p>
            <a:pPr marL="457200" lvl="0" indent="-228600">
              <a:spcBef>
                <a:spcPts val="1600"/>
              </a:spcBef>
              <a:spcAft>
                <a:spcPts val="0"/>
              </a:spcAft>
              <a:buSzPct val="100000"/>
              <a:buFont typeface="Average"/>
              <a:buChar char="●"/>
            </a:pPr>
            <a:r>
              <a:rPr lang="en" dirty="0"/>
              <a:t>SockJS-Node</a:t>
            </a:r>
            <a:r>
              <a:rPr lang="en" sz="1800" b="0" i="0" u="none" strike="noStrike" cap="none" dirty="0">
                <a:solidFill>
                  <a:schemeClr val="accent3"/>
                </a:solidFill>
                <a:latin typeface="Average"/>
                <a:ea typeface="Average"/>
                <a:cs typeface="Average"/>
                <a:sym typeface="Average"/>
              </a:rPr>
              <a:t>: </a:t>
            </a:r>
            <a:r>
              <a:rPr lang="en-US" u="sng" dirty="0">
                <a:solidFill>
                  <a:schemeClr val="hlink"/>
                </a:solidFill>
                <a:hlinkClick r:id="rId4"/>
              </a:rPr>
              <a:t>https://github.com/sockjs/sockjs-node</a:t>
            </a:r>
          </a:p>
          <a:p>
            <a:pPr marL="457200" indent="-228600">
              <a:spcBef>
                <a:spcPts val="1600"/>
              </a:spcBef>
              <a:spcAft>
                <a:spcPts val="0"/>
              </a:spcAft>
              <a:buSzPct val="100000"/>
              <a:buFont typeface="Average"/>
              <a:buChar char="●"/>
            </a:pPr>
            <a:r>
              <a:rPr lang="en" dirty="0"/>
              <a:t>Did not like the demo interface? Have a look at updated code here: </a:t>
            </a:r>
            <a:r>
              <a:rPr lang="en-US" u="sng" dirty="0">
                <a:solidFill>
                  <a:schemeClr val="hlink"/>
                </a:solidFill>
                <a:hlinkClick r:id="rId4"/>
              </a:rPr>
              <a:t>https://github.com/arsho/real_time_chatting_wearing_socks</a:t>
            </a:r>
          </a:p>
          <a:p>
            <a:pPr marL="228600" lvl="0">
              <a:spcBef>
                <a:spcPts val="1600"/>
              </a:spcBef>
              <a:spcAft>
                <a:spcPts val="0"/>
              </a:spcAft>
              <a:buSzPct val="100000"/>
            </a:pPr>
            <a:endParaRPr lang="en-US" u="sng" dirty="0">
              <a:solidFill>
                <a:schemeClr val="hlink"/>
              </a:solidFill>
              <a:hlinkClick r:id="rId4"/>
            </a:endParaRPr>
          </a:p>
          <a:p>
            <a:pPr marL="228600" lvl="0">
              <a:spcBef>
                <a:spcPts val="1600"/>
              </a:spcBef>
              <a:spcAft>
                <a:spcPts val="0"/>
              </a:spcAft>
              <a:buSzPct val="100000"/>
            </a:pPr>
            <a:endParaRPr lang="en-US" u="sng" dirty="0">
              <a:solidFill>
                <a:schemeClr val="hlink"/>
              </a:solidFill>
              <a:hlinkClick r:id="rId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9C12"/>
        </a:solidFill>
        <a:effectLst/>
      </p:bgPr>
    </p:bg>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671250" y="369869"/>
            <a:ext cx="7852199" cy="4387065"/>
          </a:xfrm>
          <a:prstGeom prst="rect">
            <a:avLst/>
          </a:prstGeom>
          <a:noFill/>
          <a:ln>
            <a:noFill/>
          </a:ln>
        </p:spPr>
        <p:txBody>
          <a:bodyPr lIns="91425" tIns="91425" rIns="91425" bIns="91425" anchor="ctr" anchorCtr="0">
            <a:noAutofit/>
          </a:bodyPr>
          <a:lstStyle/>
          <a:p>
            <a:pPr lvl="0">
              <a:buSzPct val="25000"/>
            </a:pPr>
            <a:r>
              <a:rPr lang="en-US" b="1" dirty="0"/>
              <a:t>Note Behind</a:t>
            </a:r>
            <a:br>
              <a:rPr lang="en-US" b="1" dirty="0"/>
            </a:br>
            <a:br>
              <a:rPr lang="en-US" sz="2800" dirty="0"/>
            </a:br>
            <a:r>
              <a:rPr lang="en-US" sz="2800" dirty="0"/>
              <a:t>This interface does not allow for raw access to the underlying network. For example, this interface could not be used to implement an IRC client without </a:t>
            </a:r>
            <a:r>
              <a:rPr lang="en-US" sz="2800" dirty="0" err="1"/>
              <a:t>proxying</a:t>
            </a:r>
            <a:r>
              <a:rPr lang="en-US" sz="2800" dirty="0"/>
              <a:t> messages through a custom server.</a:t>
            </a:r>
            <a:endParaRPr lang="en" sz="2800" b="0" i="0" u="none" strike="noStrike" cap="none" dirty="0">
              <a:solidFill>
                <a:schemeClr val="dk1"/>
              </a:solidFill>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lvl="0">
              <a:buSzPct val="25000"/>
            </a:pPr>
            <a:r>
              <a:rPr lang="en-US" dirty="0">
                <a:solidFill>
                  <a:srgbClr val="000000"/>
                </a:solidFill>
              </a:rPr>
              <a:t>Browser Quirks</a:t>
            </a:r>
            <a:endParaRPr lang="en" sz="3000" b="0" i="0" u="none" strike="noStrike" cap="none" dirty="0">
              <a:solidFill>
                <a:srgbClr val="000000"/>
              </a:solidFill>
              <a:latin typeface="Oswald"/>
              <a:ea typeface="Oswald"/>
              <a:cs typeface="Oswald"/>
              <a:sym typeface="Oswald"/>
            </a:endParaRPr>
          </a:p>
        </p:txBody>
      </p:sp>
      <p:sp>
        <p:nvSpPr>
          <p:cNvPr id="133" name="Shape 133"/>
          <p:cNvSpPr txBox="1">
            <a:spLocks noGrp="1"/>
          </p:cNvSpPr>
          <p:nvPr>
            <p:ph type="body" idx="1"/>
          </p:nvPr>
        </p:nvSpPr>
        <p:spPr>
          <a:xfrm>
            <a:off x="311700" y="1152475"/>
            <a:ext cx="8520599" cy="3666105"/>
          </a:xfrm>
          <a:prstGeom prst="rect">
            <a:avLst/>
          </a:prstGeom>
          <a:noFill/>
          <a:ln>
            <a:noFill/>
          </a:ln>
        </p:spPr>
        <p:txBody>
          <a:bodyPr lIns="91425" tIns="91425" rIns="91425" bIns="91425" anchor="t" anchorCtr="0">
            <a:noAutofit/>
          </a:bodyPr>
          <a:lstStyle/>
          <a:p>
            <a:pPr marL="457200" lvl="0" indent="-355600">
              <a:spcBef>
                <a:spcPts val="1600"/>
              </a:spcBef>
              <a:spcAft>
                <a:spcPts val="0"/>
              </a:spcAft>
              <a:buClr>
                <a:srgbClr val="000000"/>
              </a:buClr>
              <a:buSzPct val="100000"/>
              <a:buFont typeface="Dosis"/>
              <a:buChar char="●"/>
            </a:pPr>
            <a:r>
              <a:rPr lang="en-US" sz="2000" dirty="0">
                <a:solidFill>
                  <a:srgbClr val="000000"/>
                </a:solidFill>
                <a:latin typeface="Dosis"/>
                <a:ea typeface="Dosis"/>
                <a:cs typeface="Dosis"/>
                <a:sym typeface="Dosis"/>
              </a:rPr>
              <a:t>Pressing ESC in Firefox, before Firefox 20, closes the </a:t>
            </a:r>
            <a:r>
              <a:rPr lang="en-US" sz="2000" dirty="0" err="1">
                <a:solidFill>
                  <a:srgbClr val="000000"/>
                </a:solidFill>
                <a:latin typeface="Dosis"/>
                <a:ea typeface="Dosis"/>
                <a:cs typeface="Dosis"/>
                <a:sym typeface="Dosis"/>
              </a:rPr>
              <a:t>SockJS</a:t>
            </a:r>
            <a:r>
              <a:rPr lang="en-US" sz="2000" dirty="0">
                <a:solidFill>
                  <a:srgbClr val="000000"/>
                </a:solidFill>
                <a:latin typeface="Dosis"/>
                <a:ea typeface="Dosis"/>
                <a:cs typeface="Dosis"/>
                <a:sym typeface="Dosis"/>
              </a:rPr>
              <a:t> connection.</a:t>
            </a:r>
          </a:p>
          <a:p>
            <a:pPr marL="457200" lvl="0" indent="-355600">
              <a:spcBef>
                <a:spcPts val="1600"/>
              </a:spcBef>
              <a:spcAft>
                <a:spcPts val="0"/>
              </a:spcAft>
              <a:buClr>
                <a:srgbClr val="000000"/>
              </a:buClr>
              <a:buSzPct val="100000"/>
              <a:buFont typeface="Dosis"/>
              <a:buChar char="●"/>
            </a:pPr>
            <a:r>
              <a:rPr lang="en-US" sz="2000" i="1" dirty="0" err="1">
                <a:solidFill>
                  <a:srgbClr val="000000"/>
                </a:solidFill>
                <a:latin typeface="Dosis"/>
                <a:ea typeface="Dosis"/>
                <a:cs typeface="Dosis"/>
                <a:sym typeface="Dosis"/>
              </a:rPr>
              <a:t>jsonp</a:t>
            </a:r>
            <a:r>
              <a:rPr lang="en-US" sz="2000" i="1" dirty="0">
                <a:solidFill>
                  <a:srgbClr val="000000"/>
                </a:solidFill>
                <a:latin typeface="Dosis"/>
                <a:ea typeface="Dosis"/>
                <a:cs typeface="Dosis"/>
                <a:sym typeface="Dosis"/>
              </a:rPr>
              <a:t>-polling</a:t>
            </a:r>
            <a:r>
              <a:rPr lang="en-US" sz="2000" dirty="0">
                <a:solidFill>
                  <a:srgbClr val="000000"/>
                </a:solidFill>
                <a:latin typeface="Dosis"/>
                <a:ea typeface="Dosis"/>
                <a:cs typeface="Dosis"/>
                <a:sym typeface="Dosis"/>
              </a:rPr>
              <a:t> transport will show a "spinning wheel" (aka. "busy indicator") when sending data. </a:t>
            </a:r>
          </a:p>
          <a:p>
            <a:pPr marL="457200" lvl="0" indent="-355600">
              <a:spcBef>
                <a:spcPts val="1600"/>
              </a:spcBef>
              <a:spcAft>
                <a:spcPts val="0"/>
              </a:spcAft>
              <a:buClr>
                <a:srgbClr val="000000"/>
              </a:buClr>
              <a:buSzPct val="100000"/>
              <a:buFont typeface="Dosis"/>
              <a:buChar char="●"/>
            </a:pPr>
            <a:r>
              <a:rPr lang="en-US" sz="2000" dirty="0">
                <a:solidFill>
                  <a:srgbClr val="000000"/>
                </a:solidFill>
                <a:latin typeface="Dosis"/>
                <a:ea typeface="Dosis"/>
                <a:cs typeface="Dosis"/>
                <a:sym typeface="Dosis"/>
              </a:rPr>
              <a:t>Can't open more than one </a:t>
            </a:r>
            <a:r>
              <a:rPr lang="en-US" sz="2000" dirty="0" err="1">
                <a:solidFill>
                  <a:srgbClr val="000000"/>
                </a:solidFill>
                <a:latin typeface="Dosis"/>
                <a:ea typeface="Dosis"/>
                <a:cs typeface="Dosis"/>
                <a:sym typeface="Dosis"/>
              </a:rPr>
              <a:t>SockJS</a:t>
            </a:r>
            <a:r>
              <a:rPr lang="en-US" sz="2000" dirty="0">
                <a:solidFill>
                  <a:srgbClr val="000000"/>
                </a:solidFill>
                <a:latin typeface="Dosis"/>
                <a:ea typeface="Dosis"/>
                <a:cs typeface="Dosis"/>
                <a:sym typeface="Dosis"/>
              </a:rPr>
              <a:t> connection to one domain at the same time.</a:t>
            </a:r>
          </a:p>
          <a:p>
            <a:pPr marL="457200" lvl="0" indent="-355600">
              <a:spcBef>
                <a:spcPts val="1600"/>
              </a:spcBef>
              <a:spcAft>
                <a:spcPts val="0"/>
              </a:spcAft>
              <a:buClr>
                <a:srgbClr val="000000"/>
              </a:buClr>
              <a:buSzPct val="100000"/>
              <a:buFont typeface="Dosis"/>
              <a:buChar char="●"/>
            </a:pPr>
            <a:r>
              <a:rPr lang="en-US" sz="2000" dirty="0">
                <a:solidFill>
                  <a:srgbClr val="000000"/>
                </a:solidFill>
                <a:latin typeface="Dosis"/>
                <a:ea typeface="Dosis"/>
                <a:cs typeface="Dosis"/>
                <a:sym typeface="Dosis"/>
              </a:rPr>
              <a:t>From </a:t>
            </a:r>
            <a:r>
              <a:rPr lang="en-US" sz="2000" dirty="0" err="1">
                <a:solidFill>
                  <a:srgbClr val="000000"/>
                </a:solidFill>
                <a:latin typeface="Dosis"/>
                <a:ea typeface="Dosis"/>
                <a:cs typeface="Dosis"/>
                <a:sym typeface="Dosis"/>
              </a:rPr>
              <a:t>SockJS</a:t>
            </a:r>
            <a:r>
              <a:rPr lang="en-US" sz="2000" dirty="0">
                <a:solidFill>
                  <a:srgbClr val="000000"/>
                </a:solidFill>
                <a:latin typeface="Dosis"/>
                <a:ea typeface="Dosis"/>
                <a:cs typeface="Dosis"/>
                <a:sym typeface="Dosis"/>
              </a:rPr>
              <a:t>' point of view there is nothing special about SSL/HTTPS. </a:t>
            </a:r>
          </a:p>
          <a:p>
            <a:pPr marL="457200" lvl="0" indent="-355600">
              <a:spcBef>
                <a:spcPts val="1600"/>
              </a:spcBef>
              <a:spcAft>
                <a:spcPts val="0"/>
              </a:spcAft>
              <a:buClr>
                <a:srgbClr val="000000"/>
              </a:buClr>
              <a:buSzPct val="100000"/>
              <a:buFont typeface="Dosis"/>
              <a:buChar char="●"/>
            </a:pPr>
            <a:r>
              <a:rPr lang="en-US" sz="2000" dirty="0">
                <a:solidFill>
                  <a:srgbClr val="000000"/>
                </a:solidFill>
                <a:latin typeface="Dosis"/>
                <a:ea typeface="Dosis"/>
                <a:cs typeface="Dosis"/>
                <a:sym typeface="Dosis"/>
              </a:rPr>
              <a:t>Trying to connect from secure "https://" to insecure "http://" is not a good idea.</a:t>
            </a:r>
          </a:p>
          <a:p>
            <a:pPr marL="457200" lvl="0" indent="-355600">
              <a:spcBef>
                <a:spcPts val="1600"/>
              </a:spcBef>
              <a:spcAft>
                <a:spcPts val="0"/>
              </a:spcAft>
              <a:buClr>
                <a:srgbClr val="000000"/>
              </a:buClr>
              <a:buSzPct val="100000"/>
              <a:buFont typeface="Dosis"/>
              <a:buChar char="●"/>
            </a:pPr>
            <a:endParaRPr lang="en" sz="2000" b="0" i="0" u="none" strike="noStrike" cap="none" dirty="0">
              <a:solidFill>
                <a:srgbClr val="000000"/>
              </a:solidFill>
              <a:latin typeface="Dosis"/>
              <a:ea typeface="Dosis"/>
              <a:cs typeface="Dosis"/>
              <a:sym typeface="Dosis"/>
            </a:endParaRPr>
          </a:p>
        </p:txBody>
      </p:sp>
    </p:spTree>
    <p:extLst>
      <p:ext uri="{BB962C8B-B14F-4D97-AF65-F5344CB8AC3E}">
        <p14:creationId xmlns:p14="http://schemas.microsoft.com/office/powerpoint/2010/main" val="1376234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280641"/>
            <a:ext cx="8520599" cy="572699"/>
          </a:xfrm>
          <a:prstGeom prst="rect">
            <a:avLst/>
          </a:prstGeom>
          <a:noFill/>
          <a:ln>
            <a:noFill/>
          </a:ln>
        </p:spPr>
        <p:txBody>
          <a:bodyPr lIns="91425" tIns="91425" rIns="91425" bIns="91425" anchor="t" anchorCtr="0">
            <a:noAutofit/>
          </a:bodyPr>
          <a:lstStyle/>
          <a:p>
            <a:pPr lvl="0">
              <a:buSzPct val="25000"/>
            </a:pPr>
            <a:r>
              <a:rPr lang="en-US" dirty="0"/>
              <a:t>Different Communication Techniques in Web</a:t>
            </a:r>
            <a:endParaRPr lang="en" sz="3000" b="0" i="0" u="none" strike="noStrike" cap="none" dirty="0">
              <a:solidFill>
                <a:schemeClr val="dk1"/>
              </a:solidFill>
              <a:latin typeface="Oswald"/>
              <a:ea typeface="Oswald"/>
              <a:cs typeface="Oswald"/>
              <a:sym typeface="Oswald"/>
            </a:endParaRPr>
          </a:p>
        </p:txBody>
      </p:sp>
      <p:sp>
        <p:nvSpPr>
          <p:cNvPr id="88" name="Shape 88"/>
          <p:cNvSpPr txBox="1">
            <a:spLocks noGrp="1"/>
          </p:cNvSpPr>
          <p:nvPr>
            <p:ph type="body" idx="1"/>
          </p:nvPr>
        </p:nvSpPr>
        <p:spPr>
          <a:xfrm>
            <a:off x="311700" y="905899"/>
            <a:ext cx="8520599" cy="2268819"/>
          </a:xfrm>
          <a:prstGeom prst="rect">
            <a:avLst/>
          </a:prstGeom>
          <a:noFill/>
          <a:ln>
            <a:noFill/>
          </a:ln>
        </p:spPr>
        <p:txBody>
          <a:bodyPr lIns="91425" tIns="91425" rIns="91425" bIns="91425" anchor="t" anchorCtr="0">
            <a:noAutofit/>
          </a:bodyPr>
          <a:lstStyle/>
          <a:p>
            <a:pPr marL="457200" lvl="0" indent="-228600">
              <a:spcAft>
                <a:spcPts val="0"/>
              </a:spcAft>
              <a:buSzPct val="100000"/>
              <a:buFont typeface="Average"/>
              <a:buChar char="●"/>
            </a:pPr>
            <a:r>
              <a:rPr lang="en-US" sz="2400" b="1" dirty="0"/>
              <a:t>AJAX:</a:t>
            </a:r>
            <a:r>
              <a:rPr lang="en-US" dirty="0"/>
              <a:t> request → response. Creates connection to server, sends request headers with optional data, gets response from server, closes connection.</a:t>
            </a:r>
          </a:p>
          <a:p>
            <a:pPr marL="457200" lvl="0" indent="-228600">
              <a:spcAft>
                <a:spcPts val="0"/>
              </a:spcAft>
              <a:buSzPct val="100000"/>
              <a:buFont typeface="Average"/>
              <a:buChar char="●"/>
            </a:pPr>
            <a:r>
              <a:rPr lang="en-US" sz="2400" b="1" dirty="0"/>
              <a:t>Long poll:</a:t>
            </a:r>
            <a:r>
              <a:rPr lang="en-US" dirty="0"/>
              <a:t> request → wait → response. Creates connection to server like AJAX does, but keep-alive connection open for some time (not long though).</a:t>
            </a:r>
          </a:p>
          <a:p>
            <a:pPr marL="457200" lvl="0" indent="-228600">
              <a:spcAft>
                <a:spcPts val="0"/>
              </a:spcAft>
              <a:buSzPct val="100000"/>
              <a:buFont typeface="Average"/>
              <a:buChar char="●"/>
            </a:pPr>
            <a:r>
              <a:rPr lang="en-US" sz="2400" b="1" dirty="0" err="1"/>
              <a:t>WebSockets</a:t>
            </a:r>
            <a:r>
              <a:rPr lang="en-US" sz="2400" b="1" dirty="0"/>
              <a:t>:</a:t>
            </a:r>
            <a:r>
              <a:rPr lang="en-US" dirty="0"/>
              <a:t> client ↔ server. Create TCP connection to server, and keep it as long as needed. Server or client can easily close it.</a:t>
            </a:r>
            <a:endParaRPr lang="en" sz="1800" b="0" i="0" u="none" strike="noStrike" cap="none" dirty="0">
              <a:solidFill>
                <a:schemeClr val="accent3"/>
              </a:solidFill>
              <a:latin typeface="Average"/>
              <a:ea typeface="Average"/>
              <a:cs typeface="Average"/>
              <a:sym typeface="Average"/>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652" y="3252887"/>
            <a:ext cx="3770616" cy="1851304"/>
          </a:xfrm>
          <a:prstGeom prst="rect">
            <a:avLst/>
          </a:prstGeom>
        </p:spPr>
      </p:pic>
    </p:spTree>
    <p:extLst>
      <p:ext uri="{BB962C8B-B14F-4D97-AF65-F5344CB8AC3E}">
        <p14:creationId xmlns:p14="http://schemas.microsoft.com/office/powerpoint/2010/main" val="285275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74C3C"/>
        </a:solidFill>
        <a:effectLst/>
      </p:bgPr>
    </p:bg>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671250" y="2141250"/>
            <a:ext cx="7852199" cy="861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1"/>
              </a:buClr>
              <a:buSzPct val="25000"/>
              <a:buFont typeface="Oswald"/>
              <a:buNone/>
            </a:pPr>
            <a:r>
              <a:rPr lang="en" sz="3600" b="0" i="0" u="none" strike="noStrike" cap="none">
                <a:solidFill>
                  <a:schemeClr val="dk1"/>
                </a:solidFill>
                <a:latin typeface="Oswald"/>
                <a:ea typeface="Oswald"/>
                <a:cs typeface="Oswald"/>
                <a:sym typeface="Oswald"/>
              </a:rPr>
              <a:t>Thank you.</a:t>
            </a:r>
            <a:br>
              <a:rPr lang="en" sz="3600" b="0" i="0" u="none" strike="noStrike" cap="none">
                <a:solidFill>
                  <a:schemeClr val="dk1"/>
                </a:solidFill>
                <a:latin typeface="Oswald"/>
                <a:ea typeface="Oswald"/>
                <a:cs typeface="Oswald"/>
                <a:sym typeface="Oswald"/>
              </a:rPr>
            </a:br>
            <a:endParaRPr lang="en" sz="3600" b="0" i="0" u="none" strike="noStrike" cap="none">
              <a:solidFill>
                <a:schemeClr val="dk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15077" y="901506"/>
            <a:ext cx="7852199" cy="958109"/>
          </a:xfrm>
          <a:prstGeom prst="rect">
            <a:avLst/>
          </a:prstGeom>
          <a:noFill/>
          <a:ln>
            <a:noFill/>
          </a:ln>
        </p:spPr>
        <p:txBody>
          <a:bodyPr lIns="91425" tIns="91425" rIns="91425" bIns="91425" anchor="ctr" anchorCtr="0">
            <a:noAutofit/>
          </a:bodyPr>
          <a:lstStyle/>
          <a:p>
            <a:pPr marL="0" marR="0" lvl="0" indent="0" algn="ctr" rtl="0">
              <a:lnSpc>
                <a:spcPct val="100000"/>
              </a:lnSpc>
              <a:spcBef>
                <a:spcPts val="0"/>
              </a:spcBef>
              <a:spcAft>
                <a:spcPts val="0"/>
              </a:spcAft>
              <a:buClr>
                <a:schemeClr val="dk1"/>
              </a:buClr>
              <a:buSzPct val="25000"/>
              <a:buFont typeface="Oswald"/>
              <a:buNone/>
            </a:pPr>
            <a:r>
              <a:rPr lang="en" dirty="0">
                <a:solidFill>
                  <a:srgbClr val="000000"/>
                </a:solidFill>
              </a:rPr>
              <a:t>What is</a:t>
            </a:r>
            <a:r>
              <a:rPr lang="en" sz="3600" b="0" i="0" u="none" strike="noStrike" cap="none" dirty="0">
                <a:solidFill>
                  <a:srgbClr val="000000"/>
                </a:solidFill>
                <a:latin typeface="Oswald"/>
                <a:ea typeface="Oswald"/>
                <a:cs typeface="Oswald"/>
                <a:sym typeface="Oswald"/>
              </a:rPr>
              <a:t> WebSockets?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1976" y="2020379"/>
            <a:ext cx="2438400" cy="2438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164387" y="445803"/>
            <a:ext cx="3986373" cy="4619518"/>
          </a:xfrm>
          <a:prstGeom prst="rect">
            <a:avLst/>
          </a:prstGeom>
          <a:noFill/>
          <a:ln>
            <a:noFill/>
          </a:ln>
        </p:spPr>
        <p:txBody>
          <a:bodyPr lIns="91425" tIns="91425" rIns="91425" bIns="91425" anchor="ctr" anchorCtr="0">
            <a:noAutofit/>
          </a:bodyPr>
          <a:lstStyle/>
          <a:p>
            <a:pPr lvl="0" algn="l">
              <a:buSzPct val="25000"/>
            </a:pPr>
            <a:r>
              <a:rPr lang="en" sz="3600" b="0" i="0" u="none" strike="noStrike" cap="none" dirty="0">
                <a:solidFill>
                  <a:srgbClr val="000000"/>
                </a:solidFill>
                <a:latin typeface="Oswald"/>
                <a:ea typeface="Oswald"/>
                <a:cs typeface="Oswald"/>
                <a:sym typeface="Oswald"/>
              </a:rPr>
              <a:t>“</a:t>
            </a:r>
            <a:r>
              <a:rPr lang="en-US" dirty="0" err="1">
                <a:solidFill>
                  <a:srgbClr val="000000"/>
                </a:solidFill>
              </a:rPr>
              <a:t>WebSockets</a:t>
            </a:r>
            <a:r>
              <a:rPr lang="en-US" dirty="0">
                <a:solidFill>
                  <a:srgbClr val="000000"/>
                </a:solidFill>
              </a:rPr>
              <a:t> is a technology for bidirectional communication over single (TCP) socket, a type of PUSH technology.”</a:t>
            </a:r>
            <a:endParaRPr lang="en" sz="3600" b="0" i="0" u="none" strike="noStrike" cap="none" dirty="0">
              <a:solidFill>
                <a:srgbClr val="000000"/>
              </a:solidFill>
              <a:latin typeface="Oswald"/>
              <a:ea typeface="Oswald"/>
              <a:cs typeface="Oswald"/>
              <a:sym typeface="Oswald"/>
            </a:endParaRPr>
          </a:p>
          <a:p>
            <a:pPr lvl="0" algn="l">
              <a:buSzPct val="25000"/>
            </a:pPr>
            <a:r>
              <a:rPr lang="en" sz="2200" b="0" i="1" u="sng" strike="noStrike" cap="none" dirty="0">
                <a:solidFill>
                  <a:srgbClr val="000000"/>
                </a:solidFill>
                <a:latin typeface="Dosis"/>
                <a:ea typeface="Dosis"/>
                <a:cs typeface="Dosis"/>
                <a:sym typeface="Dosis"/>
              </a:rPr>
              <a:t>From </a:t>
            </a:r>
            <a:r>
              <a:rPr lang="en-US" sz="2200" i="1" u="sng" dirty="0">
                <a:solidFill>
                  <a:srgbClr val="000000"/>
                </a:solidFill>
                <a:latin typeface="Dosis"/>
                <a:ea typeface="Dosis"/>
                <a:cs typeface="Dosis"/>
                <a:sym typeface="Dosis"/>
              </a:rPr>
              <a:t>code.tutsplus.com</a:t>
            </a:r>
            <a:endParaRPr lang="en" sz="2200" b="0" i="1" u="sng" strike="noStrike" cap="none" dirty="0">
              <a:solidFill>
                <a:srgbClr val="000000"/>
              </a:solidFill>
              <a:latin typeface="Dosis"/>
              <a:ea typeface="Dosis"/>
              <a:cs typeface="Dosis"/>
              <a:sym typeface="Dosi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6560" y="682270"/>
            <a:ext cx="4602362" cy="41465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E44AD"/>
        </a:solidFill>
        <a:effectLst/>
      </p:bgPr>
    </p:bg>
    <p:spTree>
      <p:nvGrpSpPr>
        <p:cNvPr id="1" name="Shape 76"/>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05841" cy="51435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5841" y="1840359"/>
            <a:ext cx="2925562" cy="1462781"/>
          </a:xfrm>
          <a:prstGeom prst="rect">
            <a:avLst/>
          </a:prstGeom>
        </p:spPr>
      </p:pic>
      <p:sp>
        <p:nvSpPr>
          <p:cNvPr id="6" name="Shape 94"/>
          <p:cNvSpPr txBox="1">
            <a:spLocks noGrp="1"/>
          </p:cNvSpPr>
          <p:nvPr>
            <p:ph type="title"/>
          </p:nvPr>
        </p:nvSpPr>
        <p:spPr>
          <a:xfrm>
            <a:off x="1060102" y="10274"/>
            <a:ext cx="4311667" cy="572699"/>
          </a:xfrm>
          <a:prstGeom prst="rect">
            <a:avLst/>
          </a:prstGeom>
          <a:noFill/>
          <a:ln>
            <a:noFill/>
          </a:ln>
        </p:spPr>
        <p:txBody>
          <a:bodyPr lIns="91425" tIns="91425" rIns="91425" bIns="91425" anchor="t" anchorCtr="0">
            <a:noAutofit/>
          </a:bodyPr>
          <a:lstStyle/>
          <a:p>
            <a:r>
              <a:rPr lang="en-US" sz="2400" dirty="0">
                <a:solidFill>
                  <a:schemeClr val="bg1"/>
                </a:solidFill>
              </a:rPr>
              <a:t>Client-Server Communication</a:t>
            </a:r>
          </a:p>
        </p:txBody>
      </p:sp>
      <p:sp>
        <p:nvSpPr>
          <p:cNvPr id="7" name="Shape 94"/>
          <p:cNvSpPr txBox="1">
            <a:spLocks/>
          </p:cNvSpPr>
          <p:nvPr/>
        </p:nvSpPr>
        <p:spPr>
          <a:xfrm>
            <a:off x="7181482" y="1381358"/>
            <a:ext cx="974279" cy="5726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1"/>
              </a:buClr>
              <a:buFont typeface="Oswald"/>
              <a:buNone/>
              <a:defRPr sz="3600" b="0" i="0" u="none" strike="noStrike" cap="none">
                <a:solidFill>
                  <a:schemeClr val="dk1"/>
                </a:solidFill>
                <a:latin typeface="Oswald"/>
                <a:ea typeface="Oswald"/>
                <a:cs typeface="Oswald"/>
                <a:sym typeface="Oswald"/>
              </a:defRPr>
            </a:lvl1pPr>
            <a:lvl2pPr lvl="1" indent="0" algn="ctr">
              <a:spcBef>
                <a:spcPts val="0"/>
              </a:spcBef>
              <a:buClr>
                <a:schemeClr val="dk1"/>
              </a:buClr>
              <a:buFont typeface="Oswald"/>
              <a:buNone/>
              <a:defRPr sz="3600">
                <a:solidFill>
                  <a:schemeClr val="dk1"/>
                </a:solidFill>
                <a:latin typeface="Oswald"/>
                <a:ea typeface="Oswald"/>
                <a:cs typeface="Oswald"/>
                <a:sym typeface="Oswald"/>
              </a:defRPr>
            </a:lvl2pPr>
            <a:lvl3pPr lvl="2" indent="0" algn="ctr">
              <a:spcBef>
                <a:spcPts val="0"/>
              </a:spcBef>
              <a:buClr>
                <a:schemeClr val="dk1"/>
              </a:buClr>
              <a:buFont typeface="Oswald"/>
              <a:buNone/>
              <a:defRPr sz="3600">
                <a:solidFill>
                  <a:schemeClr val="dk1"/>
                </a:solidFill>
                <a:latin typeface="Oswald"/>
                <a:ea typeface="Oswald"/>
                <a:cs typeface="Oswald"/>
                <a:sym typeface="Oswald"/>
              </a:defRPr>
            </a:lvl3pPr>
            <a:lvl4pPr lvl="3" indent="0" algn="ctr">
              <a:spcBef>
                <a:spcPts val="0"/>
              </a:spcBef>
              <a:buClr>
                <a:schemeClr val="dk1"/>
              </a:buClr>
              <a:buFont typeface="Oswald"/>
              <a:buNone/>
              <a:defRPr sz="3600">
                <a:solidFill>
                  <a:schemeClr val="dk1"/>
                </a:solidFill>
                <a:latin typeface="Oswald"/>
                <a:ea typeface="Oswald"/>
                <a:cs typeface="Oswald"/>
                <a:sym typeface="Oswald"/>
              </a:defRPr>
            </a:lvl4pPr>
            <a:lvl5pPr lvl="4" indent="0" algn="ctr">
              <a:spcBef>
                <a:spcPts val="0"/>
              </a:spcBef>
              <a:buClr>
                <a:schemeClr val="dk1"/>
              </a:buClr>
              <a:buFont typeface="Oswald"/>
              <a:buNone/>
              <a:defRPr sz="3600">
                <a:solidFill>
                  <a:schemeClr val="dk1"/>
                </a:solidFill>
                <a:latin typeface="Oswald"/>
                <a:ea typeface="Oswald"/>
                <a:cs typeface="Oswald"/>
                <a:sym typeface="Oswald"/>
              </a:defRPr>
            </a:lvl5pPr>
            <a:lvl6pPr lvl="5" indent="0" algn="ctr">
              <a:spcBef>
                <a:spcPts val="0"/>
              </a:spcBef>
              <a:buClr>
                <a:schemeClr val="dk1"/>
              </a:buClr>
              <a:buFont typeface="Oswald"/>
              <a:buNone/>
              <a:defRPr sz="3600">
                <a:solidFill>
                  <a:schemeClr val="dk1"/>
                </a:solidFill>
                <a:latin typeface="Oswald"/>
                <a:ea typeface="Oswald"/>
                <a:cs typeface="Oswald"/>
                <a:sym typeface="Oswald"/>
              </a:defRPr>
            </a:lvl6pPr>
            <a:lvl7pPr lvl="6" indent="0" algn="ctr">
              <a:spcBef>
                <a:spcPts val="0"/>
              </a:spcBef>
              <a:buClr>
                <a:schemeClr val="dk1"/>
              </a:buClr>
              <a:buFont typeface="Oswald"/>
              <a:buNone/>
              <a:defRPr sz="3600">
                <a:solidFill>
                  <a:schemeClr val="dk1"/>
                </a:solidFill>
                <a:latin typeface="Oswald"/>
                <a:ea typeface="Oswald"/>
                <a:cs typeface="Oswald"/>
                <a:sym typeface="Oswald"/>
              </a:defRPr>
            </a:lvl7pPr>
            <a:lvl8pPr lvl="7" indent="0" algn="ctr">
              <a:spcBef>
                <a:spcPts val="0"/>
              </a:spcBef>
              <a:buClr>
                <a:schemeClr val="dk1"/>
              </a:buClr>
              <a:buFont typeface="Oswald"/>
              <a:buNone/>
              <a:defRPr sz="3600">
                <a:solidFill>
                  <a:schemeClr val="dk1"/>
                </a:solidFill>
                <a:latin typeface="Oswald"/>
                <a:ea typeface="Oswald"/>
                <a:cs typeface="Oswald"/>
                <a:sym typeface="Oswald"/>
              </a:defRPr>
            </a:lvl8pPr>
            <a:lvl9pPr lvl="8" indent="0" algn="ctr">
              <a:spcBef>
                <a:spcPts val="0"/>
              </a:spcBef>
              <a:buClr>
                <a:schemeClr val="dk1"/>
              </a:buClr>
              <a:buFont typeface="Oswald"/>
              <a:buNone/>
              <a:defRPr sz="3600">
                <a:solidFill>
                  <a:schemeClr val="dk1"/>
                </a:solidFill>
                <a:latin typeface="Oswald"/>
                <a:ea typeface="Oswald"/>
                <a:cs typeface="Oswald"/>
                <a:sym typeface="Oswald"/>
              </a:defRPr>
            </a:lvl9pPr>
          </a:lstStyle>
          <a:p>
            <a:r>
              <a:rPr lang="en-US" sz="2400" dirty="0">
                <a:solidFill>
                  <a:schemeClr val="tx1"/>
                </a:solidFill>
              </a:rPr>
              <a:t>Events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311700" y="445025"/>
            <a:ext cx="4260299" cy="572699"/>
          </a:xfrm>
          <a:prstGeom prst="rect">
            <a:avLst/>
          </a:prstGeom>
          <a:noFill/>
          <a:ln>
            <a:noFill/>
          </a:ln>
        </p:spPr>
        <p:txBody>
          <a:bodyPr lIns="91425" tIns="91425" rIns="91425" bIns="91425" anchor="t" anchorCtr="0">
            <a:noAutofit/>
          </a:bodyPr>
          <a:lstStyle/>
          <a:p>
            <a:r>
              <a:rPr lang="en-IN" dirty="0"/>
              <a:t>Advantages</a:t>
            </a:r>
            <a:endParaRPr lang="en-US" dirty="0"/>
          </a:p>
        </p:txBody>
      </p:sp>
      <p:sp>
        <p:nvSpPr>
          <p:cNvPr id="88" name="Shape 88"/>
          <p:cNvSpPr txBox="1">
            <a:spLocks noGrp="1"/>
          </p:cNvSpPr>
          <p:nvPr>
            <p:ph type="body" idx="1"/>
          </p:nvPr>
        </p:nvSpPr>
        <p:spPr>
          <a:xfrm>
            <a:off x="311700" y="1017724"/>
            <a:ext cx="4260300" cy="3416400"/>
          </a:xfrm>
          <a:prstGeom prst="rect">
            <a:avLst/>
          </a:prstGeom>
          <a:noFill/>
          <a:ln>
            <a:noFill/>
          </a:ln>
        </p:spPr>
        <p:txBody>
          <a:bodyPr lIns="91425" tIns="91425" rIns="91425" bIns="91425" anchor="t" anchorCtr="0">
            <a:noAutofit/>
          </a:bodyPr>
          <a:lstStyle/>
          <a:p>
            <a:pPr marL="457200" lvl="0" indent="-228600">
              <a:spcAft>
                <a:spcPts val="0"/>
              </a:spcAft>
              <a:buSzPct val="100000"/>
              <a:buFont typeface="Average"/>
              <a:buChar char="●"/>
            </a:pPr>
            <a:r>
              <a:rPr lang="en-US" dirty="0"/>
              <a:t>Cross origin communication (however this poses security risks)</a:t>
            </a:r>
          </a:p>
          <a:p>
            <a:pPr marL="457200" lvl="0" indent="-228600">
              <a:spcAft>
                <a:spcPts val="0"/>
              </a:spcAft>
              <a:buSzPct val="100000"/>
              <a:buFont typeface="Average"/>
              <a:buChar char="●"/>
            </a:pPr>
            <a:r>
              <a:rPr lang="en-US" dirty="0"/>
              <a:t>Cross platform compatibility (web, desktop, mobile)</a:t>
            </a:r>
          </a:p>
          <a:p>
            <a:pPr marL="457200" lvl="0" indent="-228600">
              <a:spcAft>
                <a:spcPts val="0"/>
              </a:spcAft>
              <a:buSzPct val="100000"/>
              <a:buFont typeface="Average"/>
              <a:buChar char="●"/>
            </a:pPr>
            <a:r>
              <a:rPr lang="en-US" dirty="0"/>
              <a:t>No HTTP overhead</a:t>
            </a:r>
          </a:p>
          <a:p>
            <a:pPr marL="457200" lvl="0" indent="-228600">
              <a:spcAft>
                <a:spcPts val="0"/>
              </a:spcAft>
              <a:buSzPct val="100000"/>
              <a:buFont typeface="Average"/>
              <a:buChar char="●"/>
            </a:pPr>
            <a:r>
              <a:rPr lang="en-US" dirty="0"/>
              <a:t>Replace long-polling</a:t>
            </a:r>
          </a:p>
          <a:p>
            <a:pPr marL="457200" lvl="0" indent="-228600">
              <a:spcAft>
                <a:spcPts val="0"/>
              </a:spcAft>
              <a:buSzPct val="100000"/>
              <a:buFont typeface="Average"/>
              <a:buChar char="●"/>
            </a:pPr>
            <a:r>
              <a:rPr lang="en-US" dirty="0" err="1"/>
              <a:t>WebSockets</a:t>
            </a:r>
            <a:r>
              <a:rPr lang="en-US" dirty="0"/>
              <a:t> are data typed but AJAX calls can only send String </a:t>
            </a:r>
            <a:r>
              <a:rPr lang="en-US" dirty="0" err="1"/>
              <a:t>datatypes</a:t>
            </a:r>
            <a:endParaRPr lang="en-US" dirty="0"/>
          </a:p>
          <a:p>
            <a:pPr marL="457200" lvl="0" indent="-228600">
              <a:spcAft>
                <a:spcPts val="0"/>
              </a:spcAft>
              <a:buSzPct val="100000"/>
              <a:buFont typeface="Average"/>
              <a:buChar char="●"/>
            </a:pPr>
            <a:r>
              <a:rPr lang="en-US" dirty="0" err="1"/>
              <a:t>WebSockets</a:t>
            </a:r>
            <a:r>
              <a:rPr lang="en-US" dirty="0"/>
              <a:t> are faster than AJAX</a:t>
            </a:r>
          </a:p>
          <a:p>
            <a:pPr marL="457200" lvl="0" indent="-228600">
              <a:spcAft>
                <a:spcPts val="0"/>
              </a:spcAft>
              <a:buSzPct val="100000"/>
              <a:buFont typeface="Average"/>
              <a:buChar char="●"/>
            </a:pPr>
            <a:endParaRPr lang="en" sz="1800" b="0" i="0" u="none" strike="noStrike" cap="none" dirty="0">
              <a:solidFill>
                <a:schemeClr val="accent3"/>
              </a:solidFill>
              <a:latin typeface="Average"/>
              <a:ea typeface="Average"/>
              <a:cs typeface="Average"/>
              <a:sym typeface="Average"/>
            </a:endParaRPr>
          </a:p>
        </p:txBody>
      </p:sp>
      <p:sp>
        <p:nvSpPr>
          <p:cNvPr id="4" name="Shape 88"/>
          <p:cNvSpPr txBox="1">
            <a:spLocks/>
          </p:cNvSpPr>
          <p:nvPr/>
        </p:nvSpPr>
        <p:spPr>
          <a:xfrm>
            <a:off x="4571999" y="1017724"/>
            <a:ext cx="4260300" cy="341640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1600"/>
              </a:spcAft>
              <a:buClr>
                <a:schemeClr val="accent3"/>
              </a:buClr>
              <a:buFont typeface="Average"/>
              <a:buNone/>
              <a:defRPr sz="1800" b="0" i="0" u="none" strike="noStrike" cap="none">
                <a:solidFill>
                  <a:schemeClr val="accent3"/>
                </a:solidFill>
                <a:latin typeface="Average"/>
                <a:ea typeface="Average"/>
                <a:cs typeface="Average"/>
                <a:sym typeface="Average"/>
              </a:defRPr>
            </a:lvl1pPr>
            <a:lvl2pPr marL="457200" marR="0" lvl="1"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2pPr>
            <a:lvl3pPr marL="914400" marR="0" lvl="2"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3pPr>
            <a:lvl4pPr marL="1371600" marR="0" lvl="3"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4pPr>
            <a:lvl5pPr marL="1828800" marR="0" lvl="4"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5pPr>
            <a:lvl6pPr marL="2286000" marR="0" lvl="5"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6pPr>
            <a:lvl7pPr marL="2743200" marR="0" lvl="6"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7pPr>
            <a:lvl8pPr marL="3200400" marR="0" lvl="7"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8pPr>
            <a:lvl9pPr marL="3657600" marR="0" lvl="8" indent="0" algn="l" rtl="0">
              <a:lnSpc>
                <a:spcPct val="115000"/>
              </a:lnSpc>
              <a:spcBef>
                <a:spcPts val="0"/>
              </a:spcBef>
              <a:spcAft>
                <a:spcPts val="1600"/>
              </a:spcAft>
              <a:buClr>
                <a:schemeClr val="accent3"/>
              </a:buClr>
              <a:buFont typeface="Average"/>
              <a:buNone/>
              <a:defRPr sz="1400" b="0" i="0" u="none" strike="noStrike" cap="none">
                <a:solidFill>
                  <a:schemeClr val="accent3"/>
                </a:solidFill>
                <a:latin typeface="Average"/>
                <a:ea typeface="Average"/>
                <a:cs typeface="Average"/>
                <a:sym typeface="Average"/>
              </a:defRPr>
            </a:lvl9pPr>
          </a:lstStyle>
          <a:p>
            <a:pPr marL="457200" indent="-228600">
              <a:spcAft>
                <a:spcPts val="0"/>
              </a:spcAft>
              <a:buSzPct val="100000"/>
              <a:buFont typeface="Average"/>
              <a:buChar char="●"/>
            </a:pPr>
            <a:r>
              <a:rPr lang="en-US" dirty="0" err="1"/>
              <a:t>WebSockets</a:t>
            </a:r>
            <a:r>
              <a:rPr lang="en-US" dirty="0"/>
              <a:t> has no success functions like AJAX</a:t>
            </a:r>
          </a:p>
          <a:p>
            <a:pPr marL="457200" indent="-228600">
              <a:spcAft>
                <a:spcPts val="0"/>
              </a:spcAft>
              <a:buSzPct val="100000"/>
              <a:buFont typeface="Average"/>
              <a:buChar char="●"/>
            </a:pPr>
            <a:r>
              <a:rPr lang="en-US" dirty="0" err="1"/>
              <a:t>WebSockets</a:t>
            </a:r>
            <a:r>
              <a:rPr lang="en-US" dirty="0"/>
              <a:t> needs server support. Though any server will support </a:t>
            </a:r>
            <a:r>
              <a:rPr lang="en-US" dirty="0" err="1"/>
              <a:t>WebSockets</a:t>
            </a:r>
            <a:r>
              <a:rPr lang="en-US" dirty="0"/>
              <a:t>. Using hosting service, one may not be able to use them, specially </a:t>
            </a:r>
            <a:r>
              <a:rPr lang="en-US" dirty="0" err="1"/>
              <a:t>Heroku</a:t>
            </a:r>
            <a:r>
              <a:rPr lang="en-US" dirty="0"/>
              <a:t>.</a:t>
            </a:r>
          </a:p>
          <a:p>
            <a:pPr marL="457200" indent="-228600">
              <a:spcAft>
                <a:spcPts val="0"/>
              </a:spcAft>
              <a:buSzPct val="100000"/>
              <a:buFont typeface="Average"/>
              <a:buChar char="●"/>
            </a:pPr>
            <a:r>
              <a:rPr lang="en-US" dirty="0"/>
              <a:t>Load testing</a:t>
            </a:r>
          </a:p>
          <a:p>
            <a:pPr marL="457200" indent="-228600">
              <a:spcAft>
                <a:spcPts val="0"/>
              </a:spcAft>
              <a:buSzPct val="100000"/>
              <a:buFont typeface="Average"/>
              <a:buChar char="●"/>
            </a:pPr>
            <a:r>
              <a:rPr lang="en-US" dirty="0"/>
              <a:t>Scaling, redundancy, load balancing, replication</a:t>
            </a:r>
            <a:endParaRPr lang="en" dirty="0"/>
          </a:p>
        </p:txBody>
      </p:sp>
      <p:sp>
        <p:nvSpPr>
          <p:cNvPr id="5" name="Shape 87"/>
          <p:cNvSpPr txBox="1">
            <a:spLocks/>
          </p:cNvSpPr>
          <p:nvPr/>
        </p:nvSpPr>
        <p:spPr>
          <a:xfrm>
            <a:off x="4768972" y="445025"/>
            <a:ext cx="4260299" cy="5726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Font typeface="Oswald"/>
              <a:buNone/>
              <a:defRPr sz="3000" b="0" i="0" u="none" strike="noStrike" cap="none">
                <a:solidFill>
                  <a:schemeClr val="dk1"/>
                </a:solidFill>
                <a:latin typeface="Oswald"/>
                <a:ea typeface="Oswald"/>
                <a:cs typeface="Oswald"/>
                <a:sym typeface="Oswald"/>
              </a:defRPr>
            </a:lvl1pPr>
            <a:lvl2pPr lvl="1" indent="0">
              <a:spcBef>
                <a:spcPts val="0"/>
              </a:spcBef>
              <a:buClr>
                <a:schemeClr val="dk1"/>
              </a:buClr>
              <a:buFont typeface="Oswald"/>
              <a:buNone/>
              <a:defRPr sz="3000">
                <a:solidFill>
                  <a:schemeClr val="dk1"/>
                </a:solidFill>
                <a:latin typeface="Oswald"/>
                <a:ea typeface="Oswald"/>
                <a:cs typeface="Oswald"/>
                <a:sym typeface="Oswald"/>
              </a:defRPr>
            </a:lvl2pPr>
            <a:lvl3pPr lvl="2" indent="0">
              <a:spcBef>
                <a:spcPts val="0"/>
              </a:spcBef>
              <a:buClr>
                <a:schemeClr val="dk1"/>
              </a:buClr>
              <a:buFont typeface="Oswald"/>
              <a:buNone/>
              <a:defRPr sz="3000">
                <a:solidFill>
                  <a:schemeClr val="dk1"/>
                </a:solidFill>
                <a:latin typeface="Oswald"/>
                <a:ea typeface="Oswald"/>
                <a:cs typeface="Oswald"/>
                <a:sym typeface="Oswald"/>
              </a:defRPr>
            </a:lvl3pPr>
            <a:lvl4pPr lvl="3" indent="0">
              <a:spcBef>
                <a:spcPts val="0"/>
              </a:spcBef>
              <a:buClr>
                <a:schemeClr val="dk1"/>
              </a:buClr>
              <a:buFont typeface="Oswald"/>
              <a:buNone/>
              <a:defRPr sz="3000">
                <a:solidFill>
                  <a:schemeClr val="dk1"/>
                </a:solidFill>
                <a:latin typeface="Oswald"/>
                <a:ea typeface="Oswald"/>
                <a:cs typeface="Oswald"/>
                <a:sym typeface="Oswald"/>
              </a:defRPr>
            </a:lvl4pPr>
            <a:lvl5pPr lvl="4" indent="0">
              <a:spcBef>
                <a:spcPts val="0"/>
              </a:spcBef>
              <a:buClr>
                <a:schemeClr val="dk1"/>
              </a:buClr>
              <a:buFont typeface="Oswald"/>
              <a:buNone/>
              <a:defRPr sz="3000">
                <a:solidFill>
                  <a:schemeClr val="dk1"/>
                </a:solidFill>
                <a:latin typeface="Oswald"/>
                <a:ea typeface="Oswald"/>
                <a:cs typeface="Oswald"/>
                <a:sym typeface="Oswald"/>
              </a:defRPr>
            </a:lvl5pPr>
            <a:lvl6pPr lvl="5" indent="0">
              <a:spcBef>
                <a:spcPts val="0"/>
              </a:spcBef>
              <a:buClr>
                <a:schemeClr val="dk1"/>
              </a:buClr>
              <a:buFont typeface="Oswald"/>
              <a:buNone/>
              <a:defRPr sz="3000">
                <a:solidFill>
                  <a:schemeClr val="dk1"/>
                </a:solidFill>
                <a:latin typeface="Oswald"/>
                <a:ea typeface="Oswald"/>
                <a:cs typeface="Oswald"/>
                <a:sym typeface="Oswald"/>
              </a:defRPr>
            </a:lvl6pPr>
            <a:lvl7pPr lvl="6" indent="0">
              <a:spcBef>
                <a:spcPts val="0"/>
              </a:spcBef>
              <a:buClr>
                <a:schemeClr val="dk1"/>
              </a:buClr>
              <a:buFont typeface="Oswald"/>
              <a:buNone/>
              <a:defRPr sz="3000">
                <a:solidFill>
                  <a:schemeClr val="dk1"/>
                </a:solidFill>
                <a:latin typeface="Oswald"/>
                <a:ea typeface="Oswald"/>
                <a:cs typeface="Oswald"/>
                <a:sym typeface="Oswald"/>
              </a:defRPr>
            </a:lvl7pPr>
            <a:lvl8pPr lvl="7" indent="0">
              <a:spcBef>
                <a:spcPts val="0"/>
              </a:spcBef>
              <a:buClr>
                <a:schemeClr val="dk1"/>
              </a:buClr>
              <a:buFont typeface="Oswald"/>
              <a:buNone/>
              <a:defRPr sz="3000">
                <a:solidFill>
                  <a:schemeClr val="dk1"/>
                </a:solidFill>
                <a:latin typeface="Oswald"/>
                <a:ea typeface="Oswald"/>
                <a:cs typeface="Oswald"/>
                <a:sym typeface="Oswald"/>
              </a:defRPr>
            </a:lvl8pPr>
            <a:lvl9pPr lvl="8" indent="0">
              <a:spcBef>
                <a:spcPts val="0"/>
              </a:spcBef>
              <a:buClr>
                <a:schemeClr val="dk1"/>
              </a:buClr>
              <a:buFont typeface="Oswald"/>
              <a:buNone/>
              <a:defRPr sz="3000">
                <a:solidFill>
                  <a:schemeClr val="dk1"/>
                </a:solidFill>
                <a:latin typeface="Oswald"/>
                <a:ea typeface="Oswald"/>
                <a:cs typeface="Oswald"/>
                <a:sym typeface="Oswald"/>
              </a:defRPr>
            </a:lvl9pPr>
          </a:lstStyle>
          <a:p>
            <a:r>
              <a:rPr lang="en-IN" dirty="0"/>
              <a:t>Disadvantages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80B9"/>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311700" y="1152475"/>
            <a:ext cx="8520599" cy="3696928"/>
          </a:xfrm>
          <a:prstGeom prst="rect">
            <a:avLst/>
          </a:prstGeom>
          <a:noFill/>
          <a:ln>
            <a:noFill/>
          </a:ln>
        </p:spPr>
        <p:txBody>
          <a:bodyPr lIns="91425" tIns="91425" rIns="91425" bIns="91425" anchor="t" anchorCtr="0">
            <a:noAutofit/>
          </a:bodyPr>
          <a:lstStyle/>
          <a:p>
            <a:pPr marL="457200" lvl="0" indent="-381000">
              <a:spcAft>
                <a:spcPts val="0"/>
              </a:spcAft>
              <a:buClr>
                <a:srgbClr val="FFFFFF"/>
              </a:buClr>
              <a:buSzPct val="100000"/>
              <a:buFont typeface="Dosis"/>
              <a:buChar char="●"/>
            </a:pPr>
            <a:r>
              <a:rPr lang="en-US" sz="2400" dirty="0">
                <a:solidFill>
                  <a:srgbClr val="FFFFFF"/>
                </a:solidFill>
                <a:latin typeface="Dosis"/>
                <a:ea typeface="Dosis"/>
                <a:cs typeface="Dosis"/>
                <a:sym typeface="Dosis"/>
              </a:rPr>
              <a:t>Multiplayer online games</a:t>
            </a:r>
          </a:p>
          <a:p>
            <a:pPr marL="457200" lvl="0" indent="-381000">
              <a:spcAft>
                <a:spcPts val="0"/>
              </a:spcAft>
              <a:buClr>
                <a:srgbClr val="FFFFFF"/>
              </a:buClr>
              <a:buSzPct val="100000"/>
              <a:buFont typeface="Dosis"/>
              <a:buChar char="●"/>
            </a:pPr>
            <a:r>
              <a:rPr lang="en-US" sz="2400" dirty="0">
                <a:solidFill>
                  <a:srgbClr val="FFFFFF"/>
                </a:solidFill>
                <a:latin typeface="Dosis"/>
                <a:ea typeface="Dosis"/>
                <a:cs typeface="Dosis"/>
                <a:sym typeface="Dosis"/>
              </a:rPr>
              <a:t>Chat applications</a:t>
            </a:r>
          </a:p>
          <a:p>
            <a:pPr marL="457200" lvl="0" indent="-381000">
              <a:spcAft>
                <a:spcPts val="0"/>
              </a:spcAft>
              <a:buClr>
                <a:srgbClr val="FFFFFF"/>
              </a:buClr>
              <a:buSzPct val="100000"/>
              <a:buFont typeface="Dosis"/>
              <a:buChar char="●"/>
            </a:pPr>
            <a:r>
              <a:rPr lang="en-US" sz="2400" dirty="0">
                <a:solidFill>
                  <a:srgbClr val="FFFFFF"/>
                </a:solidFill>
                <a:latin typeface="Dosis"/>
                <a:ea typeface="Dosis"/>
                <a:cs typeface="Dosis"/>
                <a:sym typeface="Dosis"/>
              </a:rPr>
              <a:t>Live sports ticker</a:t>
            </a:r>
          </a:p>
          <a:p>
            <a:pPr marL="457200" lvl="0" indent="-381000">
              <a:spcAft>
                <a:spcPts val="0"/>
              </a:spcAft>
              <a:buClr>
                <a:srgbClr val="FFFFFF"/>
              </a:buClr>
              <a:buSzPct val="100000"/>
              <a:buFont typeface="Dosis"/>
              <a:buChar char="●"/>
            </a:pPr>
            <a:r>
              <a:rPr lang="en-US" sz="2400" dirty="0">
                <a:solidFill>
                  <a:srgbClr val="FFFFFF"/>
                </a:solidFill>
                <a:latin typeface="Dosis"/>
                <a:ea typeface="Dosis"/>
                <a:cs typeface="Dosis"/>
                <a:sym typeface="Dosis"/>
              </a:rPr>
              <a:t>Real time updating social streams</a:t>
            </a:r>
            <a:endParaRPr lang="en" sz="2400" b="0" i="0" u="none" strike="noStrike" cap="none" dirty="0">
              <a:solidFill>
                <a:srgbClr val="FFFFFF"/>
              </a:solidFill>
              <a:latin typeface="Dosis"/>
              <a:ea typeface="Dosis"/>
              <a:cs typeface="Dosis"/>
              <a:sym typeface="Dosis"/>
            </a:endParaRPr>
          </a:p>
        </p:txBody>
      </p:sp>
      <p:sp>
        <p:nvSpPr>
          <p:cNvPr id="94" name="Shape 9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lvl="0">
              <a:buSzPct val="25000"/>
            </a:pPr>
            <a:r>
              <a:rPr lang="en-US" b="1" dirty="0"/>
              <a:t>Use Cases of </a:t>
            </a:r>
            <a:r>
              <a:rPr lang="en-US" b="1" dirty="0" err="1"/>
              <a:t>WebSockets</a:t>
            </a:r>
            <a:endParaRPr lang="en" sz="3000" b="0" i="0" u="none" strike="noStrike" cap="none" dirty="0">
              <a:solidFill>
                <a:schemeClr val="dk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311700" y="1152475"/>
            <a:ext cx="8520599" cy="3696928"/>
          </a:xfrm>
          <a:prstGeom prst="rect">
            <a:avLst/>
          </a:prstGeom>
          <a:noFill/>
          <a:ln>
            <a:noFill/>
          </a:ln>
        </p:spPr>
        <p:txBody>
          <a:bodyPr lIns="91425" tIns="91425" rIns="91425" bIns="91425" anchor="t" anchorCtr="0">
            <a:noAutofit/>
          </a:bodyPr>
          <a:lstStyle/>
          <a:p>
            <a:pPr marL="457200" lvl="0" indent="-381000">
              <a:spcAft>
                <a:spcPts val="0"/>
              </a:spcAft>
              <a:buClr>
                <a:srgbClr val="FFFFFF"/>
              </a:buClr>
              <a:buSzPct val="100000"/>
              <a:buFont typeface="Dosis"/>
              <a:buChar char="●"/>
            </a:pPr>
            <a:r>
              <a:rPr lang="en-US" sz="2400" dirty="0" err="1">
                <a:solidFill>
                  <a:srgbClr val="FFFFFF"/>
                </a:solidFill>
                <a:latin typeface="Dosis"/>
                <a:ea typeface="Dosis"/>
                <a:cs typeface="Dosis"/>
                <a:sym typeface="Dosis"/>
              </a:rPr>
              <a:t>SockJS</a:t>
            </a:r>
            <a:r>
              <a:rPr lang="en-US" sz="2400" dirty="0">
                <a:solidFill>
                  <a:srgbClr val="FFFFFF"/>
                </a:solidFill>
                <a:latin typeface="Dosis"/>
                <a:ea typeface="Dosis"/>
                <a:cs typeface="Dosis"/>
                <a:sym typeface="Dosis"/>
              </a:rPr>
              <a:t> is a browser JavaScript library that provides a </a:t>
            </a:r>
            <a:r>
              <a:rPr lang="en-US" sz="2400" dirty="0" err="1">
                <a:solidFill>
                  <a:srgbClr val="FFFFFF"/>
                </a:solidFill>
                <a:latin typeface="Dosis"/>
                <a:ea typeface="Dosis"/>
                <a:cs typeface="Dosis"/>
                <a:sym typeface="Dosis"/>
              </a:rPr>
              <a:t>WebSocket</a:t>
            </a:r>
            <a:r>
              <a:rPr lang="en-US" sz="2400" dirty="0">
                <a:solidFill>
                  <a:srgbClr val="FFFFFF"/>
                </a:solidFill>
                <a:latin typeface="Dosis"/>
                <a:ea typeface="Dosis"/>
                <a:cs typeface="Dosis"/>
                <a:sym typeface="Dosis"/>
              </a:rPr>
              <a:t>-like object.</a:t>
            </a:r>
          </a:p>
          <a:p>
            <a:pPr marL="457200" lvl="0" indent="-381000">
              <a:spcAft>
                <a:spcPts val="0"/>
              </a:spcAft>
              <a:buClr>
                <a:srgbClr val="FFFFFF"/>
              </a:buClr>
              <a:buSzPct val="100000"/>
              <a:buFont typeface="Dosis"/>
              <a:buChar char="●"/>
            </a:pPr>
            <a:r>
              <a:rPr lang="en-US" sz="2400" dirty="0">
                <a:solidFill>
                  <a:srgbClr val="FFFFFF"/>
                </a:solidFill>
                <a:latin typeface="Dosis"/>
                <a:ea typeface="Dosis"/>
                <a:cs typeface="Dosis"/>
                <a:sym typeface="Dosis"/>
              </a:rPr>
              <a:t>It gives a coherent, cross-browser, </a:t>
            </a:r>
            <a:r>
              <a:rPr lang="en-US" sz="2400" dirty="0" err="1">
                <a:solidFill>
                  <a:srgbClr val="FFFFFF"/>
                </a:solidFill>
                <a:latin typeface="Dosis"/>
                <a:ea typeface="Dosis"/>
                <a:cs typeface="Dosis"/>
                <a:sym typeface="Dosis"/>
              </a:rPr>
              <a:t>Javascript</a:t>
            </a:r>
            <a:r>
              <a:rPr lang="en-US" sz="2400" dirty="0">
                <a:solidFill>
                  <a:srgbClr val="FFFFFF"/>
                </a:solidFill>
                <a:latin typeface="Dosis"/>
                <a:ea typeface="Dosis"/>
                <a:cs typeface="Dosis"/>
                <a:sym typeface="Dosis"/>
              </a:rPr>
              <a:t> API which creates a low latency, full duplex, cross-domain communication channel between the browser and the web server.</a:t>
            </a:r>
          </a:p>
          <a:p>
            <a:pPr marL="457200" lvl="0" indent="-381000">
              <a:spcAft>
                <a:spcPts val="0"/>
              </a:spcAft>
              <a:buClr>
                <a:srgbClr val="FFFFFF"/>
              </a:buClr>
              <a:buSzPct val="100000"/>
              <a:buFont typeface="Dosis"/>
              <a:buChar char="●"/>
            </a:pPr>
            <a:r>
              <a:rPr lang="en-US" sz="2400" dirty="0">
                <a:solidFill>
                  <a:srgbClr val="FFFFFF"/>
                </a:solidFill>
                <a:latin typeface="Dosis"/>
                <a:ea typeface="Dosis"/>
                <a:cs typeface="Dosis"/>
                <a:sym typeface="Dosis"/>
              </a:rPr>
              <a:t>Under the hood </a:t>
            </a:r>
            <a:r>
              <a:rPr lang="en-US" sz="2400" dirty="0" err="1">
                <a:solidFill>
                  <a:srgbClr val="FFFFFF"/>
                </a:solidFill>
                <a:latin typeface="Dosis"/>
                <a:ea typeface="Dosis"/>
                <a:cs typeface="Dosis"/>
                <a:sym typeface="Dosis"/>
              </a:rPr>
              <a:t>SockJS</a:t>
            </a:r>
            <a:r>
              <a:rPr lang="en-US" sz="2400" dirty="0">
                <a:solidFill>
                  <a:srgbClr val="FFFFFF"/>
                </a:solidFill>
                <a:latin typeface="Dosis"/>
                <a:ea typeface="Dosis"/>
                <a:cs typeface="Dosis"/>
                <a:sym typeface="Dosis"/>
              </a:rPr>
              <a:t> tries to use native </a:t>
            </a:r>
            <a:r>
              <a:rPr lang="en-US" sz="2400" dirty="0" err="1">
                <a:solidFill>
                  <a:srgbClr val="FFFFFF"/>
                </a:solidFill>
                <a:latin typeface="Dosis"/>
                <a:ea typeface="Dosis"/>
                <a:cs typeface="Dosis"/>
                <a:sym typeface="Dosis"/>
              </a:rPr>
              <a:t>WebSockets</a:t>
            </a:r>
            <a:r>
              <a:rPr lang="en-US" sz="2400" dirty="0">
                <a:solidFill>
                  <a:srgbClr val="FFFFFF"/>
                </a:solidFill>
                <a:latin typeface="Dosis"/>
                <a:ea typeface="Dosis"/>
                <a:cs typeface="Dosis"/>
                <a:sym typeface="Dosis"/>
              </a:rPr>
              <a:t> first.</a:t>
            </a:r>
          </a:p>
          <a:p>
            <a:pPr marL="457200" lvl="0" indent="-381000">
              <a:spcAft>
                <a:spcPts val="0"/>
              </a:spcAft>
              <a:buClr>
                <a:srgbClr val="FFFFFF"/>
              </a:buClr>
              <a:buSzPct val="100000"/>
              <a:buFont typeface="Dosis"/>
              <a:buChar char="●"/>
            </a:pPr>
            <a:r>
              <a:rPr lang="en-US" sz="2400" dirty="0" err="1">
                <a:solidFill>
                  <a:srgbClr val="FFFFFF"/>
                </a:solidFill>
                <a:latin typeface="Dosis"/>
                <a:ea typeface="Dosis"/>
                <a:cs typeface="Dosis"/>
                <a:sym typeface="Dosis"/>
              </a:rPr>
              <a:t>SockJS</a:t>
            </a:r>
            <a:r>
              <a:rPr lang="en-US" sz="2400" dirty="0">
                <a:solidFill>
                  <a:srgbClr val="FFFFFF"/>
                </a:solidFill>
                <a:latin typeface="Dosis"/>
                <a:ea typeface="Dosis"/>
                <a:cs typeface="Dosis"/>
                <a:sym typeface="Dosis"/>
              </a:rPr>
              <a:t> is intended to work for all modern browsers and in environments which don't support the </a:t>
            </a:r>
            <a:r>
              <a:rPr lang="en-US" sz="2400" dirty="0" err="1">
                <a:solidFill>
                  <a:srgbClr val="FFFFFF"/>
                </a:solidFill>
                <a:latin typeface="Dosis"/>
                <a:ea typeface="Dosis"/>
                <a:cs typeface="Dosis"/>
                <a:sym typeface="Dosis"/>
              </a:rPr>
              <a:t>WebSocket</a:t>
            </a:r>
            <a:r>
              <a:rPr lang="en-US" sz="2400" dirty="0">
                <a:solidFill>
                  <a:srgbClr val="FFFFFF"/>
                </a:solidFill>
                <a:latin typeface="Dosis"/>
                <a:ea typeface="Dosis"/>
                <a:cs typeface="Dosis"/>
                <a:sym typeface="Dosis"/>
              </a:rPr>
              <a:t> protocol.</a:t>
            </a:r>
            <a:endParaRPr lang="en" sz="2400" b="0" i="0" u="none" strike="noStrike" cap="none" dirty="0">
              <a:solidFill>
                <a:srgbClr val="FFFFFF"/>
              </a:solidFill>
              <a:latin typeface="Dosis"/>
              <a:ea typeface="Dosis"/>
              <a:cs typeface="Dosis"/>
              <a:sym typeface="Dosis"/>
            </a:endParaRPr>
          </a:p>
        </p:txBody>
      </p:sp>
      <p:sp>
        <p:nvSpPr>
          <p:cNvPr id="94" name="Shape 94"/>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noAutofit/>
          </a:bodyPr>
          <a:lstStyle/>
          <a:p>
            <a:pPr lvl="0">
              <a:buSzPct val="25000"/>
            </a:pPr>
            <a:r>
              <a:rPr lang="en-US" b="1" dirty="0"/>
              <a:t>What is </a:t>
            </a:r>
            <a:r>
              <a:rPr lang="en-US" b="1" dirty="0" err="1"/>
              <a:t>SockJS</a:t>
            </a:r>
            <a:r>
              <a:rPr lang="en-US" b="1" dirty="0"/>
              <a:t>?</a:t>
            </a:r>
            <a:endParaRPr lang="en" sz="3000" b="0" i="0" u="none" strike="noStrike" cap="none" dirty="0">
              <a:solidFill>
                <a:schemeClr val="dk1"/>
              </a:solidFill>
              <a:latin typeface="Oswald"/>
              <a:ea typeface="Oswald"/>
              <a:cs typeface="Oswald"/>
              <a:sym typeface="Oswald"/>
            </a:endParaRPr>
          </a:p>
        </p:txBody>
      </p:sp>
    </p:spTree>
    <p:extLst>
      <p:ext uri="{BB962C8B-B14F-4D97-AF65-F5344CB8AC3E}">
        <p14:creationId xmlns:p14="http://schemas.microsoft.com/office/powerpoint/2010/main" val="3835054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AE60"/>
        </a:solidFill>
        <a:effectLst/>
      </p:bgPr>
    </p:bg>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595902" y="791109"/>
            <a:ext cx="7927548" cy="4048018"/>
          </a:xfrm>
          <a:prstGeom prst="rect">
            <a:avLst/>
          </a:prstGeom>
          <a:noFill/>
          <a:ln>
            <a:noFill/>
          </a:ln>
        </p:spPr>
        <p:txBody>
          <a:bodyPr lIns="91425" tIns="91425" rIns="91425" bIns="91425" anchor="ctr" anchorCtr="0">
            <a:noAutofit/>
          </a:bodyPr>
          <a:lstStyle/>
          <a:p>
            <a:pPr lvl="0">
              <a:buSzPct val="25000"/>
            </a:pPr>
            <a:r>
              <a:rPr lang="en-US" dirty="0" err="1"/>
              <a:t>SockJS</a:t>
            </a:r>
            <a:r>
              <a:rPr lang="en-US" dirty="0"/>
              <a:t>-client, </a:t>
            </a:r>
            <a:r>
              <a:rPr lang="en-US" dirty="0" err="1"/>
              <a:t>SockJS</a:t>
            </a:r>
            <a:r>
              <a:rPr lang="en-US" dirty="0"/>
              <a:t>-server</a:t>
            </a:r>
            <a:endParaRPr lang="en" sz="3600" b="0" i="0" u="none" strike="noStrike" cap="none" dirty="0">
              <a:solidFill>
                <a:schemeClr val="dk1"/>
              </a:solidFill>
              <a:latin typeface="Oswald"/>
              <a:ea typeface="Oswald"/>
              <a:cs typeface="Oswald"/>
              <a:sym typeface="Oswald"/>
            </a:endParaRPr>
          </a:p>
          <a:p>
            <a:pPr algn="l"/>
            <a:br>
              <a:rPr lang="en" sz="1800" b="0" i="0" u="none" strike="noStrike" cap="none" dirty="0">
                <a:solidFill>
                  <a:schemeClr val="dk1"/>
                </a:solidFill>
                <a:latin typeface="Dosis"/>
                <a:ea typeface="Dosis"/>
                <a:cs typeface="Dosis"/>
                <a:sym typeface="Dosis"/>
              </a:rPr>
            </a:br>
            <a:br>
              <a:rPr lang="en" sz="1800" b="0" i="0" u="none" strike="noStrike" cap="none" dirty="0">
                <a:solidFill>
                  <a:schemeClr val="dk1"/>
                </a:solidFill>
                <a:latin typeface="Dosis"/>
                <a:ea typeface="Dosis"/>
                <a:cs typeface="Dosis"/>
                <a:sym typeface="Dosis"/>
              </a:rPr>
            </a:br>
            <a:r>
              <a:rPr lang="en-US" sz="1800" dirty="0" err="1">
                <a:hlinkClick r:id="rId3"/>
              </a:rPr>
              <a:t>SockJS</a:t>
            </a:r>
            <a:r>
              <a:rPr lang="en-US" sz="1800" dirty="0">
                <a:hlinkClick r:id="rId3"/>
              </a:rPr>
              <a:t>-client</a:t>
            </a:r>
            <a:r>
              <a:rPr lang="en-US" sz="1800" dirty="0"/>
              <a:t> JavaScript client library</a:t>
            </a:r>
            <a:br>
              <a:rPr lang="en-US" sz="1800" dirty="0"/>
            </a:br>
            <a:r>
              <a:rPr lang="en-US" sz="1800" dirty="0" err="1">
                <a:hlinkClick r:id="rId4"/>
              </a:rPr>
              <a:t>SockJS</a:t>
            </a:r>
            <a:r>
              <a:rPr lang="en-US" sz="1800" dirty="0">
                <a:hlinkClick r:id="rId4"/>
              </a:rPr>
              <a:t>-node</a:t>
            </a:r>
            <a:r>
              <a:rPr lang="en-US" sz="1800" dirty="0"/>
              <a:t> Node.js server</a:t>
            </a:r>
            <a:br>
              <a:rPr lang="en-US" sz="1800" dirty="0"/>
            </a:br>
            <a:r>
              <a:rPr lang="en-US" sz="1800" dirty="0" err="1">
                <a:hlinkClick r:id="rId5"/>
              </a:rPr>
              <a:t>SockJS-erlang</a:t>
            </a:r>
            <a:r>
              <a:rPr lang="en-US" sz="1800" dirty="0"/>
              <a:t> </a:t>
            </a:r>
            <a:r>
              <a:rPr lang="en-US" sz="1800" dirty="0" err="1"/>
              <a:t>Erlang</a:t>
            </a:r>
            <a:r>
              <a:rPr lang="en-US" sz="1800" dirty="0"/>
              <a:t> server</a:t>
            </a:r>
            <a:br>
              <a:rPr lang="en-US" sz="1800" dirty="0"/>
            </a:br>
            <a:r>
              <a:rPr lang="en-US" sz="1800" dirty="0" err="1">
                <a:hlinkClick r:id="rId6"/>
              </a:rPr>
              <a:t>SockJS</a:t>
            </a:r>
            <a:r>
              <a:rPr lang="en-US" sz="1800" dirty="0">
                <a:hlinkClick r:id="rId6"/>
              </a:rPr>
              <a:t>-cyclone</a:t>
            </a:r>
            <a:r>
              <a:rPr lang="en-US" sz="1800" dirty="0"/>
              <a:t> Python/Cyclone/Twisted server</a:t>
            </a:r>
            <a:br>
              <a:rPr lang="en-US" sz="1800" dirty="0"/>
            </a:br>
            <a:r>
              <a:rPr lang="en-US" sz="1800" dirty="0" err="1">
                <a:hlinkClick r:id="rId7"/>
              </a:rPr>
              <a:t>SockJS</a:t>
            </a:r>
            <a:r>
              <a:rPr lang="en-US" sz="1800" dirty="0">
                <a:hlinkClick r:id="rId7"/>
              </a:rPr>
              <a:t>-tornado</a:t>
            </a:r>
            <a:r>
              <a:rPr lang="en-US" sz="1800" dirty="0"/>
              <a:t> Python/Tornado server</a:t>
            </a:r>
            <a:br>
              <a:rPr lang="en-US" sz="1800" dirty="0"/>
            </a:br>
            <a:r>
              <a:rPr lang="en-US" sz="1800" dirty="0" err="1">
                <a:hlinkClick r:id="rId8"/>
              </a:rPr>
              <a:t>SockJS</a:t>
            </a:r>
            <a:r>
              <a:rPr lang="en-US" sz="1800" dirty="0">
                <a:hlinkClick r:id="rId8"/>
              </a:rPr>
              <a:t>-twisted</a:t>
            </a:r>
            <a:r>
              <a:rPr lang="en-US" sz="1800" dirty="0"/>
              <a:t> Python/Twisted server</a:t>
            </a:r>
            <a:br>
              <a:rPr lang="en-US" sz="1800" dirty="0"/>
            </a:br>
            <a:r>
              <a:rPr lang="en-US" sz="1800" dirty="0">
                <a:hlinkClick r:id="rId9"/>
              </a:rPr>
              <a:t>Spring Framework</a:t>
            </a:r>
            <a:r>
              <a:rPr lang="en-US" sz="1800" dirty="0"/>
              <a:t> Java client &amp; server</a:t>
            </a:r>
            <a:br>
              <a:rPr lang="en-US" sz="1800" dirty="0"/>
            </a:br>
            <a:r>
              <a:rPr lang="en-US" sz="1800" dirty="0" err="1">
                <a:hlinkClick r:id="rId10"/>
              </a:rPr>
              <a:t>vert.x</a:t>
            </a:r>
            <a:r>
              <a:rPr lang="en-US" sz="1800" dirty="0"/>
              <a:t> Java/</a:t>
            </a:r>
            <a:r>
              <a:rPr lang="en-US" sz="1800" dirty="0" err="1"/>
              <a:t>vert.x</a:t>
            </a:r>
            <a:r>
              <a:rPr lang="en-US" sz="1800" dirty="0"/>
              <a:t> server</a:t>
            </a:r>
            <a:br>
              <a:rPr lang="en-US" sz="1800" dirty="0"/>
            </a:br>
            <a:r>
              <a:rPr lang="en-US" sz="1800" dirty="0" err="1">
                <a:hlinkClick r:id="rId11"/>
              </a:rPr>
              <a:t>Xitrum</a:t>
            </a:r>
            <a:r>
              <a:rPr lang="en-US" sz="1800" dirty="0"/>
              <a:t> </a:t>
            </a:r>
            <a:r>
              <a:rPr lang="en-US" sz="1800" dirty="0" err="1"/>
              <a:t>Scala</a:t>
            </a:r>
            <a:r>
              <a:rPr lang="en-US" sz="1800" dirty="0"/>
              <a:t> server</a:t>
            </a:r>
            <a:br>
              <a:rPr lang="en-US" sz="1800" dirty="0"/>
            </a:br>
            <a:r>
              <a:rPr lang="en-US" sz="1800" dirty="0">
                <a:hlinkClick r:id="rId12"/>
              </a:rPr>
              <a:t>Atmosphere Framework</a:t>
            </a:r>
            <a:r>
              <a:rPr lang="en-US" sz="1800" dirty="0"/>
              <a:t> </a:t>
            </a:r>
            <a:r>
              <a:rPr lang="en-US" sz="1800" dirty="0" err="1"/>
              <a:t>JavaEE</a:t>
            </a:r>
            <a:r>
              <a:rPr lang="en-US" sz="1800" dirty="0"/>
              <a:t> Server, Play Framework, </a:t>
            </a:r>
            <a:r>
              <a:rPr lang="en-US" sz="1800" dirty="0" err="1"/>
              <a:t>Netty</a:t>
            </a:r>
            <a:r>
              <a:rPr lang="en-US" sz="1800" dirty="0"/>
              <a:t>, </a:t>
            </a:r>
            <a:r>
              <a:rPr lang="en-US" sz="1800" dirty="0" err="1"/>
              <a:t>Vert.x</a:t>
            </a:r>
            <a:br>
              <a:rPr lang="en-US" sz="1800" dirty="0"/>
            </a:br>
            <a:endParaRPr lang="en" sz="1800" b="0" i="0" u="none" strike="noStrike" cap="none" dirty="0">
              <a:solidFill>
                <a:schemeClr val="dk1"/>
              </a:solidFill>
              <a:latin typeface="Oswald"/>
              <a:ea typeface="Oswald"/>
              <a:cs typeface="Oswald"/>
              <a:sym typeface="Oswald"/>
            </a:endParaRPr>
          </a:p>
        </p:txBody>
      </p:sp>
      <p:sp>
        <p:nvSpPr>
          <p:cNvPr id="2" name="TextBox 1"/>
          <p:cNvSpPr txBox="1"/>
          <p:nvPr/>
        </p:nvSpPr>
        <p:spPr>
          <a:xfrm>
            <a:off x="3205538" y="1304819"/>
            <a:ext cx="3010328" cy="584775"/>
          </a:xfrm>
          <a:prstGeom prst="rect">
            <a:avLst/>
          </a:prstGeom>
          <a:noFill/>
        </p:spPr>
        <p:txBody>
          <a:bodyPr wrap="square" rtlCol="0">
            <a:spAutoFit/>
          </a:bodyPr>
          <a:lstStyle/>
          <a:p>
            <a:r>
              <a:rPr lang="en" sz="1800">
                <a:solidFill>
                  <a:srgbClr val="FFFFFF"/>
                </a:solidFill>
                <a:latin typeface="Dosis"/>
                <a:ea typeface="Dosis"/>
                <a:cs typeface="Dosis"/>
                <a:sym typeface="Dosis"/>
              </a:rPr>
              <a:t>Remember these things please</a:t>
            </a:r>
            <a:br>
              <a:rPr lang="en" sz="1800">
                <a:solidFill>
                  <a:srgbClr val="FFFFFF"/>
                </a:solidFill>
                <a:latin typeface="Dosis"/>
                <a:ea typeface="Dosis"/>
                <a:cs typeface="Dosis"/>
                <a:sym typeface="Dosis"/>
              </a:rPr>
            </a:br>
            <a:endParaRPr lang="en-US" dirty="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742</Words>
  <Application>Microsoft Office PowerPoint</Application>
  <PresentationFormat>On-screen Show (16:9)</PresentationFormat>
  <Paragraphs>73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Dosis</vt:lpstr>
      <vt:lpstr>Oswald</vt:lpstr>
      <vt:lpstr>Average</vt:lpstr>
      <vt:lpstr>Arial</vt:lpstr>
      <vt:lpstr>slate</vt:lpstr>
      <vt:lpstr>WebSockets &amp;&amp; SockJS</vt:lpstr>
      <vt:lpstr>Different Communication Techniques in Web</vt:lpstr>
      <vt:lpstr>What is WebSockets?</vt:lpstr>
      <vt:lpstr>“WebSockets is a technology for bidirectional communication over single (TCP) socket, a type of PUSH technology.” From code.tutsplus.com</vt:lpstr>
      <vt:lpstr>Client-Server Communication</vt:lpstr>
      <vt:lpstr>Advantages</vt:lpstr>
      <vt:lpstr>Use Cases of WebSockets</vt:lpstr>
      <vt:lpstr>What is SockJS?</vt:lpstr>
      <vt:lpstr>SockJS-client, SockJS-server   SockJS-client JavaScript client library SockJS-node Node.js server SockJS-erlang Erlang server SockJS-cyclone Python/Cyclone/Twisted server SockJS-tornado Python/Tornado server SockJS-twisted Python/Twisted server Spring Framework Java client &amp; server vert.x Java/vert.x server Xitrum Scala server Atmosphere Framework JavaEE Server, Play Framework, Netty, Vert.x </vt:lpstr>
      <vt:lpstr>What should I do to play with SockJS?</vt:lpstr>
      <vt:lpstr>Required Setup to Wear Socks!</vt:lpstr>
      <vt:lpstr>Now let’s see socketing in action!</vt:lpstr>
      <vt:lpstr>Installing SockJS Server</vt:lpstr>
      <vt:lpstr>SockJS Server</vt:lpstr>
      <vt:lpstr>SockJS Client Application</vt:lpstr>
      <vt:lpstr>SockJS Client Demo</vt:lpstr>
      <vt:lpstr>And it’s open source!</vt:lpstr>
      <vt:lpstr>Note Behind  This interface does not allow for raw access to the underlying network. For example, this interface could not be used to implement an IRC client without proxying messages through a custom server.</vt:lpstr>
      <vt:lpstr>Browser Quirks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SockJS</dc:title>
  <cp:lastModifiedBy>Shovon, Ahmedur Rahman</cp:lastModifiedBy>
  <cp:revision>38</cp:revision>
  <dcterms:modified xsi:type="dcterms:W3CDTF">2022-09-05T06:36:00Z</dcterms:modified>
</cp:coreProperties>
</file>