
<file path=[Content_Types].xml><?xml version="1.0" encoding="utf-8"?>
<Types xmlns="http://schemas.openxmlformats.org/package/2006/content-types">
  <Default Extension="emf" ContentType="image/x-emf"/>
  <Default Extension="gif" ContentType="image/gif"/>
  <Default Extension="jpeg" ContentType="image/jpeg"/>
  <Default Extension="m4a" ContentType="audio/mp4"/>
  <Default Extension="png" ContentType="image/png"/>
  <Default Extension="rels" ContentType="application/vnd.openxmlformats-package.relationships+xml"/>
  <Default Extension="svg" ContentType="image/svg+xml"/>
  <Default Extension="tif" ContentType="image/tif"/>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ink/ink1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8.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notesSlides/notesSlide19.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330" r:id="rId3"/>
    <p:sldId id="588" r:id="rId4"/>
    <p:sldId id="383" r:id="rId5"/>
    <p:sldId id="258" r:id="rId6"/>
    <p:sldId id="564" r:id="rId7"/>
    <p:sldId id="259" r:id="rId8"/>
    <p:sldId id="361" r:id="rId9"/>
    <p:sldId id="593" r:id="rId10"/>
    <p:sldId id="590" r:id="rId11"/>
    <p:sldId id="565" r:id="rId12"/>
    <p:sldId id="566" r:id="rId13"/>
    <p:sldId id="567" r:id="rId14"/>
    <p:sldId id="568" r:id="rId15"/>
    <p:sldId id="594" r:id="rId16"/>
    <p:sldId id="595" r:id="rId17"/>
    <p:sldId id="492" r:id="rId18"/>
    <p:sldId id="591" r:id="rId19"/>
    <p:sldId id="570" r:id="rId20"/>
    <p:sldId id="569" r:id="rId21"/>
    <p:sldId id="572" r:id="rId22"/>
    <p:sldId id="573" r:id="rId23"/>
    <p:sldId id="574" r:id="rId24"/>
    <p:sldId id="575" r:id="rId25"/>
    <p:sldId id="576" r:id="rId26"/>
    <p:sldId id="579" r:id="rId27"/>
    <p:sldId id="580" r:id="rId28"/>
    <p:sldId id="581" r:id="rId29"/>
    <p:sldId id="582" r:id="rId30"/>
    <p:sldId id="583" r:id="rId31"/>
    <p:sldId id="484" r:id="rId32"/>
    <p:sldId id="592" r:id="rId33"/>
    <p:sldId id="518" r:id="rId34"/>
    <p:sldId id="447" r:id="rId35"/>
    <p:sldId id="446" r:id="rId36"/>
    <p:sldId id="448" r:id="rId37"/>
    <p:sldId id="536" r:id="rId38"/>
    <p:sldId id="584" r:id="rId39"/>
    <p:sldId id="585" r:id="rId40"/>
    <p:sldId id="58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326"/>
    <a:srgbClr val="E17647"/>
    <a:srgbClr val="0072BD"/>
    <a:srgbClr val="0000FF"/>
    <a:srgbClr val="B8C9E9"/>
    <a:srgbClr val="4C6FAF"/>
    <a:srgbClr val="5CE1E6"/>
    <a:srgbClr val="8FAADC"/>
    <a:srgbClr val="3B9DB6"/>
    <a:srgbClr val="042E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88387" autoAdjust="0"/>
  </p:normalViewPr>
  <p:slideViewPr>
    <p:cSldViewPr snapToGrid="0">
      <p:cViewPr varScale="1">
        <p:scale>
          <a:sx n="77" d="100"/>
          <a:sy n="77" d="100"/>
        </p:scale>
        <p:origin x="7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02:15.855"/>
    </inkml:context>
    <inkml:brush xml:id="br0">
      <inkml:brushProperty name="width" value="0.05292" units="cm"/>
      <inkml:brushProperty name="height" value="0.05292" units="cm"/>
    </inkml:brush>
  </inkml:definitions>
  <inkml:trace contextRef="#ctx0" brushRef="#br0">30856 14141 1192 0,'0'0'0'0,"-30"-4"14"0,17 4 0 0,6 0 1 16,7 0 0-16,0 0-8 0,0 0 2 0,0 0 0 15,7 0 0-15,6 0 17 0,1 0 1 0,0 0-1 16,29 0 1-16,19 6-15 0,-1-1 1 0,-4-5-1 0,-2-2 1 16,0 2 8-16,-3 0-1 0,5 0 0 15,-2-7 0-15,-5 5-10 0,-7 2 2 0,5-5-1 0,5 0 0 16,-3 5-4-16,-4 0-1 0,-1 0 1 0,-4-4 0 16,0 4-3-16,-7 4 1 0,-4 1-1 0,-3-5 2 15,-4 5-3-15,-4 1 1 0,-3-1-1 0,-5-3 2 16,-2-2-3-16,-4 3 1 0,-3 6-1 0,2 0 2 15,1 1-2-15,-3-6 0 0,-2 6 1 0,-2 13-1 16,0 16-1-16,-3 8 1 0,-2 4 0 0,-4 9 1 0,2 5-2 16,4 0 1-16,1-2-1 0,-3-1 1 0,5 3-1 15,2 3 1-15,-3 4-1 0,-1 4 1 0,4-4-1 16,2-9 0-16,3 2 0 0,-1-3 0 0,3-8 1 16,4-8-1-16,-2 3 0 0,-6 2 0 0,4 5 1 0,2-5 0 15,0 4 1-15,-5 1-1 0,6-7-1 16,3-5 1-16,-4-2 1 0,-4 11-1 0,2-4 1 0,0-12 2 15,-3 3-2-15,-4-1 1 0,2 0-1 0,1 3 0 16,-6 2 0-16,-6 7 1 0,7-7 0 0,2-9 2 16,-2 0 0-16,-7-5-1 0,2-2-1 0,-2-7 0 15,-5-5-1-15,-7-2 2 0,1-2 0 0,-1-3 1 16,-4-2 0-16,-20-7-1 0,-1 0-1 0,-2-5 0 0,-7 3 0 16,-2-5 0-16,0 0 2 0,5-2 0 0,-1-5 1 15,3-2 0-15,7 2-3 0,2 0 1 0,2-5-1 16,-11 1 2-16,13 6-2 0,10 3 2 0</inkml:trace>
</inkml:ink>
</file>

<file path=ppt/ink/ink10.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37:25.001"/>
    </inkml:context>
    <inkml:brush xml:id="br0">
      <inkml:brushProperty name="width" value="0.05292" units="cm"/>
      <inkml:brushProperty name="height" value="0.05292" units="cm"/>
    </inkml:brush>
  </inkml:definitions>
  <inkml:trace contextRef="#ctx0" brushRef="#br0">17228 11732 1255 0,'0'0'0'0,"0"-60"17"0,0 32 1 0,0 9-1 15,0 3 1-15,0 7-9 0,0 4 1 0,0 7 0 16,0 3 0-16,0 2 17 0,4 0 1 0,1-2-1 16,-1 25 1-16,1 19-16 0,-1 2 2 15,1-3-1-15,-5-8 1 0,5-1 8 0,4 1 1 0,4 6-1 16,-6-6 1-16,0 6-12 0,0 5 1 0,-3 9-1 0,-4 5 2 15,3-7-36-15,1 5 1 0</inkml:trace>
  <inkml:trace contextRef="#ctx0" brushRef="#br0" timeOffset="361.48">17793 11804 1093 0,'0'0'0'0,"0"0"0"0,-13-26 0 0,10 24 16 0,3 7 2 16,0 9-1-16,-7 0 1 0,5 4-8 15,2 3 0-15,-2-5 0 0,-3 17 0 0,1 6 11 0,1-2-1 16,3-2 0-16,0-9 0 16,3 6-10-16,6-4 2 0,2 7-1 0,5-7 0 0,7-3 0 0,2-4 0 15,2-2 1-15,1-10 0 0,-1-4-5 16,-4-3 1-16,4-4 0 0,5-12-1 0,3 0-3 0,-4-2-1 15,1-8 0-15,0-6 1 0,-4 2-2 0,-5 1 0 0,-5-6 1 16,-9-4 0-16,-5-3 13 0,-8 6 0 0,-1 1 1 16,-13-4 0-16,-5 7-8 0,-4 0 1 0,-5 6-1 15,-5-8 1-15,3 6-9 0,5 8 1 0,-1 2-1 16,-7-5 0-16,6 11-1 0,-1 8 1 0,7 4 0 16,-7 1 0-16,4 6 7 0,8 10 0 0,1-1 0 15,8 3 1-15,2 2-4 0,4 3 1 0,1 4 0 16,8 2-1-16,5-1 13 0,3 6 0 0,6-5 0 15</inkml:trace>
  <inkml:trace contextRef="#ctx0" brushRef="#br0" timeOffset="664.37">18407 11470 1255 0,'0'0'0'0,"-28"-16"0"0,6-3 0 15,1 5 16-15,10 0 0 0,2 5-1 0,4-3 1 16,3 3-7-16,4 4 0 0,5 5 0 0,2 0 1 0,-2 0 26 16,0 0 1-16,4 0 0 0,44 0 0 0,6 7-22 15,-1 5 0-15,-1 0 0 0,-13-3 1 0,-1 0 10 0,3 0-1 16,5 5 1-16,4-4 0 0,-7 6-14 16,-9-2 1-16,7 4-1 0,0-1 1 0,0 1 2 0,-7 5 0 15,-9 3-1-15,-3-10 1 0,-6 7-7 16,-7-4 1-16,-2-1 0 0,-8 3 0 0,-3-4 10 0,-6 1 0 15,-6 5 0-15,-13-6 1 0,-6 10-10 0,-1-1 1 16,-8 2-1-16,-4 0 2 0,2 6-10 0,5 1 0 16,-3 5 0-16,3-3 1 0,7 7-2 15,0 0 1-15,8 0 0 0,1-7 1 0,4 7 4 0,5-2 1 0</inkml:trace>
  <inkml:trace contextRef="#ctx0" brushRef="#br0" timeOffset="922.56">20010 11442 1507 0,'0'0'0'0,"0"0"0"0,5-21 0 0,9 12 3 15,4 9 0-15,14 0 1 0,6-5-1 16,1 5-1-16,2 0 1 0,7 0-1 0,-2-4 1 0,-3 1 3 16,-4 3 1-16,2 3-2 0,2 1 2 0,3 1-3 15,0 6 1-15,-1 3-1 0,5-2 1 0,3 9-2 0,-3 0 1 16</inkml:trace>
  <inkml:trace contextRef="#ctx0" brushRef="#br0" timeOffset="1078.4">20209 11813 1457 0,'0'0'0'0,"23"-4"0"15,8-1 0-15,15 0 9 0,2 1 1 0,11-1-1 16,14-9 1-16,0 7-4 0,0 5 1 0,2 4-1 16,-6 1 1-16,2 3 12 0,-1 1 0 0</inkml:trace>
  <inkml:trace contextRef="#ctx0" brushRef="#br0" timeOffset="1684.85">22157 11001 1369 0,'0'0'0'0,"9"-44"0"0,0-3 0 16,-5 10 16-16,6 9 1 0,-4 3 0 0,1 4 1 15,-5 5-9-15,-2 7 1 0,0 6 0 0,-4-1 0 16,2-1 2-16,2 5-1 0,0 0 0 0,-14 18 0 16,-4 13-4-16,-10-3 1 0,1 11-1 0,-7 24 0 15,0 9-1-15,2 2 1 0,-7 16-2 0,-2 10 2 16,9 5-2-16,2 1-1 0,3-1 1 0,4 6-1 0,7-2-3 15,9-7 0-15,7 1 0 0,5-11 1 16,8-3-1-16,8-13 0 0,9 1 0 0,8-1 0 0,8-6 1 16,2-5 2-16,4 0-2 0,5-2 1 0,3-5-1 15,-10-7 1-15,5-5-1 0,-3-6 0 0,3-1 0 16,-10 0 1-16,-1 10-1 0,-8-5 0 16,3-2-1-16,-7-5 2 0</inkml:trace>
  <inkml:trace contextRef="#ctx0" brushRef="#br0" timeOffset="2016.91">22950 10899 1143 0,'7'-26'0'0,"2"-22"29"0,3 13 1 0,4 7 0 16,-9 5 0-16,-1 11-17 0,1 5 1 0,2 5-1 0,-4-3 2 15,-1 5 31-15,-1 5 0 0,-1-3 0 0,0 14 1 16,3 15-31-16,2-6 1 0,2 3-1 0,-5 21 1 15,1 9 14-15,-1-5 0 0,10 0-1 0,-5-4 2 16,0 9-19-16,1 0 2 0,-1 5-2 0,-7-3 2 0,3 8-1 16,-3-3 2-16</inkml:trace>
  <inkml:trace contextRef="#ctx0" brushRef="#br0" timeOffset="2319.08">23110 12361 1180 0,'0'0'0'0,"0"0"0"0,0 0 0 0,0 0 14 0,0 0 0 16,0 0 0-16,0 0 0 0,-9 30-6 0,9-25 1 15,4 4-1-15,1 3 1 0,9 2 14 0,-5 0 1 0,0-5 0 16,14 2 0-16,9 8-13 0,0 0 2 0,-5-8-1 16,3 1 0-16,-3-3 8 0,5-4-1 15,-7-3 0-15,7-7 1 0,0 1-10 0,-2-3 1 0,1-2-1 16,-1-5 2-16,2-5-5 0,-9 3 2 0,-3 2-1 15,-1-12 1-15,-6 5-3 0,-4 5-1 0,-2-7 1 16,-9-3 0-16,-5 1-1 0,-4 6 2 0,-5 1 0 16,-7-8-1-16,-4 10-1 0,-5 9-1 0,0-2 1 0,-7-3-1 15,2 8-1-15,8 4 0 0,-1-3-1 0,-2-1 2 16,9 4-2-16,5 0 0 0,0 0 0 0,4 0 1 16,5 4-1-16,7-1 1 0,6-1-1 0</inkml:trace>
  <inkml:trace contextRef="#ctx0" brushRef="#br0" timeOffset="2576.52">23819 10597 1231 0,'0'0'0'0,"7"-37"0"0,0 2 0 0,7 10 26 15,6 11 1-15,8 2 0 0,6 7 0 0,9 10-14 16,3 7 0-16,-5 2-1 0,4 7 2 0,8 11 18 0,-1 3 1 15,5 11 0-15,-4 12-1 0,-1 7-18 16,-6 3 0-16,-3 13 1 0,-6 12-1 0,-8 4 21 0,-8 1 0 16,-10 13 0-16,-4 10-1 0,-9-3-19 0,-3-2 0 0,-1 9-1 15,-6 1 2-15,1-8 2 0,2-2 1 0,-5-2-1 16,0-3 1-16,1-13-9 0,-1-5 0 0,-7-5 0 16,-8-7 2-16,-1-2 0 0,-4-2 1 0,-7-5 0 15</inkml:trace>
  <inkml:trace contextRef="#ctx0" brushRef="#br0" timeOffset="3134.04">17269 14752 1470 0,'0'0'0'0,"-9"-63"7"0,4 28 1 0,5 12 0 0,-5 4 0 16,1 10-4-16,-1 7 2 0,10 4 0 0,-5 21-1 15,4 10 19-15,1 4-1 0,0 2 1 0,-5 8 1 16,4 6-14-16,5-6 1 0,-4-1 1 0,-1-2-1 15,3-2 3-15,5-3 0 0,-1 3 1 0,-2 0 0 16,2-3-7-16,3-2 0 0,2 5 0 0</inkml:trace>
  <inkml:trace contextRef="#ctx0" brushRef="#br0" timeOffset="3348.44">17773 14631 1306 0,'0'0'0'16,"0"0"0"-16,16-37 0 0,-7 23 13 0,2 12 2 16,1 4-2-16,-3 5 2 0,0 4-7 15,-2 8 1-15,-3-5 0 0,-1 18 0 0,1 10 14 0,1 0 2 16,-5 0-2-16,-7-5 2 0,2 5-14 0,5-1 2 0,0 1-1 16,0 2 0-16,0-4 4 0,3-1 1 0,6 3 0 15,-3-5 0-15,4-2-8 0,-1-5 1 0,4 0-1 16</inkml:trace>
  <inkml:trace contextRef="#ctx0" brushRef="#br0" timeOffset="3666.11">18144 14150 1394 0,'0'0'0'0,"0"0"0"0,0 0 0 15,0 0 15-15,0 0 0 0,0 0-1 0,0 0 1 16,32 24-6-16,-18-13 0 0,0-1 0 0,13 15 0 16,7 5 14-16,5 0 1 0,4 1-1 0,-6-1 2 15,4 0-14-15,-2 2 2 0,6-1-1 0,-1-4 0 0,-1 1 5 16,-2 2 0-16,9-2 0 0,-2-7 0 16,-4-2-8-16,-6 2 1 0,-6-3-1 0,-9-4 1 0,0 2 0 15,-5 3 0-15,-2-7 0 0,-11-3 0 0,-1 0-3 16,-1 0 0-16,-6 1-1 0,-6-1 1 0,2 3-2 0,3 2 0 15,-5-1 1-15,-23 20-1 0,-5 9-1 16,-6 4 0-16,-1-2 0 0,-6 0 0 0,7 0 0 0,6 1-1 16,10 6 0-16,-12-3 2 15,10-8-3-15,8-3 1 0,5 0 0 0</inkml:trace>
  <inkml:trace contextRef="#ctx0" brushRef="#br0" timeOffset="3901.38">19668 14835 1482 0,'0'0'0'0,"0"0"0"0,-36-37 0 15,27 30 25-15,9 7 0 0,2-2 1 0,0-5 0 16,-2-3-14-16,0 8 1 0,0 0-1 0,14-3 2 15,11 3 24-15,4 0 0 0,1-3 0 0,20-14 0 16,14 3-23-16,-7 4 0 0,5 1 1 0,-1-3 0 16,-6 7-3-16,-5 7 2 0,0 5 0 0</inkml:trace>
  <inkml:trace contextRef="#ctx0" brushRef="#br0" timeOffset="4051.4">19684 15160 1381 0,'0'0'0'16,"0"0"0"-16,0 0 0 0,-25-9 17 16,30 9 1-16,4-5-1 0,4 0 0 0,3 3-6 0,3 0-1 15,-1-3 0-15,27-9 0 0,19-2 17 0,0-3 1 0,16-1-1 16</inkml:trace>
  <inkml:trace contextRef="#ctx0" brushRef="#br0" timeOffset="4410.74">21577 13436 1318 0,'0'0'0'0,"0"0"0"0,0 0 0 16,-27-12 19-16,13 21 0 0,-2 5 0 0,-9 2 0 15,5 10-9-15,-8 2 1 0,-4 4-1 0,-4 17 1 0,2 7-2 16,2 11 0-16,0 14 0 0,4 1 1 16,1 6-4-16,0 14 0 0,-5 14 0 0,2 9 1 0,5 1 13 15,7 1 0-15,2 6 0 0,0 6 2 0,7-2-12 16,9-19 1-16,6 5 0 0,8 5 0 0,4-10 10 0,5-18-1 15,9 2 0-15,2-11 0 16,3-17-10-16,-5 0 1 0,2 5 1 0,7-7-1 0,2 5 0 0,1-6 1 16,-8-6 1-16,5-2-1 0,-2 0-5 0,-5-8 1 15,0-3 0-15</inkml:trace>
  <inkml:trace contextRef="#ctx0" brushRef="#br0" timeOffset="4845.97">22074 13909 1482 0,'0'0'0'0,"0"0"0"0,0 0 0 15,-27-5 29-15,25 22 0 0,4 6 0 0,0 7 2 16,3 3-18-16,-1 1 1 0,1 8-1 16,-3-5 1-16,3 7 28 0,-1-2 1 0,1 0 0 0,0-3 0 15,4-4-27-15,2-2 0 0,1-8-1 0,1-6 2 16,1-8 16-16,0-1-1 0,4-6 1 0,-2-11 1 15,2 0-21-15,0 0 2 0,1-6-1 0,3-22 1 0,6 0-1 0,-3-7 1 16,-5-2 0-16,-1-9-1 0,-10 9-6 0,0 9 1 16,-5-7 0-16,-8-7 0 0,-1 5 0 0,-8 9 1 15,-10 0-1-15,-5-2 1 0,3 7-4 0,0 12 0 16,-4-3 1-16,-10 7 0 0,5 5-4 0,-3 9 2 0,-2 9-2 16,-6 2 2-16,1 13-3 0,6 10 1 15,1 11 1-15,1 8-1 0,13 7 0 0,5 10 2 0</inkml:trace>
  <inkml:trace contextRef="#ctx0" brushRef="#br0" timeOffset="5019.92">22157 15448 1746 0,'0'0'0'0,"0"0"0"16,0 0 0-16,9 28 32 0,-9-14 1 0,4-5-1 15,1 23 1-15,4 10-20 0,-4 2 2 0,-5 3-1 16,0 1 1-16,0-3 34 0,-5-4 1 0,5 1-1 15,-9 2 1-15,4-2-34 0,1-10 1 0,-1 1 0 0,-4 4 0 16,4-7 12-16,-4 3 0 0,5-3 0 0,4 2 2 16,0 1-18-16,4-1 1 0</inkml:trace>
  <inkml:trace contextRef="#ctx0" brushRef="#br0" timeOffset="5326.24">22766 13610 1821 0,'22'-17'0'0,"15"8"37"0,-5 0 1 16,0 9-1-16,-5 5 1 0,0 4-23 15,-1 5 0-15,-4 4 1 0,-1 10 0 0,-3 14 34 0,3 11 1 16,-3 10-1-16,-4 9 1 0,4 11-34 0,0 6 0 15,-4 8-1-15,-5 10 2 0,2 16 13 0,-2 0-1 0,-2 2 0 16,-4 10 1-16,1-3-18 0,-4 0 0 0,-4 8 1 16,1 1 1-16,3-6-4 0,-4-17 0 0,-8 3 0 15,-8-14 2-15,2-14-7 0,-5-12 2 0,-9 2 0 16,-21-1 0-16,1-6-1 0,-3-6-1 0,-6 4 1 16,-12-4 0-16,16-8-3 0,2-6 1 0,-9 0-1 15</inkml:trace>
  <inkml:trace contextRef="#ctx0" brushRef="#br0" timeOffset="15381.2">17269 3043 2211 0,'0'0'0'0,"-32"0"41"0,13 9 0 16,1 5 1-16,5 2-1 0,-6 17-25 15,6 6 0-15,1 0-1 0,3 3 2 0,0 2 37 0,2 0 1 16,0 1 0-16,0-1 0 0,3-5-38 0,2-2 1 16,4-2-1-16,0 0 1 0,0-3 12 0,3-11 1 15,0 2 0-15,-1 5 0 0,10-7-17 0,-1-7 0 16,-3 5 0-16,-1-8 0 0,0-1-3 0,5-1 2 16,-1-9-2-16,5 0 1 0,1-5-5 0,-1 1 1 0,-4 4 0 15,13-10 0-15,0-1-3 0,-4-8 1 0,0 5-1 16,-5-7 2-16,3 3-3 0,-8-1 0 0,6-2 1 15,-6-2-1-15,1 0-2 0,-5 2 1 0,0 7-1 16,-4-7 1-16,-5 7-2 0,4 5 2 0,-4 4-1 16,5 1 0-16,-5 4 0 0,5 0 0 0,-5 0 1 15,0 0 0-15,0 0-1 0,0 0 1 0,0 0-1 16,0 4 0-16,4 10-1 0,1 0 1 0,-1-2 1 16,3 11-1-16,7 12-1 0,-1-3 0 0,1-6 0 0,-2-8 2 15,1-4-1-15,1-7 0 0,0 3 0 0,-1-1 2 16,3-5-3-16,-2-4 1 0,-5 0 0 15,5-4 1-15,-1-1 1 0,-3 1 0 0,-6-1 1 0,5-7-1 16,-4-2 0-16,-1 5-1 0,1-5 1 0,-1-11-1 0,1-10 1 16,-5 2 2-16,-5 1-1 0,-8-3 0 15,-1 0-2-15,0 3 2 0,-4 6-2 0,-9-4 2 16,2 7 0-16,2 4 2 0,-4 8-1 0,-3-3 1 16,5 9-3-16,7 5 1 0,-1 5-1 0,6-1 0 0,-1-1 3 15,5 4 0-15,4 4 0 0,1 8 1 0,4-1-4 16,0 3 2-16,0-2-2 0,0 11 2 0,9 7 0 0,5-7 2 15,4-4-1-15,-5-8 1 0,10-4-4 16,2-4 2-16,3-6 0 0,1-4-1 0,3 0 2 0,3-4 0 16,-4-10-1-16,-3-7 1 0,4 2-2 0,0-4-1 15,0-7 1-15,-3-10 0 0,-1 8 0 0,-1 2 0 16,-4-7 1-16,0-3 0 0,-1 1-3 0,-8 11 1 16,0-2 0-16,-10-5 0 0,1 12 0 0,-3 4-1 0,-2 7 0 15,-4-1 1-15,-1 8-2 0,1 0 1 0,-1 5 0 16,0 0 0-16,3 0-1 0,2 0 0 0,2 0 1 15,1 10 0-15,-1 3-2 0,3 8 1 0,1-2 1 16,17 20-1-16,0 10 1 0,-3 0 1 0,3-7-1 16,0-8 0-16,-9 6 0 0,4-3 0 0,0 2-1 15,-4-8 2-15,4-4-1 0,-4 4 0 0,2-8 1 16,-5-2-1-16,1-3-1 0,1-4 1 0,-4 0-1 16,-6-7 1-16,-1-2 1 0,-2-5 0 0,0 4-1 15,-2 6 2-15,-1-6-3 0,1 1 1 0,0 0 1 0,-12-1-1 16,-2 1 1-16,-4 2-1 0,-1-2 0 0,-6-5 1 15,-1 4-2-15,10 1 1 0,-5-5 0 0,5-9 0 16,4 4-1-16,5 3 0 0,5-3 1 0</inkml:trace>
  <inkml:trace contextRef="#ctx0" brushRef="#br0" timeOffset="15854.33">18767 2790 2186 0,'0'0'0'15,"0"0"0"-15,0 0 0 0,0 0 76 0,-23 0 1 16,23 4 0-16,-4 1 0 0,-1 2-59 0,1 2 0 16,-1-4 0-16,-2 9 0 0,0 7 45 0,1 2 1 15,-1 2 0-15,-7 17 0 0,3 7-46 0,2-5-1 0,4 0 1 16,-4 0 0-16,4 5 15 0,1 2-1 0,4-7 1 15,-5 0 0-15,1-4-20 0,8-3 2 0,5-2-1 16,0-10 1-16,5-2-5 0,0-9 0 0,-1-5 0 16,3-6 1-16,-4-3-4 0,-1-3 0 0,5-6 0 15,5-9 0-15,2-8 0 0,-1-2 0 0,-3-7 0 16,-1-6-1-16,0 1-1 0,-9 1-1 0,5-10 1 16,-10-4 0-16,6 9-2 0,-10-1 0 0,-5 8-1 0,-4-11 2 15,0-1-2-15,-5 9 0 0,-4 1 0 0,-5 2 1 16,-4 11-1-16,4 12 1 0,0 0 1 0,-7 5-1 15,8 9-1-15,3 5 0 0,1 9 1 0,-5 4-1 16,10 8 4-16,3-3 0 0,6 7 1 0,-5 0 0 16,4 3-3-16,5-5 1 0,0 2-1 0,5 0 2 15,-1-2 1-15,5-5 0 0,10 3 1 0,-6-8 0 16,10-2-3-16,0-2 0 0,7-4 1 0,6-10-1 16,1-5 2-16,-1 0 0 0,1-9 0 0,4-2 0 15,4 2-2-15,-4 0 1 0,0-9-2 0,-2 2 2 0,-2 3 0 16,-5-1 2-16,-5 7 0 0</inkml:trace>
  <inkml:trace contextRef="#ctx0" brushRef="#br0" timeOffset="16097.17">18555 3795 2337 0,'0'0'0'0,"0"0"0"15,0 0 0-15,0 0 74 0,0 0 1 16,0 0 0-16,0 0 1 0,27 0-58 0,-13 0 0 0,0-5 0 16,13-4-1-16,21-3 56 0,2 3 1 0,-4-10-1 15,-5 1 1-15,-5 1-56 0,-4 8 0 0,0 4 0 16,-2-4 0-16,-3 5 13 0,-4-1-1 0,2 10 0 16,-4-5 1-16,-3 4-18 0,-4 5 0 0,-5-4 1 15,0 0 0-15,-9-1-11 0,0 6-1 0</inkml:trace>
  <inkml:trace contextRef="#ctx0" brushRef="#br0" timeOffset="16344.15">18813 4003 2086 0,'0'0'0'0,"0"0"0"0,0 0 0 15,0 0 45-15,0 0 1 0,0 0 0 0,0 0 0 16,0 0-31-16,0 0 2 0,0 0 0 0,0 0 0 16,0 0 39-16,0 0 1 0,0 0-1 0,0 0 1 15,45 19-40-15,-13-10 1 0,-4-4-1 0,-3 0 1 0,-2 4 10 16,-5 2 1-16,-2 3 0 0,-7 0 1 0,0 3-17 15,-4 1 1-15,-5 5-1 0,-12 3 0 0,1-3-1 0,-1 3 0 16,-6 1 0-16,-7 4 1 0,7-4-7 16,4 4 2-16,0-8 0 0,1-9 0 0,-1 2 4 15,10-2 1-15,4-5-1 0,0-4 0 0,0-3-4 0,4-2 0 16,1-2 0-16,4-3 0 0,0 1-6 16,-5-6 0-16,1 6 1 0,27-26-1 0,11-3-1 0,-4 3 1 15,0-10 0-15,-3 8 1 0,-4-3 2 0,2 3 1 16</inkml:trace>
  <inkml:trace contextRef="#ctx0" brushRef="#br0" timeOffset="16720.43">18370 2469 2211 0,'0'0'0'0,"0"0"0"0,0 0 0 0,23 0 65 16,-18 0 1-16,-1 0-1 0,5 12 1 15,0 2-48-15,1 9 0 0,-1 3 0 0,-5 22 0 0,1 15 40 0,-5 0 1 16,-5 9 1-16,-4-3-1 0,5 12-42 16,-1 3 1-16,0 11 0 0,-4 17 0 0,5 4 10 0,8-3 1 15,-4-6 1-15,0 14-1 0,0-5-16 16,9-5 1-16,-4-9-1 0,9-4 1 0,2-8-5 0,6-20 1 16,8 2-1-16,-2-14 1 0,6-14-5 0,2-16 2 15,1-7-1-15,4-17 0 0,-2-8-3 0,4-10 0 0,3-7 0 16</inkml:trace>
  <inkml:trace contextRef="#ctx0" brushRef="#br0" timeOffset="16945.11">19269 2578 2148 0,'0'0'0'0,"0"0"0"16,0 0 0-16,18 28 51 0,-9-9 1 0,5 6-2 0,18 38 2 15,0 4-35-15,-5-4-1 0,1 7 1 0,-3 6 1 16,-2 1 33-16,-8 11 0 0,-3 9 1 0,-8 10 0 16,-1-5-36-16,-3-9 1 0,-5 12 0 0,-4 6 1 15,0 0 0-15,-2-8 0 0,1-1 0 0,-1-9 0 16,0-1-8-16,-1-6 0 0,-1 2 0 0,-3-11 0 16,6-10-8-16,4-11 1 0,1-7-1 0</inkml:trace>
  <inkml:trace contextRef="#ctx0" brushRef="#br0" timeOffset="17472.4">20211 2917 2849 0,'0'0'0'0,"-23"-21"2"16,12 21 0-16,4 5 0 0,2 2 2 0,5 7-3 15,3 4 1-15,1 1 0 0,-2 25 1 0,1 10 5 0,-1-1-1 16,3 10 1-16,-8-5 1 0,3 2-3 16,0 3-1-16,0 4 1 0,-7-4 0 0,5-10 7 15,4-4 2-15,1-1-2 0,-8 1 2 0,7-7-7 0,3-7 1 16,0 0-2-16</inkml:trace>
  <inkml:trace contextRef="#ctx0" brushRef="#br0" timeOffset="17805.83">20606 3391 2086 0,'0'0'0'0,"0"0"0"15,0 0 0-15,0 0 67 0,0 0 1 0,0 0 1 16,0 44-1-16,2-14-50 0,2-2 0 0,1 2 0 15,4-2 0-15,5 7 63 0,-1-12 1 0,1-7-1 0,0-2 1 16,2 0-64-16,-3-5 0 0,1-6-1 0,4-1 1 16,1-2 23-16,-1 0 0 0,-2 0 0 0,-2-5 0 15,-3-4-25-15,0 0 0 0,3-5-1 0,2-7 2 16,2-2-8-16,-4-3 1 0,0-2-1 0,-10-7 1 16,1-2-4-16,-3 3 1 0,0-6-2 0,-6-2 2 15,-1 8 0-15,-2 6 0 0,-6-3-1 0,-8-3 1 16,1 6-3-16,-1 12 1 0,-6 2-1 0,-5 0 2 0,4 9-3 15,1 5 2-15,-5 9-2 0,2 1 2 16,5-1-3-16,3 12 1 0,-1-3 1 0,-2 3-1 0,6 2-1 16,1-4 1-16,4 2-1 0,5-2 1 0,0 4-1 15,5-7 1-15,8 3-1 0,-4-1 0 0,9-6 0 16,0 2 1-16,5-5-1 0</inkml:trace>
  <inkml:trace contextRef="#ctx0" brushRef="#br0" timeOffset="18110.91">20959 3038 1960 0,'0'0'0'0,"0"0"0"16,-4-30 0-16,8 20 73 0,-4 6 1 16,0-5 0-16,0-1 0 0,0 1-38 15,0 9-18-15,0-2 0 0,0-1 65 0,0 1 0 0,0 0 0 16,5-1 1-16,-1 3-67 0,1 0 1 16,-5 0 0-16,4 3 0 0,5 1 28 0,1 1 0 0,-1 0 0 15,7-1 0-15,11 10-30 0,0-5 0 0,1 1 1 16,-1-8 0-16,1 5 2 0,-1 0 0 0,0-2 0 15,1-5 2-15,-6 4-11 0,8 1 1 0,0 0-1 16,-5-5 1-16,-5 9 2 0,-1 0-1 0,1 3 0 0,-2 2 2 16,-8-5-6-16,-1 5-1 0,-5 2 1 0,1 7 0 15,-10 1-4-15,1 6 0 0,-1-2 1 16,-4 6-1-16,-5 6-1 0,5-3 1 0,-7 7-1 0,-2 0 0 16,2-4 2-16,2-6-1 0,1-1 1 0,-8-3 1 15,7-2-3-15,3-2 0 0,-3 1 1 0,1-6 0 16,6 2 2-16,2-4-1 0,5-5 1 0,-4 2 0 15,-1-7-3-15,1-4 1 0</inkml:trace>
  <inkml:trace contextRef="#ctx0" brushRef="#br0" timeOffset="18356.11">21869 3426 2550 0,'0'0'0'0,"0"0"0"0,0 0 0 0,0 0 80 16,34 4 1-16,-11 1 0 0,14-5-1 0,8 0-62 0,-1 0 0 0,1-5 0 15,1-9 0-15,0 0 72 0,-3 3 0 0,0 1-1 16,-2-13 2-16,-2 9-74 0,-7 3 1 0,4 1-1 16,-10-3 1-16,5 3 26 0,-1 1 1 0,-3 2-1 15,-4-7 1-15,2 0-29 0,3 0 1 0,-5-2-1 16,-5-3 0-16,7 1-7 0,-2 2 0 0,-3 2 0 15</inkml:trace>
  <inkml:trace contextRef="#ctx0" brushRef="#br0" timeOffset="18521.73">22396 3057 2374 0,'0'0'0'0,"0"0"0"0,0 0 0 15,-27 9 77-15,13 0 1 0,9 7-1 0,1 3 1 16,4 2-60-16,4 7 0 0,1 6 0 0,0 6 0 0,-1 2 69 15,1-7 1-15,8 4-1 0,-8 3 2 16,4 2-72-16,-4-5 1 0,4 1 0 0,-14-1 0 0,10 8 15 16,-1-8 2-16</inkml:trace>
  <inkml:trace contextRef="#ctx0" brushRef="#br0" timeOffset="19240.66">23473 3180 2135 0,'0'0'0'15,"0"0"0"-15,0 0 0 0,0 0 53 0,-14 37 1 16,19-16-2-16,4 2 2 0,2-9-37 0,0 0 1 16,3-3-1-16,-2-1 1 0,1-6 39 0,1 1 0 15,0-1 1-15,-1-8-1 0,3 4-40 0,0-5 1 16,-2 1-1-16,2-10 1 0,2 2 6 0,-2 3 0 0,-5-5-1 16,1-12 2-16,-3 8-14 0,-2-1 1 0,2-2 1 15,-4-2-1-15,-1 0-3 0,-2 7 0 0,1 2 0 16,-8-10 1-16,1 13-4 0,-3 2 0 0,-2-1 0 15,-10 1 1-15,3 0-2 0,0 9 2 0,-4 4-1 16,-12 1 0-16,2 9-1 0,7 2-1 0,-8 12 1 16,3 2-1-16,1 7-1 0,6-2 0 0,5 5 0 0,0 1 1 15,5-1-2-15,4 4 0 0,5 5 1 0,6-10 0 16,3 3-1-16,2-7 2 0,3-7-2 0,-1-3 1 16,3-6-1-16,2-5 1 0,2-3-1 0,3-6 0 15,-1-5 4-15,-2 0 0 0,10 0 0 0,-3-9 1 16,9 2-3-16,0-3 1 0,-2-4-1 0,0 0 1 15,0-4 7-15,0-3 2 0,0-7-1 0</inkml:trace>
  <inkml:trace contextRef="#ctx0" brushRef="#br0" timeOffset="19441.93">24143 2611 2198 0,'0'0'0'15,"0"0"0"-15,0 0 0 0,0 0 74 0,-11 35 0 16,11-17 0-16,-2 1 0 0,2 6-56 0,2-1 0 16,2 6 0-16,-4 2 0 0,3-2 52 0,4-4-1 0,4 2 1 15,-9-10 0-15,3 3-52 0,-1-7 0 16,-1-5 0-16,-1 1 0 0,0-1 11 0,-2-4 1 0</inkml:trace>
  <inkml:trace contextRef="#ctx0" brushRef="#br0" timeOffset="19737.91">23927 2267 2186 0,'0'0'0'0,"0"0"0"15,-23 5 0-15,20 9 40 0,6 0 0 0,1 2 1 0,-1 7-1 16,3-2-24-16,4-2 0 0,-1-1-1 0,0-8 1 15,0-6 32-15,0 1 0 0,0-3 1 0,0-2 0 16,0 0-32-16,1-2 0 0,-6 0 0 0,1-5-1 0,4-3 14 16,0 1-1-16,-5 0 0 0,1-10 0 15,0 3-15-15,4-7-1 0,-9 7 1 0,-5-3-1 0,1-4-2 0,-1 7 0 16,-4 2 1-16,-5-5-1 16,1 5-4-16,3 7 0 0,-6 3 0 0,-2-1 1 0,2 5-1 15,3 5 0-15,1 4-1 0,-2 7 1 0,5-2-3 16,7 5 1-16,-5 1-1 0,-2 13 2 0,5-3-4 0,6-2 1 15,0 2-1-15</inkml:trace>
  <inkml:trace contextRef="#ctx0" brushRef="#br0" timeOffset="20140.04">24426 2397 2023 0,'0'0'0'0,"0"0"0"15,0 0 0-15,0 0 40 0,0 0 1 16,0 0-1-16,-18 35 2 0,18-16-27 0,-2-5 1 0,-1 7 0 16,-4 16 0-16,-2-2 55 0,0-8 0 0,0 13 0 15,-2-1-1-15,-1-4-52 0,3 2 0 0,2-2 0 16,0 5 0-16,3-8 21 0,4-2 1 0,2-7-1 0,0-2 1 16,3-2-24-16,4-10 0 0,3 0-1 0,3-6 1 15,-1-1-2-15,-2-2-1 0,1-5 1 0,12-13 0 16,7-1-6-16,-4-2 1 0,4-6-1 0,-3-13 1 15,1 5 3-15,-3-2 2 0,3-2-2 0,-5-10 1 16,0 0-5-16,-2 7 0 0,-9 3 0 0,-5 0 1 0,0 8-7 16,-5 3 2-16,-4 1-1 0,-9 1 0 15,5 5 0-15,-5 7-1 0,-1 0 0 0,-3 0 1 16,-1 5 2-16,3 5 1 0,2 6-1 0,-7 9 1 0,0 3-3 16,-3 0 2-16,3 0-2 0,3 12 1 0,1 9 3 15,1 2 0-15,-3 7 0 0,5 0 1 16,2-5-4-16,0 5 1 0,1 5-1 0,6 5 2 0,0 1 0 0,4-11 2 15,3 0-1-15,2-4 1 0,0-1-4 0,0-2 2 16,5-2-1-16,9-7 1 0,0 2 2 0,-3-2 0 16,-2 2 0-16</inkml:trace>
  <inkml:trace contextRef="#ctx0" brushRef="#br0" timeOffset="20699.99">25126 3012 1909 0,'0'0'0'0,"0"0"0"0,30-9 0 0,-16 9 66 16,-1-5-1-16,1 1 0 0,4-5 0 0,-4-5-47 16,0 0 0-16,2 2 0 15,0-6 0-15,2-1 51 0,0 3 1 0,-4-3-1 0,-7-11 2 0,2 7-53 16,0 0 0-16,-5 2 0 0,-8-3 0 0,4 11 16 0,-2 6-1 15,-5 2 1-15,-14-4 1 0,5 4-21 16,3 5 1-16,-3 0-1 0,-19 5 1 0,1 9-9 16,-2 6 0-16,8 8 1 0,3 3 0 0,5-4-3 0,6-1 1 15,3-3-1-15,1 0 1 0,6 7-2 0,4-4 1 16,4 2-1-16,3-10 0 0,2 3 0 0,3-2-1 16,6-5 0-16,0 2 1 0,1 7 1 0,1-4-1 0,-2 2 0 15,10-3 2-15,-10-1-3 0,-4 1 2 16,-1 1-2-16,3-8 1 0,0 3-1 0,-2 0 2 0,0-5-1 15,-10 5 1-15,1-4-2 0,-1-3 0 0,1-3 0 16,-5 1 2-16,0-5-2 0,-2 5 1 0,-1-5 1 16,-6 0-1-16,0 0-1 0,0 0 0 0,2 0 1 15,-11 4 0-15,-10-4 2 0,3 0 0 0,-2 0 1 16,0-4-1-16,-3 4-1 0,12 4 0 0,4 1 0 16,5-10 0-16,4 1 2 0,3 4 0 0,0 0 0 0</inkml:trace>
  <inkml:trace contextRef="#ctx0" brushRef="#br0" timeOffset="20874.34">25464 2980 2098 0,'0'0'0'0,"0"0"0"0,0 0 0 16,0 0 65-16,0 0 1 0,25 0-1 0,-20 5 2 16,1-1-49-16,1 5 0 0,-2-4-1 0,2 0 1 0,2 6 47 15,-2 3 2-15,-3-4-2 0,-2 4 1 16,1-5-48-16,-1 0 0 0,0 3 0 0,-2-3 0 0,0 0 11 0,0 1 0 15,0-6 0-15,-2 5 2 0,0 3-18 16,-1-7 1-16</inkml:trace>
  <inkml:trace contextRef="#ctx0" brushRef="#br0" timeOffset="21160.21">25459 2581 2236 0,'0'0'0'0,"0"0"0"16,0 0 0-16,0 0 45 0,0 0 0 0,-13 25 0 16,13-15 0-16,4-6-30 0,1-4 2 0,-1 5-1 15,1-1 1-15,2-1 48 0,2-3 0 0,-2-3 0 16,2 3 1-16,0-4-48 0,0-5 0 0,0-1 0 16,-2-4 0-16,2-2 17 0,3 2 1 0,-3-4-2 15,-7-1 2-15,-2 3-21 0,0 2 0 0,0 5-1 0,-5-3 2 16,1 3-6-16,-1-1 1 0,3 1-1 0,-7 4 1 15,-3-4-4-15,1 5 0 0,2 4 0 0,0 4 1 16,-3 1-1-16,3-5 2 0,5 4-1 0,-12 10 1 16,-3 3-3-16,1 6-1 0,0 0 1 0,0 7 0 15,4 3-4-15,7-3 1 0</inkml:trace>
  <inkml:trace contextRef="#ctx0" brushRef="#br0" timeOffset="21509.15">25605 2694 2009 0,'0'0'0'15,"0"0"0"1,0 0 0-16,0 0 64 0,0 0 0 0,0 0 0 0,0 0 1 0,0 0-47 16,21 28 0-16,-19-23 0 0,5 11 0 0,7 12 57 0,-1 5 1 15,1 1-1-15,-9 1 1 0,4 2-58 0,-5-2 0 16,5-5 0-16,-4-7 0 0,-1-4 17 0,-1-3-1 16,-1 8 1-16,-4-8 1 0,-1 2-21 0,1-4-1 15,2 0 1-15,-2-11 1 0,0-1-4 0,2-2 1 16,0 0 1-16,0-2-1 0,0 2-5 0,0 0 0 0,0 0 0 15,0-7 1-15,0 2-1 0,2-4 1 0,5 4 0 16,13-30 0-16,8-2-4 0,-6 2 1 0,1 0-1 16,-2 8 2-16,-3 3-3 0,-2 8-1 0,0 2 0 15,-2-7 1-15,4 12-2 0,-4 0 1 0,2 9 0 16,-3-5 0-16,1 0 0 0,-3 1 1 0,3 8-1 16,4 6 0-16,5 4 0 0,-2 2 0 0,-1-2-1 15,1 0 2-15,-3 2-1 0,0 7 0 0,0-4 1 16,-8-3 0-16,6 3-2 0,2-6 2 0,-2-1-2 0,-5-3 1 15,3 1 3-15,2-6 1 0,2 1-1 0,0-5 1 16,-2-5-2-16,0 1-1 0,2-3 1 0</inkml:trace>
  <inkml:trace contextRef="#ctx0" brushRef="#br0" timeOffset="21892.54">26668 2251 2110 0,'0'0'0'0,"0"0"0"0,0 0 0 0,-23 5 69 15,17 2 0-15,1 7 1 0,0 0 0 0,3 0-53 16,2 6 1-16,0-1 0 0,0 16 0 0,0 0 61 0,0-3 1 16,5-4-1-16,-1 11 1 0,1-8-62 0,2-4 0 15,2-1 0-15,2 2 0 0,1-7 20 0,-3-3 1 16,-2-4-1-16,2-9 2 0,2-3-26 0,-2-4 2 16,-2-3 0-16,4-4-1 0,3 0-1 0,-2 4-1 0,1-4 1 15,12-12 0-15,0-7-6 0,-11 2 1 16,2-6-1-16,0 2 1 0,-5-7 1 0,-6 6 0 0,-5-3 0 15,-2 1 0-15,-5-2-3 0,-5 1 0 0,-1 1 0 16,-10-6-1-16,0 8-2 0,-2 13-1 0,-5-1 0 16,-6 3 1-16,4 7-2 0,5 9 0 0,-3 2 1 15,-2 5 0-15,2 9 0 0,10 3 2 0,4 6-2 16,0-1 2-16,5 6-3 0,6-2 1 0,5-5 1 16,5 2-1-16,8-6 3 0,3-3-1 0,9 3 1 15,5-5 0-15,2 0-2 0,-7-3 0 0,5-6 1 16,13-1-1-16,0 1 3 0,-2-5 1 0,3-9 0 0,6 4 0 15,-5-6-4-15,-3 4 2 0,1 4-1 0,2-1 1 16,-3-1 0-16,-4 5 0 0,-1 0 0 0,-8 9 1 16,-3-6-3-16,-8 1 1 0</inkml:trace>
  <inkml:trace contextRef="#ctx0" brushRef="#br0" timeOffset="22078.9">26520 3052 2487 0,'0'0'0'0,"0"0"0"0,0 0 0 0,0 0 77 0,0 0 0 16,23 0 1-16,0 0-1 0,8 0-59 15,4 0 0-15,1-5 0 0,17-4 0 0,1 0 59 0,3-3 1 16,3-2-1-16,1 0 1 0,3 0-60 16,-5-2-1-16,-2-3 1 0,3 1 0 0,-3 4 12 0,-14 7-1 15</inkml:trace>
  <inkml:trace contextRef="#ctx0" brushRef="#br0" timeOffset="22373">26842 3323 2060 0,'0'0'0'0,"0"0"0"16,-37 10 0-16,19-3 47 0,2 2 0 16,7 0 0-16,4-13 0 0,3-1-30 0,2 3 0 0,2 2 0 15,3-5 0-15,-1 0 44 0,1 5 2 0,2-4 0 16,15-6 0-16,10 6-46 0,-4 8 1 0,-5 1 0 0,4-10 0 15,0 5 13-15,-6 10 2 0,-3-3-2 0,-2-3 2 16,-5 6-20-16,-4-1 2 0,-2 5-1 0,2 0 1 16,-5 2-11-16,-2-7 2 0,0 1 0 0,0 3-1 15,0-3-1-15,0 1 0 0,2-6-1 0,3 4 2 16,-1-4 2-16,1-5 0 0,0 5 1 0,4-5 0 16,4 0-3-16,1 0 0 0,0-5 1 0,15-4-1 15,8-1-2-15,-1-6 0 0,-1 2 0 0,-4-14 1 16,-5 7-2-16,-4-2 0 0,1-2 1 0,7-3 0 0,-3 5 0 15,-9 2 1-15,-6 2-1 0</inkml:trace>
  <inkml:trace contextRef="#ctx0" brushRef="#br0" timeOffset="22704.04">26066 2349 1997 0,'0'0'0'0,"0"0"0"15,0 0 0-15,-2-19 33 0,6 19 0 0,3 5 0 16,0 4 0-16,-2 0-19 0,-1 3 0 0,3 2 1 15,9 18 0-15,-2 8 60 0,4 9 1 0,-9 9-1 0,2 0 2 16,3 4-59-16,0 1 0 0,-1 16 0 0,6-3-1 16,3 8 31-16,4-7-1 0,3 11 0 0,1-5 0 15,4 3-30-15,-7-9 0 0,5 2-1 0,3-17 1 16,3-4 1-16,1-9 1 0,7-9-1 0,-1-8 1 16,3-11-9-16,-2-16 1 0,2-5-1 0,18-21 1 15,-9-3 8-15,-5-6 0 0</inkml:trace>
  <inkml:trace contextRef="#ctx0" brushRef="#br0" timeOffset="22935.55">27462 2112 2362 0,'0'0'0'0,"0"0"0"0,0 0 0 0,-5 37 69 0,5-7 2 16,7 5-1-16,16 32 0 0,2 1-52 0,0-6 0 15,-2 17 0-15,0-2 0 0,2-3 55 0,-9 3 0 0,-2-1 0 16,-5-1 0-16,-2-8-55 0,-3-5 0 0,1-3 0 16,-8 3 0-16,6-1 13 0,3-8 2 0,1-2-1 15,-9-12 1-15,4 1-20 0,5-8 2 0,-2-1-1 16,-10-6 1-16,7-2-11 0,5-9 2 0,-2-5-1 16</inkml:trace>
  <inkml:trace contextRef="#ctx0" brushRef="#br0" timeOffset="23301.26">28208 2407 2236 0,'0'0'0'15,"0"0"0"-15,0 0 0 0,0 0 57 0,0 0 2 16,0 0-1-16,0 0 0 0,0 0-41 0,0 0 1 15,0 0 0-15,25 30 0 0,-16 2 57 0,5 8 2 0,2 4-1 16,-5 0 0-16,0 5-58 16,-1-12 0-16,-4 7 0 0,-3-5 0 0,1-1 23 0,3-8 2 0,0 0 0 15,-7-2-1-15,0 2-26 0,-2-7 0 0,-3-4 0 16</inkml:trace>
  <inkml:trace contextRef="#ctx0" brushRef="#br0" timeOffset="23508.95">28552 2548 2437 0,'0'0'0'0,"0"0"0"0,0 0 0 16,2 35 58-16,3-16 2 0,0 4-1 0,1 12 1 15,6 4-43-15,-1-2 0 0,-4-7 1 0,0-6 0 16,-3 1 61-16,-1-11-1 0,-1 5 1 0,3-8 0 15,-1-1-61-15,-2-1 0 0,-2-5-1 0,3 1 1 0,1-5 16 16,1 0 1-16,-5 0-1 0</inkml:trace>
  <inkml:trace contextRef="#ctx0" brushRef="#br0" timeOffset="23750.34">28810 2309 2236 0,'0'0'0'16,"0"0"0"-16,0 0 0 0,-27-23 70 0,15 18-1 15,8 10 1-15,6-5 0 0,0 0-52 0,-2 0 0 16,0 0 0-16,2 5 0 0,5-1 64 0,0 6 1 0,5-3 0 16,40 16 0-16,12 2-66 0,-7-2 1 15,-9-4 0-15,-3-10 0 0,-1 8 34 0,-3-8-1 0,4 0 1 16,3 0 1-16,-4 1-37 0,-10-6 1 0,0 8 0 16,-2 2 1-16,-2 0 2 0,-5-5 2 0,-2 7-1 15,-7 8 0-15,-5 1-10 0,-7 3 1 0,-10 7-1 16,-10-3 0-16,-3 8 9 0,-6 4 2 0,-13 9-1 15,-10 5 0-15,-5 5-9 0,-8 9-1 0,-15 11 0 16</inkml:trace>
</inkml:ink>
</file>

<file path=ppt/ink/ink11.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38:17.393"/>
    </inkml:context>
    <inkml:brush xml:id="br0">
      <inkml:brushProperty name="width" value="0.05292" units="cm"/>
      <inkml:brushProperty name="height" value="0.05292" units="cm"/>
    </inkml:brush>
  </inkml:definitions>
  <inkml:trace contextRef="#ctx0" brushRef="#br0">14518 13438 1909 0,'0'0'0'0,"0"0"0"0,0 0 0 0,0 0 49 15,2 28-1-15,7 0 0 0,-4 9 2 0,2 0-34 0,2 7 1 16,-5 2 0-16,-1 10 0 0,-1 0 36 0,2 0 1 15,1 4-1-15,-3 7 1 0,5 0-37 0,5-4 1 16,1-5-1-16,1-4 1 16,-5-3-9-16,0-5 0 0</inkml:trace>
  <inkml:trace contextRef="#ctx0" brushRef="#br0" timeOffset="309.79">14999 13663 1847 0,'0'0'0'0,"0"0"0"16,0 0 0-16,0 0 40 0,0 0 0 0,-16 40 1 16,16-20 0-16,0 6-25 0,0-5 0 0,2 2-1 15,3 0 2-15,0 5 41 0,1 2 0 0,8 0-1 0,0 1 1 16,-1-8-41-16,3-2 1 0,7-3 0 0,5-8 0 16,-1-1 16-16,5-9 1 0,0 0-2 0,7-12 2 15,2-2-20-15,0-4-1 0,0-10 1 0,-5-7-1 16,-1 3-5-16,-4 4 0 0,-1-5 0 0,-9-9 1 15,-3 3-4-15,-9 4 1 0,-9-2-2 0,-5-2 2 16,1 4-1-16,-12 7-1 0,-9 2 1 0,-9-1 0 16,-1 8-3-16,1 7 1 0,-11 3 1 0,-6 2-1 15,3 9 0-15,10 8-1 0,-1-1 1 0,2 3-1 16,10 2-1-16,9 4 2 0,4 1-2 0,0 6 1 0,10 5-1 16,4 1 1-16,0-1-1 0,4 5 0 0,6-1-1 15,3-3 1-15</inkml:trace>
  <inkml:trace contextRef="#ctx0" brushRef="#br0" timeOffset="604.27">15745 13220 1834 0,'0'0'0'0,"0"0"0"16,-25-33 0-16,18 24 70 0,7 7 1 0,2 2-2 15,1-3 2-15,1 1-53 0,1 0 0 16,2 2 0-16,9 2 0 0,11 3 51 0,0-1 1 0,5-1-1 15,25-1 1-15,7 0-52 0,5 3 0 0,4 0 0 16,2-1 0-16,-7 1 20 0,-4 6 0 0,-11-1 0 16,-8-8 2-16,-1 5-26 0,-10 2 2 0,-2 1 0 15,-10-6-1-15,1 6-5 0,-9 3 2 0,-5-1-2 16,-9-5 1-16,0 0-4 0,0 2-1 0,-4-2 1 0,-6 9 1 16,-8 3-2-16,0 0 0 0,0-1 0 15,-23 15 1-15,0 6-3 0,4 1 1 0,-2 4-1 0,-11 2 1 16,9 3-2-16,5 4 0 0,-3 1 1 0,2-1 0 15,14 0-2-15,10 1 2 0,4-1-2 0</inkml:trace>
  <inkml:trace contextRef="#ctx0" brushRef="#br0" timeOffset="887.59">17463 13313 1622 0,'0'0'0'0,"0"0"0"15,0-26 0-15,4 17 56 0,5 2 2 0,-4 0-1 16,-5-2 0-16,4 2-40 0,-4 4 1 0,5 3-1 15,-5-4 1-15,4 1 47 0,-4 3 1 0,0 0 0 16,5-2 0-16,-5 0-48 0,0 2 0 0,0 2 0 16,5 7 0-16,-1 5-10 0,5-2 0 0</inkml:trace>
  <inkml:trace contextRef="#ctx0" brushRef="#br0" timeOffset="1039.04">17385 14111 1532 0,'0'0'0'0,"0"0"0"0,-9-32 0 16,4 20 27-16,3 5 0 0,7 0 0 15,-3-2 1-15,0 4-15 0,0 5 0 0,1 2-1 0,1-2 2 0,1 0 11 16,-3 0 0-16,3 0 1 0</inkml:trace>
  <inkml:trace contextRef="#ctx0" brushRef="#br0" timeOffset="1501.27">18722 13099 1695 0,'0'0'0'0,"0"0"0"16,0 0 0-16,-30-14 21 0,25 23 1 0,3 1-1 15,-5 4 0-15,-6 7-9 0,3-1-1 0,-3-3 0 16,-6 13 0-16,6 7 43 0,-1 0 1 0,0 5 0 16,-4 2 0-16,7-7-38 0,8 0 1 0,6 5-1 15,1 7 1-15,5 0 22 0,7-8 2 0,3-6-1 16,-1-5 1-16,5-4-27 0,4-8 1 0,-2-4 0 16,0-9 1-16,3 0 2 0,4-10 0 0,6-9 0 15,-1-9 0-15,-1-3-9 0,-4-4 1 0,5-5-1 16,2 3 2-16,-3-3 3 0,1 0 2 0,-10-11-1 0,-4-15 1 15,-10 6-8-15,-3-3 1 0,-15-3-1 0,-4-8 1 16,-9 11-7-16,-10 7 2 0,-4 2-2 0,-18 0 2 16,2 17-3-16,-2 6 1 0,-5 8 1 0,-6 4-1 0,11 7 2 15,6 4 2-15,1 6 0 0,-7-1 0 16,9 7-3-16,11 1 1 0,7-1-1 0,3 2 1 0,8 8 3 16,8 0 0-16,8 4 1 0,8 2 0 15,8-4-3-15,8 2 0 0,8-2-1 0,3-2 2 0,2-1 3 0,2-1 1 16,7-8-1-16,10-4 2 0,4 2-6 0,-3 2 1 15,10 2 0-15,4-6 1 0,-2 2 1 0,-9 0 0 16,4-2 0-16,8-3 0 0,-6 5-4 0,-4 0 2 16</inkml:trace>
  <inkml:trace contextRef="#ctx0" brushRef="#br0" timeOffset="1653.19">19771 13238 1771 0,'0'0'0'0,"0"0"0"15,0 0 0-15,0 0 64 0,0 0 0 0,0 0 0 16,23-14 0-16,-5 12-46 0,0 2 0 0,0-2 0 16,21-3 0-16,4 5 67 0,-2 2 1 0,3 3-1 15,-3-5 1-15,0 5-69 0,-5 4 1 0,3 5 0 16</inkml:trace>
  <inkml:trace contextRef="#ctx0" brushRef="#br0" timeOffset="1811.72">19771 13700 1771 0,'0'0'0'0,"0"0"0"0,27-4 0 15,-4 4 55-15,4-5 0 0,-4-2 0 0,23-9 2 16,-3 2-41-16,-2 7 2 0,0 2-1 0,0 1 1 16,3 8 49-16,-1 3 1 0,3 5-1 0,-3-3 2 15,-7 3-52-15,-6 2 1 0</inkml:trace>
  <inkml:trace contextRef="#ctx0" brushRef="#br0" timeOffset="3746.68">21098 13127 803 0,'0'0'0'0,"0"0"0"16,0 0 0-16,0 0 114 0,0 0 1 0,-29-21-1 15,15 19 1-15,0-3-99 0,3 5-1 0,2 0 1 16,-7 7 0-16,-3 7 72 0,6 2 1 0,4 5 0 16,-10 7-1-16,-1 11-71 0,4 6 1 0,5 3 0 15,-3 6 0-15,9-6 37 0,5 1 1 0,3-2 0 16,-3-3 0-16,6-5-39 0,6-6 1 0,4-8-1 15,4 1 1-15,3-3 13 0,4-5 1 0,8-4-1 0,1-7 2 16,5-7-20-16,0-7 2 0,0-2-2 0,0-7 2 16,-4 0 2-16,2-5 1 0,-1 2-2 0,-3-6 2 15,-3-6-9-15,-5-1 1 0,0-5 1 0,-4-12-1 16,-9 3-5-16,-3 2 1 0,-2-10-1 0,-4-4 2 16,-7 5-3-16,-7 6 0 0,-5 1 1 0,-4-1-1 0,-5 6 2 15,-5 6-1-15,-13 2 1 0,-11 3 1 16,-1 16-4-16,6 3 1 0,-17 11 1 0,-5 7-1 0,15 7 4 15,15 4 0-15,-2 8 0 0,9 4 0 16,4 2-3-16,12 5 1 0,7 10 0 0,0 4-1 0,9 12 9 16,5 6 0-16</inkml:trace>
  <inkml:trace contextRef="#ctx0" brushRef="#br0" timeOffset="5123.96">14652 15334 1709 0,'0'0'0'0,"0"0"34"0,0 0 2 0,0 0-1 15,0 0 1-15,-18 35-21 0,18-17-1 0,0 1 1 16,0 18 0-16,0 14 33 0,-4-7-1 0,4 3 0 15,-5 2 1-15,1-1-31 0,-1 1 0 0,5 2 0 16,-5 9-1-16,5-4 6 0,-4-5-1 0,4 3 0 0</inkml:trace>
  <inkml:trace contextRef="#ctx0" brushRef="#br0" timeOffset="6232.84">15127 15789 1431 0,'0'0'0'0,"0"0"0"16,0 0 0-16,0 0 45 0,23-14 1 0,-5 9-1 16,-2 1 1-16,4-1-30 0,3-4 1 0,2 0 0 15,12-3-1-15,-1 0 43 0,1 1 0 0,-1-3 1 16,-6-5-1-16,6 5-42 0,1 3 1 0,-1-1 0 15,-4-2 0-15,0 3 9 0,-9 4 0 0,2 2 0 16</inkml:trace>
  <inkml:trace contextRef="#ctx0" brushRef="#br0" timeOffset="6425.97">15426 15367 1532 0,'0'0'0'0,"0"0"0"0,0 0 0 16,0 0 35-16,0 0 1 0,-9 23-1 0,9-7 1 16,-3 0-22-16,1-2 1 0,2 2 0 0,0 17 0 15,0 6 22-15,0 1 0 0,0-3 0 0,-9-2 0 16,4 7-22-16,5-3 1 0,0 1-2 0,0-1 2 0,0-4 8 0,9-5-1 16,-4 2 1-16</inkml:trace>
  <inkml:trace contextRef="#ctx0" brushRef="#br0" timeOffset="6754.04">15845 14995 1758 0,'0'0'0'0,"0"0"0"15,0 0 0-15,28 5 18 0,-19 0 0 0,2-5 0 16,30 13 1-16,12 8-9 0,-1-2 0 0,-2-1 0 16,-11-6 0-16,0 7 19 0,-3-3 2 0,3 5-1 15,-2 0 0-15,-1-10-16 0,-4 3-1 0,-4 0 1 16,6 0 0-16,-2-2 21 0,-5 2 0 0,-4 0 0 0,0 4 1 16,-1-9-22-16,-8 5 1 0,0 3-1 0,-10 1 2 15,1-4-1-15,-5-2-1 0,0 2 1 0,-9 9 1 16,-5 0-7-16,-4-2 0 0,-5 4 0 0,-9 15 0 15,-4-3 2-15,1-2 0 0,-1 7 0 0,4 6 0 16,5-4-4-16,4-4 1 0,9-1-1 0,-4 8 1 16,4-8-5-16,10-6 0 0,4-1 1 0</inkml:trace>
  <inkml:trace contextRef="#ctx0" brushRef="#br0" timeOffset="7075.65">17458 15364 1457 0,'0'0'0'0,"0"0"0"15,-18-39 0-15,-1 6 44 0,6 8 0 0,-8 4 0 16,10 5 0-16,9 9-28 0,2 2 1 0,-3 5-1 0,1 7 0 16,2-2 65-16,2-3 0 0,3 0 0 0,4 5 0 15,5 5-63-15,-1 2 0 0,-4-3 0 0</inkml:trace>
  <inkml:trace contextRef="#ctx0" brushRef="#br0" timeOffset="7226.98">17440 15882 2081 0,'0'0'0'15,"-23"-19"32"-15,9 12-1 0,10 5 0 0,1-3 2 16,3 1-20-16,0 1 2 0,-2 3 0 0,2 0-1 0,2-2 21 0,3 2 1 15,2 0-1-15</inkml:trace>
  <inkml:trace contextRef="#ctx0" brushRef="#br0" timeOffset="8292.77">18532 15102 1532 0,'0'0'0'0,"0"0"0"16,-29-42 0-16,19 31 70 0,8 1 0 0,4 1-1 15,5-3 1-15,2 3-52 0,1 5 0 0,-1 4 0 0,25-14 0 16,18 0 50-16,-1 2 0 0,8-2 1 0,2-4-1 16,-1 4-50-16,-6 4 0 0,-1 1 0 0,-1-2 0 15,-4 6 17-15,-11 3 0 0,-1-3 0 0,8 3 0 16,-8 2-20-16,-6 0 0 0,-1 0-1 0</inkml:trace>
  <inkml:trace contextRef="#ctx0" brushRef="#br0" timeOffset="8479.51">18769 14988 1608 0,'0'0'0'0,"0"0"0"0,-6 24 0 0,1-6 47 0,3 1 1 0,4 4 0 16,-2 23 0-16,-2 1-31 0,2-12 0 0,2-1 0 15,3 3 0-15,1-13 47 0,1-1 0 16,-2 2 0-16,-3 6 0 0,7-8-46 0,0-2 0 15,-2 0 0-15,2-3 0 0,0-2 10 0,1-4 1 0</inkml:trace>
  <inkml:trace contextRef="#ctx0" brushRef="#br0" timeOffset="8661.83">18984 14967 1394 0,'0'0'0'0,"0"0"0"0,0 0 0 16,0 0 44-16,0 0 0 0,0 0 0 0,0 0-1 15,0 0-27-15,16 28 1 0,-14-18-1 0,5-1 1 16,0 5 38-16,-3 4 0 0,-1 3-1 0,-1 23 1 16,5 5-38-16,2-7 1 0,-5-7-1 0,-6-1 1 15,2-8 20-15,2 2 1 0,5-3 1 0,-7 8-1 16,5-1-23-16,-1-4-1 0</inkml:trace>
  <inkml:trace contextRef="#ctx0" brushRef="#br0" timeOffset="8869.93">19705 14740 1746 0,'0'0'0'16,"0"0"0"-16,0 0 0 0,0 0 41 0,-10 28 1 16,4-19-1-16,-10 10 1 0,-7 11-27 15,-4 9 1-15,-5 12 0 0,-5 3 1 0,1 8 39 0,-3 3 0 0,-5 10 0 16,1 4 0-16,2-10-39 0,0-2 1 0,5 10-1 15,8 7 1-15,5-1 18 0,5-6 0 0,7 2-1 16,4-3 1-16,7-6-21 0,7-12 0 0</inkml:trace>
  <inkml:trace contextRef="#ctx0" brushRef="#br0" timeOffset="9176.98">19604 15413 1985 0,'0'0'0'0,"0"0"0"16,-18-30 0-16,18 18 39 0,9 3 0 0,5-3 0 0,2 3 1 15,2 2-25-15,-2 2 1 0,5-8 0 0,6-4 0 16,5 3 52-16,-5 7 2 0,1 0-2 0,-6-2 2 16,6 5-52-16,-5 4 0 0,4 0 0 0,3 4-1 0,-1 10 23 15,-6-2-1-15,-2 6 0 0,-8 1 1 16,-4-1-25-16,1 1 1 0,-6 2 0 0,-4 7-1 0,0 2 0 15,-9 0 1-15,0 0-2 0,-5 0 2 16,0 1-7-16,5-11 0 0,0-1 0 0,-2-5 0 0,6-7 10 0,8-5 1 16,-1 3-1-16,7-5 1 0,5 0-9 15,2-2 0-15,2-5 0 0,41-12 0 0,7-9-8 0,3 3-1 16,4-3 0-16,9 2 0 0,4-9-1 16,3 1 2-16,12-1-2 0</inkml:trace>
  <inkml:trace contextRef="#ctx0" brushRef="#br0" timeOffset="12141.91">8147 8255 904 0,'0'0'0'0,"0"0"0"0,0 0 0 0,0 0 24 16,0 0-1-16,0 0 1 0,0 0 0 0,0 0-12 15,0 0 0-15,0 0 0 0,0 0 1 0,0 0 18 0,0 0 2 16,0 0-1-16,0 0 1 0,0 0-20 15,0 0 2-15,0 0-1 0,0 0 1 0,0 0-2 0,0 0 2 16,0 0-2-16,0 0 2 0,0 0-7 16,0 0 1-16,0 0-1 0,0 0 1 0,0 0-5 0,0 0 1 15,0 0-1-15,0 0 1 0,0 0-2 0,0 0 0 16,0 0 1-16,0 0 0 0,0 0 1 0,0 0-1 0,0 0 1 16,0 0-1-16,0 0 0 0,0 0-1 15,0 0 0-15,-22 5 1 0,17-10-2 0,5 5 1 0,-5 0 0 16,5 0 0-16,0-4-1 0,0 4 0 15,0-5 1-15,0 3-1 0,-4-1-1 0,4 3 1 0,-5 0 0 16,5-2 1-16,0 0-2 0,0-1 1 0,0 1-1 0,-4 0 1 16,4 2 1-16,-5-2-1 0,5 2 0 15,-4 0 2-15,-1-3-2 0,0 3 0 0,1 0 0 16,-5-2 1-16,0 0 0 0,0 2 1 0,-1-5 0 0,1 0 0 16,-4 5-2-16,3 0 2 0,6 0-1 0,-1-4 1 15,-6 4 1-15,4 0 2 0,3 0-1 0,-3 0 0 16,0 0-1-16,0 0-1 0,0 0 1 0,-9 0-1 15,3 0 4-15,-1 0 0 0,0 0 0 0,-4 0 1 16,-9 9-4-16,4-2 1 0,-5 0 0 0,-8-5-1 0,2 3 4 16,11 2 1-16,0 4-1 0,-4-6 1 15,4-5-4-15,5 5 1 0,-5-5-2 0,5 0 2 0,-1 4 10 0,6 3 0 16,-1-2 0-16,-4 0 0 0,-3 1-8 16,3 6 2-16,-5-3-1 0,-4 1 0 0,4 6 9 0,0 2 0 15,0 6 0-15,1-6 0 0,-1 3-9 16,0 0 0-16,-4 2 0 0,-3 5 2 0,-2 12 6 0,5-6 1 15,-1 6-1-15,-8 2 1 0,8 6-9 16,3-11 0-16,5 5 0 0,-5-5 1 0,2-2 0 0,5 2 1 16,4-2-1-16,-4-7 0 0,-1 7-4 15,10 0 1-15,0-1-2 0,-5 4 2 0,5-4 9 0,0 6 1 16,5 4 0-16,-5-2 0 0,4 2-8 0,-4-5 0 16,0 1 0-16,-3-3 0 0,5-2 6 0,5 2 0 0,0 7-1 15,-7 0 1-15,2 0-7 16,0-11 0-16,0 6 0 0,3 0 1 0,6 3 4 0,0 0-1 0,1 0 1 15,-8-12-1-15,3 0-5 0,2 3 0 0,0-3 0 16,-5 2 1-16,10-4 2 0,-1 2 0 0,5 1 0 16,-4-4 1-16,2 8-6 0,2-7 2 15,0-2-1-15,0-8 1 0,0-4 1 0,0 0 1 0,5-2 0 0,0-3 0 16,-1 0-4-16,1 0 0 0,0 3 1 0,0-3 0 16,8 5 0-16,-3-2 0 0,-1-1 1 0,0-1 0 15,5 1-3-15,-3 3 0 0,-1-2 1 0,-1-7-1 16,-4 1 1-16,-1 4 0 0,6 1-1 0,-1-11 1 15,0 5-3-15,-9 0 2 0,5-1-1 0,-5-4 1 16,0 5-1-16,-4 0 2 0,4-1-1 0,4-1 1 16,-3 1-3-16,-1 3 2 0,-2 0-2 0,6-2 2 0,-1-1 0 15,-1 1 2-15</inkml:trace>
  <inkml:trace contextRef="#ctx0" brushRef="#br0" timeOffset="13078.62">6628 10562 1569 0,'0'0'0'0,"0"0"0"0,-23-23 0 16,10 12 60-16,4 4-1 0,2-3 1 0,-7-6 0 16,7 7-43-16,5 9 1 0,2 0 0 0,2 0 0 15,3 0 52-15,-3 0 0 0,0 0 0 0,3 0 1 16,4 9-53-16,0-2 0 0,-4 0 0 0,22 7 0 0,5 7 7 16,5 0 2-16,4-5-1 0,0-9 1 15,-7 7-15-15,2-5 2 0,-4-2-2 0,0-7 2 0,0 5-5 16,0 2 1-16,0-3 0 0,0-8 0 0,2 1-4 15,-6 1 0-15,-6-5 1 0,6 2 0 0,-10 3-3 0,-4 2 1 16,-1 0-1-16,1-9 2 0,-5 9-3 16,-4 0 1-16,-1-5-1 0,-4 1 1 0,0 4-1 0,0 0 0 15,0 0-1-15,0 0 2 0,0 0-2 0,0 0 0 16,0 0 0-16,-4 0 1 0,-1 0-2 0,1 0 1 0,-1 0 0 16,-4-5 0-16,0 0 0 0,0 3 0 0,4-5-1 15,5-9 1-15,-4-3-1 0,4 1 0 0,0-1 1 16</inkml:trace>
  <inkml:trace contextRef="#ctx0" brushRef="#br0" timeOffset="13283.96">7256 10066 1269 0,'0'0'0'0,"0"0"0"16,-5-37 0-16,7 18 50 0,1 5 2 0,-3 2-2 16,0-6 2-16,0 4-35 0,0 5 0 0,0 4-1 0,2-4 2 15,2 6 24-15,1 6 1 0,-5-1-2 16,2 0 2-16,3 3-28 0,-3 4 1 0,-2 1 0 0,2 17 1 15,5 15 6-15,0 5 1 0,2-3-1 0,-4-9 1 16,-5 4-13-16,4 3 2 0,1 2-1 0,-1 0 0 16,1 0 2-16,0 5-1 0,-5 4 1 0,0 1 0 15,0-8-6-15,0-7 1 0,-5 10-1 0,-4-5 1 0,4 5 0 16,1 2 1-16</inkml:trace>
</inkml:ink>
</file>

<file path=ppt/ink/ink12.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39:33.169"/>
    </inkml:context>
    <inkml:brush xml:id="br0">
      <inkml:brushProperty name="width" value="0.05292" units="cm"/>
      <inkml:brushProperty name="height" value="0.05292" units="cm"/>
    </inkml:brush>
  </inkml:definitions>
  <inkml:trace contextRef="#ctx0" brushRef="#br0">24611 3662 1143 0,'0'0'0'0,"7"-28"0"15,-5 3 0-15,-4 2 45 0,-1 2 1 0,6-2-1 16,-1-8 1-16,-2 13-30 0,0-1 0 0,0 1 1 16,0-3 0-16,2 7 100 0,3 5-1 0,-3 4 1 15,3 0 1-15,-1 5-103 0,-2 5 0 0,-2 0 1 0,3 9 0 16,1 6 48-16,3 8 1 0,-2-2 0 0,-3 25 0 15,0 7-47-15,1-5 0 0,-3 3 0 0,0 2 0 16,0 2 26-16,0-4-1 0,0 2 1 0,2 0 0 16,5-9-28-16,0-3 0 0,-3-2 0 0,-2 5 1 15,10 4 2-15,-3 1 0 0,0 4 0 0</inkml:trace>
  <inkml:trace contextRef="#ctx0" brushRef="#br0" timeOffset="1906.89">23701 4268 1482 0,'0'0'0'0,"0"0"0"0,7-23 0 0,-3 9 49 15,1 5 2-15,-1-8-1 0,-4-1 1 0,0-1-34 0,0 1-1 16,0 1 1-16,-7-15 1 0,5 2 50 0,0 2 0 16,-3-2-1-16,-8 0 2 0,1 2-51 15,3 7 0-15,-2 2 0 0,-12 5 0 0,5 3 21 0,4 8 1 16,-2 8 1-16,-7 0-1 0,0 4-24 0,10 10 0 0,-3 1-1 15,-9 13 1-15,2 6-8 0,2-1 0 16,3-4 0-16,0 1 0 0,0 2-2 0,4-2 0 0,2-5-1 16,1-2 1-16,6-2-4 0,10 1 2 0,-5 4-1 15,2-8 0-15,3-2 0 0,2-3-1 16,2 1 0-16,0-12 1 0,0 0 0 0,0 0 0 0,3-7-1 16,1-5 2-16,3-2-2 0,3-2 0 0,-1 0 0 15,2-29 1-15,8 8-1 0,-6 0 1 0,1-2 1 16,-9-12-1-16,4 13-1 0,0 8 0 0,-4-9 1 15,-5 1 0-15,0 6-1 0,1 6 1 0,-4 1-1 16,-3 4 0-16,1 7-1 0,1 2 1 0,-1 5 1 0,-1 0-1 16,-1 5 2-16,0 0 2 0,0-1 0 0,5 12-1 15,5 12-1-15,4 2 0 0,2-2-1 0,9 12 2 16,1-1 0-16,4-6 2 0,6-8-1 0,-1-2 1 16,4-2-3-16,5-2 1 0,-1-5-1 0</inkml:trace>
  <inkml:trace contextRef="#ctx0" brushRef="#br0" timeOffset="2482.98">25224 3625 1695 0,'0'0'0'0,"0"0"60"0,0 0 0 0,-27 19 1 0,22-5-1 16,1 2-43-16,-1 2 1 0,-4 6 0 0,0 6 0 15,-7 0 55-15,5 2 0 0,4 3 0 0,0-7 1 16,0-2-56-16,5 2 0 0,4 2 0 0,0-7 0 15,1 2 17-15,4-1 1 0,4-3-1 0,0-3 1 16,3-4-21-16,0-5 0 0,-1 1-1 0,6-3 2 0,-3-3-4 16,0 1 2-16,0-5-2 0,-3-7 1 15,6 2-5-15,1 1 0 0,1-1 0 0,1-18 1 0,6-3-1 0,-5 3 1 16,-5-7 0-16,-9-7 0 0,5-3-4 16,-5 8 1-16,-2-3 0 0,-10-5 0 0,3 1-2 0,-4 7-1 15,-5 1 0-15,-14 4 1 0,5 1-2 0,-1 7 0 16,-3 3 1-16,-10 7 0 0,6 0 0 0,4 9 1 15,-8 4-1-15,0 1 0 0,3 7 0 0,9 1 0 16,0 6-1-16,-1 0 2 0,3 6 1 0,7-2 1 16,5 7-1-16,4-2 2 0,2 2-2 0,5-4-1 0</inkml:trace>
  <inkml:trace contextRef="#ctx0" brushRef="#br0" timeOffset="2796.98">25708 3430 2123 0,'0'0'0'0,"0"0"0"16,0 0 0-16,0 0 52 0,0 0 1 0,0 0 0 15,0 0 0-15,0 0-37 0,0 0 1 0,0 0 0 0,39 0 1 16,-7 5 44-16,6-1 1 0,6 6 0 0,1-6-1 16,-1 3-44-16,-1-2 0 0,3 4 0 0,-1 1 0 15,3-1 1-15,-11-2 1 0,4 2 0 0,2-4 0 16,3-1-10-16,-5 1 1 0,0 0-1 0,-12-1 1 15,3 1-7-15,-4 0-1 0,-1-1 0 0,-11 3 2 16,-2 0-3-16,-7 5 2 0,-3-3-2 0,-8 10 1 16,-1-3-1-16,0 2 2 0,-4-4-2 0,-23 21 1 0,0 9 0 15,1-2-1-15,-4 7 0 0,-1-5 0 0,-1-5 0 0,8 3 0 16,-1 2 0-16,-6-4 0 16,6-1-1-16,9-2 2 0,5 3-2 0,-11-5 1 0,9-3-1 0,13-2 1 15,5 3-1-15,-2 1 2 0,9 1-2 16,11-5 0-16</inkml:trace>
  <inkml:trace contextRef="#ctx0" brushRef="#br0" timeOffset="3057.16">26962 4041 2198 0,'0'0'0'0,"0"0"48"0,35-14 0 0,-8 9 1 0,25-9-1 15,10 2-31-15,2 3 0 0,0-9-1 0,-3-1 1 16,6 3 55-16,-1 2 0 0,2 0 0 0,-2 5 0 16,-4-5-55-16,-5 2 1 0,-2 3 0 0,-5 0 0 15,-2 4 8-15,-7-7 0 0,0 3 0 0,0 0 1 16,-5-1-15-16,-8 1 0 0</inkml:trace>
  <inkml:trace contextRef="#ctx0" brushRef="#br0" timeOffset="3242.38">27692 3460 2186 0,'0'0'0'16,"0"0"0"-16,9 33 0 0,-4-15 55 0,4-1 1 15,0 1-1-15,-4 22 1 0,4 4-39 0,0 0 1 16,-2 2-2-16,-7 3 2 0,0 4 50 0,0 5 0 16,0 0 1-16,-7 7-1 0,2 3-50 0,1-1 0 0,-1 0 0 15</inkml:trace>
  <inkml:trace contextRef="#ctx0" brushRef="#br0" timeOffset="4047.21">28684 3444 1997 0,'0'0'0'0,"0"0"0"0,0 0 0 15,0 0 63-15,0 0 1 0,0 0 0 0,0 0 0 16,0 0-46-16,0 0 0 0,0 0 0 0,28 21 0 0,-24-16 56 0,1-1 1 15,0 1 0-15,-5 4 0 0,4 0-57 16,-4-4 0-16,2 2 0 0,-2 2 0 0,0-4 8 0,0 0 1 16,0-1 0-16,0 1 0 0,0 0-15 0,0-1 1 15,0-4 0-15,-2 0 0 0,2 0-5 0,-4-4 0 0,4 4 0 16,0-5 0-16,0 5-4 0,-5-5 2 16,5 5-1-16,-5-9 1 0,1 0-4 0,-1-1 2 0,5 3-1 15,-4-11 0-15,4 4 0 0,-5-2-1 0,5 6 0 16,0-8 1-16,0-3 0 0,0 7-1 0,0 0 0 15,0 0 0-15,0-4 0 0,0 6 0 0,0 3 0 16,0 4 0-16,0-4-1 0,0 4 2 0,0 5-2 16,5 0 1-16,-1-4-1 0,1 1 0 0,-5 1 0 0,4 2 2 15,1 5-2-15,0-1 0 0,-5 1 0 0,6 27 0 16,6 24 0-16,-3 7 0 0,-5-8 0 0,-4-13 1 16,5 0-1-16,0-7 0 0,-3-3 0 0,-7 3 1 15,8 0-1-15,-1-3 0 0,-4-1 1 0,-3 3-1 16,5-6 0-16,2-5 0 0,1-6 0 0,-6-3 1 15,1 0-1-15,0-5 1 0,2 0-1 0,-3-2 1 16,1-7 2-16,2 5 2 0,2-5-2 0,-2 0 2 16,0 0-3-16,0 0 2 0,0 0-2 0,0-12 2 0,3 3 2 15,4-5 0-15,2 0 1 0,4-21 0 16,15-7-3-16,-1 8 0 0,-4 8 1 0,-3 7-1 16,3 10 6-16,0 0-1 0,0 9 0 0,-7-5 1 0,0 10-4 15,0 0-1-15,2 8 1 0,0 1 1 0,1 5 2 0,-3 2 0 16,-3 0 0-16,-1 11 0 0,-6-4-4 0,-1 2 1 15,0 5-1-15,-3 2 1 0,-2-7 2 0,-2 1 0 16,-1 1 0-16,-1-2 1 0,-1-2-4 0,-2-9 1 16,-4 2-2-16,-5-3 2 0,0-2 3 0,-2 3 1 0,-5-10 0 15,-7 0 1-15,3 1-6 0,-5-6 2 16,0-4-1-16,-7-4 1 0,10-1 3 0,4 5 1 0,-3-5 1 16,-4-4-1-16,9 0-5 0,5-5 1 15,-2 2 0-15,6-2-1 0,7 5 4 0,5 0 0 0,4-3-1 16</inkml:trace>
  <inkml:trace contextRef="#ctx0" brushRef="#br0" timeOffset="4261.31">29672 3497 2550 0,'0'0'0'0,"0"0"0"0,0 0 0 16,0 0 78-16,9 31-1 0,-2-17 1 0,14 20-1 15,-1 1-59-15,-4 2 0 0,-2-2 0 0,-1 2 0 16,-3 3 64-16,-6-1 1 0,-2-2-1 0,-2 7 1 16,-2 5-66-16,0-5 0 0,2 5 1 0,2 0 0 0,0-5 16 15,-2 2 1-15,-4 3-1 16,-1 0 0-16,3-1-19 0,4-3-1 0</inkml:trace>
  <inkml:trace contextRef="#ctx0" brushRef="#br0" timeOffset="4435">30201 3725 2664 0,'0'0'0'15,"0"0"0"-15,0 0 0 0,28 7 67 0,-17-2 0 16,0-1 1-16,8 10 0 0,4 2-50 0,-1 8 0 0,-3-1 0 16,-1 2 0-16,-4 3 58 0,-1-2 0 0,1 6 1 15,2 8 0-15,0-1-59 0,-5-4 0 0,3 2 0 16,0 2 0-16,4-4 15 0,-2 2 0 0</inkml:trace>
  <inkml:trace contextRef="#ctx0" brushRef="#br0" timeOffset="4728.34">30664 3465 2463 0,'0'0'0'0,"0"0"0"16,-25-35 0-16,23 21 68 0,6 5 2 0,3 4-1 0,2-2 1 15,1 3-52-15,-6-1 0 0,8 10 0 0,13-5 0 16,4 7 69-16,1 2 2 0,0 5 0 0,6 0-1 16,3 7-71-16,2-3 1 0,7 1 0 0,2-1 0 15,5-1 28-15,-7 1 0 0,2 1 0 0,0-3 0 16,-4 3-30-16,-8-5 0 0,-1 2 1 0,-1-2 0 0,-8 0-7 16,-8 0 0-16,-1 2 0 0,-1 2 2 0,-7-8-6 15,-4 6 1-15,-5 2 0 0,-2-4 1 0,-4 5 2 0,-3 2 1 16,-2-3-1-16,-9 13 1 0,-8 6-4 15,-6 2 0-15,-4 5 0 0,-5-4 0 0,-2 2-4 0,-3 2 0 16,-6 0-1-16,-3 0 2 0,5 0-2 16,2 9 0-16,-2 10 0 0</inkml:trace>
  <inkml:trace contextRef="#ctx0" brushRef="#br0" timeOffset="24297.36">25103 6190 1771 0,'0'0'0'0,"0"0"0"16,3-44 0-16,4 25 35 0,2-4 1 0,2-7-1 15,-2-10 1-15,-2 1-22 0,0 6 1 0,-2-2 0 16,-5-4 0-16,-3 11 59 0,-1 0 2 0,-3-2-1 15,-5-9 0-15,-1 4-57 0,-1 16 0 0,-6 1 0 16,-3-3 0-16,0 12 36 0,2 4-1 0,-6 10 1 0,-5 4 1 16,0 12-38-16,2 14 1 0,1 11-1 15,-8 7 1-15,5 1 4 0,5-1 1 0,2 12-1 0,-7 16 1 16,9-4-12-16,10-3 1 0,6-2-1 0,-2-14 2 16,6-4-4-16,10-15 1 0,7-11 0 0,2-10 0 15,2-1-4-15,0-8 0 0,7-9 1 0,3-5 0 16,4-4-1-16,0-7-1 0,0-7 1 0,-3-12 0 15,1-7-2-15,-3-2 0 0,1 0 1 0,-3-14-1 16,0 9 0-16,-2 5 0 0,-3 2 1 0,-6 7-1 16,-1 5 0-16,-1 16-1 0,-5 0 0 0,0 0 1 0,-5 7-2 15,-2 7 0-15,0 3 0 0,4-1 2 16,-1 3-2-16,-1-1 0 0,3 3 0 0,4 7 1 0,4 14 5 16,1 2-1-16,0-9 1 0,6 2 1 0,12 8-3 15,0-4-1-15,0-8 1 0,2-10 0 0,5 7 4 0,-3-6 1 16</inkml:trace>
  <inkml:trace contextRef="#ctx0" brushRef="#br0" timeOffset="24455.08">25788 5807 2224 0,'0'0'0'0,"0"0"0"16,0 0 0-16,0 0 57 0,-14-26 0 0,21 22 0 15,2-10 1-15,-2 4-42 16,2-1 2-16,5 6 0 0,6-6 0 0,8-1 51 0,1 3 0 0,1 4 1 15,0 0-1-15,4 1-51 0,0 8 0 0,-4 1 0 16</inkml:trace>
  <inkml:trace contextRef="#ctx0" brushRef="#br0" timeOffset="24604.08">25742 6190 2023 0,'0'0'0'0,"0"0"0"0,0 0 0 0,0 0 53 16,0 0 0-16,0 0 0 0,0 0 1 15,23-26-37-15,-7 17 1 0,4-5-1 0,24-14 1 0,13 3 44 16,-5 4 2-16,5 2-1 0,-4-4 1 0,-3 4-46 16,-4 3 0-16</inkml:trace>
  <inkml:trace contextRef="#ctx0" brushRef="#br0" timeOffset="24799.1">26545 5558 1972 0,'0'0'0'16,"0"0"0"-16,23-4 0 0,-16 4 56 0,2 0 2 16,-5 0-2-16,10 0 1 0,9 7-40 0,-5 2 1 15,0 5-1-15,10 5 1 0,1 6 48 0,-4-2 0 0,-4-2 0 16,-3 2 2-16,0 1-51 0,1-1 1 16,-6 2 0-16,1-4 0 0,0 7 15 0,-7-9-1 0,-3-3 1 15,3 7 1-15,-2-9-21 0,-3-2 2 0</inkml:trace>
  <inkml:trace contextRef="#ctx0" brushRef="#br0" timeOffset="24952.95">26930 5558 1721 0,'0'0'0'0,"0"0"0"0,-25 3 0 16,12 4 61-16,-3 4 0 0,0 8 1 0,-7 4 0 16,-4 12-45-16,2 9 0 0,-5-5 1 0,2 3 0 15,6 7 56-15,-1-5 1 0,0 0-1 0,0 0 0 16,7 3-56-16,3-3 0 0,8 0 0 0,-4-5-1 0,4 5 19 15,10-9 0-15</inkml:trace>
  <inkml:trace contextRef="#ctx0" brushRef="#br0" timeOffset="25379.2">27236 5545 1922 0,'0'0'0'15,"0"0"0"-15,-4 32 0 0,1 3 38 0,3-5 1 16,0 0 1-16,0-2-1 0,3 0-23 0,1-3-1 0,3-1 1 16,7-8 0-16,-3-2 40 0,0 0 0 0,3-5 0 15,9-9 0-15,-3-5-39 0,-1 1 1 16,-1-6-1-16,7-10 1 0,2 1 18 0,1-4 1 0,-1-7-1 16,-2-3 1-16,3 8-23 0,-10 1 2 0,2-6-2 15,-6-5 2-15,2 8-6 0,0 8 0 0,0 5 0 16,-9 2 2-16,0 3-6 0,0 9 1 0,-1 0 0 15,1 9 0-15,-5-2 4 0,1 3 1 0,-1 4-1 16,-2 30 2-16,0 23-7 0,0-4 2 0,0 9 0 16,-7-5 0-16,5 3-6 0,2 6 1 0,0 8-1 15,-9 2 0-15,9-3-1 0,-2-2 1 0,-8-2 1 16,-8-2-1-16,2 6 2 0,0-6 2 0,-9 4-2 0,-2 3 2 16,-3-17-3-16,7-9 2 0,-2-7-2 0,2-4 2 15,5-22 6-15,4-6 0 0,3-10 0 0,2-7 1 16,2-4-6-16,0-7 2 0,0-5-1 0,1-40 1 15,8-15 4-15,7-8 2 0,9-11-2 0,5-3 1 16,4 8-5-16,1 11 0 0,1-7 0 0,1 7 1 16,4 14 4-16,0 9 2 0,1 3 0 0,-8 11-1 0,5 5-6 15,-2 11 1-15,-1 5 0 0,-6 5 0 0,2 11 2 16,0 10 2-16</inkml:trace>
  <inkml:trace contextRef="#ctx0" brushRef="#br0" timeOffset="26130.16">24976 7508 2023 0,'0'0'0'0,"0"0"77"16,0 0 1-16,0 0-1 0,-5 21 1 15,5-3-61-15,0 1 1 0,0-3 0 0,5 26 0 0,-1 11 49 0,-4 3-1 16,5 4 0-16,-1 3 0 0,1-2-48 16,0-6 0-16,-1-1 0 0,-2-1 0 0,3-9 18 0,0-9 1 0,-3-5-1 15,2-2 1-15,3-12-23 16,-2-2 2-16,-3-5-1 0,-2 1 0 0,0-10-1 0,2 0-1 0,3-5 1 15,-1 0-1-15,3 1-5 0,0-1 0 16,-2 0 0-16,13-15 1 0,12-18-1 0,2 8 1 0,2 0-1 16,-7 2 1-16,3 0-4 0,-1 12 1 15,3 7-1-15,-2-5 1 0,4 7-3 0,-2 7 1 0,-7 2-1 16,-7 1 0-16,5 8 0 0,-2 8 0 0,-7-3-1 0,-3 3 2 16,3 4-1-16,-3-2 0 0,-4 2 1 0,-9-2-1 15,2 2-1-15,-3-4 2 0,-4-6-2 0,-6 8 1 16,1-2 3-16,3-5 1 0,-2 2-2 0,-19 3 2 15,3-5-2-15,4 0-1 0,-4-3 1 0,-12-2-1 16,11 1 3-16,8-8 0 0,2 0-1 0,-5-6 2 16,5 4-3-16,11-5-1 0,2 0 1 0,5-9 0 0,0 3 2 15,-4-1 1-15,8 5 0 0,14-37-1 0,19-9-2 16,4 2 1-16</inkml:trace>
  <inkml:trace contextRef="#ctx0" brushRef="#br0" timeOffset="26282.34">26178 7810 2098 0,'0'0'0'15,"0"0"0"-15,0 0 0 0,23-12 59 0,-5 7 1 16,-2-4-1-16,9-5 2 0,7 0-44 0,-3 5 1 16,-1 2 0-16,-5-2 0 0,2 0 34 0,-2 4 1 15</inkml:trace>
  <inkml:trace contextRef="#ctx0" brushRef="#br0" timeOffset="26422.53">26103 8172 2173 0,'0'0'0'0,"0"0"0"16,0 0 0-16,0 0 37 0,0 0 0 0,25-9 0 0,-7-1 1 16,7 1-23-16,9-3 1 0,5-6-1 0,16-10 1 15,-1 0 14-15,-3 3 2 0,3 1-1 0</inkml:trace>
  <inkml:trace contextRef="#ctx0" brushRef="#br0" timeOffset="26666.63">26899 7631 1960 0,'0'0'0'16,"0"0"0"-16,0 0 0 0,22-7 27 0,-10 7 1 16,-3 0-1-16,2 0 1 0,1 2-16 15,-1 3 2-15,3 0-1 0,6 9 1 0,10 0 34 0,-3 4 0 0,1 1 0 16,-5 2 2-16,2 4-33 0,0-2-1 16,0-4 1-16,-2 6 0 0,2 3 21 0,-3-7 0 15,-1 2 1-15</inkml:trace>
  <inkml:trace contextRef="#ctx0" brushRef="#br0" timeOffset="26847.38">27348 7552 2035 0,'0'0'0'0,"0"0"0"16,0 0 0-16,-23-9 48 0,14 9 1 0,0 9-1 0,0 0 1 15,-5 1-32-15,5 1 0 0,0 3 0 16,-7 21 0-16,-2 7 70 0,-1-3 2 0,-1-4-2 0,-3 5 2 15,2 11-72-15,5-3 1 0,1 10 0 0,-8-9 0 16,4 4 21-16,6-4 1 0,4 0 1 0</inkml:trace>
  <inkml:trace contextRef="#ctx0" brushRef="#br0" timeOffset="27230.59">27528 7520 2261 0,'0'0'0'0,"0"0"0"0,27-12 0 0,-8 7 56 0,1 1 1 16,3-1-1-16,4-4 1 0,3 4-40 0,2 5 1 16,0 0-1-16,2-4 1 0,-7 1 52 0,1 1-1 0,2 0 1 15,-3-3 0-15,0 5-52 0,-2 0 0 0,-2 0 0 16,0 0 0-16,-3 2 28 0,-6 3 0 15,-2 0 0-15,-6-1 1 0,1 1-31 0,-4-1 1 0,-1 1 0 16,-7 9 0-16,-2 2-1 0,-2 3 2 0,0-5-1 16,-30 25 1-16,1 5-9 0,-1-2 1 0,-4 2 0 15,-8 0 0-15,13 0 4 0,3-9-1 0,6 2 1 16,-1-6-1-16,12-4-5 0,13-6 0 0,5-2 0 0,3-10 1 16,3 0-6-16,8-4 2 0,7-3-2 0,11-4 2 15,13 0-3-15,-2-5 1 0,3-7 1 0,-3-12-1 16,8 3 1-16,6-7 2 0,-3-3 0 0,8 3-1 15,2 2-1-15,-5 10 0 0,-6 2-1 0,-8-3 2 16,-4 0 2-16,-7 8-1 0,1-3 1 0,1 5 0 16,-2-1-3-16,-9-1 1 0</inkml:trace>
  <inkml:trace contextRef="#ctx0" brushRef="#br0" timeOffset="29049.03">24563 10864 967 0,'0'0'0'0,"-23"-49"20"0,9 17 0 15,8 11 0-15,-4 2 2 0,10 8-12 16,0 4 1-16,0 2 0 0,0-2 1 0,5 3 37 0,-5-1 1 0,5 5 0 16,8 5 0-16,12 4-33 0,3 7 0 15,-1 3 0-15,14 25 1 0,5 2 12 0,-5 3 0 0,-9 0 1 16,2-1 0-16,-2 1-17 0,-5-9-1 0,3-1 0 16,4-2 2-16,-2-2 11 0,-5-9 1 0,3 6-1 15,-3-6 1-15,3-3-15 0,-3 0 1 0,-1-2 0 16</inkml:trace>
  <inkml:trace contextRef="#ctx0" brushRef="#br0" timeOffset="29252.39">25088 10727 1269 0,'0'0'0'0,"0"0"0"0,-16-39 0 0,6 20 15 16,4 5 1-16,3-4 0 15,1 1 1-15,-3 6-8 0,1 8 0 16,-3-1 0-16,-4 8 1 0,2-1 27 0,-1 4 0 0,4 2 0 0,-26 30 1 15,0 10-23-15,-3 0 0 0,-1 4 1 0,-3 1 0 0,3 8 9 16,2 1 1-16,2 7 0 0,-14 2 0 16,12-14-14-16,4-5 1 0,0-4-1 0,3-3 1 0,4 1-2 15,5-6 0-15,4-1-1 0,10-3 1 16,4-9-4-16,4-5 0 0</inkml:trace>
  <inkml:trace contextRef="#ctx0" brushRef="#br0" timeOffset="30609.55">22410 11115 1318 0,'0'0'0'0,"0"0"31"0,-23 9 2 0,23-9-2 16,5-7 2-16,4-2-20 0,0 2 2 0,4 2 0 15,13-20-1-15,19 1 15 0,5 1 2 0,-4 5-1 16,-10 1 0-16,-1 3-16 0,6 3-1 0,4-1 1 16,-6 1 0-16,0 1-13 0,-7 10 1 0</inkml:trace>
  <inkml:trace contextRef="#ctx0" brushRef="#br0" timeOffset="30761.54">22464 11495 1218 0,'0'0'0'0,"0"0"0"0,-34 19 0 0,32-19 33 16,9 0-1-16,4-5 1 0,1 1-1 16,4-1-18-16,4 3 0 0,5-1 1 0,14-1 0 0,11-3 26 0,0-3 1 15,3 1-1-15,2-9 1 0,8 4-27 16,-1 2 1-16,9-6 0 0</inkml:trace>
  <inkml:trace contextRef="#ctx0" brushRef="#br0" timeOffset="31488.9">26068 9690 1369 0,'0'0'0'0,"0"0"0"15,-29 0 0-15,17 9 23 0,1 7 1 0,-5 7-1 16,-9 1 2-16,2 13-14 0,0 9 2 0,-4 8-1 16,-10 8 0-16,5 6 25 0,3 15 1 0,-5 28-1 0,-3 12 2 15,7-9-25-15,8 5 2 0,-6 15 0 0,3 3-1 16,9-7 10-16,7-18 0 0,2 1-1 0,0 1 2 15,16-10-13-15,7-13-1 0,9-10 0 0,3-7 1 16,6-6-4-16,5-15 1 0,4 10 0 0,3-5 0 16,13-3-5-16,-2-8 2 0,5-8 0 0,-3-8 0 0,-2-13-3 15,-7-11 1-15</inkml:trace>
  <inkml:trace contextRef="#ctx0" brushRef="#br0" timeOffset="32904.62">26566 10792 1444 0,'0'0'0'0,"0"0"0"0,0 0 0 15,-26-21 19-15,24 21 0 0,0 0 0 0,-7 3 0 16,4 1-9-16,3 1 1 0,2-1-1 0,-7 15 2 15,3 11 17-15,4 7 1 0,0 3-1 0,-5 9 2 16,7-1-18-16,5-6 1 0,4 4-1 0,3-4 2 16,2-14 3-16,0-2 1 0,7-1 0 0,0-2 0 15,0-9-9-15,-3-7 0 0,1-7 0 0,4-2 1 16,2-7-5-16,0-8 0 0,-1-1-1 0,3-10 1 16,-6-9-3-16,0 0 2 0,-7-5-1 0,2 2 1 0,-4-1-2 15,-3 8 1-15,-2 1 0 0,-4-5 0 16,-3 11-1-16,0 10 0 0,-2 2 0 0,0 5 1 0,0 4-2 0,0 0 0 15,0 5 0-15,0 0 2 0,0 0-3 0,0 0 1 16,0 0 0-16,3 44 1 0,6 28-2 0,0 5 1 16,-2 11-1-16,-5-7 1 0,0 3 0 0,1 4-1 15,-1 24 0-15,-4 13 1 0,4-7 0 0,2-11 0 16,1 7 1-16,-10 4-1 0,5-4-1 0,3-12 1 16,-3 0 1-16,-9 0-1 0,4-9 0 0,3-5 1 0,-7 0 0 15,-5 3 0-15,-4-15-1 0,-3-17 1 0,1-4-1 16,-3-8 0-16,0-13 1 0,-4-15 1 0,-1-7-1 15,-4-17 2-15,5-7-3 0,4-6 1 0,-2-15-1 16,0-11 2-16,4-9-1 0,8-8 1 0,4-10-1 16,4-18 0-16,5 8 0 0,0 2 0 0,9-7-1 15,5-7 2-15,4 1-1 0,3 10 1 0,6-6 0 16,7 0 0-16,5 14-2 0,2 4 2 0,5 3-1 16,-3-5 1-16,3 12-1 0,-1 6 0 0,3 3 1 15</inkml:trace>
  <inkml:trace contextRef="#ctx0" brushRef="#br0" timeOffset="33421.26">27610 10230 1595 0,'0'0'0'16,"2"33"35"-16,5-8 1 0,2 8 0 0,-2 9 0 15,5 18-22-15,-3 3 1 0,-2 4 0 0,-5-2 0 16,2 7 28-16,3 5 0 0,0 6-1 0,-5 3 2 16,10-12-28-16,4-13-1 0,0-1 1 0,-3 3 1 0,8-5 3 15,-3-5 0-15</inkml:trace>
  <inkml:trace contextRef="#ctx0" brushRef="#br0" timeOffset="33702.53">28123 10792 1557 0,'0'0'0'16,"0"0"0"-16,-22 23 0 0,10 1 24 0,8 6 0 0,1-5 1 15,6-2 0-15,1-4-14 0,1-5 1 16,-1 7 1-16,5-3-1 0,7 1 24 0,3-3 1 0,-1-2-1 15,-2-5 1-15,11 1-23 0,3-3 2 0,0-7-1 16,-1-7 0-16,3 2 7 0,0-4-1 0,0-5 0 16,-7-9 2-16,-2 2-12 0,-7 2 0 0,0-4 1 15,-7-10 0-15,0 3-5 0,-9 5 0 0,5-3 0 16,-10-2 1-16,-4 4-3 0,-5 8 0 0,-2 1 1 16,-7 3-1-16,3 10 0 0,-5-1 0 0,-5 1 1 15,-11 4 0-15,7 4-3 0,2 3 2 0,-2 2-2 0,-5-2 1 16,7 3-1-16,9 1-1 0,3 3 0 0,4 0 0 15,4-2 0-15,8-3 0 0,4 0 0 0</inkml:trace>
  <inkml:trace contextRef="#ctx0" brushRef="#br0" timeOffset="34012.79">28637 10184 1569 0,'0'0'0'0,"0"0"0"0,-23-19 0 0,16 15 29 16,2-1 0-16,3 1-1 0,0-6 1 0,0 6-16 15,2 1 1-15,0 3-1 0,0-2 1 0,0-3 30 0,2 3-1 16,2 2 1-16,5 2 0 16,3 1-28-16,2-1 0 0,-1 3 0 0,19 9 1 0,16 9 8 0,0 2 0 15,0 3 1-15,-5-5 0 0,-2 3-14 0,0-3 1 16,3 3-1-16,-3-10 2 0,-2-2-4 0,-3 0 1 16,1 0 0-16,-3-5 0 0,-2 5-4 0,-10 2 0 15,-1-2 0-15,-5-5 0 0,-7 3-1 0,-4-1 1 16,-3 1-1-16,-4-3 1 0,-5 8-2 0,-2-1-1 0,-5 0 1 15,-13 5 0-15,-8 12-1 0,3-3-1 0,-2 2 0 16,2 1 1-16,5 1-2 0,0 6 0 0,-3-3 0 16,-4 3 2-16,2 1-2 0,7-4 1 0,2-6 0 15,-4 1 0-15,8 1-1 0,12-3 1 0,5-5-1 16,7 5 0-16,8-2 0 0,8-9 1 0</inkml:trace>
  <inkml:trace contextRef="#ctx0" brushRef="#br0" timeOffset="34191.97">29558 10611 1545 0,'0'0'0'0,"0"0"0"0,0 0 0 15,0 0 47-15,0 0 1 0,-2-23-1 0,15 16 2 16,3 2-33-16,0 1 1 0,0 1 0 0,14-6 0 16,7-3 48-16,-1-2 1 0,3 1-1 0,2-1 1 15,0 7-48-15,0-3 0 0,-5 1 0 0,6-9 0 0,-1 4 9 16,-5 2 0-16,1-2 0 0,-10-7 0 15,-2 3-15-15,-7-8 2 0</inkml:trace>
  <inkml:trace contextRef="#ctx0" brushRef="#br0" timeOffset="34343.36">29855 10001 1746 0,'0'0'0'16,"0"0"0"-16,-35-5 0 0,22 5 25 0,1 0 2 16,1 9-1-16,-3 1 1 0,5 4-15 0,5-3 2 15,1 3-2-15,-6 19 2 0,2 11 24 0,3 7 1 0,1 2 0 16,6 3 1-16,1-1-25 0,3-1 1 0,2-1 0 15,0 3 0-15,0-3 4 0,1-6 1 0,1 4 0 16,0 2 1-16,-1 5-11 16,1-4 0-16</inkml:trace>
  <inkml:trace contextRef="#ctx0" brushRef="#br0" timeOffset="36597.21">30685 10223 1218 0,'0'0'0'0,"0"0"0"16,0 0 0-16,0 0 33 0,14-25-1 0,-5 20 1 16,2 1-1-16,3-1-18 0,-1 0 0 0,1 1 1 15,11-6 0-15,12 1 28 0,-8 0 1 0,1 2 0 0,-3-5 1 16,3 5-29-16,2 3 0 0,0-1 0 16,2 0 1-16,3 1 8 0,-1-1-1 0,-2-4 1 0,0 2 0 15,1 2-13-15,-8 3 0 0,-6 2 1 0,-3 5-1 16,0-3-4-16,-9 3 1 0,0 2-1 0,0-3 1 15,-4 1-4-15,-5-5 1 0,-2 9 0 0,-1 0-1 0,-1 1-3 16,-1 1 1-16,-1 3-1 0,-20 12 1 16,-1 15-2-16,2-6 2 0,-2-2-1 0,-8 2 0 15,3-15 0-15,5 8 2 0,0 0-2 0,-3 7 1 0,7-3 0 16,3-1-1-16,-1-8 0 0,1-2 0 0,8-3-1 0,8-1 2 16,-1-3-1-16,1-1 0 0,6-6-1 15,2 0 1-15,3 0 0 0,9 0 0 0,2-4-1 16,1-1 1-16,-1 0-1 0,21-11 2 0,15-3-2 15,1-2 0-15,-2 1 0 0,6-4 1 0,0 1 3 0,-4 0 0 16,-5-12 0-16,5-2 0 0,2-3-1 0,-2 8-1 16,-1-1 1-16</inkml:trace>
  <inkml:trace contextRef="#ctx0" brushRef="#br0" timeOffset="36818.03">31869 9448 1709 0,'0'0'0'0,"0"0"0"15,0 0 0-15,0 0 47 0,4 21 0 0,8-7 0 0,-1 5 0 16,-2 4-30-16,-2 7 0 0,2 5 0 16,0 11-1-16,0 3 38 0,-2 0 1 0,0 9 0 0,-5 0 0 15,1-5-38-15,-1 1 1 0,2 1-1 0,1 3 1 16,0-4 7-16,-1-1 0 0,5 5 1 0,-4 2 0 15,2-6-14-15,-3-8 1 0</inkml:trace>
  <inkml:trace contextRef="#ctx0" brushRef="#br0" timeOffset="37016.29">32208 9938 1799 0,'0'0'40'0,"0"0"-25"0,0 0 1 16,28-5 0-16,-19 19 0 0,5 3 34 16,-1 3 2-16,1 6-2 0,0 9 2 0,4 4-35 0,-2-6 0 0,-7 6-1 15,-7-2 2-15,5 5 16 0,2-5 0 0,0-4-1 16,-6-3 2-16,4-7-20 0,2-2-1 16</inkml:trace>
  <inkml:trace contextRef="#ctx0" brushRef="#br0" timeOffset="37314.87">32471 9548 1913 0,'0'0'47'16,"0"0"-30"-16,-25-14 0 0,25 16-1 0,11 5 1 15,3 5 34-15,6 2-1 0,3-5 1 0,16 8 0 16,13 10-34-16,-1-8 0 0,-4 0 0 0,-6 1 1 15,5-1 12-15,2 2 0 0,2 0 1 0,-6 0 0 16,-8-5-17-16,-6-2 0 0,-8-3 0 0,-6 1 0 0,-4 4-4 16,-5-2 2-16,-5 5-2 0,-9 2 1 15,0 0-4-15,-2 2-1 0,-5 5 1 0,-22 2 1 0,-3 2-2 16,3-2 0-16,-5 3 0 0,-3-3 1 0,3 7-3 16,5 0 1-16,-1 0-1 0,1 3 1 0,6-5-3 15,7 2 1-15,5-12 1 0,0 3-1 16,6-5-1-16,8-2 0 0,2-2 1 0,4-5 0 0,5-3-1 15,2-6 2-15</inkml:trace>
  <inkml:trace contextRef="#ctx0" brushRef="#br0" timeOffset="37562.08">33135 8692 2189 0,'0'0'52'0,"6"-10"-36"0,8 15 1 0,4 9 0 16,26 25 1-16,8 15 28 0,-9-1 1 0,-2 10-1 16,3 4 23-16,-12 7-47 15,-3 8-22-15,-1 20 57 0,-3 14 0 0,-9 0-57 16,-9 7 0-16,-10 7 27 0,-6 4 0 0,-7-4-27 16,-4-2 0-16,-8-10 27 0,-4-4 1 0,-2-5-28 0,-2-2 0 15,-5-7 17-15,0-7 0 0,-3-5-17 0,-1 2 0 16,-5-8 9-16,-1 1 0 0,-17 26-9 0</inkml:trace>
  <inkml:trace contextRef="#ctx0" brushRef="#br0" timeOffset="39111.1">23904 12475 1255 0,'0'0'0'0,"-28"-30"20"0,24 13 1 0,11 10-1 15,13 3 1-15,12-1-11 0,9-2 1 0,14-2 1 0,16-7-1 16,8 9 16-16,6 2 1 0,6-2-1 0,0-12 1 15,-11-4-16-15,-7 5 2 0,0 1-1 0,7-6 1 16,-14 5 1-16,-7 6 2 0,1 3-1 0,-6-7 1 16,-17 4-8-16,-3 5 1 0,-2 2-1 0</inkml:trace>
  <inkml:trace contextRef="#ctx0" brushRef="#br0" timeOffset="39505.25">25763 9868 829 0,'0'0'0'0,"0"0"0"16,18 21 0-16,-14-4 0 0,-1 1 1 0,1 5-1 15,-1 10 1-15,-1 11-1 0,-4 7 1 0,-8 7-1 16,-3 7 1-16,-3 9 27 0,-2 0 2 0,-8 17-1 0,-5 0 0 15,-1 4-16-15,0 4 1 0,-3 6-1 16,1 4 1-16,7-12 14 0,4-4 0 0,-2 12 0 0,-7-1 0 16,9 3-15-16,5-14 1 0,-3 2-1 0,-1 0 1 15,-1 0 2-15,5-4-1 0,2-5 1 0,0-5 1 16,2-7-8-16,0-11 0 0</inkml:trace>
  <inkml:trace contextRef="#ctx0" brushRef="#br0" timeOffset="40153.31">25724 9680 853 0,'-12'-4'0'16,"-47"-12"4"-16,0-1 0 0,0 1 0 0,-8-3 0 15,4 3-2-15,3 7 2 0,-8 0-1 0,-3-5 1 16,-4 9 12-16,0-4 1 0,-10-1 0 0,-6 1 0 16,7 9-8-16,11 5 1 0,-5 4 0 0,-4 5 0 15,11 0 8-15,12 2 0 0,0 0 0 0,-3 1 1 16,12 4-9-16,6-3 0 0,3 10 0 0,0-5 0 16,5 3 4-16,6-1 1 0,5 3-1 0,2-7 1 15,1 2-7-15,3-2 1 0,1 0 0 0,0 0 0 0,2 0 1 16,2 7 0-16,-2 4 0 0,-2 3 0 0,-3 4-4 15,1 3 0-15,-1 7 1 0,-6 4 0 0,4 10-4 16,3 7 2-16,-8-1-1 0,-4 12 1 16,7 5-2-16,7 3 0 0,0 17 1 0,0 1-1 0,-1 0 0 15,3-5 2-15,-2 19-1 0,-5-1 1 0,3-1-3 16,1-10 1-16,-1 2 1 0,-1 1-1 0,1-6 2 0,4-13-1 16,5-7 1-16,-3-7 0 0,5-14-1 0,0-9-1 15,-5-1 0-15,2 1 2 0,8-7-1 0,-1-10 2 0,-4-6-2 16,-4-1 2-16,-1-6-3 0,5-5 1 0,0 0-1 15,-3-8 2-15,8 1-1 0,4-7 2 0,0 0-1 16,-3-7 1-16,8-2-3 0,-1 2 2 0,1 0-2 16,13-12 2-16,14-4-2 0,7-2 2 0,4-6-1 15,19-13 1-15,6 0-2 0,5 9 0 0,16-2 1 16,3 7-1-16,-13 0 1 0,1 6 1 0,9 3-1 16,0 10 1-16,2 8-2 0,-11 6 1 0</inkml:trace>
  <inkml:trace contextRef="#ctx0" brushRef="#br0" timeOffset="71997.64">18014 15627 1369 0,'0'0'0'0,"0"0"0"0,5-58 0 0,9 6 67 0,9 4 0 0,11 4 1 15,7 2 0-15,9-2-50 0,2 2 0 0,5-2 0 16,5-7 0-16,2 9 51 0,-9 3 1 0,-1 4 0 16,-6-2 0-16,2 2-52 0,-4 7 0 0,-5 2 0 15,-2 1 0-15,0 4-2 0,-5 5 1 0,-2 2-2 16</inkml:trace>
  <inkml:trace contextRef="#ctx0" brushRef="#br0" timeOffset="72183.78">18318 14912 1419 0,'0'0'0'0,"0"0"0"0,0 0 0 0,-5 39 33 16,8-16 0-16,1 3 1 0,10 23 0 16,9 9-20-16,4-5 1 0,-4 0-1 0,0-6 1 0,-1-8 41 15,-1-2 1-15,2 5-1 0,-5 5 2 16,5-6-42-16,2 1 2 0,5 2-1 0</inkml:trace>
  <inkml:trace contextRef="#ctx0" brushRef="#br0" timeOffset="72896.2">18272 14984 1218 0,'0'0'0'0,"-13"-33"0"16,3-4 0-16,6 12 19 0,2-1 0 0,4 3 0 0,0-5 2 15,0 5-11-15,3 6 1 0,0 6-1 0,1 2 1 16,3 2 27-16,1 2 2 0,-4 5-1 0,-1 0 0 16,-5 0-23-16,0 2 0 0,2 3-1 0,14 20 1 15,12 20 3-15,1 13 0 0,-10 9 0 0,-6-4 2 16,1 2-11-16,-5 6 1 0,0 11-1 0</inkml:trace>
  <inkml:trace contextRef="#ctx0" brushRef="#br0" timeOffset="74353.05">20147 15200 1243 0,'0'0'0'0,"0"0"0"16,0 0 0-16,0 0 13 0,0 23 2 0,0-19-2 15,0 10 2-15,0 5-7 0,0-3 1 0,2-2 0 0,-2 16 0 16,0 3 10-16,-2-3 1 0,2-7-1 0,-4 3 1 16,4-8-10-16,0 3 2 0</inkml:trace>
  <inkml:trace contextRef="#ctx0" brushRef="#br0" timeOffset="74497.13">20131 14617 1231 0,'0'0'0'0,"0"0"0"0,0 0 0 15,0 0 6-15,0 0 2 0</inkml:trace>
  <inkml:trace contextRef="#ctx0" brushRef="#br0" timeOffset="74846.36">20710 15114 1356 0,'0'0'0'0,"0"0"0"16,-9-31 0-16,0 18 7 0,2 3 0 0,1 3-1 16,-10-4 1-16,2 4-2 0,5 4-1 0,0 1 1 15,-14 0 0-15,-5 2 10 0,3 7 1 0,5 4-2 16,-12 6 2-16,5 8-7 0,13 1 0 0,2 1 0 15,8 1 0-15,8-4 9 0,8 1 0 0,6 1 0 0,5 6 1 16,4-11-9-16,8 2 0 0,3 3 0 0,-1-3 1 16,-1 5 6-16,-2 0 1 0,3-1 0 0,-10 1 0 15,1-2-8-15,-5-5 0 0,-5 2 0 16,-5 5 0-16,-3-5 15 0,-4-11 1 0,-3 2 0 0,-8-5-1 16,1 0-12-16,-3-4-1 0,-2-1 0 0,-14 1 2 15,-9 9-12-15,-2-2 0 0,2-5 1 0,-14-1-1 16,3-1-1-16,-1 0 1 0,1-5 1 0,-7 2-1 0,9 0 8 15,11-2 0-15,3-2 0 0,2 0 1 16,7-3-4-16,6 5 0 0,3-7-1 0,2 3 2 0,5-1 6 0,4 0 0 16</inkml:trace>
  <inkml:trace contextRef="#ctx0" brushRef="#br0" timeOffset="75244.03">20300 14835 1332 0,'0'0'0'0,"0"0"0"0,-37-16 0 15,28 16 35-15,5 5 2 0,-1-3-1 0,-4-4 1 16,9-1-22-16,0 1 1 0,5 2-2 0,-5 0 2 16,4 0 32-16,-4-2 1 0,5-1-1 0,13-4 0 15,9-4-31-15,-2-3 0 0,-2 0 0 0,0-12-1 0,0 8 8 16,-5 4 1-16,-4 0-1 0,-12-7 1 15,-4 5-13-15,-3 4 1 0,1 5-1 0,-5-7 0 0,-3-2-3 16,-2 7 0-16,1 2 0 0,-19-3 0 0,0 6-3 16,5 6 1-16,-1 0-2 0,-1 3 2 0,10 11-1 0,10 5-1 15,5 2 1-15</inkml:trace>
  <inkml:trace contextRef="#ctx0" brushRef="#br0" timeOffset="75832.08">22768 15183 1306 0,'0'0'0'0,"0"0"0"0,0 0 0 0,-16-32 33 16,16 18 1-16,-2-5 0 0,-8-9-1 15,8 3-18-15,0 2 0 0,-5-5-1 0,-7-7 1 0,3 7 41 0,0 7 1 16,-5 0 0-16,-7-6 1 0,5 3-42 0,4 10 2 16,0 5-1-16,-13-7 1 0,4 11 14 0,9 5 0 15,3 3 0-15,-10 8 0 0,5 5-18 0,5 3 0 16,4 2 1-16,-2 4-1 0,4 8 3 0,5 2 0 15,3 0 0-15,-3-8 0 0,2 1-8 0,7 2 1 16,3-2 0-16,-3-5 0 0,4-2 0 0,6-7 1 16,1-4-1-16,-4-13 2 0,2 1-6 0,1-3 1 0,-1-2 0 15,-4-9 1-15,4-7-5 0,7 0 1 0,0-3 1 16,-9-2-1-16,2 5 0 0,0 2-1 0,-6 5 1 16,-5-10-1-16,2 10 0 0,0 9 2 0,-4 3-2 15,-1-1 2-15,-2-2-3 0,-2 2 1 0,0 5 1 16,3 3-1-16,1 1 1 0,1 1 1 0,-1-5-1 15,10 14 2-15,9 11-3 0,4 6 1 0,-2-4-1 16</inkml:trace>
  <inkml:trace contextRef="#ctx0" brushRef="#br0" timeOffset="76347.37">24102 14786 1620 0,'0'0'0'0,"0"0"0"0,-43-37 0 0,20 26 36 16,0 8 1-16,0 6-1 0,-6-6 1 0,6 10-23 15,5 7 2-15,-3 2-1 0,-2 3 0 0,3 2 26 16,4 2 0-16,0 5 1 0,-2 2-1 0,4 5-25 16,5 0 0-16,4 2 0 0,-4-12 0 0,9 8 8 15,0-3-1-15,9 3 1 0,-4-6 0 0,4-3-13 16,5-6 1-16,-1-2 1 0,1 1-1 0,4-8-5 0,1-7-1 15,1 1 1-15,3-13 0 0,4 1-3 0,1-7 1 16,4-3-1-16,-1-9 2 0,4 1-4 0,-6-1 1 0,-1-2 0 16,-8 2 0-16,1 2-1 0,-3 5 1 0,3-4-1 15,-8-3 0-15,1 12 0 0,-5 11 2 0,-4 3-2 16,-1-3 1-16,-4 0 0 0,0 3-1 16,0 4 0-16,0 8 0 0,-4 4-1 0,4 0 2 0,0-3-1 15,-5 19 0-15,5 12-1 0,5-2 2 0,-1-3-2 16,5-5 1-16,0-2-1 0,5-4 1 0,4 2-1 15,-2-10 2-15,-2-4-2 0,2-2 0 0,4-3 0 16,6-4 1-16,1-8-1 0,-2 1 0 0,-2-7 1 16,4-10-1-16,1-2 0 0,-10-2 0 0,5-5 0 0,2-9 0 15,-5 5 0-15,-6-5 2 0,-3 2-1 16,-2-12 0-16,-6 6-1 0,-10 1 0 0,-7 3 0 0,-4-5 2 16,-7 12-1-16,-5 9 1 0,1-2 1 0,-3 2-1 15,-3 5-1-15,8 9 0 0,2 4 1 0,-2 3 0 16,2 7 0-16,6 3 1 0,1 1-1 0,-5 3 1 15,5 5-2-15,9-1 0 0,0 1 0 0,0 0 2 16,13 8 0-16,1 4 1 0,8 3-1 0,1 1 2 16,11-2-3-16,7-5 0 0</inkml:trace>
  <inkml:trace contextRef="#ctx0" brushRef="#br0" timeOffset="76831.6">24850 14770 1632 0,'0'0'0'15,"0"0"0"-15,0 0 0 0,0 0 22 0,0 0-1 16,0 0 0-16,-16 30 1 0,14-23-11 0,-3 0 0 16,1 0 0-16,-1 7 0 0,1 5 23 0,-1 2 0 15,1 4-1-15,-1 12 2 0,5 0-20 16,0-6-1-16,0-11 1 0,-2-1 0 0,4-5 5 0,0-2 1 0,1 1-1 16,-3-3 2-16,0-1-11 0,0-4 0 15,2-1 0-15,3-4 1 0,-1 3-6 0,-4-3 1 0,0-3 0 16,5-6-1-16,1-3-1 0,4-2-1 0,-4 1 1 15,10-25 1-15,5-6-2 0,-5 10 2 0,-2-6-1 16,-1-2 1-16,-1 12-3 0,-8 5 2 0,5 1-2 16,1-6 2-16,-6 12-3 0,1 8 0 0,-1 1 0 15,1 4 1-15,-1 3-2 0,-4 2 1 0,0 0-1 0,0 0 1 16,5 0 1-16,-1 2-1 0,-4 3 0 0,3 11 1 16,1 8-1-16,1-1 0 0,-3-2 0 0,3 4 0 15,2 8 3-15,-1-5 0 0,-3-12 1 0,-1-7 0 16,0-2-3-16,0-2 1 0,3-1 0 0,0-4 0 15,-1 0 6-15,-2 0 2 0,1 0-2 0,8-7 1 16,5-2-4-16,2-3-1 0,-2-1 1 0,9-27 1 0,5 5 3 16,-7 12 0-16,0-3 1 0,-7-6 0 15,0 6-5-15,-3 6 1 0,1 3-2 0,-5-8 2 0,3 6 1 16,-1 10 1-16,0 0-1 0,-4-3 1 16,-5 5-4-16,1 9 1 0,1 1-2 0,3 1 2 0,0 3 2 15,-2 5 0-15,-3-3 0 0,2 19 0 0,6 14-3 16,1 2-1-16,0 2 1 0,-4-13 0 0,0 9 1 0,7-1 1 15,-1-1-1-15,-4-8 1 0,5-1-4 0,2-13 2 16</inkml:trace>
  <inkml:trace contextRef="#ctx0" brushRef="#br0" timeOffset="76995.11">25735 14663 1632 0,'0'0'0'0,"0"0"0"16,0 0 0-16,12 28 42 0,-10-18-1 0,0 1 1 15,1 10 0-15,-1 5-26 0,-2 6 0 0,0 1 0 16,-9 15 0-16,4 8 4 0,1-5-1 0,-6 0 0 16,-3 2 0-16,6 1-9 0,5-8 0 0,2-2 0 15,-5-4 1-15,7-8-4 0,5-2 1 0</inkml:trace>
  <inkml:trace contextRef="#ctx0" brushRef="#br0" timeOffset="77194.55">25772 14536 1545 0,'0'0'0'0,"0"0"0"0,27-44 0 16,-6 25 8-16,-1 7-1 0,5 8 1 0,-2-5 1 15,-5 2-3-15,1 7 0 0,-1 4-1 0,-7 3 1 16,-2-2 11-16,-2-1-1 0,0 8 1 0,-2 0 0 0,-3 2-8 16,0 2 1-16,-2-5 0 0,-13 13 0 0,1 6 17 0,-2 0 0 15,-6-2 0-15,-10-10 1 0,7 1-15 0,3-3 0 16,-3 0-1-16,-11-4 2 0,7 4-3 0,6-2 1 15</inkml:trace>
  <inkml:trace contextRef="#ctx0" brushRef="#br0" timeOffset="77369.17">26160 13788 1281 0,'0'0'0'0,"0"0"0"16,16 28 0-16,-14-18 28 0,0-6 1 0,0-2-1 15,3 50 2-15,2 15-17 0,0 2 0 0,-5-6 1 16,-7-3-1-16,3 8 14 0,-3 1 1 0,-1 6 0 16,-6-3 0-16,8 7-15 0,1-10 0 0,1-2 1 15,-7-4-1-15,9-5-6 0,5-9 0 0</inkml:trace>
  <inkml:trace contextRef="#ctx0" brushRef="#br0" timeOffset="77628.17">26470 14765 1080 0,'0'0'0'0,"0"0"0"0,20-37 0 16,-6 16 8-16,2 3 0 0,-2-1 0 0,-5-11 1 16,0 7-4-16,0-5 1 0,0 3 0 0,0-15-1 15,-4 10 29-15,-1 7 1 0,1-3-1 0,-10-2 1 16,1 10-20-16,-5 2-1 0,0 4 1 0,-7-4 0 0,0 6 13 16,2 3 0-16,-2 14 0 0,-11-2 0 15,4 14-15-15,5 6 1 0,-1 5-1 0,1 3 1 0,4 9 2 16,5 2 2-16,5 0-1 0,4 0 1 15,0 0-8-15,4-9 0 0,10-3 1 0,2-4-1 0,4 2 4 0,3-4 2 16,2-1 0-16,3-4-1 0,-3 0-6 0,2-9 0 16,7-3 0-16,-2-11 1 0,-2-1-6 0,2-6 0 15,2-7 0-15,3-12 0 0,-5 0-2 0,-7 3 2 0</inkml:trace>
  <inkml:trace contextRef="#ctx0" brushRef="#br0" timeOffset="77782.98">26807 14468 1306 0,'0'0'0'0,"0"0"0"16,7-23 0-16,-7 12 21 0,-4 4 1 0,8 2 0 15,1 0 0-15,4 1-11 0,-5 1 1 0,-4 6-1 16,10 1 1-16,3 1 33 0,3-3 0 0,2 3 0 16,21 18 0-16,7 7-29 0,-10 5 0 0,-4-2 0 15,-7-10 1-15,3 0 24 0,-10 3 1 0,2-6-1 16,-4-6 1-16,0 0-26 0,0 0-1 0,0-2 1 16,-4-7 1-16,-3-1-8 0,-2-4 0 0,0-2 0 15</inkml:trace>
  <inkml:trace contextRef="#ctx0" brushRef="#br0" timeOffset="77929.27">27259 14311 1482 0,'0'0'0'0,"0"0"0"0,-23 0 0 0,12 7 20 15,2 6 0-15,-3 1 1 0,-8 5-1 16,-1 2-10-16,-2 2 1 0,1 3 0 0,-6 1 0 0,10 6 47 16,4 9-1-16,1 4 0 0,1 1 2 0,5-1-43 15,5-7 2-15,2 8 0 0,0-1 0 0,5 1 23 0,6-1 0 16</inkml:trace>
  <inkml:trace contextRef="#ctx0" brushRef="#br0" timeOffset="78295.98">28169 14250 1758 0,'0'0'0'0,"0"0"0"16,0 0 0-16,0 0 25 0,0 0-1 0,0 0 1 15,21 23 1-15,-21-18-14 0,0 4 1 0,0 1-1 16,-3 13 1-16,-1 14 30 0,-1 5 1 0,3-5-2 16,-3-7 2-16,3 3-28 0,0-3 0 15,-1-7-1-15,1-7 2 0,0-4 10 0,0-1 1 0,-1 1-1 16,1-7 1-16,0-3-16 0,2 0 2 0,-3-2-1 16,1-2 1-16,2 0 0 0,0-1 1 0,0 1 0 0,0-14 0 15,0-3-6-15,0-6 0 0,0-3 0 0,9-12 0 16,3 3 4-16,-1 7 0 0,5-7 1 0,-5 0-1 15,8 4-5-15,4 10 0 0,-5 2 0 0,0-2 1 16,0 4-6-16,1 10 0 0,1 0 1 0,-2-3-1 16,1 8-1-16,-3 8 0 0,-1-4 1 0,-3 5 0 15,2 4 3-15,-3 0-1 0,3 1 1 0,-1 11 0 16,1 9-3-16,0 5 1 0,-5 2 1 0,-2-2-1 0,-3 6 2 16,-1 3 1-16,-1 1-2 0,2-6 2 15,1-4-2-15,-3-3-1 0,5-2 1 0</inkml:trace>
  <inkml:trace contextRef="#ctx0" brushRef="#br0" timeOffset="78615.45">28919 14206 1520 0,'0'0'0'16,"0"0"0"-16,0 0 0 0,-13-25 69 0,8 25 0 16,1 0 0-16,-1 0 0 0,3 0-51 0,2 0 0 0,0 4 0 15,-7 8 0-15,-2 4 59 0,2 0 1 0,2 1-1 16,-4 20 2-16,2 11-61 0,7-6 0 0,3-5 0 15,-1-11 0-15,3 4 18 0,4 0-1 0,2-4 1 16,-2-10 0-16,0 3-21 0,3-3 1 0,1-9-2 16,1-7 2-16,0 2-2 0,-5-4 2 0,-2-3 0 15,4-6 0-15,5-3-7 0,0 0 0 0,-5-5 0 16,8-20 1-16,-1 4-3 0,-4 7 2 0,-3-2-1 16,0-5 1-16,-4 7-3 0,-2 5-1 0,-5 2 1 15,4-2 1-15,-1 11-4 0,-1 3 2 0,-2 2-2 16,0 2 2-16,0 3-3 0,0 2 1 0,0 0 1 15,0 0-1-15,0 0-1 0,0 0 2 0,0 0-1 0,2 9 0 16,5 10-1-16,2 2 1 0,0 2-1 0,10 16 1 16,1 1 2-16,-2-3 0 0,3-7 0 0,2-11 1 15,-3-1-3-15,-4-4 0 0</inkml:trace>
  <inkml:trace contextRef="#ctx0" brushRef="#br0" timeOffset="79093.74">29398 14102 1721 0,'0'0'0'0,"0"0"0"0,0 0 0 0,0 0 70 0,0 0 0 16,14 25 1-16,-14-20 0 0,0 0-53 0,0 1 0 15,0 4-1-15,5 4 1 0,-1 4 22 0,1 3 0 16,-1 2 1-16,1 8-1 0,4 1-24 16,5-2-1-16,-1-7 1 0,-1-4 0 0,1-5-2 0,-1-2 2 15,-3-3 0-15,-2-9-1 0,-5 0-6 0,0 0 0 16,-2-5 0-16,0 3 2 0,0 2-7 0,0 0 2 0,3 0-1 15,4-21 1-15,2-9-3 0,0-5 2 0,-2 2-2 16,-1-6 2-16,1 2 0 0,0 9 1 0,0 2-1 16,-2-4 2-16,-3 9-4 0,0 8 2 0,0-4-1 15,1 6 1-15,-1 1-2 0,0 6 2 0,3 1-2 16,-3-1 2-16,0 1-3 0,-2 3 1 0,0 3 1 16,3-1-1-16,1-2-1 0,1 0 2 0,-1 2-2 15,1 10 1-15,9 7-1 0,-5-1 1 0,2 1-1 0,3 2 0 16,-3 6 3-16,-2-3-1 0,-2-6 1 0,0-6 0 15,0-3-1-15,-3-2-1 0,-1-2 0 0,1-3 2 16,1 0 2-16,-3 3-1 0,3-5 1 0,2-5 0 16,2-2-3-16,-3 0 1 0,-1 0-1 0,4-16 2 15,7-2 1-15,0 2 0 0,-7-5 1 0,-2 4 0 16,-2 8-3-16,-1 5 0 0,1-3 1 0,2 0-1 16,2 4 3-16,0 6 0 0,-9-1 0 0,4 3 0 15,1 2-2-15,0 0-1 0,-5-2 1 0,4 2-1 0,1 2 1 16,-3 5 0-16,2-3-1 0,8 3 2 15,-1 12-3-15,1 2 1 0,-3 2-1 0,0 10 1 0,5 6 0 16,-3-4 2-16,-2-7 0 0</inkml:trace>
  <inkml:trace contextRef="#ctx0" brushRef="#br0" timeOffset="79460.96">30192 13619 1758 0,'0'0'0'0,"0"0"0"15,0 0 0-15,21 32 47 0,-14-8 0 16,-1 1 0-16,3 12 1 0,1 5-33 0,-6-2 2 0,-2 1 0 16,1-1 0-16,1 11 28 0,1 0-1 0,-3-2 1 15,0-5 0-15,-2 0-29 0,-2 2 1 0,2 3 0 16,0-7-1-16,0 0 8 0,0-10 0 0,0-2-1 16,-4-7 2-16,6-4-14 0,0-3 1 0,-4-2 1 15,0-9-1-15,-1-5-4 0,3 0 1 0,3-5 0 16,1-2 0-16,1 0-3 0,-1 0-1 0,1-2 1 15,9-19 0-15,8-7-1 0,-1 3 1 0,-1 2-2 0,1-5 2 16,-3 7-3-16,-2 9 2 0,-2 3-2 0,4-2 1 16,0 8-1-16,-4 6-1 0,-3 4 0 0,3-5 1 15,0 0-1-15,-5 8 0 0,-2 4 0 0,0 0 0 16,-3 0 1-16,-2 2-1 0,3 3 0 0,0 11 0 16,-3 7-1-16,-2 2 2 0,-5-11-1 0,-2 0 0 0,-4 0 2 15,-3-7-1-15,1 0 0 0,-3-7 1 16,-3 0-2-16,3 0 1 0,0-3-1 0,-6-4 2 0,-3 5 3 15,0-5 0-15,2 0 1 0,4-9 0 0,8 4-3 16,6 5 0-16,5 0 1 0</inkml:trace>
  <inkml:trace contextRef="#ctx0" brushRef="#br0" timeOffset="79717.14">30849 14376 1583 0,'0'0'0'16,"0"0"0"-16,23-10 0 0,-3 3 54 0,-1-2 1 15,-8-10 0-15,-2-8 0 0,-2 3-38 0,0 4 1 0,0-1-2 16,-3-10 2-16,-6 8 47 0,0 7 2 0,-1 2-1 16,-1-4 0-16,-1-1-48 0,-2 10 0 0,-4 2 0 15,-5-3 0-15,0 3 17 0,2 7 1 0,5 5-1 16,-11 0 1-16,-1 6-21 0,1 3 0 0,1 5-1 16,6-1 2-16,4 6 1 0,4 3 1 0,5 4-2 15,7-6 2-15,4 8-7 0,5-5-1 0,7 2 0 16,2-9 0-16,5 6 0 0,0-6 1 0,1-2-1 15,8-14 1-15,-2 4-4 0,-8-5 0 0,1-8 0 0,4-8 1 16,3 3-5-16,-5 0 1 0,-3-5 1 0</inkml:trace>
  <inkml:trace contextRef="#ctx0" brushRef="#br0" timeOffset="79959.67">31276 14109 1532 0,'0'0'0'0,"0"0"0"0,0 0 0 15,0 0 50-15,0 0 0 0,0 0 0 0,22 2 0 16,-17 0-33-16,-3 3 0 0,1-3 0 0,1 5-1 0,3-2 28 15,2 4 0-15,-2-2 0 0,2 5 1 16,2 4-30-16,-1 0 2 0,-6-2-1 0,3-2 1 0,2-3 7 0,-2-2 1 16,-3 2 0-16,-1-6 0 0,-1 1-13 15,-2-1 0-15,-2-3 1 0,2-3-1 0,0 1-4 0,0 0 1 16,0-1 0-16,0-6 0 0,-3-10-4 0,1 3 1 16,2 2 0-16,7-21 0 0,2 3 8 0,0 6-1 15,7 1 1-15,9-8 0 0,-2 6-6 0,0 6 1 16,2 2-1-16,7-2 1 0,-2 7-8 0,-5 7 0 0,2 3 0 15,0 1 0-15,-4 3 1 0,-7 7-1 16,-7 5 0-16</inkml:trace>
  <inkml:trace contextRef="#ctx0" brushRef="#br0" timeOffset="80794">20674 16889 1470 0,'0'0'0'0,"-9"-30"0"16,-5 4 0-16,7 8 153 0,3 9 1 0,2 4 0 15,-3-2 1-15,0 2-144 0,1 10 0 0,2-5 0 0,2 5 1 16,0 2 32-16,0 2 1 0,0 0 0 0,-3 42 0 16,3 14-29-16,3-4 1 0,1-13-2 0,1-11 2 15,2 1 13-15,4-6 2 0,5-4-1 0,-7 0 1 16,2 0-19-16,5-5 2 0,-2-2-2 0,-5-10 2 16,0-1-4-16,5-6 0 0,0-1 1 0,-10-8 0 15,5-4 2-15,-4 2-7 0,4-19 1 16,9-6-6-16,1-1 2 0,-1-2-2 0,-9-2 1 15,0 5 0-15,0 6-1 0,0 3 0 0,-6-7 0 16,-1 9 2-16,2 7-1 0,-1 5 0 0,-3 4 1 0,0 3-2 16,0 2 0-16,0 0 0 0,0 0 2 0,0 0-3 15,0 2 1-15,2 3-1 0,7 13 2 0,5 8-2 16,2-1 0-16,-7-1 0 0,9-1 1 0,0-2-1 0,5-5 0 16,0-5 1-16,-2-13 0 0,-1 0-1 0,1-1 0 15,1-1 0-15,3-8 0 0,-2-2 0 0,-2 0 0 16,2-2 1-16,-10-12-1 0,6 0-1 0,-10-2 1 15,0-5 0-15,-5-9 0 0,-4 5 0 0,-4 4 0 0,-1-7 0 16,-8-6 2-16,-1 3-2 0,0 13 0 16,-9 4 0-16,-2-2 1 0,2 11-1 0,1 8 1 0,-6 4-1 15,1-7 1-15,2 9-1 0,9 8 0 0,7-1 0 16,-5-4 0-16,5 4 1 0,4 5-1 0,5 7 0 16,0 0 1-16,0 4-1 0,5 3 0 0,4 2 0 15,9 15 2-15,7 3-2 0,0-1 0 0</inkml:trace>
  <inkml:trace contextRef="#ctx0" brushRef="#br0" timeOffset="80998.86">21625 16731 1859 0,'0'0'0'0,"0"0"0"0,0 0 0 0,0 0 34 16,-23-14 0-16,19 19 1 0,1-5 0 15,1 0-20-15,-2 0-1 0,1 2 1 0,1 10-1 0,0 0 33 16,0 1 1-16,-1 1-1 0,3 5 1 16,3 4-31-16,1 7 0 0,1-9 0 0,1 5-1 0,4-1 6 0,-1-6 0 15,0 2 1-15</inkml:trace>
  <inkml:trace contextRef="#ctx0" brushRef="#br0" timeOffset="81159.22">21516 16358 1545 0,'0'0'0'0,"0"0"0"16,-28-12 0-16,19 12 31 0,5 2 1 0,4 3-1 15,4-5 2-15,1-2-20 0,-5 2 2 16,0 0-2-16,4 0 2 0,1 0 27 0,4 0 1 16,0 0 0-16,34 2-1 0,12 7-26 0,-5-4 0 0</inkml:trace>
  <inkml:trace contextRef="#ctx0" brushRef="#br0" timeOffset="81746.48">22011 16144 1255 0,'0'0'0'0,"0"0"0"0,0 0 0 16,0 0 18-16,0 0 1 15,0 0 0-15,0 37 0 0,0-21-8 0,2-4-1 0,0 4 0 0,3 28 1 16,4 14 17-16,0-2 1 0,-2 0-1 0,-3-3 1 16,1 5-15-16,-1 3-1 0,-1 1 1 0,1 1-1 15,3 2 9-15,2 0-1 0,-2 0 0 16,0-7 1-16,0-7-11 0,2-12 0 0,-4 1 0 0,-1-17 0 15,1 0-3-15,-1-9 0 0,1-4 0 0,-5-8 0 16,0-2-3-16,4-5 1 0,-8 1 0 0,-1-20-1 0,1-15-1 16,-5-3 0-16,-1-4 1 0,-6-17-1 0,0 10 0 15,0 9-1-15,-2 4 0 0,2-2 1 0,5 12-2 0,2 12 1 16,-5-6-1-16,-2 3 2 0,9 12-2 16,5 0 0-16,2 4 1 0,0-2-1 0,-2 3-1 0,2 4 1 15,2-3 0-15,7 1 1 0,3 2-2 0,-3 0 0 16,0 0 0-16,20-2 1 0,17 6-1 0,4 1 1 15,-4-7-1-15,-5-10 1 0,0-2-1 0,-2 0 0 16,2-2 0-16,-5-7 0 0,1 2-1 0,-5 5 1 0,2-3-1 16,-11-16 2-16,0 3-2 15,-5 2 1-15,-5-10-1 0,-8-6 1 0,2 6-1 0,0 3 1 0,-5 7-1 16,-16 4 1-16,7 8-1 0,1 2 1 0,-8 4-1 16,-4 0 1-16,4 8-1 0,5 6 0 0,0 5 0 15,-10 12 1-15,1 4-1 0,5 2 0 0,3 1 0 16,1 11 2-16,5 7-1 0,4 3 1 0,4 1-1 15,-4-4 1-15,5 3-1 0,4-8 1 0,5 8-1 16,-7-3 1-16,6 2 5 0,5-4-1 0,5-5 1 16,-7-7 0-16,2 3-3 0,3-3 1 0,-3-5-1 0,-4-6 2 15,-5 0 0-15,5-10 0 0,-5-2 0 0,-5-7 1 16,1-2-3-16,0-3 1 0,-5 0-1 0,9-11 1 16,7-10 1-16,2 1 2 0,2 2-1 0,3-14 1 15,5 4-4-15,-6 5 2 0,-1 0-2 0,-5-2 2 16,0 12 5-16,-2 6 2 0,-1 3-1 0,-4-1 0 15,-4 6-5-15,-5 6 1 0,4 5 0 0,6 9 0 0,-1 8 8 16,-5 1 2-16,3 10-1 0,7 16 1 16,4 2-8-16,3 5 0 0,4-4 0 15,-2-1 0-15,6 1 10 0,5-10-1 0,3 2 0 0</inkml:trace>
  <inkml:trace contextRef="#ctx0" brushRef="#br0" timeOffset="83198.14">24447 16567 1318 0,'0'0'0'0,"0"0"78"0,0 0-1 0,0 0 0 0,0 0 1 16,0 0-60-16,0 0 0 0,0 0 0 15,0 0 0-15,0 0 30 0,0 0 0 0,0 0 0 0,-3 34 1 16,10-1-33-16,2-1 1 0,0 1 0 0,-4-1 0 16,4 1 22-16,-4-3 1 0,-5-9-1 0,4-7 1 15,1 0-24-15,-1-3 0 0,-4 1-1 0,0-3 1 0,0-2 1 16,0-2 0-16,0-1 0 0,0-1 0 0,0-1-8 16,0-2 2-16,0-2-1 0,0 2 0 0,0 0 1 0,0-3 0 15,0 1 0-15,5-12 2 16,-1-9-6-16,6-7 0 0,-6-3 0 0,1-15 1 0,2 10-5 0,-3 18 2 15,3-8-2-15,0-2 2 0,-3 11-3 0,1 10 1 16,-1 2 1-16,3 0-1 0,0 0 2 0,-5 7-1 16,3 0 0-16,4 4 1 0,3 3-2 0,-3 3 1 0,-5-1-1 15,8 14 2-15,-1 10-1 0,0 1 2 16,-1-3-1-16,-6-3 1 0,1-1-3 16,-1-6 2-16,1-7-2 0,-5-5 2 0,2 1 0 0,0-3 2 0,1-3-1 15,1-4 0-15,-4 0-1 0,0 0-1 0,0 0 1 16,5 0-1-16,-1-7 4 0,-4 3 0 0,0 1 0 15,0-13 0-15,9-14-3 0,-4-2 1 0,0-3-1 16,-5-7 1-16,4 7 0 0,5 10 0 0,-4 6 0 16,-1-4 1-16,1 7-3 0,6 4 1 0,1 5-1 15,-3-2 1-15,2 2 0 0,3 4 1 0,-3-1 0 0,5-1 0 16,3 5-2-16,-3 5 0 0,-3-1 1 16,3 6-1-16,0 1 2 0,-4 3-1 0,1 0 1 0,6 0 0 15,-1 9-3-15,-5 3 1 0,1-8 0 0,-2 6 0 16,-1 3 1-16,5 6 0 0,2-5 1 0,0 2 0 15,-2-2-3-15,0 2 1 0</inkml:trace>
  <inkml:trace contextRef="#ctx0" brushRef="#br0" timeOffset="83950.27">25468 16875 1758 0,'0'0'0'0,"0"0"0"0,-13-49 0 0,8 26 39 16,5 0 1-16,0-7-1 0,-9-10 1 15,9 13-24-15,0 1 0 0,-5-2-1 0,-8-11 1 0,-1 9 37 0,5 6 0 16,0 6-1-16,-14-10 2 0,7 12-37 0,5 6 0 16,-5 6 0-16,-7 1 1 0,7 6 7 0,5 6 2 15,1 3 0-15,-3-1 0 0,-3 3-14 0,4 2 0 16,3 5-1-16,-9 5 2 0,4 6-2 0,10 1 1 0,-5-1-1 16,4-2 0-16,-2 1-5 0,7 1 1 0,3-2 0 15,1-9-1-15,5-2 2 0,-4-1 0 0,4-4 0 16,0-9 2-16,0 0-6 0,5-5 2 0,-7-3-2 15,2-4 2-15,0-4-5 0,2-1 2 0,3 3-1 16,11-21 1-16,7 2-2 0,-5 5 0 0,-6-1 0 16,-10-6 2-16,3 9-1 0,4 10 2 0,0 1-2 15,-8-6 1-15,3 2-1 0,-4 7 0 0,1 3 0 16,-1 4 1-16,0 0 1 0,-2 0 1 0,2 4 0 16,4 3-1-16,-1 7-1 0,-3 0 0 0,0 0 1 15,3 5-1-15,8 1 2 0,1 1-1 0,-1-2 1 16,-4-10-1-16,2 3-1 0,1-3 0 0,-1-4 1 0,2-5-1 15,5-3 0-15,1-1 0 0,-6-1 1 0,3-6-1 16,0 4-2-16,-3 0 2 0,3-3-1 0,-9-4 0 16,-1 5 0-16,1 2 0 0,0 0 0 0,-5-11 1 15,0 4-2-15,-2 2 0 0,0-2 1 0,-7-9-1 0,2 2-2 16,3 5 1-16,-1 2 0 0,-6-12 0 16,4-2-1-16,0-2 1 0,-4 0-1 0,-5-7 1 0,5 0-3 15,2 9 1-15,-2 0 0 0,-14-2 0 0,4 9 0 16,3 10 0-16,0 1-1 0,-9-1 1 0,9 8-9 0,0 1 0 15,4-3 0-15,-13 5 0 0,6 3 3 16,3 1 0-16,0-1 1 0,-11 4-1 0,-1 9-5 0,7 2 0 16,8-1 1-16,-1 1 0 0,4 3 3 15,6-2 1-15,1-8-1 0,5 1 2 0,5-3-2 0,2-2 0 16,2 2 0-16,7 8 1 0,14-3 2 0,-2 6-1 16,-8 4 1-16,-4-1 0 0,3 9 0 0,-3 8 0 15,-7 6 1-15,-7 3-1 0,-1 4 1 0,-6 5 0 0,-2 5 1 16,-4 4-1-16,2 3 3 0,-2-5 1 0,-3-5 0 15,-13-9 0-15,7 3-1 0,2-3 1 16,-5-5 0-16,-14 1 0 0,8-6 0 0,4-10 1 0,-2 6 0 16,-10-5 1-16,6-2-2 0,1-6 1 0,-4-10 0 15,-5-1 0-15,10-1 5 0,6-7 0 0,-2-10 1 16,-2-9 0-16,4 0-3 0,5-9 1 0,2 0-1 0,3-19 2 16,8-4 6-16,5-3 1 0,3-9-1 15,-1-5 1-15,10 7-5 0,1 8 0 0,8-6 0 0,-5-11 0 16,9 7 3-16,3 12 0 0,4 0 0 0,-2-3 2 15,0 14-6-15,-3 7 0 0,3 5 1 0</inkml:trace>
  <inkml:trace contextRef="#ctx0" brushRef="#br0" timeOffset="84564.66">26283 16232 1595 0,'0'0'0'0,"0"0"0"16,-9-21 0-16,4 12 53 0,3 0 0 0,2 0-1 0,0-1 1 15,0 3-36-15,0 5 0 0,0 2 0 16,2 0 1-16,3 0 49 0,-3 0 1 0,-2 0 1 0,4 5-1 16,3 6-50-16,2 5 0 0,-2-4 0 0,7 14 0 15,2 15 18-15,0 4 1 0,-2-4-1 0,-5-13 1 16,0 0-22-16,-5-5 0 0,1-4 0 0,-5-3 1 0,2 3-5 16,-2-3 1-16,0-2 1 0,0-7-1 15,0-5-5-15,0 0 1 0,-2 1-1 0,2-3 1 0,0 0-4 16,0 0-1-16,0 0 0 0,0-5 2 15,0 0-3-15,0 3 1 0,0-3 0 0,0-25 0 0,9-12 0 16,5-6 1-16,4-1-1 0,-2 5 1 0,4 11-2 16,6 8 0-16,1-1 0 0,-9-6 2 0,3 11-2 0,-1 7 1 15,3 2-1-15,-5 5 2 0,-6 3-2 0,-1 8 0 16,0 1 1-16,3 7-1 0,-5 4-1 16,-2 0 1-16,-2 3 0 0,-1 6 1 0,3 12-2 0,2 3 1 15,-2 2-1-15,0-3 1 0,-3 5 0 0,1-2 0 16,2 0 0-16,2-12 0 0,0 5-1 0,-2-3 2 15,2-6-2-15</inkml:trace>
  <inkml:trace contextRef="#ctx0" brushRef="#br0" timeOffset="87869.78">27204 16130 1670 0,'0'0'0'0,"0"0"0"0,-7 23 0 16,5-4 9-16,0 2 0 0,-1-5 0 0,1 0 1 15,2 5-4-15,0 5 1 0,0 6-2 0,-4-2 2 0,4 10 9 16,2-3 1-16,0-7 0 0,-4-2-1 16,2-2-7-16,0 1 1 0,0-6-1 0,-5-4 2 0,8-1-4 15,-1-2 1-15</inkml:trace>
  <inkml:trace contextRef="#ctx0" brushRef="#br0" timeOffset="88166.41">26940 15717 1381 0,'0'0'0'16,"0"0"0"-16,0 0 0 0,0 0 29 0,0 0 1 0,0 0 1 16,0 0-1-16,0 0-17 0,0 0 1 15,0 0-1-15,0 0 2 0,29-7 19 0,-8 5 0 0,-1-3 1 16,19-11 0-16,2 0-20 0,-9-1-1 0,-7 3 1 15,-7 5-1-15,-4 0 7 0,-5 0 0 0,-4 2-1 16,-3 2 1-16,-2-7-10 0,-2 5 0 0,-1 7 0 16,-3 0 0-16,-3 0-4 0,-1 0 1 0,-1 0 0 15,-23 7-1-15,-5 5-2 0,3 0 1 0,1-3-1 16,1 3 1-16,0 8-1 0,4-1 2 16,7 2-1-16,3-3 0 0,6 1-1 0,5-3-1 15,9-2 1-15</inkml:trace>
  <inkml:trace contextRef="#ctx0" brushRef="#br0" timeOffset="88433">27642 15325 1394 0,'0'0'0'0,"0"0"0"0,0 0 0 0,0 0 26 0,0 23 1 15,2-14-1-15,-6 26 1 0,2 19-15 16,-1-1 2-16,-4-4-2 0,-4 4 1 0,2 3 27 0,2 2-1 15,-2 4 0-15,-2 1 2 0,4-5-26 0,0-5 1 16,0 1 0-16,-2 4 0 0,9 0 15 0,0-7 0 16,4 0 1-16,6-5-1 0,1 1-17 0,3-5 0 15,4-10 0-15,0-4 0 0,3-5 3 0,-1-4 1 0,8-5-1 16,-6-12 1-16,3 0-9 16,5-2 1-16,-5-4 0 0,3-6 0 0,-3-4 1 15,2-2 2-15,7-2-1 0,5-17 0 0,0 2-5 0,-3-1 1 0,1-6 0 16</inkml:trace>
  <inkml:trace contextRef="#ctx0" brushRef="#br0" timeOffset="88906.59">27298 16028 1620 0,'0'0'0'0,"0"0"0"0,0 0 0 15,0 0 34-15,0 0 0 0,23-9 1 0,-10 9 0 16,3-3-20-16,2-1-1 0,3-1 1 0,22-4-1 15,5 2 33-15,5-5 2 0,1-2-2 0,-1 3 1 16,2 4-31-16,4 2 0 0,2-2 0 0,-4-2-1 0,-6 0-3 16,-8-1-1-16,-2 3 0 0,-14 3 1 15,3 1-5-15,-7 1 0 0,-5 0-1 0,-2 6 1 0,-4-1-8 16,-6-1 0-16,-3 3 0 0,-1 2 0 16,-2-3 0-16,0-1 0 0,0 1 0 0,-5 8 0 15,1 4-8-15,-1 0 1 0,1-2-1 0,-8 14 0 0,3 7 2 16,2 0 1-16,3 2-1 0,1 0 1 0,1-7 4 0,0-4 0 15,0-3 0-15,-3-2 1 0,5 0-1 16,2-3 1-16,3 3-1 0,-3 0 1 0,-2-2-8 0,2-5 0 16,3-3 0-16,2-4 0 0,0-2 3 0,-3-5-1 15,1 0 1-15,4-3-1 0,2 1 0 0,1-2 1 16,-3-1-1-16,11-28 2 0,10-4-1 0,2 0 2 0,-9 0-2 16,2-5 2-16,0 0-2 0,-2 5 2 0,0 0 0 15,-5-2-1-15,-2 11 1 0,-3 14 1 0,-3 7-2 16,-1 2 2-16,-5 1 1 0,-1-1 0 0,1 5 0 15,-2 0 1-15,1-2-1 0,-1 2 0 0,-2 0-1 16,0 0 2-16,0 0 0 0,0 0 2 0,0 0-2 16,0 16 1-16,0 14-1 0,0 7 1 0,2 3-1 15,5-3 1-15,2-2 3 0,0-5 2 0,5 0-1 16,4-7 0-16,1 3-2 0,-1-1 2 0,2-4-2 16,5-9 2-16,0 2 6 0,1-5 0 0</inkml:trace>
  <inkml:trace contextRef="#ctx0" brushRef="#br0" timeOffset="89496.18">29040 16193 1457 0,'0'0'0'0,"0"0"0"0,3-47 0 15,-6 24 42-15,-1-2-1 0,-1-8 1 0,-4-4-1 16,0 7-25-16,-2 11 0 0,-5-11-1 0,-5 7 2 0,3 0 33 16,-5 9 0-16,-2 7 0 0,-7 5 0 0,2 6-33 15,5 3 0-15,0 2 0 0,0 5 0 0,0 3 13 0,9 1-1 16,-2 8 0-16,-1-1 1 0,4 8-16 15,1-1-1-15,7 3 1 0,2-2-1 0,5-1-2 0,3 0 1 16,1-6-1-16,3-3 0 0,5 0-4 0,1 3 1 16,3-5-2-16,12-10 2 0,-8 3 1 15,3-4 1-15,0-8 0 0,2-4 1 0,0-1-6 0,-2-4 2 16,-1-2 0-16,1-14-1 0,0 2-3 0,0-2 0 0,-9-10-1 16,-1-2 2-16,3-2-2 0,0-2 0 0,-4-12 0 15,1-7 1-15,-1 2 0 0,-3 3 1 16,2-5 1-16,5-12-1 0,-2 3 0 0,0 2-1 0,-1-3 0 15,3 4 1-15,-4-1 1 0,-6 11 2 0,-6 5-1 16,10 5 1-16,-6 12-3 0,-4 2 0 0,-4 11 1 16,4 5-1-16,0 5 3 0,0 7 1 0,-5 6 0 15,5 8 0-15,-5 4-4 0,5-2 2 0,0-2-1 16,-11 36 1-16,0 8 0 0,2 0-1 0,2 4 1 16,0-2 0-16,-2 5-3 0,2 2 1 0,2 4 0 0,5-1 0 15,0-3 0-15,0-10-1 0,5-1 0 0,6-3 2 16,-2-2-3-16,1-10 1 0,3 0 1 0,5-8-1 15,1-4-1-15,-3-6 1 0,2-7-1 0,7-7 1 16,-4-2 0-16,-3-5-1 0,2-9 0 0,10-8 0 16,-7 3-1-16,-3 0 0 0,5-9 1 0,3-12-1 15,1-2 0-15,-1 0 0 0,-3-7 0 0,-5 2 0 0,-6 3-1 16,-2 9 1-16,-6 0 0 0,-3-5 1 16,-3 9-2-16,-5 5 1 0,-6 5 0 0,-3 7 0 0,0 2-1 15,3 7 1-15,-3 0-1 0,-9 14 1 0,1 4-1 16,3 3 1-16,1-5-1 0,4 10 1 0,-2-1 1 15,3 1 0-15,1 2-1 0,12 7 1 0,3-5-1 16,3 2 0-16,8-4 1 0,0-2 0 16,9-1 1-16,2-2 2 0,9 1-2 0,7-3 2 0,-2-1-3 15,-3-1 1-15,5-5 0 0</inkml:trace>
  <inkml:trace contextRef="#ctx0" brushRef="#br0" timeOffset="90340.21">30644 15715 1695 0,'0'0'0'0,"0"0"46"0,0 0 1 0,0 0 0 15,-23-3 1-15,21 3-33 0,-1 0 2 0,1-2 0 16,0 0 0-16,2 2 48 0,0-5 1 0,0 5-1 16,7-18 1-16,9-10-48 0,4-5 0 0,1 1 0 15,2-3 0-15,-8-2 14 0,-1 7-1 0,2-10 0 16,-4 3 1-16,1 2-19 0,1 7 2 0,-3 7-2 16,1-9 2-16,-1 7-8 0,-2 0 1 0,-2 11-2 15,2 8 2-15,0 1-3 0,-4 1 0 0,-3 0 0 0,3 4 0 16,-1 3 1-16,-1-1 1 0,-1-1-2 0,2 8 2 15,3 5-2-15,2 1-1 0,-2 4 0 0,-2 30 1 16,-1 2-2-16,-1-2 1 0,-3 2-1 0,-3-4 2 16,3 5-3-16,0-3 1 0,0-3-1 0,-2-1 2 15,0-3-2-15,2-7 0 0,4 0 1 0,1 0 0 16,-3-7-2-16,-2-2 1 0,0-9 0 0,5-7 1 0,-3-3 0 16,0 0 2-16,-2-4-1 0,0-1 1 15,0-1-2-15,0 1 0 0,0-4 1 0,0 0-1 0,0 0 0 16,0 0 2-16,0 0-2 0,-2 0 2 0,0 0-3 15,-1 0 1-15,1 0 1 0,-11 3-1 0,-13 4 0 16,-3 0 2-16,-1-5-1 0,-11-4 1 0,5 2-2 16,8 2 1-16,8 3-1 0,-1-8 0 0,10 1 1 15,4 0 0-15,2 4 0 0,5 0 0 0,0 1-2 16,0-1 2-16,0-2-1 0,5 0 0 0,4 0 1 0,-2 0 0 16,0 0 1-16,38 0-1 0,12 2 0 0,-9 0-1 15,-9-6 0-15,-7 2 1 0,-2-1 0 0,-5 1 1 0,-3-3-1 16,4-4 1-16,-4 4-2 0,-1 3 0 0,-3 0 1 15,3-5-1-15,-1 2 3 0,-6 0-1 0,-3 3 1 16,1-5 0-16,-1 3-3 0,-2 1 1 0</inkml:trace>
  <inkml:trace contextRef="#ctx0" brushRef="#br0" timeOffset="90672.02">30655 16625 1934 0,'0'0'0'0,"0"0"0"0,0 0 0 0,0 0 39 15,0 0 1-15,0 0-1 0,-9-28 1 0,18 21-24 16,0 4 0-16,-4 1 0 0,22-7-1 0,14 2 56 0,3 5 1 16,1-3-2-16,-4-11 2 0,-4 4-54 0,2 5 0 15,6 2 0-15,8-13 0 0,-8 11 5 0,-1 2 0 16,-1 1 0-16,-2-8 0 0,-5 5-12 0,1 7 2 16,-5 0-2-16,0-5 1 0,-7 5-10 0,-5 5 2 15,-1-3-2-15,-6 1 1 0,-6 1 0 0,-7 3-1 16</inkml:trace>
  <inkml:trace contextRef="#ctx0" brushRef="#br0" timeOffset="90844.85">30667 16852 1784 0,'0'0'0'0,"25"-5"0"15,16-6 0-15,11-1 40 0,3 1 1 0,2-6-1 16,2-8 0-16,-2 2-24 0,-4 4 0 0,1-4 0 0,8 0 0 15,0-1 33-15,-8 8-1 0,6-5 0 0,1-14 1 16,-6 3-32-16,-3 2 0 0</inkml:trace>
  <inkml:trace contextRef="#ctx0" brushRef="#br0" timeOffset="90973.43">32129 15803 1786 0,'0'0'43'16,"-3"30"-28"-16,1-7 1 0</inkml:trace>
</inkml:ink>
</file>

<file path=ppt/ink/ink13.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42:52.330"/>
    </inkml:context>
    <inkml:brush xml:id="br0">
      <inkml:brushProperty name="width" value="0.05292" units="cm"/>
      <inkml:brushProperty name="height" value="0.05292" units="cm"/>
    </inkml:brush>
    <inkml:context xml:id="ctx1">
      <inkml:inkSource xml:id="inkSrc2">
        <inkml:traceFormat>
          <inkml:channel name="X" type="integer" max="2784" units="cm"/>
          <inkml:channel name="Y" type="integer" max="1824" units="cm"/>
          <inkml:channel name="T" type="integer" max="2.14748E9" units="dev"/>
        </inkml:traceFormat>
        <inkml:channelProperties>
          <inkml:channelProperty channel="X" name="resolution" value="125.4054" units="1/cm"/>
          <inkml:channelProperty channel="Y" name="resolution" value="123.24324" units="1/cm"/>
          <inkml:channelProperty channel="T" name="resolution" value="1" units="1/dev"/>
        </inkml:channelProperties>
      </inkml:inkSource>
      <inkml:timestamp xml:id="ts1" timeString="2021-02-13T15:42:53.847"/>
    </inkml:context>
  </inkml:definitions>
  <inkml:trace contextRef="#ctx0" brushRef="#br0">7007 7046 577 0,'0'0'0'0,"0"0"0"0,0 0 0 16,0 0 8-16,0 0 1 0,0 0 0 15,23-16 0-15,-19 14-3 0,1-3-1 0,-3 0 1 0,3-4 1 16,2 0 28-16,2 2 0 0,-5 4 0 0,-4-1 1 16,5-3-21-16,-5-2-1 0,4 4 1 0,-4-4 1 15,0 4 66-15,0-4 1 0,0 2-1 0,0 0 1 16,-4 2-67-16,4 5 2 0,-5 0 0 0,5-4 0 0,-4 1 36 15,4 3 1-15,-5 0 0 0,1-4 0 16,-1 4-38-16,3-5 1 0,2 0-1 0,-5 1 1 0,1-1 19 16,-1 5 0-16,3 0 0 0,-5-9 0 0,-2 2-23 15,0 0 2-15,4 2-1 0,-9 5 0 0,1 0-8 0,-1 0 0 16,5 0 0-16,-18 0-1 0,-1 5-1 16,5 2-1-16,1 0 1 0,-6 2 0 0,-2-4 7 0,8 4 0 15,3 3 0-15,-3-3 1 0,-1 0-7 16,0 0 2-16,0 1 0 0,-9 4 0 0,5 2 3 0,4 2 2 15,0 1-1-15,-6 0 0 0,6-3-5 0,-5 2 1 16,-3-1 0-16,-1 6 0 0,0 0 3 0,4-2 0 16,-4 2 0-16,-2-4 0 0,2 6-4 0,5-2 1 0,-1 8-1 15,-3 1 1-15,8 3 4 0,0 0 1 0,-2-5 0 16,-3 2 0-16,1 3-5 0,9 5 0 0,-10 1 0 16,-3 8 0-16,8 0 2 0,0-5 1 0,5 5 0 15,-12 2 0-15,7 7-4 0,5 2 0 0,4 3 0 16,-4 4 0-16,0-2 2 0,9-2 2 0,0-1-2 15,-10 1 1-15,10-5-5 0,0 0 2 0,0 5 0 16,0 2-1-16,4-3 2 0,5-1 1 0,0-1 0 0,0-4 0 16,5-5-3-16,4-5-1 0,0 5 1 0,0 3 1 15,0 4 0-15,0 0 0 0,5 2 0 0,0 0 1 16,-1 3-4-16,6-9 2 0,-1-1 0 0,-7-4-1 16,8 2 1-16,-1-3-1 0,0 4 1 15,-4-1 0-15,4-3-3 0,0-4 2 0,-4 1-2 0,4-1 1 16,0 0 1-16,5-9 1 0,-4 2-1 0,-1-5 1 15,2-2-3-15,1-4 2 0,-1 2-2 0,-1-10 1 0,8 3 3 16,0-7 0-16,-4 2 0 0,0-2 1 16,0 0-4-16,4 0 0 0,-6-7 1 0,-1-7 1 0,5 2-2 15,-2 1 1-15,0-1-1 0,-5-7 1 0,5 1-2 16,0-6 0-16,4-3 1 0,-4-6 0 0,4 3 1 0,-2 6-1 16,-2-3 1-16,0 3 0 0,0 1-1 0,-5 2-1 15,-4 2 0-15</inkml:trace>
  <inkml:trace contextRef="#ctx0" brushRef="#br0" timeOffset="531.34">6797 9641 1859 0,'0'0'0'0,"-25"-2"0"0,-14 2 0 0,-2 2 40 0,9 7 2 16,5 3-1-16,-5 2 1 0,11-5-26 16,5 3-1-16,3-1 1 0,-3 1 1 0,2 2 32 15,10-7 2-15,4 0-1 0,0 0 1 0,0 2-34 0,4 0-1 16,1-4 1-16,4 0 1 0,2-1 15 0,3 5-1 15,-3-2 1-15,10 5 1 0,11 9-21 0,-5 0 2 16,-4-5-1-16,-9 0 1 0,8 3-7 0,1 2 1 16,0 2-2-16,-7-11 2 0,2 4-3 0,0 5 0 15,1-3-1-15,-1 1 2 0,0 2-1 0,-9-3 0 0,5 8 0 16,-9-8 1-16,-1 8-3 0,-4 4 1 0,-4 7-1 16,-6 3 1-16,6 6-3 0,-10-2 1 0,-4 0 1 15,-5 10-1-15,-2-6-1 0,2-4 0 0,-4 3 1 16,0 4 0-16,-5 7-1 0,4 9 1 0,-8 10-1 15</inkml:trace>
  <inkml:trace contextRef="#ctx1" brushRef="#br0">2080 12050 0,'0'0'15,"0"0"-15,0 0 16,0 0 0,0 0-16,0 0 15</inkml:trace>
  <inkml:trace contextRef="#ctx0" brushRef="#br0" timeOffset="10719.65">6081 14933 1859 0,'0'0'0'0,"11"23"0"0,-2 0 0 0,1 3 38 0,1-13 1 0,-2-1 1 16,5 39-1-16,13 14-23 0,-9-5-1 0,1-6 1 16,-10-10 0-16,4 2 19 0,-3-4-1 0,8 2 1 15,-5-4 0-15,6-3-20 0,-6-7-1 0,3-2 1 16,3 2 0-16,3-9 9 0,-3 0 1 0,3-3-1 15,-3-6 1-15,-1-7-13 0,5-5 1 0,0-7-1 0,-1-7 0 16,6 0 0-16,-3-2 0 0,-2-10-1 0,-5-9 2 16,5-7-7-16,-5-2 2 0,0-11 0 0,-4-3 0 15,-5-5-1-15,0 0 0 0,-4-9 1 0,-10-16 0 16,-4 16-3-16,-9 14 0 0,-10 0 1 0,-13 0-1 16,-2 16-2-16,2 14 0 0,0 8-1 0,-9 3 2 15,9 13-2-15,2 8 0 0,2 6 0 0,1 1 1 0,4 10-1 16,5 5 0-16,8-1 0 0,1 1 1 15,9 6-2-15,14 3 1 0,4 2 0 0,0-2 1 16,9-5-1-16,9-4 0 0,10-1 0 0,4-2 2 16,11-2-2-16,8-11 0 0,13-3 0 0,7-10 1 0,6 1-2 15,-4-3 1-15,7 1 0 0,7-10 0 0,0 2 0 16,-3 0 0-16</inkml:trace>
  <inkml:trace contextRef="#ctx0" brushRef="#br0" timeOffset="10839.35">7230 15128 1821 0,'0'0'0'0,"0"0"0"16,23-10 0-16,-7 10 41 0,2 0 2 0,5-4-1 15,9-3 0-15,0 2-26 0,0 3 0 0</inkml:trace>
  <inkml:trace contextRef="#ctx0" brushRef="#br0" timeOffset="10980.45">7292 15399 1884 0,'0'0'0'0,"0"0"0"16,-27 7 0-16,18 0 20 0,4-2 0 0,7-5 0 15,7-5 0-15,-2 3-9 0,-2 2 0 0,-3 0 0 0,23-3 0 16,21 1 24-16,13 0 0 0,0-3 0 0</inkml:trace>
  <inkml:trace contextRef="#ctx0" brushRef="#br0" timeOffset="11272.61">8161 14898 1658 0,'0'0'0'16,"-14"44"0"-16,-4-14 0 0,9 7 24 0,0 3-1 16,4 1 1-16,1-1-1 15,8-1-11-15,5-4 0 0,1-2 0 0,8-3 1 0,0-9 23 0,5-3-1 16,11-4 1-16,7-5 0 0,5-6-21 15,4-6-1-15,0-1 1 0,-2-10 1 0,-2-2 11 0,-1-1 0 16,1-10 0-16,-10-15 1 0,-1 2-16 0,-10-6 1 16,-5-5 0-16,-6-7 0 0,-5 4 4 0,-9 8 1 15,-5 0 0-15,-8-8 0 0,-12 10-8 0,-7 7 0 0,-9 2 0 16,-19 7 0-16,1 12 9 0,-3 16 0 16,-6 12 1-16,-10 6 0 0,17 15-10 0,11 6 1 15,4 10-1-15</inkml:trace>
  <inkml:trace contextRef="#ctx0" brushRef="#br0" timeOffset="13327.63">11810 14856 1306 0,'23'-5'0'0,"27"-6"0"0,30-3 0 15,16 2 24 1,9 1 2-16,30-15 0 0,6-2 0 0,3 7-14 0,-1-4 1 0,35-3-1 0,12-5 1 15,8 13 73-15,-9-4 0 0,10 1 0 0,27-9 1 16,-5 11-70-16,-9 9 1 0,16-6 0 0,14 1 0 16,-5 10 34-16,-13 5 1 0,15 0 0 0,32-10 1 15,-40 12-38-15,-19 9 1 0,27-9 0 0,-15-4 1 0,-14 8 6 16,-25 3-1-16,-7 0 1 0,-3-7-1 16,-8 5-11-16,-21 4 0 0,-12 1 0 0,8-3 1 0,-8 2-1 15,-20 0 1-15,-2 3 0 0,-14-10 0 16,-14 7-5-16,-4 1 0 0,14-3 0 0,-3-12 1 0,-13 10-4 0,-8 4 2 15,-4-2-1-15,1-7 0 0,-6 0-1 16,3 2-1-16,14-4 1 0,-8-5-1 0,-4 5 0 0,-9 2 0 16,3 0 1-16,-10-7-1 0,-9 7 0 15,-7 0-1-15,-2-5 0 0,-4-4 1 0,-1 4 1 0,-4 3 2 16,0-5 0-16,-5-12 0 0,-5 8-3 0,1 1 1 16,0-1-1-16,-5-8 2 0,-2 5 0 0,0-2 1 0,2 7 0 15,2-10 1-15,1-2-4 0,-3-2 2 0,0 4-2 16,-2-13 2-16,-3 6 2 0,-4 1 1 0,-7 2 0 15,-6-14 0-15,1 11-4 0,-1 5 1 0,-8-2-1 16,-2 0 2-16,0 4 0 0,1-2 0 0,-1-4-1 16,0-3 1-16,5 5-2 0,9 6-1 0,-5 3 1 15,5-4 0-15,2 6 3 0,2 8 0 0,5 6 0 16,0 0 1-16,0 3-4 0,0 0 1 0,0-3 0 0,12 21-1 16,11 21 3-16,4 3 0 0,0-6 0 0,5-3 0 15,5-11-3-15,-3 1 1 0,0 0-1 16,-2 0 1-16,-2 4 3 0,-12 1 0 0,-9-1 0 0,-4-11 0 15,-14 7-3-15,-10 5 0 0,-19 1 0 0,-13-3 1 16,-1 8 1-16,0 5 1 0,-12 7 0 0,-5-11-1 16,-1 8-2-16,-3 8 0 0,-19 9-1 0</inkml:trace>
  <inkml:trace contextRef="#ctx0" brushRef="#br0" timeOffset="14169.8">25097 14921 1444 0,'0'0'0'0,"-19"-53"105"0,8 20 2 16,2 8-1-16,4 1 1 0,1 8-91 0,-3 9 1 15,-2 5-2-15,-3 0 2 0,-1 4 67 0,1 7 2 0,5 7-2 16,-6 12 1-16,-5 14-68 0,-1 7 1 0,3 4 0 15,5 1 0-15,-1 1 8 0,1 6 1 0,2-1-1 16,9-4 1-16,2-12-14 0,5-7 0 0,4-2 0 16,8-3 0-16,6-6-3 0,2-8 0 0,3-6 0 15,9-3 0-15,9-9-3 0,2-9 0 0,14-7 0 16,-10-1-1-16,3 1-2 0,-4 0-1 0,-1-12 0 16,-11-7 1-16,-4 0-2 0,-5-6 0 0,-7-10 1 0,-7-14 0 15,3 4-1-15,-5 3 1 0,-10-9 0 16,-10-10 0-16,2 17-1 0,-5 0 1 0,-12-10-1 0,-10-11 0 15,1 18-1-15,-3 10 0 0,-8 4 0 0,-23 0 1 16,1 19-2-16,-3 16 1 0,-12 9 0 0,1 10 0 16,9 9-1-16,16 9 1 0,7 12 0 0,-1-9 0 15,15 13-1-15,8 3 1 0,5 7-1 0,9-5 2 16,12 2-2-16,4-2 1 0,5 0-1 0,6-4 1 16,3-3-1-16,4-2 1 0,5-5-1 0,9-7 1 0,7 0 0 15,7-2 0-15,13-12 0 0,3-4 1 0,7 0-2 16,-1-5 1-16,3-5 0 0,18-9 0 0,9-2 1 0,-4 0 0 15,6 2 1-15,5-9-1 0,-2 6-1 16,-11 3 1-16</inkml:trace>
  <inkml:trace contextRef="#ctx0" brushRef="#br0" timeOffset="14310.15">26524 14749 1709 0,'0'0'0'0,"0"0"0"16,30 3 0-16,-16-6 51 0,-3 3 2 0,7 0 0 15,21-4-1-15,9 4-35 0,2 2 0 0,7-4 0 16,12-8 1-16,-8 8 32 0,-4 4 2 0,0 3-1 16</inkml:trace>
  <inkml:trace contextRef="#ctx0" brushRef="#br0" timeOffset="14455.4">26593 15060 1721 0,'0'0'0'0,"0"0"0"0,0 0 0 15,0 0 29-15,0 0 0 0,34-2 0 0,-7-7 2 16,10 4-18-16,2-2 1 0,6-2-1 0,12 2 2 16,5 2 26-16,-3 3 2 0,3-3 0 0,-1 3-1 15,-8 4-26-15,-5 3 0 0</inkml:trace>
  <inkml:trace contextRef="#ctx0" brushRef="#br0" timeOffset="15461.54">27569 14666 1332 0,'0'0'0'16,"0"0"0"-16,-23-17 0 0,14 15 22 0,5 2 0 15,4-5 1-15,4-1 0 0,1-1-11 0,-1 4 0 0,-4 3-1 16,23-9 2-16,25-7 18 0,4 2 0 0,6 5 1 15,1-12 0-15,-4 4-18 0,2 6 0 16,4-3 1-16,10-7 0 0,-7 7 5 0,-7 7 1 0,-5 2 0 16,-4-2 1-16,-11 3-11 0,-5 8 0 0,-5-4 0 15,-2 0 1-15,-4 7-8 0,-8 7 2 0</inkml:trace>
  <inkml:trace contextRef="#ctx0" brushRef="#br0" timeOffset="15652.97">28025 14496 1143 0,'0'0'0'0,"0"0"0"0,-32-14 0 16,21 19 24-16,4 7-1 0,3 4 1 16,-1-12 0-16,0 6-12 0,3 4 0 0,2 2 0 15,0 5 1-15,-2 4 37 0,2 3 2 0,0-2-2 0,0 2 2 16,4 2-35-16,3-2 0 0,2-1-1 0,3 4 2 16,1 1 9-16,1 1 1 0,2 1-1 0,-2-3 1 15,-3-4-15-15,1-3 0 0,-1-3 1 0,3-1-1 0,-1-1-1 16,1-5 2-16,2 0-1 0</inkml:trace>
  <inkml:trace contextRef="#ctx0" brushRef="#br0" timeOffset="15776.58">28267 14703 1318 0,'0'0'0'16,"0"0"0"-16,0 0 0 0,0 0 31 16,0 0 2-16,0 0-2 0,0 0 2 0,0 0-20 15,0 0 2-15,14 30 0 0,-5-4-1 0,9 13 31 0,3 3 1 16,1 11 0-16,-3-4 0 0,-3 4-30 15,-3 5 1-15</inkml:trace>
  <inkml:trace contextRef="#ctx1" brushRef="#br0" timeOffset="15177.4">4769 14278 0,'0'0'15,"0"0"-15,0 0 16,0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10.820"/>
    </inkml:context>
    <inkml:brush xml:id="br0">
      <inkml:brushProperty name="width" value="0.025" units="cm"/>
      <inkml:brushProperty name="height" value="0.025" units="cm"/>
    </inkml:brush>
  </inkml:definitions>
  <inkml:trace contextRef="#ctx0" brushRef="#br0">1 1 4063,'0'0'3272,"0"0"-976,0 0-200,0 0-728,0 0-152,0 0-24,0 0-8,0 0 184,0 0 32,0 0 8,0 0 0,0 0-712,0 0-144,0 0-24,0 0-8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08.143"/>
    </inkml:context>
    <inkml:brush xml:id="br0">
      <inkml:brushProperty name="width" value="0.025" units="cm"/>
      <inkml:brushProperty name="height" value="0.025" units="cm"/>
      <inkml:brushProperty name="color" value="#EDB326"/>
    </inkml:brush>
    <inkml:brush xml:id="br1">
      <inkml:brushProperty name="width" value="0.05" units="cm"/>
      <inkml:brushProperty name="height" value="0.05" units="cm"/>
      <inkml:brushProperty name="color" value="#EDB326"/>
    </inkml:brush>
  </inkml:definitions>
  <inkml:trace contextRef="#ctx0" brushRef="#br0">627 8 8159,'0'0'3272,"0"0"-976,0 0-200</inkml:trace>
  <inkml:trace contextRef="#ctx0" brushRef="#br1" timeOffset="31963.09">563 13 6111,'0'0'1552,"0"0"-337,0 0-222,0 0-318,0 0-130,0 0-29,0 0 66,0 0 288,0 0 122,0 0 28,0 0-94,0 0-414,0 0-179,0 0-40,0 0-42,0 0-112,0 0 121,0 0 76,0 0 14,0 0 14,0 0 52,0 0 28,0 0 4,0 0 0</inkml:trace>
  <inkml:trace contextRef="#ctx0" brushRef="#br1" timeOffset="32650.82">549 1 26783,'0'0'737,"0"0"-161,0 0-61,0 0 10,0 0 10,0 0 1,0 0-31,0 0-129,0 0-58,0 0-13,0 0-33,0 0-135,0 0-59,0 0-13,0 0 4,0 0 22,0 0 5,0 0 0,-2 1-39,-15 9-450,-40 28 780,-10 7-678,-37 31 388,47 7 94,36-44-119,-75 162-800,46-81 728,28-70 205,-19 60-274,40-109-67,-11 30 472,10-20-336,2 1 0,2 0 0,14 34-536,11 36 708,-19-60 232,-5-12-228</inkml:trace>
  <inkml:trace contextRef="#ctx0" brushRef="#br1" timeOffset="35084.71">178 991 5887,'0'0'2418,"0"0"-533,-1 2-340,-10 62 6895,11-62-8078,-1 0-234,-2 8-114,3-2-28,0-6-60</inkml:trace>
  <inkml:trace contextRef="#ctx0" brushRef="#br1" timeOffset="35331.71">142 1131 26783,'0'0'569,"0"0"-127,-1-2-16,-22-99 3276,1 12-3712,22 31-63,2 48 73</inkml:trace>
</inkml:ink>
</file>

<file path=ppt/ink/ink16.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43:56.778"/>
    </inkml:context>
    <inkml:brush xml:id="br0">
      <inkml:brushProperty name="width" value="0.05292" units="cm"/>
      <inkml:brushProperty name="height" value="0.05292" units="cm"/>
    </inkml:brush>
  </inkml:definitions>
  <inkml:trace contextRef="#ctx0" brushRef="#br0">6272 9618 1155 0,'0'0'0'0,"0"0"0"0,0 0 0 0,0 0 26 16,0 0 1-16,0 0-1 0,0 0 1 15,32 30-15-15,-20-18 1 0,1-1-1 0,15-2 1 0,4 1 20 16,0 1 1-16,-5-1-1 0,-4-10 1 15,0 2-21-15,0 5 2 0,-1-7 0 0,-1 0-1 0,2 0 2 16,4 0 1-16,0-7-2 0,-4-2 2 16,5 6-8-16,-10 3 1 0,5 0-1 0</inkml:trace>
  <inkml:trace contextRef="#ctx0" brushRef="#br0" timeOffset="120.36">7009 9555 1192 0,'0'0'0'0,"0"0"0"15,0 0 0-15,30-23 17 0,-16 21 0 0,-1 2 0 16,5-3 1-16,1 1-9 0,-6 2 1 16,1 0 0-16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10.820"/>
    </inkml:context>
    <inkml:brush xml:id="br0">
      <inkml:brushProperty name="width" value="0.025" units="cm"/>
      <inkml:brushProperty name="height" value="0.025" units="cm"/>
    </inkml:brush>
  </inkml:definitions>
  <inkml:trace contextRef="#ctx0" brushRef="#br0">1 1 4063,'0'0'3272,"0"0"-976,0 0-200,0 0-728,0 0-152,0 0-24,0 0-8,0 0 184,0 0 32,0 0 8,0 0 0,0 0-712,0 0-144,0 0-24,0 0-8</inkml:trace>
</inkml:ink>
</file>

<file path=ppt/ink/ink18.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45:32.628"/>
    </inkml:context>
    <inkml:brush xml:id="br0">
      <inkml:brushProperty name="width" value="0.05292" units="cm"/>
      <inkml:brushProperty name="height" value="0.05292" units="cm"/>
    </inkml:brush>
  </inkml:definitions>
  <inkml:trace contextRef="#ctx0" brushRef="#br0">6954 7712 87 0,'0'0'0'0,"0"0"3"0,0 0 1 0,0 0-1 16,0 0 2-16,0 0-3 0,0 0 1 0,0 0 1 16,0 0-1-16,-4-25 17 0,4 22 0 0,0 1 1 0,0 0-1 15,0-1-10-15,0 3 1 0,0 0 0 0,0 0 1 16,-5-4 37-16,5 4 0 0,-4-5 1 0,4 5-1 15,-5 0-32-15,5 0 0 0,-4 0 0 0,4-4-1 16,-5 4 40-16,1-5 1 0,4 5-1 0,-5-5 0 16,0 5-39-16,-4-4 1 0,0-1-2 0,-5 0 2 15,1 1-2-15,-1 1 0 0,0 1 0 0,1-3-1 16,-8 3-6-16,7 2 0 0,3-5 0 0,-5 1 1 16,2 4-1-16,1 4 0 0,-1-4 0 0,-4 0 1 15,4 0-4-15,5 0 1 0,-5 0-2 0,-8 0 2 0,3 0 1 16,1 5 0-16,0-3 0 0,-5-2 1 0,0 3-4 15,7 1 1-15,-2 3-1 0,-9 3 1 0,-1-1 0 0,10 0 0 16,-5 3 0-16,-4-3 1 16,-1-2-3-16,6 0 1 0,-3 2-1 0,-7 5 1 0,4-2 5 0,1 2 1 15,4 0 0-15,-13 0 0 0,8-1-4 0,-1 8 1 16,-3-2-1-16,-5-3 1 0,1 7 8 0,8 1 1 16,-4-3 0-16,-4-3 0 0,2 1-8 0,6 6 1 0,1-6-1 15,-5 2 1-15,0 6 1 0,9-1 2 0,-4 6-2 16,-5-6 1-16,4 2-5 0,6 0 1 0,-3 2 0 15,-7-12-1-15,4 13 11 0,1-6 1 0,0 3 1 16,-10 5-1-16,5-1-9 0,5 0 0 0,2-1 0 16,-7-3 1-16,4-1 7 0,10 8 0 0,-5-2 0 15,-4-3 0-15,4 5-8 0,5-1 0 0,-5-1 0 16,-2-1 0-16,7 1 4 0,-1-1-1 0,-3-1 1 16,3 1-1-16,-3-4-5 0,3 7 0 0,1 0 0 15,-5 6 1-15,10 1 2 0,-1-5 0 0,0 3 0 16,-9-1 1-16,10 1-6 0,1 1 2 0,3-3-1 0,-9 1 1 15,9 0 0-15,0-4 1 0,0 0-1 0,-1 2 1 16,1-4-4-16,0 2 1 0,0-1-1 0,0 3 1 16,0-2 0-16,4-5-1 0,1 1 1 0,-1-4 1 15,5 4-3-15,0 1 1 0,0-2-1 0,0 3 0 0,5-8 0 16,-1 3 0-16,1 7 0 0,-5-7 0 0,4 2-2 16,6-2 2-16,-6 2-1 0,1-9 1 0,-1 7 0 15,1 0 1-15,4 2-1 0,0-2 2 16,-4 2-3-16,-1-2 0 0,1-3 1 0,4 3 0 0,5 7 1 0,-1-10-1 15,1 3 1-15,-3-5 0 16,3 3-1-16,0 0-1 0,-1 1 0 0,-4-10 2 0,1 6 2 0,3 0-1 16,1-4 1-16,0-3 0 0,4 5-3 0,0 0 1 15,0 0-1-15,-4-3 2 0,4 5 0 0,1 3 0 16,1 2 1-16,-4-3 0 0,5-6-3 0,-3 2 1 16,0-3-1-16,0 3 1 0,5 2 1 0,-5-6 1 15,10 1 0-15,-10 1 1 0,9-1-4 16,-4 1 2-16,2-3-2 0,3-2 2 0,-6 0 2 0,1 2 1 0,5-2-1 15,-1-5 1-15,-4 3-4 0,0 2 1 0,4 0-1 16,-2-5 1-16,2 0-1 0,1 3 0 0,-1 2 1 16,-4-5-1-16,0 5-1 0,-5 2 0 0,5 3 0 15,-5-5 0-15,5 0 2 0,0 4 0 0,2-1 0 16,-2-3 1-16,4-1-3 0,0-1 1 0,1 2-1 16,-1-5 1-16,5-4 1 0,-5 2 2 0,3 2 0 15,-3-4 0-15,5 4-4 0,0-4 2 0,-4-1 0 0,-1-4-1 16,-4 5 3-16,0 0 0 0,0-1 0 0,-3-6 0 15,3 4-3-15,-5 3 1 0,5 0 0 0,0-8-1 16,0 3 4-16,-1 5 0 0,1 0 0 0,-5-5 1 16,5 0-4-16,-5 0 1 0,3 0-2 0,-3 0 2 15,0 4 1-15,-4 1 1 0,4-3 0 0,-4-4 0 16,-5 2-4-16,0 2 1 0,0-2 0 0,-4-2 0 0,4 2 1 16,-4 0 1-16,-1 0 0 0,5-5 0 15,1 3-4-15,-6 0 2 0,1-1-1 0,4-1 1 0,0-1-1 16,5 3 1-16,-10-1 0 0,3-1-1 15,-2 4-1-15,-3 0 0 0,0 0 1 0,-2 0-1 0,-2 2 0 0,0 3-1 16,2-3 0-16</inkml:trace>
  <inkml:trace contextRef="#ctx0" brushRef="#br0" timeOffset="484.01">6692 11087 1180 0,'0'0'0'0,"0"0"0"0,-32-42 0 0,19 21 47 16,-6 0 0-16,6 7 0 0,-10-11 1 15,9 9-32-15,3 4 1 0,-1-2 0 0,1 0 0 16,2 3 13-16,9 4 1 0,0 4-1 0,4 3 1 0,-4 0-17 15,3 0 0-15,-1 0 0 0,16 0 0 0,12 5 1 0,6 2 1 16,-4 2-2-16,5 0 2 0,-1 5-7 16,-4 0 0-16,-5 5 0 0,3-3 0 0,2-2-6 15,-9 0 1-15,0 2-1 0,0-7 1 0,-1 10-1 16,-3-3 0-16,-6 3-1 0,5-3 2 0,-6 3 5 0,-3-1 1 16,-4-4 0-16,-10 5 0 0,0 6-4 15,-1-2 0-15,-13 8 1 0,-8 6 0 0,-5 12-5 0,-4 6 1 16,-10 8 0-16,-9 9 0 0,-2 7-1 0,2 7 0 0,-4 11 1 15</inkml:trace>
  <inkml:trace contextRef="#ctx0" brushRef="#br0" timeOffset="22321.28">7274 11263 1168 0,'0'0'0'0,"32"0"8"0,-5 0 1 15,-4 0 0-15,13 0-1 0,5 3-2 0,0-1 0 16,-6-7-1-16,1 8 2 0,1 1 2 0,-1-1 1 0,5-6-1 16,0-1 1-16,5-1-4 0,2-4 1 0,7-8-1 15,4 6 1-15,0-1 20 0,3-2 0 0,-3-9 0 16,-4 0 1-16,2 2-16 0,2-2 2 0,0-7-1 15,5-5 1-15,-4 5 11 0,-3 6 1 0,6-6 0 16,1-7 1-16,-4 2-15 0,-3 3 1 0,-3 2-1 16,-3-10 1-16,-4 8-4 0,4-3 2 0,-1 0-1 15,0-9 0-15,0 7-5 0,-9-3 2 0,3-6 0 16,1-12 0-16,-4 9-2 0,0 0 2 0,-4-9 0 16,-1-11-1-16,-1 11-1 0,-4 0-1 0,1 0 1 15,0-17-1-15,0 8 2 0,-9 7 0 0,0-5-1 0,-7-12 1 16,4 10-3-16,1 9 2 0,-7-5-1 0,-1-2 1 15,6 7 1-15,-6 5 2 0,-4-10 0 0,0-4 0 16,1 9-4-16,-6 4 2 0,1-1 0 0,-5-10-1 16,-5 11 5-16,1 8 0 0,-1-7 1 0,0-10-1 15,-4 5-4-15,0 5 1 0,-4-6 0 0,-6-3 0 16,1 4 9-16,2 9 2 0,-4-9 0 0,-3 0 0 16,2 5-8-16,-6 4 0 0,-1-14 1 0,-8-4-1 0,9 4 14 0,-1 12 1 15,3 0 0-15,-2-14-1 0,-3 12-11 16,5 11-1-16,2-7 0 0,0-4 1 0,-4-1 9 15,0 6 2-15,-1-1-2 0,-11-9 2 0,3 5-13 0,4 9 1 16,-9-1 0-16,-5-1 0 0,5 7 8 0,-2 6 0 16,-3 3 1-16,-4-5 0 0,5 0-11 0,-1 7 1 15,0-4 0-15,-6-8 1 0,-7 10 4 0,4 7 1 16,0 2 0-16,-16-11 1 0,8 11-9 0,3 2 1 0,1-2 0 16,2 3 0-16,2 4 8 0,0 0 1 15,-8 2-1-15,-4-2 1 0,4 5-8 0,-6 0-1 0,1-3 0 16,2 5 1-16,6 0 5 0,1-2-1 0,-3-5 1 15,-6 0 1-15,4 5-8 0,-4 7 1 0,-3 2-1 16,-7-3 1-16,19 3 2 0,2 0 1 16,7-4-1-16,-14 1 0 0,0 6-5 0,7 4 1 0,-11 4 0 15,-5-2 0-15,2 1 1 0,12 4 0 0,-1 0 0 16,1-3 1-16,-2 3-5 0,6-5 2 0,-5 5-1 16,-8 7 0-16,-3-2 0 0,12-1 0 0,-5 3-1 0,-2-2 1 15,11-1-3-15,5 8 2 0,-9-3-1 0,-7 3 1 16,2 1-2-16,0 8 0 0,-5 0 1 0,-4-7 0 15,16 7-1-15,7-7 0 0,0 6-1 0,-7-1 2 16,7 9-3-16,4-1 1 0,-4 4-1 0,-9-1 1 16,6 4-1-16,3 1 1 0,0-5-1 0,0 3 1 15,2 1-2-15,11-3 1 0,-4-1-1 0,-4-5 1 16,-1 5-1-16,5 7 1 0,-9 3-1 0,-3-1 1 0,3 0-1 16,9 1 0-16,-4 4 0 0,-1-5 1 0,12 1-1 15,2-6 0-15,4 6 0 0,1-6 2 0,4 6-2 16,5-1 0-16,0 1 0 0,-5-1 0 0,5 5 0 15,2-5 0-15,-2-4 0 0,4 0 0 0,-4-7 0 16,8 2 0-16,-3 4 0 0,-1 6 0 16,0 1 0-16,5-3 0 0,0 3 0 0,0-1 0 0,4 1 0 0,1-6 0 15,4-5 0-15,-5 0 0 0,5-2 0 16,0 4 0-16,-4 3 0 0,-1 2 0 0,5-2 0 0,5-5 0 16,4 5 0-16,-5-7 0 0,1 2 0 0,4-5 0 0,0 1 0 15,0-6 0-15,1 4-2 0,3-4 2 0,1-3 0 16,0 1 0-16,-1 1-1 0,1-3 1 0,-5 9 0 15,9-2 0-15,3 5-1 0,-3-5 1 0,0 0 0 16,-9-2 0-16,10 5-1 0,4-3 1 0,-1 2 0 16,-3-4 0-16,8-5-1 0,0-2 1 0,1-9 0 15,6-3 0-15,2 7-1 0,-4 0 1 0,0 3 0 16,0-5 0-16,0 7-1 0,0-1 1 0,7 4 0 16,-3-11 0-16,1 8-1 0,-5-2 1 0,-5 2 0 15,5-10 0-15,2 8-1 0,-2-1 1 0,5 1 0 0,-1-5 0 16,10-3-2-16,-5 3 2 0,0-2 0 0,2-8 0 15,3 6-1-15,-1-1 1 0,-3-2 0 0,3-3 0 16,-6 3-1-16,-3 0 1 0,1-2 0 0,-1-3 0 16,10 5-1-16,0 0 1 0,2-5 0 0,-7-4 0 15,4-3-1-15,-8 5 1 0,8 2 0 0,-1-2 0 16,1 3 0-16,1 4 0 0,0-5 0 0,-5-4 0 16,0 4 0-16,2 0 0 0,7-7 0 0,0-2 0 0,1 0 0 15,-8 3 0-15,2 4 0 0,1-7 0 16,-5 4 0-16,0 1 0 0,5 4 0 0,-10-6 0 0,3 1 0 0,-7 1 0 15,5 0 0-15,-10-5 0 0,9 2 0 16,-4 0 0-16,3 1 0 0,-8-8 0 0,5 5 0 0,0 2 0 16,-9 1 0-16,4-8 0 0,0 3 0 0,1 2 0 15,-6 0 0-15,4-5 0 0,1 10 0 0,-4-1 0 16,-5-1 0-16,-4-1 0 0,-1 2 0 0,-3 6 0 16,-1-6 0-16,-5-4 0 0,1 5 0 0,-1 0 0 0</inkml:trace>
  <inkml:trace contextRef="#ctx0" brushRef="#br0" timeOffset="22820.18">6466 11154 1545 0,'0'0'0'0,"0"0"0"0,-27-9 0 0,18 4 38 0,4 5 0 16,5 0 0-16,0 0 0 0,0 0-23 16,0 0 1-16,0 0-1 0,0 0 1 0,0 0 35 0,0 0-1 0,0 0 1 15,19 10-1-15,22 8-33 0,9 8 0 0,-2-10 0 16,-3-2 1-16,1 0 11 0,-10 0 0 0,5 0 0 15,0-5 1-15,-2 2-16 0,-7 8-1 0,-4-7 1 16,-1-1-1-16,-4 3 3 0,-10-2 1 0,1 2 0 16,4-5-1-16,-9-2-7 0,-4 0 2 0,-5 5-2 15,0 6 1-15,-5-6 4 0,1-1 2 0,-1 10 0 16,-13 7-1-16,-5 11-6 0,-4 6 0 0,-10 8 0 16,-13 5 1-16,2 7-7 0,3 7 0 0</inkml:trace>
  <inkml:trace contextRef="#ctx0" brushRef="#br0" timeOffset="91373.3">16625 16652 1105 0,'0'0'0'0,"48"-2"7"0,-4 2 0 16,-12 2 1-16,0-4 0 0,4 4-3 16,-4 1 0-16,4-8 1 0,5-7-1 0,3 8 27 0,-8-1-1 15,8-2 1-15,1-7 0 0,-6 10-18 16,-5 4 0-16,3-3 1 0,-5-4 0 0,0 7 8 0,-7 5 1 15,2-3-1-15,-2-4 1 0,-9 7-13 0,-4 4 1 0,-3 0 1 16</inkml:trace>
  <inkml:trace contextRef="#ctx0" brushRef="#br0" timeOffset="91579.26">16808 16541 1206 0,'0'0'0'0,"0"0"0"0,0 0 0 16,0 0 38-16,0 0 1 0,9 35-1 16,-9-24 2-16,0 6-26 0,0 1 2 0,2 3 0 15,-2 7-1-15,0 2 16 0,3 0-1 0,1-4 0 0,1-5 2 16,-1 7-19-16,1-1 1 0,2-1-1 0,4-3 2 16,0 5 4-16,-1-2 0 0,-4-3 0 0,4-7 1 15,-1 0-10-15,-2 0 1 0</inkml:trace>
  <inkml:trace contextRef="#ctx0" brushRef="#br0" timeOffset="91744.29">17072 16696 1206 0,'0'0'0'16,"0"0"0"-16,0 0 0 0,-9-27 22 0,9 24 1 16,0 6-1-16,0-6 1 0,0 3-12 15,0 0 0-15,0 0 0 0,0 3 2 0,3 4 39 0,1 4 2 16,1-4 0-16,2 19 0 0,4 22-37 0,0 10 1 15,-4 3-1-15,0-10 1 0,-5 5 11 0,1 2 1 0</inkml:trace>
  <inkml:trace contextRef="#ctx0" brushRef="#br0" timeOffset="99251.25">26431 14636 1281 0,'0'0'0'0,"0"0"0"16,-5 23 0-16,3-7 16 0,2 3 1 0,2 4-2 0,1 23 2 15,-1 8-8-15,0-1 1 0,-2 0-1 16,-7-4 1-16,5 0 17 0,4-5 0 0,3 7 0 0,-10 2 1 15,5-9-16-15,5-6 2 0,0-1-1 0,-3 4 1 16,5-8-32-16,2-3 1 0</inkml:trace>
  <inkml:trace contextRef="#ctx0" brushRef="#br0" timeOffset="99599.11">26326 14817 1042 0,'0'0'0'0,"0"-31"0"0,5-3 0 0,8 1 25 0,1 5-1 15,0 0 1-15,6-2 0 0,8 5-13 16,1 6 0-16,3 3 1 0,-2-7-1 0,-3 9 7 0,3 9 0 16,-1 7 0-16,-6 1 2 0,-2 6-11 15,-5 5 1-15,0 5-1 0,-3-6 1 0,-3 13 6 0,-8-3 0 16,0 7 0-16,-4-9 1 0,-5 5-9 16,-2 2 1-16,-3 4 0 0,-1-6 0 0,-3 6 10 0,0 1 0 0,-7 1 1 15,-4-8-1-15,-1 2-10 0,5-5 1 16,1-7 0-16,-6-6 1 0,10-3 8 0,7-3 0 0,-1-4 0 15,-1-4 0-15,3 1-10 0,8 1 2 0,2 0-1 16,0-8 0-16,0 6-8 0,0 4 1 0,0 0-1 16,0-5 1-16,0 3-2 0,0 2 0 0,0 0 0 15,0 0 2-15,0 0 3 0,0 0 2 0,2 2 0 16,26 17 0-16,15 6-3 0,3 3 0 0,-10-5-1 0,-6 3 2 16,-3 2 3-16,-2-3 0 0,0-2 0 0,-2-2 2 15,0-2-6-15,0-3 1 0,0-4 0 0,2 8 1 16,2-6-3-16,-4-4 2 0</inkml:trace>
  <inkml:trace contextRef="#ctx0" brushRef="#br0" timeOffset="99802.85">26785 14991 1394 0,'0'0'0'0,"0"0"0"0,0 0 0 0,0 0 16 0,0 0 1 16,0 0-1-16,29 4 0 0,-20 1-7 15,0 0 2-15,1-1-2 0,8 8 1 0,9 4 18 0,-2 0 1 16,3-2-1-16,-3 5 1 0,0 6-15 16,-2-6-1-16,-1-1 0 0,-3-1 1 0,3-1 1 0,-3-2 0 15,-1-5 1-15,-2 5 0 0,0-2-7 0,-2-5 0 16</inkml:trace>
  <inkml:trace contextRef="#ctx0" brushRef="#br0" timeOffset="99965.13">27131 14926 1218 0,'0'0'0'0,"0"0"0"16,0 0 0-16,0 0 16 0,-23 2 1 0,23 3-2 15,-2-3 2-15,-5 0-8 0,3 3 1 0,-1 0-1 16,1 13 1-16,-10 17 20 0,-4 0 0 0,2 6 0 16,-5 6 1-16,5-1-18 0,3-6 0 0,-1-3 1 15,0 0 1-15,0-4-1 0,5-3 2 0</inkml:trace>
  <inkml:trace contextRef="#ctx0" brushRef="#br0" timeOffset="100192.8">27439 14543 1206 0,'0'0'0'16,"0"0"0"-16,0 0 0 0,-34 21 16 0,18-3-1 15,2 8 1-15,1-1 1 0,3 3-8 16,6 2 0-16,2 7 0 0,-5-6 1 0,2 6 13 0,5 2 1 16,0 1 0-16,0 4 0 0,5 0-13 15,6-7 2-15,7 0-1 0,3-7 0 0,2 3 11 0,0-5-1 16,2-3 1-16,2-6 0 0,5-5-11 0,0-5 0 16,-5-4-1-16</inkml:trace>
  <inkml:trace contextRef="#ctx0" brushRef="#br0" timeOffset="100413.22">27683 14728 1080 0,'0'0'0'0,"0"0"29"0,0 0 1 0,0 0-1 16,0 0 1-16,0 0-17 0,0 0 1 0,0 0-1 15,0 0 2-15,0 0 34 0,23 17 2 0,-14-17-1 16,12-3 1-16,15 3-34 0,5-2 0 0,-2-5-1 0,-7-2 2 15,-7 2 18-15,-4 4 0 0,-3-4 0 0,-2-2 0 16,0 2-21-16,-3 5-1 0,-8 4 1 0,4-4 0 16,-4 2-2-16,-1 2 0 0,1 1 0 0,-1-3 0 15,1 0-5-15,-1 0 0 0</inkml:trace>
  <inkml:trace contextRef="#ctx0" brushRef="#br0" timeOffset="100592.95">27827 14756 1269 0,'-2'3'0'0,"-1"1"0"0,-6 3 0 0,7 5 17 0,2-8 0 15,0 3 0-15,-2 0 1 0,-1 3-8 16,1-3 0-16,2 2 1 0,-2 5-1 0,2 4 26 0,0 6-1 0,0 1 1 16,0 10 1-16,2-5-22 0,3-2 1 15,1-5-2-15,4-7 2 0,3-6 4 0,-1-1 0 16,-1-7 1-16</inkml:trace>
  <inkml:trace contextRef="#ctx0" brushRef="#br0" timeOffset="100763.7">28039 14761 1093 0,'0'0'0'0,"0"0"0"15,0 0 0-15,0 0 15 0,-5 25 1 0,5-15 0 16,0 4 0-16,0 0-7 0,0 2 0 0,0 0 0 15,-2 3 2-15,2 4 17 0,0-5 0 0,5 3 0 0,-1 0 0 16,-1-2-15-16,1-5 1 0</inkml:trace>
  <inkml:trace contextRef="#ctx0" brushRef="#br0" timeOffset="100980.32">28121 14362 1206 0,'0'0'0'0,"0"0"0"0,23 14 0 0,-7-3 4 0,0 5 2 16,0 1 0-16,16 15-1 0,0 5-1 15,-10 7 0-15,-6 3-1 0,-4-1 2 0,-3-2 6 0,-4-2 1 16,-3 0 0-16,-9-3 0 0,0 3-5 16,-2 5 1-16,-2 4-1 0,-10-5 1 0,5-4 1 0,7-5 0 15,-5 0 0-15,-4-2 1 0,7 0-4 16,4-12 1-16,2 2-2 0,-4-4 2 0,5-2-2 0,4-5 0 0</inkml:trace>
  <inkml:trace contextRef="#ctx0" brushRef="#br0" timeOffset="101149.1">28655 14719 1117 0,'0'0'0'0,"0"0"0"0,23-12 0 15,2 6 15-15,2-1 1 0,-2 0-2 0,-4-5 2 16,2 7-7-16,2 5 0 0,-3 0 0 0,1-4 0 16,2 8 19-16,-2 1 0 0,2-5 0 0</inkml:trace>
  <inkml:trace contextRef="#ctx0" brushRef="#br0" timeOffset="101295.34">28780 14965 1155 0,'0'0'0'16,"0"0"0"-16,0 0 0 0,0 0 19 0,0 0 1 16,23-12-1-16,7 1 0 0,15-5-9 15,6 2 1-15,-4 2-1 0,-1 1 1 0,4-6 22 0,3 1 1 16</inkml:trace>
  <inkml:trace contextRef="#ctx0" brushRef="#br0" timeOffset="101747.99">29996 13842 1306 0,'0'0'0'0,"0"0"0"0,0 0 0 0,0 0 18 0,0 0 1 16,0 0-1-16,-25 25 1 0,20-18-9 16,3 0 0-16,-5 7 0 0,-13 49 1 0,-3 13 26 15,-4-4 2-15,-3-4-1 0,0 6 0 0,3 9-24 0,-1 6 2 16,-3 13 0-16,5-2 0 0,6 2 9 16,4-2 2-16,2 13-1 0,10 8 1 0,4-10-15 0,0-13 1 15,0-1-1-15,0 5 2 0,11-9 2 0,3-7 2 16,2 2-1-16,4-2 1 0,3-14-9 0,0-7 1 15,2-2 0-15,7 4 0 0,0-2 6 0,-2-9 1 0,-5 2-1 16</inkml:trace>
  <inkml:trace contextRef="#ctx0" brushRef="#br0" timeOffset="105902.39">30721 14074 728 0,'0'0'0'0,"0"0"0"16,0 0 0-16,0 0 97 0,0 0 1 0,0 0 0 16,-27 0-1-16,18 5-80 0,4-1 0 0,3 1 0 0,-5 9 1 15,3 2 60-15,-3 3 1 0,2-1-1 0,3 17 2 16,4 2-62-16,5 0 0 0,0 0 0 15,0-4 0-15,4-1 23 0,3 1 2 0,-1-10 0 0,-1 0-1 16,22 24-10-16,-13-29-16 0,-3-11 0 16,5 2 5-16,-3-4 0 0,3-5-1 0,2-9 1 15,0 2-9-15,0-2-1 0,3-12 0 0,1-7 0 0,1-2-1 16,-10-3 2-16,1-6-2 0,-12-3 1 16,5 5-4-16,-3 7-1 0,-4-1 1 0,-14 1 1 0,0 2-4 15,-4 8 1-15,-7 1-1 0,-12-2 2 0,-2 3-3 16,0 1 1-16,-4 3-1 0,-8 3 2 0,6 6-2 0,1 5 0 15,3 5 1-15,-5 2 0 0,9 4-2 16,8 3 2-16,1 2-2 0,1 5 1 0,6 5 0 0,9-1 0 16,8 10 0-16,-6 7 1 0,10 4-2 0,9 3 0 15</inkml:trace>
  <inkml:trace contextRef="#ctx0" brushRef="#br0" timeOffset="107160.12">32024 14139 1356 0,'0'0'0'0,"0"0"0"16,0 0 0-16,0 0 79 0,0 0 0 0,0 0 1 15,0 0 0-15,0 0-62 0,0 0 0 0,0 0 0 16,0 0 0-16,36-16 60 0,-11 6 1 0,5 3-1 16,11-9 2-16,5 5-62 0,-3-1 0 0,-2 3 0 15</inkml:trace>
  <inkml:trace contextRef="#ctx0" brushRef="#br0" timeOffset="107342.87">32692 13856 1759 0,'0'0'17'16,"0"21"-8"-16,0-1 1 0,0-3-1 0,5 6 1 16,-1 7 48-16,3-7 2 0,-2 3-1 0,1-5 1 15,4 2-43-15,-1 0 1 0,-3-2 0 0,4-5 0 0,-4 1 12 16,-1-6 1-16</inkml:trace>
  <inkml:trace contextRef="#ctx0" brushRef="#br0" timeOffset="107627.31">32658 13540 1853 0,'-28'9'19'0,"-1"17"-8"0,13-5 0 16,9-5-1-16,7-4 1 0,5-3 24 0,4-4 1 16,2-1-1-16,23-4 0 0,7-4-20 0,-2-3 0 0,-5-3-1 15,-2-6 2-15,2 0 12 0,-2-5 1 0,-2 5 0 16,-14-5 1-16,0 0-17 0,-7 0 0 0,-7-2 1 16,-13-5-1-16,-3 9-1 0,-4 3 0 0,-7 0 0 15,-7 0 1-15,-2 6-7 0,-3 10 2 0,-6 5 0 16,-3 0 0-16,8 6 0 0,6 8 1 0,2 4-1 0,0 5 1 15,1 2-4-15,6 5 1 0,5 4-1 0,-3 8 2 16,7 1-5-16,3 8 2 0</inkml:trace>
  <inkml:trace contextRef="#ctx0" brushRef="#br0" timeOffset="108099.36">30847 15808 1557 0,'0'0'0'0,"0"0"0"0,0 0 0 15,0 0 28-15,0 0 0 0,0 0 0 0,2 27 0 16,3-17-15-16,-1-3 0 0,1 2 1 0,-3 3-1 16,3 1 41-16,1-1 0 0,1-3 0 0,2 10 0 15,3 4-38-15,-3-2 2 0,0-2-1 0,0 2 1 16,0 2 11-16,0-9 0 0,3 0 1 0</inkml:trace>
  <inkml:trace contextRef="#ctx0" brushRef="#br0" timeOffset="108379.53">30728 15362 1583 0,'0'0'0'16,"0"0"0"-16,-23 5 0 0,12-3 30 0,6 0 2 15,1 5-2-15,-5-2 1 0,4-5-17 0,5 0 0 16,0 0 0-16,-2 0 0 0,2 0 34 0,2 0 0 0,3 0-1 16,8-5 1-16,6 1-31 0,1-3 0 0,1-5 0 15,6-7 0-15,-2 1 7 0,-4 2 1 0,-10-1 0 16,-6 3-1-16,-5 5-11 0,-3 5-1 0,1-1 0 16,0 0 1-16,-3 5-3 0,5 0 1 0,-4 0-1 15,-17 0 1-15,-2 5-4 0,1 4 0 0,1 5 0 16,-6 0 0-16,6 7 1 0,10-3 1 0,6-8-1 15,3 6 1-15,6 0-3 0,6-2-1 0,6 0 1 0,18 7 1 16,7 2-5-16,2-2 1 0</inkml:trace>
  <inkml:trace contextRef="#ctx0" brushRef="#br0" timeOffset="108848.9">32270 15443 1701 0,'0'0'23'0,"0"0"-11"0,-32 9 0 0,28-4-1 15,1 11 1-15,3 10 30 0,0-1 1 0,0 1-2 16,0 13 2-16,9-1-28 0,7-11 1 0,3-3 0 16,-6-4 1-16,6-3 7 0,1-3 1 0,3-3 0 15,0-4-1-15,2-2-11 0,0-7-1 0,-5-8 1 16,3-6-1-16,-2 0-3 0,-1-7 0 0,1-3 0 15,-5-4 1-15,-3 2-4 0,-1-7 0 0,-3-2 0 16,-4 5 1-16,-3 4-2 0,-2 5 1 0,-7-1-1 16,-4 1 2-16,-5 2-3 0,0 5 0 0,-7 2 0 0,-7 5 1 15,1 6-3-15,-1 3 2 0,-4 3-1 0,-14 1 0 16,11 6 0-16,5 4-1 0,-2 2 0 0,0-2 0 16,7 0 1-16,11 0-1 0,0 2 0 0,6 0 1 15,8-2-1-15,4 0 0 0,5-2 0 0,12 4 0 0,6-5 3 16,4-1 0-16,3-1 1 0</inkml:trace>
  <inkml:trace contextRef="#ctx0" brushRef="#br0" timeOffset="109223.89">32986 13231 1894 0,'0'0'29'0,"78"24"-16"0,-21 1 1 0,-12 8-1 15,-8 6 1-15,-1 7 34 0,-1 3 0 0,1 9 1 0,10 12 21 16,-5 4-47-16,-12 7-23 16,6 19 66-16,-1 12 1 0,-9 8-67 0,-7 3 0 15,-9 5 28-15,-4 4 1 0,-10 1-29 0,-6-8 0 16,-10-4 21-16,-6 2 0 0,-5-17-21 0,-2 1 0 16,-5-12 13-16,-4-7 2 0,-1 1-15 0,-3-4 0 15,-6-1 10-15,1 2 1 0,-24 14-11 0,-15 4 0 16,20-16 4-16,14-18 0 0,5-5 0 0</inkml:trace>
  <inkml:trace contextRef="#ctx0" brushRef="#br0" timeOffset="117463.97">28367 2432 728 0,'0'0'0'0,"0"0"0"0,21-30 0 0,-10 16 36 16,-2 0 0-16,-4-2 0 0,-5 7-1 0,-2-1-20 15,-1 6 1-15,3 8-2 0,-4 1 2 0,2-5 102 16,-1 0 1-16,-1 0-1 0,-10 14 1 15,-6 7-105-15,-3 7 2 0,0 6-2 0,-11 20 2 0,4-1 46 0,7 5 1 16,3 10 0-16,-3-1-1 0,5 3-45 16,4-8 1-16,0 1 0 0,-4-5 0 0,7 9 28 0,4 3 0 15,0 6 0-15,2-4 0 0,8-9-30 0,1-5 1 16,5-2 0-16,3-10-1 0,4-6 12 0,2-1 2 16,5-4-1-16,-3 7 0 0,8-3-16 15,-1-9 1-15,5 3-1 0,-2-10 1 0,2-2-9 0,0-7 2 16</inkml:trace>
  <inkml:trace contextRef="#ctx0" brushRef="#br0" timeOffset="118016.9">28785 2513 1470 0,'0'0'0'16,"0"0"0"-16,-23 0 0 0,16 5 47 0,3 0 0 16,1-1 0-16,-6-1 0 0,2 1-31 0,5 1 1 15,2 0-1-15,-4-1 1 0,4 6 33 0,0-1-1 0,0-5 0 16,0 6 2-16,4-3-34 0,1 2 0 0,4-4-1 15,9-1 1-15,7-4 1 0,5 0 1 0,-3-4 0 16,5-6 0-16,0-4-8 0,-7 3-1 0,-2-8 0 16,-3-2 1-16,-1 3-4 0,-3-5 1 0,0 2-2 15,-3-7 2-15,-4 5-3 0,-4 2 0 0,-3 2 0 16,-4-2 0-16,0 7 1 0,-3 0 0 0,-2 1-1 16,-6 1 2-16,-1 3-4 0,0 4 2 0,1 5-1 15,-13 5 1-15,-1-1-2 0,0 6 0 0,4 1 1 16,-11 8 0-16,9-5-1 0,9 2 0 0,2 2-1 15,3-4 2-15,6 3-2 0,7 1 0 0,3-4 0 0,4 9 2 16,7 8-3-16,4-8 1 0,3 2 0 0,2 3 1 16,5-2-1-16,0 1 1 0</inkml:trace>
  <inkml:trace contextRef="#ctx0" brushRef="#br0" timeOffset="118458.39">29633 2532 1231 0,'0'0'0'16,"0"0"37"-16,0 0 0 0,0 0 0 0,0 0 1 16,0 0-24-16,0 0 2 0,5-23 0 0,-5 23 0 15,0-5 45-15,0 5 2 0,0 0 0 0,4 0 0 16,15 0-45-16,-3 0 0 0,2 0 0 0,14 0 0 16,7 0 14-16,-3 0 1 0,-6 0-1 0,-3 0 2 15,5 0-21-15,-5 0 2 0</inkml:trace>
  <inkml:trace contextRef="#ctx0" brushRef="#br0" timeOffset="118595.7">30078 2451 1155 0,'0'0'0'16,"0"0"0"-16,0 0 0 0,0 0 26 15,0 0 1-15,0 0-1 0,0 0 1 16,0 0-15-16,-2 23 1 0,0-21-1 0,2 3 1 0,2 4 45 0,2 1 0 16,-1-1 0-16,-1 0 1 0,0 7-43 15,1 3 2-15,-1-5 0 0,0 0 0 0,0 2 17 0,1-2 1 16</inkml:trace>
  <inkml:trace contextRef="#ctx0" brushRef="#br0" timeOffset="118876.84">30053 2267 1155 0,'0'0'0'0,"0"0"0"15,0 0 0-15,0 0 19 0,-23-9 1 0,23 14-1 16,-2-15 0-16,0 4-9 0,-1 1 1 0,1 5-1 0,2 0 1 16,2 0 24-16,3 0 1 0,-3 0 0 0,0-5 0 15,3 1-22-15,0-1 1 0,-1 5 0 0,5-9 0 16,7-8 18-16,0 4 1 0,-4 3-1 0,-8-4 1 16,1 0-21-16,-5 7 2 0,4 5-1 0,-8 0 1 0,4-3 3 15,-5 5 1-15,5-5-1 0,-9 5 1 16,0 5-9-16,0 0 0 0,0-1 0 0,-7 13 2 0,2 11 1 15,7-3 2-15,7 3-1 0,0-7 1 0,7 7-7 16,7-10 1-16</inkml:trace>
  <inkml:trace contextRef="#ctx0" brushRef="#br0" timeOffset="119266.07">28974 3305 1356 0,'0'0'0'0,"0"0"0"0,0 0 0 16,0 0 31-16,0 0 0 0,-4 23 0 0,4-18 1 15,0 2-19-15,2 0 2 0,2 0-2 0,1 2 2 0,-3 5 23 16,1 0 1-16,-3-3-1 0,0 8 2 0,2-1-25 16,2-4 1-16</inkml:trace>
  <inkml:trace contextRef="#ctx0" brushRef="#br0" timeOffset="119551.88">28826 3029 1356 0,'0'0'0'0,"0"0"0"15,0 0 0-15,-21 28 17 0,26-19 0 0,-1-2 0 16,-4-5 0-16,-2 0-8 0,2 3 1 0,5-5-1 16,2 5 1-16,2-5 18 0,0 4 1 15,-2-4-1-15,11 0 1 0,9-4-15 16,1-1-1-16,-3-4 1 0,-5-7-1 0,-4 6 4 0,-4 1 0 0,-5-5 0 15,-3-2-1-15,-2 6-7 0,-2 1 1 0,-4 0-1 16,-1 0 2-16,3 2-7 0,0 4 2 0,-3-1-1 0,-6 1 1 16,-1 3-3-16,1-4 2 0,2 4-2 0,-9 4 2 15,2 8-2-15,4 2 1 0,8 0 1 0,-3 4-1 16,2 8 0-16,7 2-1 0,3 7 0 0</inkml:trace>
  <inkml:trace contextRef="#ctx0" brushRef="#br0" timeOffset="119928.4">29731 3289 1507 0,'0'0'0'0,"0"0"0"0,0 0 0 0,0 0 25 0,0 0 2 15,0 0-1-15,-22 21 1 0,17-8-15 0,3 1 2 16,4-2-2-16,0 16 2 0,1 7 32 0,3-3 0 0,6-6 0 16,2-8 1-16,2-6-31 0,2-1 0 15,0 1 1-15,-2-7 0 0,2-5 12 0,0 4 2 0,1-4-1 16,-6-4 0-16,6 4-16 0,-1-5-1 0,-4-4 1 16,2-8 0-16,4-1-2 0,-2 4 1 0,-6-7-1 15,-8-7 1-15,-1 3-7 0,-3 2 2 0,-7-3 0 16,-9-2 0-16,0 5 3 0,-2 7 1 0,-3 2 1 15,-2-5-1-15,-4 5-5 0,-3 12 1 0,-2 7 0 0,3 2-1 16,4 6-4-16,4-3 0 0,3 4-1 16,2-3 2-16,2-1-2 0,5 4 0 0,4 4 0 0,5-4 1 15,3 2 1-15,4-2 2 0,-1 0-1 0,8 2 1 16,7 8-3-16,1-11 2 0</inkml:trace>
  <inkml:trace contextRef="#ctx0" brushRef="#br0" timeOffset="120365.94">30400 2344 1419 0,'0'0'0'0,"0"0"0"16,-14-23 0-16,14 11 45 0,0 3 0 0,-2 0 0 15,4-10 0-15,0 3-30 0,1 7 2 0,1 4 0 16,3-9 0-16,0 5 25 0,-3-1 1 0,-1 6 0 15,4-1 1-15,6 3-29 0,-1 2 1 0,-6 2 0 16,13 17 0-16,13 13 16 0,2 3-1 0,-2 4 1 16,-7 3 0-16,-5 2-18 0,-1 5 0 0,-6 14 1 0,-4 6 0 15,1 3-3-15,-4-4 1 0,1 4 0 0,-7-3 0 16,-2-2-5-16,-3-9 0 0,-1 5 0 0,-6 0 1 16,1 6-1-16,-1-6 1 0,-4-5 0 0,-9-4-1 15,-2-6-2-15,6-8 0 0,-1-3-1 0,-6 2 2 16,3-6-4-16,5-8 1 0,-1-6-1 0,1-3 2 15,4-2-3-15,6-5 1 0,4-4-1 0</inkml:trace>
  <inkml:trace contextRef="#ctx0" brushRef="#br0" timeOffset="122186.3">31303 2200 1192 0,'0'0'0'0,"0"0"0"16,0 0 0-16,0 0 77 0,0 0 0 0,0 0 1 16,0 0-1-16,-21-16-59 0,12 16 0 0,5 5 0 15,-17 20 0-15,-8 17 68 0,-1 2 2 0,3 5-1 16,-3-10 1-16,5 10-71 0,4 4 1 0,1 15 0 15,-3 6 0-15,2 12 38 0,5-10 1 0,0 3 0 16,0-2 0-16,10-5-40 0,6-3 1 0,0 8-1 16,4-10 1-16,8-2 5 0,8-2 1 0,10-5 0 15,-3-9-1-15,5-8-12 0,7-6 2 0,6 0-1 16,3 0 0-16,-4-3 6 0,-5-1 0 0,2-8 0 0</inkml:trace>
  <inkml:trace contextRef="#ctx0" brushRef="#br0" timeOffset="123403.17">31634 2544 1545 0,'0'0'0'0,"0"0"58"0,0 0 0 0,0 0 1 15,0 0 0-15,0 0-42 0,0 0 1 0,0 0 0 16,0 0 0-16,0 0 45 0,0 0 0 0,0 0 0 0,0 0-1 15,0 0-44-15,0 0 0 0,0 0 0 0,7 53 0 16,-14-11 19-16,0-3 1 0,2-4-1 0,5-7 2 16,0-3-25-16,-2-1 2 0,0 1 0 0</inkml:trace>
  <inkml:trace contextRef="#ctx0" brushRef="#br0" timeOffset="123707.33">31485 3456 1532 0,'0'0'0'15,"0"0"0"-15,0 23 0 0,0-9 33 0,3-3 1 16,1-1-1-16,1-6 1 0,2 1-21 16,0 0 2-16,-1-1 0 0,-1 1-1 0,4 4 33 0,7-4 50 15,0-10-49-15,4 5-31 0,1-4 0 16,-3-6 0-16,-4 1-1 0,-3-3 21 0,-2 1 0 0,1 4 1 15,-4-12-1-15,1-2-23 0,-2 3 2 0,-5-1-2 16,-7-11 2-16,0 7 2 0,0 7 1 0,-4 2 0 16,-5 0 0-16,2 0-9 0,3 9 1 0,-5-2-1 15,-5 7 1-15,-4 3-4 0,2 1-1 0,8 6 1 16,-1-6 1-16,-3 5-4 0,3 5 1 0,0-2-1 16,3 2 2-16,4 4-3 0,4-4 2 0,0 3-1 15,3-8 1-15,2 5-2 0,0-3 1 0</inkml:trace>
  <inkml:trace contextRef="#ctx0" brushRef="#br0" timeOffset="123994.09">31809 2367 1482 0,'0'0'0'0,"0"0"0"0,0 0 0 0,23-14 53 16,-14 14-1-16,3 5 1 0,-1-3 1 0,-2 1-37 16,-2 1 0-16,2 3 0 0,5 16 0 0,6 12 32 0,1 7 0 15,-7 7 0-15,-8 9 1 0,4 2-33 16,3 3 0-16,-1 4-1 0,-3 5 1 0,0 2 12 0,-2-6 2 16,-3 4-2-16,-11-1 1 0,-4 8-16 0,0-11-1 15,-1-1 1-15,-11 3 0 0,5-3-4 0,2-14 0 0,-7 1 0 16,-9-1 1-16,3-9-5 0,4 0 1 15,2 5 0-15,-2 2-1 0,4-11 1 0,8-10 0 0</inkml:trace>
  <inkml:trace contextRef="#ctx0" brushRef="#br0" timeOffset="124791.04">29914 5326 1709 0,'0'0'0'0,"0"0"0"16,0 0 0-16,23 10 47 0,-16-15 0 0,2 5 0 16,11-5 0-16,12 1-30 0,0-6 0 0,-5 1 0 15,5-7-1-15,3 2 21 0,-8 0 1 0</inkml:trace>
  <inkml:trace contextRef="#ctx0" brushRef="#br0" timeOffset="124955.82">30003 5665 1557 0,'0'0'0'0,"0"0"0"0,0 0 0 15,0 0 28-15,0 0 0 0,0 0 0 0,0 0 0 16,27 0-15-16,-9-4 0 0,1-6 1 0,8-4-1 16,12 0 30-16,0 3 0 0,-3-8 1 0,3-4 0 15,2 7-28-15,-5-3 1 0</inkml:trace>
  <inkml:trace contextRef="#ctx0" brushRef="#br0" timeOffset="125609.72">31403 4586 1746 0,'0'0'0'16,"0"0"0"-16,0 0 0 0,0 0 24 0,0 0 1 15,0 0 0-15,0 0-1 0,-18 37-11 0,11-18-1 16,-4 2 0-16,-10 32 1 0,1 14 40 0,2 5-1 0,2 7 1 16,-12 9 0-16,8 17-36 15,4-3-1-15,0 9 1 0,-3 3 1 0,10 2 30 0,7-7 1 0,4 10-1 16,3-8 1-16,2-7-32 0,4-8 0 0,7-1 0 16,3 2 0-16,2-16 10 0,0-11 1 0,2-7-1 15,11-1 1-15,-2-13-16 0,-2-5 1 0,5 0 1 16,8 3-1-16,-1-8 9 0,-6-16-1 0,4-2 0 15</inkml:trace>
  <inkml:trace contextRef="#ctx0" brushRef="#br0" timeOffset="139605.82">32012 4953 1269 0,'0'0'0'0,"0"0"0"16,-25-42 0-16,16 21 26 0,2-2-1 0,3-3 1 15,-5-2 1-15,2 3-15 0,0 6 1 16,0-2-1-16,-2-2 2 0,4 2 82 0,5 10 1 0,0-1-1 16,-2-6 1-16,7 6-81 0,1 5 1 0,-1 0 0 15,0-2 1-15,-3 4 44 0,2 5 1 0,3 0-2 16,7 9 2-16,4 1-46 0,-4 6 1 0,0-2 0 16,11 30 0-16,7 9 16 0,2 1-1 0,-2 4 1 15,-7 9 1-15,0 5-21 0,2-5 1 0,-2 12-1 0,-6 0 1 16,6-2-2-16,0-15 2 0,-5 6-1 0,-6 11 0 15,2-7-6-15,0-5 1 0,-7 7 0 0,-7 3 0 16,3-15-2-16,-3-8 0 0,0-1 1 0,-6 5 0 16,2-2-3-16,-1-5 0 0,-3 2 1 0,-8-4 0 15,5 0-2-15,4-5 2 0,3-5-2 0,-10 3 2 16,6-7-3-16,-1-12 2 0,-2 3-2 0,-5-3 1 0,5-7 7 16,4 3-1-16,3-10 0 0,-9 3 1 15,1-1-4-15,8 1-1 0,2-8 1 0,-7 6 1 0,1-6 3 0,1-4 2 16,5 5-1-16,-2-5 0 0,-1 5-5 15,1-5 1-15</inkml:trace>
  <inkml:trace contextRef="#ctx0" brushRef="#br0" timeOffset="163583.51">27644 2098 614 0,'0'0'0'0,"0"0"0"15,-22-12 0-15,15 3 8 0,4 4 0 16,3 1 0-16,-6-1 1 0,-1-4-3 0,4 4-1 15,6-2 1-15,-1 5-1 0,0-3 35 0,3-2 0 0,-1 3 1 16,8-10-1-16,15 0-24 0,1-2-1 0,1-3 1 16,3 5 0-16,5 0 38 0,-3 10 1 0,-4 4 0 15,-5-7 0-15,2 2-39 0,0 5 2 0,-2-5-1 16,-2 1 1-16,-2 4-9 0,-3 4 1 0,-4 1 0 16,-1 0 0-16,1-1-4 0,-7 1 1 0,-5 6 0 15,1-1-1-15,-1 4-4 0,-2-5 1 0</inkml:trace>
  <inkml:trace contextRef="#ctx0" brushRef="#br0" timeOffset="165094.98">27681 2117 564 0,'0'0'0'0,"-25"4"0"0,-3 1 0 15,8-1 8-15,2 8 1 0,-3 2-1 0,3 0 1 16,0 0-4-16,4 0 1 0,0 7-1 0,-2-3 2 16,0 8 7-16,3-3-1 0,4 5 1 0,2 7-1 15,0-5-5-15,-2 2 0 0,2 8 0 0,0 9 1 16,-2 4 1-16,2 0 0 0,5 10 0 0,2 0 0 15,0-1-3-15,0-6-1 0,0 4 1 0,0 1 0 16,7 1 11-16,2 1 1 0,0 9 0 0,-2-12 0 16,4 3-9-16,1 0 0 0,-3-1 0 0,0 1 2 0,0-14 8 0,0-5 1 15,0 9-1-15,0-4 2 0,0 4-11 16,1-6 0-16,-6 1 0 0,-4 1 1 0,0-5-9 0,0 0 0 16,5 0 1-16,-5-4-1 0,-5 2-1 0,5-8 1 15,0-1-1-15,0 2 1 0,0 0 6 0,5-3 0 0,-1-2 0 16,-4-2 0-16,5 2-3 0,4-6-1 0,-5 1 1 15,1-2 1-15,-3-4 3 0,5 2 0 0,7-7 0 16,-7-5 1-16,-1-4-4 0,1-1 0 16,2 3-1-16,3 2 2 0,2-4 6 0,-1 0 0 0,-1-1 1 15,4-4-1-15,9 10-6 0,2-1 1 0,0-4 0 16,5-8 0-16,-4 6 6 0,-1 1 1 0,3 3-2 16,-3-11 2-16,3 4-7 0,-1 4 0 0,3-4 0 15,7-4 0-15,-2 1 4 0,-1 3 1 0,5 0-1 16,3-9 1-16,3 7-7 0,-3 2 1 0,4-3 0 15,-3-6 1-15,-1 4 5 0,1 1-1 0,1-1 1 16,2-4 0-16,2 0-6 0,0 2 1 0,5-3-1 0,-5 1 1 16,2 4 1-16,1 1 1 0,-5-1 0 0,-3-4 1 15,-8 4-6-15,-1 3 2 0,1 2-1 0,2-3 1 16,0-1 6-16,-5 2 1 0,-2 2-1 0,4-3 2 16,-2 1-7-16,1 2 0 0,3-5 0 0,-1 1 0 15,2 4 11-15,-3 0 1 0,-2 0-1 0,-2-5 1 16,-4 5-11-16,-3-5 1 0,0 5 1 0,4-4-1 0,1 4 8 15,2 0 0-15,0-5 0 0,-2 0 0 16,-1-2-9-16,3 3 0 0,5-1 0 0,1 1 2 0,6-1 9 0,-1 5 1 16,0-9 0-16,-6-1 0 0,2 1-11 15,-10 4 1-15,1 1-1 0,2-1 1 0,4 3 6 0,-4-1 0 16,-4 1 0-16,-1-7 0 16,3 0-8-16,2 4 0 0,0-4 0 0,-3-3 0 0,6 10 5 0,1 2 0 15,1-3-1-15,-8-1 1 0,5-1-7 0,1 5 1 16,-6 0 0-16,-1-5 0 0,4 5 2 0,-3 0 0 15,-4 5 0-15,-2-10 2 0,-2 1-7 16,4 4 2-16,0 0-1 0,4-5 1 0,6 5 1 0,-1-4 1 0,2-1 0 16,-6 0 0-16,9 1-4 0,2-1 0 0,0 0 1 15,-2 1 0-15,-1 1-2 0,-1 3 1 0,-1-4 0 16,1-6 0-16,-3 6-2 0,-6-1 0 0,1 1 1 16,3-6-1-16,2 1 0 0,-6 4 0 0,6 3-1 15,0-7 2-15,3 4-3 0,-1-4 2 0,-2 4-1 16,-2 0 0-16,2 1-1 0,1-1 1 0,-1 1-1 15,-4-1 1-15,-1 0-2 0,-1 3 2 0,1-3-1 16,1 1 0-16,0 4-1 0,-3-5 2 0,0 0-2 0,1-4 1 16,1 4-1-16,1 5 0 0,-5-6 0 0,0 3 2 15,3-1-2-15,1-1 1 0,-1 3-1 0,-3-3 1 16,7 5-1-16,-1 0 1 0,-3-5-1 0,-3 1 1 16,0-1-1-16,-2 5 0 0,-3 0 0 0,3-14 2 15,-5 2-2-15,-4 6 0 0,0 3 0 0,2-1 0 16,0-1 0-16,-3 0 0 0,-1 1 0 0,2-6 2 15,-1 6-2-15,-1 4 0 0,-1-5 0 0,0 0 1 16,3-2-1-16,-5 3 0 0,-2-1 1 0,-5 1-1 16,1 4 0-16,-1-5 0 0,-4 5 0 0,-1-9 0 0,3 4 0 0,3-4 0 15,-1 2 1-15,0-26-1 0,7-6-1 16,-2-3 1-16,-2 7 0 0,-5-4 0 0,0-1-1 0,2 8 1 16,3-8 0-16,-8-13 0 0,3 0-1 0,3-1 2 15,1-8-1-15,-4-10 0 0,2 7-1 0,5 2 1 16,2-4-1-16,-9-10 1 0,0 3-1 0,5-3 1 15,2-2-1-15,-3-11 1 0,3 11-1 0,2 12 1 0,3-5-1 16,-8-7 2-16,3 2-2 0,0 5 1 0,-2-2-1 16,1 2 1-16,1 5-1 0,0 18 1 0,0 0-1 15,-5 5 1-15,3 14-1 0,2 2 1 0,-1-2-1 16,-6-7 1-16,7 7-1 0,2 6 0 0,-4 3 0 16,0-11 1-16,4 11-1 0,0 7 0 15,-2-4 0-15,-5-3 1 0,2 7-1 0,1 9 0 0,0 0 0 16,-5-8 2-16,2 3-2 0,2 8 0 0,1 0 0 15,-5-1 1-15,0 3-1 0,0-4 0 0,0 4 0 16,-2-5 1-16,-1 5-1 0,1 0 0 0,2 0 0 16,0 0 1-16,-2 0-1 0,0 0 0 0,-1 0 0 0,1 0 1 15,0 0-1-15,-1 0 0 0,1-5 0 0,0 5 1 16,0 0-1-16,-1 0 0 0,1 0 0 0,-3 0 1 16,3 0-1-16,0 0 0 0,-3 0 0 0,-1 0 1 15,1 5-1-15,-4 0 0 0,7-1 0 0,-5-4 2 16,-2 0-2-16,-1 0 0 0,4 0 0 0,-8 0 1 0,-2 0-1 15,2 0 0-15,7 3 0 0,-6-6 1 16,-6 3-1-16,1-4 0 0,0 4 0 0,-21-5 1 0,0 5-1 0,3 0 0 16,-3 5 0-16,-6-15 1 0,4 6-1 15,-1-1 0-15,-8 5 0 0,-18-5 1 0,4 5-1 0,2 0 0 16,-6 0 0-16,-14-9 1 16,0 5-1-16,-3-6 0 0,-13 3 0 0,-7 3 1 0,-2 4 1 0,7 0-1 15,-3-10 0-15,-15 1 0 0,1 0 0 16,10 9 0-16,-9-5 0 0,-10-16 0 0,5 12 2 0,7 0 0 15,-13 9 0-15,-13-14 1 0,10 2-2 0,0 3 0 16,-13 9 1-16,-1-9-1 0,5-1 1 0,2 10 2 0,-20 5-2 16,-5-5 1-16,16 0-1 0,7 9 0 0,-12 5 0 15,5-7 1-15,18 7-1 0,12 5 2 0,-7-1-2 16,-7 3 2-16,29 2-3 0,15-2 1 0,-1 2 0 16,-9 1 1-16,14 10 5 0,7 6 0 0,-3 4 0 15,3-5 0-15,9 8-4 0,7 2 1 0,4 4 0 16</inkml:trace>
  <inkml:trace contextRef="#ctx0" brushRef="#br0" timeOffset="169891.91">27489 1975 841 0,'0'0'0'0,"0"0"1"16,-23 0 0-16,19 0 1 0,4-5 0 0,-2 1-1 15,-3 4 0-15,3-5 0 0,0-4 0 0,-5-1 16 16,0 1 0-16,2 2 0 0,-2-11 1 0,-2-6-9 16,0 4 1-16,5-4 0 0,-1-1 0 0,3 2 28 15,0 4 0-15,-1 7 0 0,1-1 1 16,0-1-25-16,2 4 2 0,0 6 0 0,0 4-1 0,0 0 10 16,0 0 0-16,0 0-1 0,2 0 2 0,3 0-13 15,-1 4-1-15,-4 1 0 0,5 4 2 0,1 5-1 0,4-2 2 16,-4 2-2-16,1 14 2 0,5 2-7 0,-1 2 1 15,-4-6 0-15,-3 2 0 0,1 2-3 0,0 0 1 0,1 7 0 16,6 7 1-16,-3-4-4 0,-4-8 1 0,1 3-1 16,4 9 2-16,-6-5-2 0,1-1 1 0,-1-4-1 15,-4-1 2-15,5-3-3 0,-5-7 1 0,0-2-1 16,-5 2 1-16,5-9 0 0,-4-7-1 0,4 3 0 16,-5-1 2-16,5-9-3 0,0 5 2 0,0-5-2 15,0 0 1-15,0-5 3 0,-4 5 1 0,4-5-2 16,-5-4 2-16,5-12-3 0,-7 2 1 0,3-4-1 15,-1-16 1-15,0-10 2 0,1 5 0 0,-1-5 0 0,1 1 1 16,-1-6-3-16,3 1 0 0,2-5 0 0,-5 0 0 16,3 0 10-16,2 9 1 0,0 0-2 0,-5 0 2 15,5-2-7-15,3 7 0 0,-1 9 0 0,-2 1 0 16,0 1 9-16,0 8 0 0,2 1 0 0,-2 4 1 16,-2 10-9-16,4 1 0 0,3 0 0 0,-3 4 0 15,-2 5 8-15,0 0 0 0,0 0 0 0,0 9 1 16,2 10-9-16,3-3 0 0,0 7 0 0,-3 35 0 15,2 0 9-15,3 0 2 0,0 3-2 0,0 1 1 16,2 1-10-16,-4 0 1 0,-1 13-1 0,5 3 2 0,5-7 4 16,0-4 1-16</inkml:trace>
  <inkml:trace contextRef="#ctx0" brushRef="#br0" timeOffset="176147.11">30379 16139 1721 0,'0'0'0'0,"0"0"0"0,0 0 0 0,-23 10 13 16,19-10 2-16,8-3 0 0,-4 1-1 16,0 2-6-16,0 0 1 0,0 0 0 0,0-5 0 0,0 5 31 15,5-4 2-15,-3 4-1 0,10-2 1 16,4-5-26-16,2 0-1 0,0 0 1 0,5-5 1 0,9-2 13 16,-5 5 0-16,-6 2 1 0,-3 2 0 0,-2 3-17 0,-2 0-1 15,-1-3 1-15,-6 0 0 0,-5 3 0 0,1 2 0 16,-1 0 1-16,-2 0-1 0,0 0-6 0,0 0 1 0,0 0 0 15,0 0 0-15,0 0-3 0,0 0 1 0,0 0-1 16,-2 0 1-16,-3 0-2 0,3 2-1 0</inkml:trace>
  <inkml:trace contextRef="#ctx0" brushRef="#br0" timeOffset="177276.17">28363 3479 1105 0,'0'0'0'0,"0"0"0"0,0 0 0 15,0 0 25-15,0 0-1 0,0 0 1 0,0 0 0 16,0 0-13-16,0 0 0 0,0 0 1 0,0 0-1 15,0 0 71-15,0 0 1 0,0 0-1 0,0 0 1 16,0 0-67-16,0 0 1 0,0 0 0 0,23 0 0 16,6-9 10-16,6 4 1 0,-4-7-1 0,-8 3 2 15,-4 4-17-15,-6 5 0 0,-1-4 1 0,-1-5-1 0,-4 4 12 0,-3 0 0 16,1 5-1-16,0 0 1 0,-1 0-12 16,-2 0-1-16,3 0 0 0,0 0 1 0,-3 0 5 0,0 0 1 15,-2 0-1-15,0-4 1 0,0 4-9 0,-2 4 0 16,0-4 0-16,-1 0 1 0,-1 0-7 0,-1 0 0 15,1 0 0-15,-8 5 1 0,-4 0-2 16,0 4 1-16,0 0-1 0,-2-4 0 0,2 2 4 0,7 2 0 0,4-4 0 16,1-1-1-16,-1 1-1 0,1-5-1 15</inkml:trace>
  <inkml:trace contextRef="#ctx0" brushRef="#br0" timeOffset="190391.06">29093 2086 12 0,'0'0'0'0,"0"0"0"0,0 0 0 16,0 0 0-16,0 0 0 0,0 0 0 0,25-9 0 15,-23 4 0-15,0 5 0 0,-2 0 0 0,3 0 0 16,1 0 0-16,-1 0 0 0,-3 0 0 15,0-4 0-15,0 4 0 0,-3-5 0 0,1 5 0 0,0-4 0 16,-3 4 41-16,1-5 2 0,-1 5 0 0,-11 0-1 16,-9 0-26-16,-2 5 0 0,-3-1-1 0,-9-4 2 15,7 5 36-15,0 4 0 0,0 0-1 0,-9-6 1 16,7 1-36-16,4 6 0 0,-4-1 0 0,-2-4 1 16,-1 4 3-16,8 0 1 0,-3 3 0 0,-3-10 0 0,6 10-11 15,4-3 1-15,4 5-1 0,-2-9 1 0,-2 8 1 16,7 4-1-16,2-8 0 0,2 5 2 0,1-3-6 15,1 3-1-15,3 0 1 0,-7 0 0 0,3 0-1 0,3-2 0 16,1 6-1-16,0-4 1 0,2-4-2 0,3 1-1 16,1 3 1-16,-1 5 0 0,4-8 1 0,2 3-1 15,3 0 1-15,-3 5 1 0,0 2-3 0,3-3 1 0,2-4-1 16,4 2 1-16,7 8 1 0,1-6 2 16,-3-6-1-16,0 6 1 0,-1-4-4 0,1-5 2 0,7 8-2 15,7-8 2-15,-7 0 4 0,0 5 1 0,2-5 1 16,2-4-1-16,5 2-4 0,0 2 0 0,0 1 0 15,4-6 1-15,-4 6 10 0,0-1 1 0,-4 2-1 16,-1-1 1-16,5-1-9 0,0 0 0 0,0 5 0 16,2-7 2-16,-4 3 6 0,1-6-1 0,1 1 1 15,5-5 2-15,2 4-10 0,-1-4 0 0,-1 5 0 16,4-10 0-16,-2 5 0 0,-5 5 0 0,3 0 0 16,-1-10 0-16,3 10-4 0,-7-1 1 0,2 6-1 0,-4-10 1 15,-3 2 5-15,0 3 1 0,3-1-1 0,2-8 2 16,2-1-7-16,0 3 1 0,5-3 0 0,7 0 0 15,-5 1 3-15,-7 4 2 0,2-5-2 0,-6 0 1 16,4 1-5-16,1-1 1 0,-4 5 0 0,-5-11-1 16,1 6 5-16,0 3-1 0,-2-1 0 0,-2-6 0 15,2 0-4-15,-2 4 1 0,0-4-1 0,4-10 1 0,3 8-1 16,-3 1 2-16,10 1 0 0,-3-14 0 16,0 7-3-16,-2-3 0 0,2 0-1 0,1-1 2 0,1-4 3 15,-2 10 1-15,-2-2-1 0,-7-2 2 0,-2 1-6 16,-2 8 1-16,-3-5 0 0,-2 0 1 0,-2 0 2 0,-5 7 1 15,0-2-1-15,-2-5 1 0,-3 0-4 16,-1 0 0-16,1 7-1 0,-2-11 2 0,1-1 0 0,-1 3 1 16,-2 7-1-16,-5-24 1 0,3 8-3 0,0-3-1 15,-3 2 1-15,-2-11 1 0,-2 7-1 0,-2 0 2 16,-5-3-1-16,-7-2 1 0,-2 5-4 0,-5 7 2 16,-15-5-2-16,-15 3 2 0,-8 6 0 0,-5 10 0 0,-9 2 0 15,-5-2 1-15,1 4-3 0,-3 10 1 0,-19-1-1 16,-3 1 1-16,8 6-2 0,9 3 1 0,-10 0 1 15,-13 7-1-15,-4 2 0 0,7 1-1 0,3 6 0 16,-17 14 1-16,-2 9-1 0,11 1 1 0</inkml:trace>
  <inkml:trace contextRef="#ctx0" brushRef="#br0" timeOffset="196050.43">31483 5087 916 0,'0'0'0'0,"0"0"0"16,0 0 0-16,0 0 36 0,0 0 1 0,-23 0-1 15,21 3 1-15,2 1-22 0,0 1 1 0,-2-5-2 16,-1 0 2-16,1 0 39 0,2 0 1 0,0 0-1 0,2 0 1 15,3 5-39-15,0-1 1 0,-3 5-1 0,14 15 1 16,2 6 14-16,5 0 1 0,-3-7-1 0,3-4 2 16,-7-10-21-16,-2-2 2 0,0-2 0 0,-1-1-1 0,1 1 4 15,0-5 1-15,-1 0 0 0,6-9 0 16,3-1-9-16,-1 1 0 0,-3-2 1 0,-4-8 0 0,0-4 2 16,-1 2 2-16,-1-2-2 0,-6 2 2 15,1 2-7-15,-4-2 1 0,-3-2-1 0,-10 0 1 16,4-3-6-16,1 8 1 0,-6-1 0 0,-8 3 0 0,1 2-1 15,0 5 0-15,0 4 0 0,-12 0 1 0,-2 1 0 0,2 8 2 16,5-4-1-16,0 10 1 0,0-1-3 16,7 0 2-16,-3 3-2 0,8 2 2 0,4 0 6 15,2 0 0-15,2 2 0 0,7 7 1 0,5-4-6 16,2-3 2-16,3-2-1 0</inkml:trace>
  <inkml:trace contextRef="#ctx0" brushRef="#br0" timeOffset="199783.13">30083 3270 401 0,'0'0'0'0,"0"0"0"0,-5-23 0 16,7 18 9-16,1-2 1 0,-3 0 0 0,-3-4 1 15,1 1-6-15,0 6 2 0,0-1 0 0,-5-9-1 0,0-2 58 16,0 2 1-16,-2 0-1 0,-9-7 1 16,-1-2-47-16,3 4 0 0,0 8 0 0,-6-12 0 15,-3 4 32-15,2 7 0 0,-5-2 0 0,-6-4 0 0,0 2-33 16,2 6 0-16,-2-8 0 0,-3-1 0 0,1 8 22 16,4 1 0-16,-7 1 0 0,-2-5 0 0,7 5-23 15,-3 2 0-15,-8 0 0 0,-8-5-1 0,-1 8 7 16,-1-1-1-16,-7 5 0 0,3-9 1 0,0 4-11 15,4 10 0-15,-4-5 0 0,-12 0 0 0,5 9-4 0,4 5 1 16,-4 7-1-16,-7-7 1 0,9 9-4 0,12-2 2 16,1-7-2-16,4 4 2 0,8 3 1 0,2-2-1 0,3-1 1 15,-2-1 0-15,8 6-3 0,5 0 1 0,10 7-1 16,-1 0 2-16,7 8 3 0,7-4 1 0,5 6 0 16,-1-1 0-16,8 3-4 0,6 2 0 0,5 0 1 15,2-4 0-15,7 1 2 0,4-1 0 0,8-1 0 16,1-6 0-16,10-3-4 0,4-4 2 0,14-3-1 15,5-9 1-15,-1 0 2 0,1-5-1 0,2 3 1 16,4-8 0-16,1-4-3 0,-6 0 0 0,13-9-1 16,-1-5 2-16,-11 7-1 0,-10-2 0 0,1-5 1 15,2-7 0-15,-7 2-3 0,-4 1 1 0,-1-3-1 16,-8-2 2-16,-1-1-2 0,-6 8 2 0,-5-2-2 0,-7-3 2 16,-4 2-3-16,-12-4 2 0,-2-3-2 0,-7-11 2 15,-6 7 6-15,-3 2 1 0,-7-2 1 0,-9-5-1 16,-3-2-5-16,-6 7 1 0,-9-2 0 0,-11-3-1 15,-3 5 7-15,-3 11-1 0,-8-4 1 0,-2 2-1 16,4 7-5-16,6 5 0 0,-1-5 0 0,-3 2 1 0,7 3 2 16,3 9 0-16,-3 4 0 0,0 6 2 0,0 6-6 15,7 7 0-15,4 3 0 0</inkml:trace>
  <inkml:trace contextRef="#ctx0" brushRef="#br0" timeOffset="203723.21">31365 6310 1658 0,'0'0'0'0,"0"0"0"0,0 0 0 0,0 0 25 16,27-4 1-16,-20 4-1 0,4-9 1 0,1 4-13 16,-1 5-1-16,3-7 0 0,8 0 2 0,4-2 14 0,1 2 0 15,-7-3 0-15,8-4 1 0,1 3-15 16,-3-1-1-16,-6 5 0 0</inkml:trace>
  <inkml:trace contextRef="#ctx0" brushRef="#br0" timeOffset="203924.27">31903 6034 1632 0,'0'0'0'31,"0"0"23"-31,18 40 0 0,-11-26 0 0,0 2 0 0,0-2-11 0,-1 4 0 0,1-4-1 16</inkml:trace>
  <inkml:trace contextRef="#ctx0" brushRef="#br0" timeOffset="204198.17">31663 5816 1507 0,'0'0'0'15,"0"0"0"-15,-20 26 0 0,20-17 38 0,4 0 1 16,5-9 0-16,-4 0 1 0,0-4-25 15,-1 4 1-15,3-5 0 0,11-4-1 0,5-3 40 0,2-7 0 16,0-4 0-16,3-12 2 0,1 5-41 0,-8 2 2 0,-5 3-1 16,-9 2 1-16,-3 4 15 0,-2 7-1 0,1 8 1 15,-8-5 0-15,1 9-19 0,-1 0 0 0,3 0 1 16,-14 9 0-16,-7 2-1 0,5 3 1 0,6 0-1 16,-4 0 2-16,5-2-7 0,2 2 0 0,9-5 0 15</inkml:trace>
  <inkml:trace contextRef="#ctx0" brushRef="#br0" timeOffset="213177.98">14566 3119 1017 0,'0'0'0'0,"0"0"14"0,0 0 0 0,0 0 1 0,0 0 0 16,23 35-8-16,-19-14 2 0,1 2 0 0,4 21 0 15,0 5 21-15,0-3-1 0,-4-2 0 0,-1-9 0 16,-4-2-15-16,5 2-1 0,-5-5 0 0,0 7 1 16,0 2 12-16,0 1 1 0,-5-1-2 0,5 3 2 15,-4 2-14-15,4-9-1 0,-5 2 0 0,5 3 2 16,-4-6-14-16,8-1 0 0,1-3 0 0</inkml:trace>
  <inkml:trace contextRef="#ctx0" brushRef="#br0" timeOffset="213417.36">15072 3247 1143 0,'0'0'0'16,"0"0"0"-16,9-26 0 0,-4 31 10 0,-5 4 0 15,4 7 0-15,-4 3 2 0,0 2-6 16,0-2 1-16,-4 8 0 0,-1 4 1 0,-4-4 14 0,5-1 0 15,-1-1 1-15,0-1-1 0,1-1-10 0,4 2-1 0,0-6 0 16,0 6 1-16,0 3 6 0,9 0 0 0,0 2 0 16,0-9 1-16,-4 7-9 0,4-7 1 0,0 2-1 15,5-9 1-15,-1-5-3 0,-3 1 0 0</inkml:trace>
  <inkml:trace contextRef="#ctx0" brushRef="#br0" timeOffset="213749.01">15414 3029 1231 0,'0'0'0'0,"7"-26"0"0,-5 3 0 16,-2 9 14-16,3 14 2 0,1 5-2 0,3-5 2 16,-2 4-7-16,-3 1 0 0,2 4 0 15,6 5 0-15,6 12 5 0,2-3 0 0,2-7 1 0,15 12-1 16,1-5-6-16,1 3 1 0,-3-3 0 0,2-2 0 0,5 2 3 15,0 0 2-15,-4-2-1 0,-1-2 1 0,1-3-6 16,-3 3 0-16,0-1-1 0,-2-4 2 16,-2 2-4-16,-7-6-1 0,-1 3 1 0,-3-3 0 0,-1-6-1 15,-9 3-1-15,0 3 1 0,-9-1 0 0,5-9-1 0,-5 5 2 16,-5-5-2-16,-8 4 2 0,-6 10-3 0,-4-5 1 16,5 3 1-16,-27 16-1 0,-12 7-2 0,2-10 1 15,-4 8 0-15,-1-5 0 0,10 2-1 0,4 0 0 16,3 2 0-16,-7-1 1 0,13-4 1 0,8 4-1 0,6-1 0 15,7 2 0-15,7-2 0 0,4-2 0 0,10-5 0 16</inkml:trace>
  <inkml:trace contextRef="#ctx0" brushRef="#br0" timeOffset="213964.59">16895 3221 1356 0,'2'-23'0'0,"12"-30"15"0,-1 18 1 0,1 12-1 0,-5 2 1 16,5 16-7-16,-5 1 0 0,9-1 0 0,9-4 0 16,1 4 27-16,-1 5 0 0,3 0 0 0,-5-5 0 15,-2 10-22-15,-3 0 2 0,-1 9-2 0</inkml:trace>
  <inkml:trace contextRef="#ctx0" brushRef="#br0" timeOffset="214145.25">16942 3319 1507 0,'0'0'0'0,"23"-26"38"0,0 15 1 16,-5 8 0-16,10-6 1 0,1 4-25 0,1 1 1 15,0-1 0-15,8-9-1 0,1 5 18 16,2 7 1-16,0-1-1 0,7-4 1 16,0 7-21-16,0 5 2 0</inkml:trace>
  <inkml:trace contextRef="#ctx0" brushRef="#br0" timeOffset="214394.24">18455 2402 1494 0,'0'0'0'0,"0"0"0"0,-21 14 0 15,7 2 17-15,1 7 1 0,-5 3-1 0,-10 11 1 16,-4 12-9-16,0 4 1 0,-2 5 0 0,-2 5 0 16,4 2 15-16,4 2 1 0,5 14-1 0,-4 3 1 15,4 6-13-15,5 3-1 0,2 5 0 0,2 9 2 16,5-10 8-16,5-6 1 0,4 6-1 0,2 5 1 15,3-14-12-15,4-6 0 0,9-4 0 0,7 8 2 0,5-11-5 0,-3-8 3 16,0 0-2-16,10-9 1 0,-3-4-5 16,0-15 2-16</inkml:trace>
  <inkml:trace contextRef="#ctx0" brushRef="#br0" timeOffset="-214740.25">19148 2815 1584 0,'0'0'0'0,"0"0"10"0,-4 35 0 0,4-16 0 16,0-1 2-16,0 1-6 0,4 2 1 0,7 2 0 15,10-9-1-15,4 7 8 0,2-8 1 0,5-3-1 0,9-8 1 16,1-2-7-16,-11-2 1 0,13-8 0 0,6-8 0 16,0-1-3-16,-4 3 2 0,-5-7-1 15,2-3 1-15,-2 3-4 0,-7 2 2 0,-8-7-2 0,1-11 2 16,-4 2 2-16,-10 2 0 0,-8 0-1 0,-5-14 1 16,-9 8-2-16,-5 11 0 0,-9-5-1 0,-4-7 1 15,-10 12 2-15,-1 7 1 0,-3 6 0 0,-5 8 0 16,0 9-4-16,-2 9 1 0,-6 12-1 0,1 12 2 0,5 6-5 15,-2 1 2-15,0 8-2 0,2 6 1 0,3 4 0 16,8 0-1-16,-4 9 0 0</inkml:trace>
  <inkml:trace contextRef="#ctx0" brushRef="#br0" timeOffset="-214561.61">19545 3653 1444 0,'0'0'0'0,"0"0"0"0,0 30 0 0,0-21 44 0,0 1-1 16,0-6 1-16,0 13 0 0,-5 15-28 16,5-6 0-16,-9 1 0 0,0 18 1 0,-11 3 28 0,4-4 0 15,7-6 0-15,4-8 1 0,0-2-31 0,-1 2 2 16,1-2 0-16,7 2 0 0,-2 2 5 0,-2-2 1 16,2 1-1-16</inkml:trace>
  <inkml:trace contextRef="#ctx0" brushRef="#br0" timeOffset="-214296.57">20432 2295 1881 0,'0'0'0'0,"30"98"0"15,-3-22 0-15,-9 3 0 0,5-2 0 16,-4 6 0-16,-1-1 0 0,2 1 0 0,5 8 0 16,-4 2 0-16,-5 4 0 0,0 10 0 0,0-5 0 0,0-5 0 15,-12-6 0-15,1 20 0 0,-14-4 0 0,-14 0 0 16,-4-10 2-16,-8 1-2 0,-6 4 1 0,0-5-1 16,5 1 1-16,-8 2-1 0,-6-8 1 0,-2-1 0 0,-5-7 0 15</inkml:trace>
  <inkml:trace contextRef="#ctx0" brushRef="#br0" timeOffset="-197475.07">30890 7462 1884 0,'0'0'0'0,"0"0"0"0,0 0 0 16,0 0 52-16,0 0 1 0,0 0 0 0,0 0 0 15,-23-12-37-15,23 12 1 0,0 0 0 0,0 0 1 0,0 0 54 16,0 0 0-16,0 0 0 0,5 0 0 15,6 0-54-15,5 0 0 0,0 0 0 0,25-5 0 0,12 5 7 16,-10 5 1-16,-6-5 0 0,-3 0-1 0,0 0-12 16,-4 5-1-16,-5-1 0 0</inkml:trace>
  <inkml:trace contextRef="#ctx0" brushRef="#br0" timeOffset="-197293.07">30984 7703 1670 0,'0'0'0'0,"0"0"0"16,0 0 0-16,0 0 27 0,0 0 1 0,22 9 0 15,-12-9 1-15,3 5-17 0,1 0 1 16,-5-1 1-16,12-4-1 0,8 5 32 0,1-5 1 0,0 2-1 16,6-4 1-16,3 2-30 0,-3-5 1 0</inkml:trace>
  <inkml:trace contextRef="#ctx0" brushRef="#br0" timeOffset="-196710.54">31807 7601 1632 0,'0'0'0'16,"0"0"37"-16,0 0 0 0,0 0 0 0,0 0 0 15,0 0-22-15,0 0 1 0,0 0-2 0,0 0 2 0,0 0 33 16,0 0 1-16,0 0-1 0,23 18 1 16,0-8-34-16,4 1 1 0,3-1 0 0,8-6 0 0,1 1 10 15,-7 0 1-15,2-5-1 0</inkml:trace>
  <inkml:trace contextRef="#ctx0" brushRef="#br0" timeOffset="-196521.63">32446 7582 1849 0,'0'0'44'0,"0"0"-29"0,29 33 1 15,-20-24 0-15,-2 7 1 0,2 3 21 0,1-1 0 0,-6-1 0 16,3 1 1-16,2-4-24 0,-2 2 1 0</inkml:trace>
  <inkml:trace contextRef="#ctx0" brushRef="#br0" timeOffset="-196206.43">32275 7318 1844 0,'0'0'30'16,"-28"-28"-17"-16,21 9 0 0,7 12 1 0,3 3-1 0,-1 1 23 15,0 1 0-15,1 0 0 0,15-1 0 16,9 1-21-16,3 0-1 0,-1 2 1 0,3-10 1 0,3 6 4 0,-10 4 0 16,-9-9 0-16,-7-3 1 0,-5 5-10 15,-1 5 0-15,-1-1 0 0,-4-4 0 0,-1 3-4 0,3 4 1 16,0 0 0-16,-13-5 0 0,-10 5-4 15,2 5 2-15,1-3-1 0,-24 3 1 0,8 2 2 0,9 4 0 16,1 8-1-16,-1-5 2 0,7-3-3 0,6 3 0 16,0 0-1-16,1-5 1 0,8 3-5 15,7 0 1-15,1 4-1 0,6 3 2 0,2-3-2 0,0-2 0 0</inkml:trace>
  <inkml:trace contextRef="#ctx0" brushRef="#br0" timeOffset="-195942.95">32932 6942 1905 0,'4'-19'40'16,"14"-30"-24"-16,-2 15 0 0,-9 15 0 15,-7 12 0-15,-2 2 52 0,0 5 0 0,2 3 1 0,-10 29-1 16,-1 26-50-16,0 5 0 0,-3-5 0 0,-2-5 0 15,-2 12 5-15,2 7 1 0,2 14 0 0,3 2 0 16,2-2-13-16,2-12 2 0,2-2-1 0,1 5 0 0,4 2 4 16,2-7 0-16,0 2 0 0,-2-7 0 15,9-4-7-15,5-10 0 0,2 1 0 0,0-5 1 0,2-5-6 16,5-12 0-16,-7 3 1 0</inkml:trace>
  <inkml:trace contextRef="#ctx0" brushRef="#br0" timeOffset="-194991.22">33353 7028 1835 0,'-2'0'0'16,"2"0"30"-16,-4 4 0 0,-24 22-30 0,10-3 0 0,4-7 93 16,7-2 1-16,1-5-94 0,-1 1 0 15,2-1 33-15,3 0 0 0,2 3-33 0,0 2 0 0,0-5 34 16,2 0 0-16,5 1-34 0,2-3 0 0,3 2 19 15,-1-4 0-15,0-1-19 0,8-4 0 0,3-4 6 0,1-1-1 16,2-9-5-16,-4 2 0 0,2-2 5 0,-3 1-1 16,1-1-4-16,-1 0 0 0,-1 2 9 0,-4-2 1 0,-1-2-10 15,-5 2 0-15,-4 0 7 0,-5 0 1 16,-2-2-8-16,-1 7 0 0,-4-5 5 0,-2 4 2 0,-4-1-7 16,-6 4 0-16,-3 4 5 0,-3 1 0 0,-1 2-5 15,-1 2 0-15,2 3 5 0,2 2 0 0,3 2-5 16,1 1 0-16,3 4 4 0,5-3 0 0,0 3-4 15,1 5 0-15,4-8 23 0,-1 1 0 0,2 9-23 16,5 7 0-16,0 11 15 0,0 1 1 0</inkml:trace>
  <inkml:trace contextRef="#ctx0" brushRef="#br0" timeOffset="-194720.63">33367 7914 1950 0,'0'0'0'15,"0"0"25"-15,0 0 0 0,-2 3-25 0,2 1 0 0,0-4 147 16,0 0 2-16,0 0-149 0,0 5 0 0,0-1 35 15,0 6 1-15,2 1-36 0,3 3 0 0,-1 0 72 0,1 0 1 16,-1-5-73-16,1 3 0 0,2 2 30 0,-3 0 1 16,-1-5-31-16,1 3 0 0,1-3 30 0,-3 0 0 15</inkml:trace>
  <inkml:trace contextRef="#ctx0" brushRef="#br0" timeOffset="-193894.06">33397 7650 1622 0,'0'0'0'15,"0"0"13"-15,0 0 0 0,-12-10-13 0,6 6 0 16,1 4 118-16,5 0 1 0,0 0-119 0,0 0 0 16,0 0 35-16,0 0 0 0,0 0-35 0,-2 0 0 0,-1 0 88 15,1 0 0-15,2 0-88 0,-2 0 0 16,2 0 32-16,0 0 1 0,0 0-33 0,0 0 0 0,0 0 12 15,0 0 1-15,0 0-13 0,0 0 0 0,0 0 9 16,0 0 0-16,0 0-9 0,0 0 0 0,0 0 3 0,0 2-1 16,0 0-2-16,0 1 0 0,0-1 2 0,0 3 0 15,0-5-2-15,0 4 0 0,0-4 4 0,0 0-1 16,0 0-3-16,0 0 0 0,0 0 2 0,0 0 2 0,0 0-4 16,0 0 0-16,0 5 0 0,0 0 1 0,0-1-1 15,0-4 0-15,0 5 0 0,0-5 1 16,0 4-1-16,0-4 0 0,0 0-1 15,0 0 0-15,0 0 1 0,0 0 0 0,0 0-1 0,0 0-1 0,0 0 2 16,0 0 0-16,0 0-7 0,0 0 0 0,0 0 7 16,0 0 0-16,0 0-7 0,0 0 2 0,0 0 5 15,0 0 0-15,0 0-13 0,0-4 1 0,0 4 12 16,0 0 0-16,0 0-9 0,0 0 0 0,0 0 9 16,0 0 0-16,2 0-10 0,3 0 1 0,-1 0 9 15,-1 0 0-15,-1 0-8 0,0 7 1 0,-2 7 7 16,0 4 0-16,0 12-7 0,0 8 1 0,0-4 6 0,0 1 0 15,0-2-6-15,0-1 1 0,-2-2 5 0,0-2 0 16,2-7 0-16,0 0 0 0,2 2 0 0,0-4 0 16,0-3 0-16,1 3 0 0,-3-6 0 0,0-3 0 15,0 1 9-15,0 3-1 0,0-4-8 0,0-6 0 16,0 1 7-16,0 0 0 0,0-5-7 0,0 0 0 0,-3 0 34 16,1 0-1-16,2 0-33 0,0 0 0 15,0 0 19-15,0 0 0 0,0-5-19 0,0-9 0 0,0-7 46 0,0-2 0 16,0-10-46-16,0 8 0 0,0-3 24 15,0 7 1-15,-2-9-25 0,0 2 0 0,2 0 45 16,0 3 1-16,2 4-46 0,0 2 0 0,0 10 23 16,1 0 1-16,-1 4-24 0,-2 0 0 0,0-2 39 0,0 3 1 15,0-1-40-15,0 3 0 0,0 2 22 0,0-3 0 16,0 1-22-16,0 0 0 0,0 0 30 0,0 2 2 16,0 2-32-16,0 2 0 0,0 1 18 0,2 0 0 15,3 6-18-15,-1 3 0 0,-4 12 23 0,-4 11 2 16,4-7-25-16,0-7 0 0,0 1 15 0,4-4 0 0</inkml:trace>
  <inkml:trace contextRef="#ctx0" brushRef="#br0" timeOffset="-193407.72">33732 6751 1536 0,'0'-4'0'0,"0"-1"19"0,0 0 0 16,5-34-19-16,-1 16 0 0,-1 9 149 15,-1 9 2-15,0 5-151 0,0 0 0 0,3 0 35 0,-1 0 1 16,1 5-36-16,2 9 0 0,4 9 74 0,3 7 1 0,0 5-75 15,-3 7 0-15,0 2 30 0,-1 9 0 0,-4 1-30 16,-1 8 0-16,-3 1 67 0,-2 7 1 0,-2 6-68 16,0-2 0-16,-3 8 29 0,1 1 0 0,-3-2-29 15,0-2 0-15,-2-2 51 0,0-5 0 0,-3 2-51 16,-1-2 0-16,-3 0 25 0,-5-9 1 0,-2-1-26 16,-2-4 0-16,2-4 9 0,-4-5 1 0,0-1-10 15,-1 1 0-15,1 0 7 0,-1 0 0 0</inkml:trace>
  <inkml:trace contextRef="#ctx0" brushRef="#br0" timeOffset="-78327">13834 13508 338 0,'0'0'0'0,"0"0"0"0,-35-17 0 0,22 13 46 0,8-1 0 15,1 0 0-15,-6-9 2 16,6 8-33-16,8 3 2 0,1 1 0 0,0 0 0 0,-1-1 59 0,1 3 0 15,4 0 1-15,14 0 0 0,15 0-59 0,3 0 0 16,-4 0 0-16,-5 5 0 0,0 2 28 0,0 0 0 16,2 0 0-16,-2-12 1 0,-5 5-31 0,1 5 1 0,-1-5-1 15,0 0 1-15,-8-7 9 0,-6 4 1 0,6 6 0 16,-10-6 0-16,-2 1-15 0,-5 0 2 0,-2 0-2 16,0 2 2-16,0 0-7 0,0 0 2 0,0 0 0 15,-21-5 0-15,-13 5-3 0,-12 2 0 0,-4 1-1 16,-7-3 2-16,7 4-3 0,9 1 1 0,5-3-1 15,-6-4 2-15,6 2-3 0,9 2 1 0,2 3-1 16,-1-10 2-16,10 10-1 0,3-5 1 0,8 0-1 16,1-5 2-16,-1 3-3 15,5 2 0-15,0 0 1 16</inkml:trace>
  <inkml:trace contextRef="#ctx0" brushRef="#br0" timeOffset="-77689.39">17417 11649 1004 0,'0'0'0'0,"0"0"32"16,-27-24 2-16,24 24 0 16,1-4-1-16,2 1-19 0,0 1 0 0,0 2 1 0,2 0 0 0,3 0 1 15,2 0 1-15,2 0 0 0,27 0 1 0,10 0-9 16,-3 0 1-16,-2 0 0 0,-4-5 0 16,-5 5-1-16,0 0 1 0,-5-2 1 0,5-5-1 0,-7 2-5 15,2 5 2-15,1 0 0 0,-3-4-1 0,0-1-3 16,-7 3 0-16,0 2-1 0,-4-5 2 0,-5 1-2 15,-4 4 0-15,-5 0 0 0,0-5 1 0,0 5-1 0,0 0 1 16,0 0 0-16,-37 0 0 0,-15 0-1 0,-7 5 0 16,-1 4 1-16,1 0-1 0,2 5-1 0,4 2 1 15,1-6 0-15,2-3 1 0,4 0-2 0,12-1 1 0,9-1-1 16,2 2 1-16,12 5 0 0,11-3-1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10.820"/>
    </inkml:context>
    <inkml:brush xml:id="br0">
      <inkml:brushProperty name="width" value="0.025" units="cm"/>
      <inkml:brushProperty name="height" value="0.025" units="cm"/>
    </inkml:brush>
  </inkml:definitions>
  <inkml:trace contextRef="#ctx0" brushRef="#br0">1 1 4063,'0'0'3272,"0"0"-976,0 0-200,0 0-728,0 0-152,0 0-24,0 0-8,0 0 184,0 0 32,0 0 8,0 0 0,0 0-712,0 0-144,0 0-24,0 0-8</inkml:trace>
</inkml:ink>
</file>

<file path=ppt/ink/ink2.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06:34.811"/>
    </inkml:context>
    <inkml:brush xml:id="br0">
      <inkml:brushProperty name="width" value="0.05292" units="cm"/>
      <inkml:brushProperty name="height" value="0.05292" units="cm"/>
    </inkml:brush>
  </inkml:definitions>
  <inkml:trace contextRef="#ctx0" brushRef="#br0">3145 4618 138 0,'0'0'0'0,"5"-25"0"0,-1-3 0 0,1-2 7 0,0 7 1 0,-1-5 0 0,-4-7 1 16,0 7-3-16,0 7-1 0,5-2 1 0,-10 2 0 0,5 3 49 15,-4 8 1-15,4 6-1 0,-5-1 1 0,0 3-39 16,1 4 0-16,4 0 0 15,-5 3 1-15,-4 11 61 0,0-2 1 0,5-4-1 0,-6 24 1 16,-3 20-62-16,4-6 0 0,4-6 0 0,-4-2 0 0,4-6 27 0,1 6 1 16,-1 4 0-16,-6-2 0 0,2 2-31 15,2 0 2-15,-5-5 0 0,3-1 0 0,-4-4 11 0,4 1 1 0,4 2-1 16,-4-11 1-16,4-3-15 0,5-2-1 16,0 2 1-16,5-9-1 0,-1-5-6 0,6 1 1 0,-1-3-2 15,0-3 2-15,9-4-3 0,-4 5 0 0,2-5 1 16,16-9 0-16,9-1 3 0,-5 3 0 0,-4-2 0 15,5-9 0-15,-3 8-4 0,2 1 1 0,1 0-1 16,-1-3 2-16,-4 3 0 0,0 9 1 0,0 0 0 16,-5-5-1-16,8 5-2 0,-8 5 1 0,0-1-1 15,-4 1 1-15,0 4 0 0,0 1 2 0,-5 1 0 16,0-1 0-16,1-1-3 0,-6 0 0 0</inkml:trace>
  <inkml:trace contextRef="#ctx0" brushRef="#br0" timeOffset="700.53">4523 4605 992 0,'0'0'0'0,"0"0"8"0,0 0 3 0,0 0-1 16,-23-21 0-16,14 16-5 0,-5 0 2 0,-4 10 0 15,0 0 0-15,-3-1 17 0,-1 6 1 0,-6 1 0 16,-8 12 0-16,8 3-12 0,1-3-1 0,9 7 1 0,-5-2 0 16,0 7 2-16,12 2-1 0,-3 3 1 0,5-1-1 15,0 5-6-15,4-11 1 0,5 6 0 0,0 1 0 16,5-8-7-16,4-2 2 0,5-2-1 0,-1-2 0 15,3-6 0-15,2 4-1 0,10-10 0 0,4-5 2 16,0 2-3-16,0-1 0 0,4-6 0 0,-4-4 0 16,2 5 0-16,3-5 0 0,-1 0 0 0,1-7 1 15,-5 0 0-15,0-2 1 0,-5-3 1 0,-2-2-1 16,-2-2-1-16,-5 7 0 0,-4 0 1 0,-5-5 0 0,-9 0-1 16,0 7 0-16,0 0 1 0,-9-5-1 0,0 3-1 15,0 9 1-15,-5-5 1 0,-16-4-1 0,-11 4 5 0,5 5 0 16,4 0 0-16,4-7 1 0,6 5-4 15,8 4 2-15,5 1 0 0,0-6-1 0,4-1 12 0,1 1 1 16,4 8-1-16,0-5 1 0,0-2-9 0,4 2 1 16,1 0 0-16,13-5 0 0,9 3 5 0,1-1 0 15,4-1 0-15,4-6 1 0,3 6-7 0,-7-1 0 0,0 5 0 16,-5-9 0-16,-4 2 2 0,-5 9 0 16,5 3 0-16,0-10 1 0,0 10-6 0,-5 0 2 0,-2 4-1 15,2 0 1-15,0 3 2 0,0 2 1 0,-4 4 0 16,4-4 1-16,5 0-6 0,-5 7 1 15,-4-7 0-15,0-3 1 0,0 3-3 0,-10 0 2 16,1 5-1-16,-1 2 0 0,-4 2-1 0,0-4-1 16</inkml:trace>
  <inkml:trace contextRef="#ctx0" brushRef="#br0" timeOffset="916.52">5246 4498 1565 0,'0'0'0'0,"0"0"0"0,0-40 0 16,0 31 15-16,0 9-1 0,0 0 1 0,0 0 0 16,-5 0-6-16,5-5 0 0,0 10 0 0,0 4 0 15,0 5 9-15,0 3 0 0,-4-4 0 0,4 22 1 16,4 16-9-16,1-2 0 0,-5 0 1 0,0-5 0 16,5 9-6-16,-1 1 1 0,1 4 0 0,-5-5 0 0,4 0-1 15,5 1-1-15,5-5 1 0,0-1-1 0,-1-13-1 16,1-2-1-16</inkml:trace>
  <inkml:trace contextRef="#ctx0" brushRef="#br0" timeOffset="1215.47">5643 4929 1143 0,'0'0'0'16,"0"0"0"-16,0 0 0 0,0 0 18 0,-23 0 1 15,19 10 0-15,-3-1 0 0,2-4-9 0,5 4 0 16,-4-7 0-16,-1 12 2 0,0 5-8 0,5-1 2 0,5 1-2 15,4 6 2-15,3 1-3 0,4-3 1 16,4-9-1-16,-2-7 2 0,5 2-4 0,-5 1 1 16,10-6-1-16,-1-4 1 0,0 0-1 0,-4-4 0 0,0-1 1 15,-7-7 0-15,5 3-2 0,-1 0 0 0,-2-5 0 16,-4-7 0-16,0 2 0 0,-5 6 0 0,-5-13 0 16,-4 3 0-16,-4-3 1 0,-5 8 1 0,0-6-1 0,-14-1 2 15,5 6-2-15,-8 3 0 0,-5 2 0 0,-1 5 1 16,-5 0-1-16,1 9 0 0,-5 0 1 15,4 0 0-15,3 4-1 0,11 6 0 0,5 8 0 0,-5 3 0 16,0 2 0-16,9 3 2 0,5-8-1 0,-4 1 0 16,4 6-1-16,9 1 2 0,0 6-2 0</inkml:trace>
  <inkml:trace contextRef="#ctx0" brushRef="#br0" timeOffset="1646.73">6097 4477 1206 0,'0'0'0'16,"0"0"0"-16,-2-28 0 0,4 19 16 16,0 13-1-16,-4-4 1 0,-5 5 1 0,2-5-8 15,5 0 0-15,0 0 0 0,-6 14 1 0,-1 0 16 0,4 2-1 16,3 3 1-16,-4 25 0 0,4 9-14 16,4-9 1-16,1 3-1 0,4-3 2 0,0 5 6 0,-2-1 0 15,5 1 0-15,3-10 0 0,-1 1-10 0,0-3 2 16,0-9-1-16,-1 2 0 0,1-4-5 0,0-8-1 15,-1-9 1-15,1-9 0 0,0-4-3 0,-1 4 1 0,1-5 1 16,0-4-1-16,-5-7 1 0,0 6-1 0,-2-4 1 16,2-20-1-16,0 6 0 0,-2-2-1 15,0-3 0-15,2-2 1 0,-5 1-2 0,6 10 1 0,-1 1 1 16,-5-2-1-16,5 11-1 0,-4 0 1 0,4 0-1 16,5 2 0-16,-5 3-1 0,0 9 2 0,-4 0-1 15,8 5 0-15,1 4-1 0,-5-2 1 0,0 2 0 0,5 14 0 16,9 10 4-16,-3 2 2 0,-2-1 0 0,-8-3 0 15,3 1-3-15,1-4 0 0,-5-3 1 0,0 1-1 16,0 2 16-16,-4-3-1 0,-1-1 0 0,-4-6 1 16,0-6-11-16,-4-5 2 0,-1-7-1 0,-8-3 0 15,3 1 14-15,1 2-1 0,5 0 1 0,-12-5 1 16,-12 3-14-16,1 0 1 0,-5-3-1 0,-13 0 1 0,3 5 9 16,11-4 0-16,-6-1 0 0,3 1 0 15,6 4-11-15,6 4 0 0,8-4 1 0</inkml:trace>
  <inkml:trace contextRef="#ctx0" brushRef="#br0" timeOffset="2206.61">7053 5141 1030 0,'0'0'0'16,"0"0"0"-1,41-42 0-15,-23 16 56 0,-9 3 0 0,5-7 0 0,-10 2 1 0,-4-2-40 16,-4 2 1-16,-1 3-1 0,-4-3 1 0,-5 2 32 0,1 12 2 0,-1-4 0 15,0 4-1-15,-4 7-34 0,2 7 0 0,0 0 0 16,0 2 1-16,-2-2 1 0,0 2 1 16,4 10 0-16,0 2 0 0,5-5-10 0,0 5 2 15,0 2-1-15,0 12 0 0,0 2-6 0,4-2 0 0,5-9 0 16,5 2 0-16,4 2-1 0,0-2-1 0,0-3 0 16,0-4 2-16,5 0-4 0,-1-2 1 0,1-3 0 15,4-9 1-15,1 0-2 0,-10-4 0 0,4 4 0 0,6-10 1 16,1 1-1-16,-2 0 1 0,-8 2-1 0,3-16 1 15,6 2-1-15,-6 7 0 0,-4 0 0 0,-4 0 0 16,-5 0-1-16,0 7 2 0,0 2-2 16,0 1 1-16,0-1-1 0,0 5 1 0,0 0-1 0,0-5 1 15,0 5-1-15,0 0 1 0,0 0-1 0,0 0 1 16,0 0-1-16,0 0 1 0,0 5-1 0,4 4 1 16,1 1-1-16,4 1 0 0,0-1 0 0,9 8 2 15,10 5-2-15,-3-2 0 0,2-12 0 0,-4-9 1 0,0-4-1 0,-5-5 0 16,5-3 0-16,9-11 1 0,-5 4-1 15,1 1 0-15,-6-13 0 0,4-3 1 0,-4 1-1 0,-3-2 0 16,-1-4 0-16,-4-15 1 0,-5 10-1 16,-5 3 0-16,1-13 0 0,-1-11 1 0,-4 7-1 0,5 12 1 15,-5-12-1-15,-5-3 1 0,1 15-1 16,-5 16 1-16,0 2-1 0,-1 2 2 0,-3 13-2 0,-5 8 1 16,-1 0-1-16,1 5 1 0,0 10-1 15,2 3 0-15,-2 6 0 0,-10 16 1 0,10 9-1 0,4 5 0 0,1 9 0 16,8 0 1-16,5 0-1 0,5-5 0 15,4 0 0-15,13 10 1 0,1 0 0 0,5 4 2 0,6 7-1 16,2-6 0-16,-4-1-1 0,0-7 0 16</inkml:trace>
  <inkml:trace contextRef="#ctx0" brushRef="#br0" timeOffset="2779.5">8480 4811 1344 0,'0'0'0'0,"0"0"0"0,0 0 0 16,14-23 66-16,-9 23 0 0,4 9 1 0,-9 0-1 16,0 8-48-16,0 1 0 0,0-4 0 0,4 21 0 15,1 9 19-15,-1-2 0 0,-4 4 0 0,5 1 1 16,0 1-24-16,-1-3 2 0,1-1-1 0,-5 2 0 16,4 7-3-16,-4 1-1 0,0-1 0 0,-4 1 0 15,-1-3-4-15,5-7 1 0,-9 2-1 0</inkml:trace>
  <inkml:trace contextRef="#ctx0" brushRef="#br0" timeOffset="3030.1">8346 4642 1369 0,'0'0'0'0,"0"0"0"0,36-19 0 0,-13 14 9 0,2 5 0 16,0 0 0-16,-4-4 1 0,6 8-5 0,5 6 2 15,-5 1-1-15,-4 1 0 0,5 0 10 0,-6 2 0 16,-1 6-1-16,-3-1 2 0,0 9-8 0,-4-3 0 0,0 8 0 16,-5-3 1-16,0-4 2 0,-4 1 0 15,-1-3-1-15,-8-4 1 0,4-6-5 0,-5 0 1 0,-4-2 0 16,-5-3 0-16,1 1 0 0,-1-1 1 0,0-5 0 16,-9-4 0-16,3 0-4 0,-3 5 1 0,5 0-1 15,-5-15 2-15,0 10 0 0,5-4 0 0,4-5-1 16</inkml:trace>
  <inkml:trace contextRef="#ctx0" brushRef="#br0" timeOffset="3432.73">8907 4289 941 0,'0'0'0'0,"0"0"0"0,9 32 0 0,-4-11 27 16,1-2 0-16,-1-1 0 0,-3 22 1 15,5 4-16-15,2-9 2 0,0-7-2 0,-4 6 1 0,4 4 16 16,-4-8-1-16,4-7 0 0,4-2 0 0,-3 4-15 16,-1 3 1-16,-5-2-1 0,5 2 1 0,0-1 6 15,1-1 0-15,-6-7 0 0,5-5 1 0,-4 2-10 16,-1-7 0-16,-4-4 0 0,0-1 0 0,0-4-1 0,5 0 2 16,0 0-1-16,-5-4 0 0,0 4-4 15,0-5-1-15,0 5 1 0,4-19 1 0,5-6 7 0,0-3-1 16,0 3 1-16,5-8 1 0,-2 8-7 0,-1-3 0 0,5 2-1 15,2-2 1-15,-9 12-7 0,5 2 0 0,-5 5 0 16,5-5 0-16,-1 5-1 0,-3 6 1 16,-6 1-1-16,5-5 1 0,0 7 4 0,1 0 0 0,-6 5 1 15,5-5 0-15,5 2-3 0,-5 3 1 0,-4 2-1 16,11 4 2-16,2 8 4 0,0-1 0 0,-2-1 0 16,5 1 1-16,1 12-4 0,-3-2 0 0,-6-5 0 15,1 8-1-15,0 3 5 0,-5-6 2 0,4-2-1 16,6-3 1-16,-10 2-7 0,0-6 2 0,-5 0 0 15,12-3 0-15,-2 2 13 0,-7 1 0 0</inkml:trace>
  <inkml:trace contextRef="#ctx0" brushRef="#br0" timeOffset="3823.47">9890 4797 1344 0,'0'0'0'0,"0"0"0"0,18-28 0 0,-9 14 16 15,-4 3 0-15,4-12 0 0,-9-1 1 16,5 8-8-16,-1 2 1 0,1-2-1 0,-5 2 1 15,-5 5 15-15,1-1 0 0,4 6-1 0,0-5 1 16,-5-8-13-16,-4 8 1 0,0 0-1 0,0-1 0 16,0 1-1-16,-5 5 1 0,5 8-1 0,0-4 0 0,-3 5-4 15,1-1 1-15,2 1-2 0,-5 9 2 0,3 2-5 0,-3 3-1 16,0-5 0-16,5 7 0 0,0 7-1 16,0-3 2-16,4 3-2 0,1 7 1 0,-1 2-2 0,5-7 0 15,0-4 0-15,5 1 1 0,-1-8-1 16,-4-7 0-16,9 1 0 0,0-3 1 0,1-10 0 0,-6 0 1 15,1 0-1-15,4 0 0 0,0 0 0 16,-4-5 0-16,-1 5 0 0,10-18 0 0,2-3 0 0,0 2 0 16,0-2 1-16,2-7-1 0,-4 3-1 15,-5 6 1-15,-5-2 0 0,1-2 0 0,-1 5 0 0,1 8 0 16,0 1 0-16,-1 0 1 0,1 2-2 0,-5 2 1 0,4 5 0 16,-4 0 0-16,0 0 1 0,0 0 0 0,0 0 1 15,0 0-1-15,0 9-1 0,5-2 1 0,-1-2 1 16,1 23-1-16,4 11 0 0,5 5 1 0,-5-2 1 15,0-7-1-15,0-5-1 0,0-7 1 0,5 1-1 16,-3-8 1-16,3-2-1 0,0-5 2 0</inkml:trace>
  <inkml:trace contextRef="#ctx0" brushRef="#br0" timeOffset="4135.6">10483 4530 1080 0,'0'0'0'0,"0"0"0"0,-9-28 0 15,9 19 21-15,-5-2 2 0,1 1-1 0,-10-4 1 16,0 5-12-16,10 4 0 0,-5 5 0 0,-10-11 2 16,6 4 20-16,4 5 1 0,-1 4 0 0,-3 0 1 15,-3 0-21-15,2 3 1 0,3 4-1 0,-3 5 1 0,5 5 1 0,4 2 1 16,3-3-2-16,2-1 2 16,5 6-8-16,4 0 1 0,4-7-1 0,10 3 1 0,2-1 4 0,3 3-1 15,-1 7 1-15,0-12 0 0,-4 8-6 0,0-1 1 16,-2 2-1-16,-5-1 1 0,0-8 9 0,-3 2 1 15,-1 1-1-15,-6-5 1 0,4 2-9 0,-6-7 0 0,-4-4 0 16,0 4 1-16,-4-4-9 0,4-5 0 0,0 0 0 16,-7 0 0-16,0 0-1 0,0 0 2 0,0 0-2 15,-27 0 1-15,-12-5 6 0,-4 5 0 0,0 0 0 16,0-9 1-16,2 9-4 0,7 5 1 0,0-5-1 16,4 4 1-16,5-4 4 0,12 5 0 0</inkml:trace>
  <inkml:trace contextRef="#ctx0" brushRef="#br0" timeOffset="4382.14">10935 4735 1180 0,'0'0'0'0,"36"-14"0"0,-6-5 0 16,2 7 20-16,-5-1 0 0,-4-1 1 0,-5-10-1 16,-4 3-10-16,-10 1 1 0,1-4 0 0,-10 1 1 15,1 2 8-15,-1 3 1 0,-4-1-1 0,-9-2 2 16,-5 12-12-16,-4 4 1 0,2 1 0 0,-7-1 0 15,0 5 0-15,0 5 0 0,0-1 0 0,4 1 0 16,6 9-4-16,3 2 0 0,3 3-1 0,5-1 2 0,6 8-8 16,8-3 1-16,6-2 0 0,7-3 1 0,7 1-2 15,4 2 1-15,10 7 0 0,8 2 0 0,-2 7 6 0,3-2 1 16,4-10-1-16,5-1 1 0,-5-6-3 16,-2-2 0-16,7-2 1 0</inkml:trace>
  <inkml:trace contextRef="#ctx0" brushRef="#br0" timeOffset="5232.54">2993 6747 715 0,'0'0'0'16,"0"0"0"-16,0 0 0 0,0 0 70 0,0 0 0 15,0 0-1-15,0 0 2 0,0 0-53 16,0 0 0-16,0 0 0 0,13-26 0 0,15 10 49 0,6 0 1 15,-2-3 0-15,9-2 0 0,0 7-50 16,-5 5 0-16,1 4 0 0,6-4 0 0,3 7 16 0,-1 2-1 16,1 2 1-16,0-2 1 0,-5-2-21 0,-3-3 1 15,-1 1 0-15,-1-1-1 0,1 5-5 0,-5 0 1 16</inkml:trace>
  <inkml:trace contextRef="#ctx0" brushRef="#br0" timeOffset="5481.52">4550 6199 1180 0,'0'0'0'0,"0"0"12"0,0 0 1 0,0 0-1 0,0 0 2 16,23 14-7-16,-18-2 1 0,-1 1 0 0,-4 11 0 15,0 11 11-15,0 6 0 0,0-4 0 0,5 1 1 16,-1-4-10-16,1 8 2 0,4 9-2 0,-4 3 1 16,4 1 1-16,-5-6 2 0,1 0-2 0,-5 0 2 15,4-10-6-15,-4 0-1 0,0-1 1 0</inkml:trace>
  <inkml:trace contextRef="#ctx0" brushRef="#br0" timeOffset="5852.61">4591 6102 1494 0,'0'0'0'16,"10"-45"0"-16,3 8 0 0,1 12 5 0,4 2-1 15,5-3 1-15,2-2-1 0,-2 10 0 0,0 6-1 16,4 3 0-16,0-1 1 0,-8 10 14 0,3 5 0 0,1 0 0 16,0 4 1-16,-5 3-9 0,-2 11 0 15,0 7 0-15,-4 7 0 0,1 12 3 0,-8 0 2 0,-1-1 0 16,-4 10-1-16,5 0-6 0,-5-9 1 0,-5-5 0 15,-4-11 0-15,-4 2 0 0,-1-3 0 0,0-2 0 16,-2-4 0-16,3-3-3 0,-1-4 0 16,0-3 0-16,-9-2 1 0,10-5 2 0,4-9 0 0,-5 0 0 15,0-5 0-15,5-4-4 0,0 4 2 16,5-4-1-16,-6-7 0 0,6-3-4 0,-5 3 2 0,9 2-2 0,-5-4 1 16,5-6 0-16,0 3-1 0,0 3 0 0,0-5 0 15,9 11 2-15,0 3 0 0,1 4 1 0,-6 5-1 16,5 0 0-16,5 0-1 0,0 5 0 0,8 6 1 15,6 8 0-15,4 0 2 0,-5-1-1 0,7 3 1 16,-6 7-3-16,-1 7 2 0,-4-3-2 0,9 3 2 16,-5 4-1-16,0-6 2 0,1 2-1 0,-1-5 1 15,-2 7-3-15,-6-7 2 0</inkml:trace>
  <inkml:trace contextRef="#ctx0" brushRef="#br0" timeOffset="6151.07">5431 6617 1583 0,'0'0'0'0,"0"0"0"0,18-26 0 0,-9 22 12 0,5 4 1 16,0-5-1-16,-1-4 0 0,1 4-5 15,-5-4 1-15,5-3 0 0,4-2 0 0,-4 0 26 0,-1 5 1 16,1-3 0-16,0-1 0 0,4-1-21 16,-4-5 1-16,-3 3 0 0,-2 2 0 0,-4 0 8 0,-1 0-1 0,-4 5 1 15,0-3-1-15,0 3-11 0,-4 0 2 0,4 4-2 16,-14 0 1-16,0-2-6 0,3 3-1 0,0 6 1 15,-1 0 0-15,3 1-3 0,4 1 1 0,1 1 1 16,-5 9-1-16,-5 7-1 0,5-3 0 0,9-8 0 16,0 8 1-16,0 3-2 0,0-2 0 0,0 1 0 15,5 8 2-15,4 2-3 0,-5 3 1 0,10-12 0 16,0 2 1-16,6-2-2 0,1 2 1 0,-1-9-1 16,8 0 1-16,3-2 0 0,1-5-1 0,-4-5 0 0,-1-2 1 15,1-5-1-15,-6-4 0 0</inkml:trace>
  <inkml:trace contextRef="#ctx0" brushRef="#br0" timeOffset="6347.69">5937 5981 1356 0,'0'0'0'0,"0"0"0"0,-9-23 0 16,9 20 28-16,0 3 1 0,0 0 1 0,-5 0-1 16,5 3-16-16,0 1 1 0,0 1-1 0,0 4 1 0,0 5-3 15,10 0 0-15,-6 7 0 0,5 16 2 0,-4 16-7 16,4 1 2-16,-4 2 0 0,-1-5 0 0,1 0 2 0,-1-5 1 15,-4 3 1-15,5 4-1 0,-1 1-5 0,1-6 1 16,-1-4 0-16,6 5 1 0,3-5-5 0,1-7 2 16,0-2-2-16,-1-9 2 0,-1-8-3 0,4 1 1 15</inkml:trace>
  <inkml:trace contextRef="#ctx0" brushRef="#br0" timeOffset="6665.68">6361 6693 1054 0,'0'0'0'16,"10"-27"0"-16,-1 6 0 0,0-3 19 0,0-1 2 15,-5 6-2-15,-4-11 1 0,0 7-10 0,-4 4 1 16,-1 1 0-16,1-3 1 0,-1 7 17 0,-4 0 1 16,0 2 0-16,-5-1 1 0,3-1-18 0,-1 9 1 0,-1 3-1 15,-3 2 2-15,-2 2 3 0,8 3 0 0,-3-1 0 16,-5 1 0-16,4 4-8 0,5 5 0 0,0-2 0 16,-1 6 0-16,6 1-7 0,-1-3 1 0,5 3-1 0,-4 4 0 15,-1 2 0-15,10 3-1 0,-1-2 0 16,-4-8 2-16,9-4-1 0,1 0 0 0,-6-2 1 0,5 2-1 15,0-5-1-15,1-4 2 0,3-3-2 0,5-2 1 16,1 0 1-16,-1-2-1 0,-2 2 0 0,2-10 1 16,5-4-2-16,-5 1 1 0,-4 1 0 0,0-7 0 15,-1 5-1-15,-4-2 0 0,1 7 1 0,-6 0 0 16,1 4-2-16,-5-4 1 0,4 9 1 0,1 0-1 0,-1 0 0 16,-4-5 0-16,0 5 1 0,0 0 0 15,5 0-2-15,-1 0 1 0,-4 0 1 0,0 5-1 0,10 4 0 0,-6 0 1 16,1-2 1-16</inkml:trace>
  <inkml:trace contextRef="#ctx0" brushRef="#br0" timeOffset="6946.75">6720 5972 916 0,'0'0'0'15,"0"0"0"-15,0 0 0 0,0 0 38 0,-10 23 2 16,10-19-2-16,5 13 1 0,0 6-23 0,-1 0 0 0,-4 3-1 16,5 4 1-16,-1 12 8 0,1-3 0 0,4-6 1 15,-5-3 0-15,6 0-14 0,1-2 1 0,3 2 1 16,-3-7-1-16,5 3 0 0,2-3 1 0,1-2-1 16,3 2 0-16,1-2-5 0,0 2 1 0,0 0 0 0,0 0 0 15,-1-2-4-15,-1-11 1 0,2-3-1 0,4 0 2 16,-4-3-3-16,-5-4 0 0,5-2 1 15,4-5 0-15,-4-2 4 0,-5 4 0 0,-4-4 0 0,4-8 0 16,-4 6-4-16,-7-1 2 0</inkml:trace>
  <inkml:trace contextRef="#ctx0" brushRef="#br0" timeOffset="7212.51">6683 6355 866 0,'0'0'0'0,"0"0"0"0,-32 9 0 0,23-5 30 0,0 1 0 16,4-5 1-16,1 0 0 0,4 0-17 15,4 0-1-15,1 0 1 0,9 0 0 0,4 0 32 0,5 0 0 16,4 0 0-16,23-5 1 0,0 1-31 16,3-1 1-16,2 1 0 0,-10-6 0 0,-2-1 8 0,-4 4 1 15,0 0 0-15,-2-7 1 0,-6 9-15 16,-3 1 1-16,-1-6-1 0,5-1 1 0,-5 8-1 0,-6 6 0 16,-7-3 0-16,-1-3 1 0,-8 3-7 0,0 5 2 15,-5 2 0-15,4 5 0 0,1-3-1 0,-5-5 1 16,-5 1-1-16,5 7 1 0,-4 11-3 0,-1-5 0 15,5 6 1-15,-5 6 0 0,-4 5-3 0,0-5 0 16,9-2 1-16,-4-5-1 0,4-7-1 0,-5 3 2 16,5-5-2-16,0 7 1 0,0-3-1 0,0-4 2 0</inkml:trace>
  <inkml:trace contextRef="#ctx0" brushRef="#br0" timeOffset="7489.78">7203 5986 1080 0,'0'0'0'0,"0"0"0"0,0 0 0 15,0 0 18-15,-23 11 1 0,23-9 0 0,0 1 0 16,0-1-9-16,0 0 1 0,0-2-1 0,5 0 1 0,4 0 20 16,0-2 1-16,5 0-1 0,52-14 15 15,-30 11-31-15,-8 0-1 0,-1-13 1 0,-9 8 8 16,1 6 1-16,-6-3 0 0,1-12 0 0,-9 3-12 15,-1 7 0-15,-4 4 0 0,-9-4 1 0,0-1-2 16,0 6 0-16,0-1 0 0,-23-4 2 16,0 4-7-16,4 3 2 0,-6 0-1 0,7 6 1 0,4 10-3 15,5 0 2-15,-1 0-1 0,-3 0 0 0,8 7-1 16,0 4-1-16,1 3 1 0</inkml:trace>
  <inkml:trace contextRef="#ctx0" brushRef="#br0" timeOffset="7755.51">7486 6297 1218 0,'0'0'0'0,"0"0"0"15,23 23 0-15,-14-12 15 0,-5-1-1 0,1-1 1 16,4 0 1-16,5 7-7 0,-5-2 0 16,0 0 0-16,0 0 0 0,5 5 19 0,-1-3 1 0,-3 3 0 15,-1-5 0-15,4-3-15 0,-3 3-1 0,-1-5 1 16,-5-4-1-16,1 0 3 0,-1-1 1 0,1-4-2 0,-1 5 2 15,1-10-8-15,0 5 1 0,-5-4-1 16,4-1 1-16,5-4-4 0,-4-1 1 0,-1 1-1 0,1-12 1 16,9-9-2-16,-1 2-1 0,-4-2 1 0,-6-2 0 15,6 6-1-15,-5 7-1 0,1 1 0 0,0-8 2 16,-1 3-3-16,1 9 1 0,4 3 0 0,-9-3 0 16,4 4-1-16,5 6 0 0</inkml:trace>
  <inkml:trace contextRef="#ctx0" brushRef="#br0" timeOffset="8013.95">8161 6341 815 0,'0'0'0'15,"0"0"0"-15,34-5 0 0,-13 3 35 0,-1-1 0 16,-1-4 0-16,-1-7 1 0,-5 5-22 16,-3 0 1-16,-1-5-1 0,0-7 2 0,0 2 9 0,-4 6 1 15,-5 1-1-15,4-7 1 0,-8-1-13 0,-1 8-1 16,0 5 0-16,-4-2 2 0,0-1-3 0,0 1 1 15,0 9 1-15,-5-7-1 0,1 5-5 0,-6 2 1 16,6 2-1-16,-6 5 1 0,1 2-4 0,2 1 0 16,2 6 1-16,1 2-1 0,4 10-2 0,4-4 2 15,5 1-1-15,0-2 0 0,5 3 5 0,4-1 1 0,4 3-1 16,6-7 1-16,4 2-3 0,2-4-1 0,2-3 1 16,5-2 0-16,0 0-4 0,4-5 1 0</inkml:trace>
  <inkml:trace contextRef="#ctx0" brushRef="#br0" timeOffset="8259.85">8987 6020 1192 0,'0'0'0'0,"0"0"0"0,0 0 0 0,0 0 24 15,0 0 0-15,0 0-1 0,13 24 2 16,-8-20-14-16,-5 3 1 0,0 0 1 0,5 9-1 15,-1 3 18-15,5 4 1 0,-4 7-1 0,4 24 1 16,0 4-17-16,0-10-1 0,0-8 1 0,-4-5 0 16,4 6 2-16,-4-1 0 0,-1 9-1 0,1-1 1 0,4-6-7 15,0-2 0-15,-2-6 0 0,0-6 1 0,-1 2-6 0,-1-9-1 16,-3 3 0-16,1-6 2 0,-1-6-3 16,-2-5 1-16,-5-7 1 0</inkml:trace>
  <inkml:trace contextRef="#ctx0" brushRef="#br0" timeOffset="8482.5">9046 6048 1231 0,'0'0'0'0,"9"-28"0"16,0 3 0-16,5 2 15 0,4 9 2 0,-4 2 0 15,4-2 0-15,7 5-8 16,3 9 1-16,-6 0-1 0,1-5 1 0,5 10 18 0,-10 4 1 0,5 3-1 16,-1-1 1-16,-3 10-15 0,-6-2-1 0,1 6 1 15,-3-1-1-15,-1 6 5 0,-8 0 0 0,-2-2 0 16,-5 0 0-16,-4 2-8 0,-2-2 0 0,-3-3 0 0,-2-2 0 15,-2-2 15-15,0-2 1 16,-1-5-1-16,-3-5 0 0,-6 0-12 0,5-2-1 0,-13-2 0 16,2 0 2-16,9-5 7 0,9 4 1 0,-3-8-1 15,1-1 0-15,4-4-10 0,10 2 1 0</inkml:trace>
  <inkml:trace contextRef="#ctx0" brushRef="#br0" timeOffset="8862.74">9411 5584 1281 0,'0'0'0'0,"0"0"0"0,14 32 0 0,-10-20 15 0,-4 2-1 15,0 0 1-15,5 11 1 16,-5 20-8-16,0-4 1 0,0-1 0 0,9-10 0 0,-5 12 15 16,1-7 1-16,0 2-1 0,4 2 1 0,0 1-14 0,-5-1 2 15,1-2-1-15,4-7 0 0,0-2 16 0,0-2 2 16,0-3-2-16,1-7 1 0,3-2-16 15,-8-5 1-15,4 1-1 0,-5-10 1 0,1-5-4 0,-5 5 1 16,5-5 0-16,-5-4 0 0,4 4-4 0,-4-1 0 0,5 1 0 16,2-18 0-16,-1-10 0 0,-6 8 0 0,0-3 0 15,3-2 1-15,1 2-4 0,1 7 2 0,-3 2-2 16,3-11 2-16,-1 2-3 0,1 12 0 0,2 2 1 16,2-4 0-16,0 1-1 0,-9 10 0 0,4 5-1 15,1-7 2-15,-5 4-2 0,5 0 1 0,-5 5-1 16,4-4 2-16,5 4-2 0,0 0 0 0,-4 0 0 15,13 4 1-15,5 6 0 0,0 1 2 0,0 8-2 0,4 4 1 16,-6 0-1-16,-3 3 0 0,0 4 0 0,0-2 1 16,1 2 1-16,-6-2 1 0,1-5 0 0,4 3 0 15,0-1-1-15,-4 3-1 0,-5-5 1 0</inkml:trace>
  <inkml:trace contextRef="#ctx0" brushRef="#br0" timeOffset="9233.76">10307 5888 967 0,'0'0'0'0,"0"0"0"0,-20-23 0 0,8 18 29 0,-1 1 1 16,-1-8-1-16,-4-2 2 0,4 5-18 16,5 4 1-16,-5 5-1 0,-4 5 2 0,9-5 27 0,0 0 2 15,4 4-1-15,-13 6 1 0,4 6-29 0,-2 2 1 16,7-8 0-16,-2 11 1 0,-1 11 6 0,6 3 1 0,-1-5-1 15,-2 3 1-15,2-1-13 0,4 3 1 0,3 0 1 16,0-7-1-16,0 2-5 0,3-5 0 0,4-2-1 16,4-4 1-16,0 0-3 0,-1-8 1 0,1-6-1 15,3-5 2-15,-1-5-4 0,-8 3 1 0,4 0-1 16,5-15 0-16,4-1-1 0,5-1 1 0,-5-2 1 16,-4-7-1-16,-1 3 0 0,1 2 0 0,-5 4 1 15,0-11-1-15,0 2-1 0,-2 12 1 0,0-3 1 16,-5 1-1-16,3 6-2 0,0 3 1 0,-1 4 0 15,-2-9 0-15,-2 5-1 0,0 9 1 0,3 2-1 16,1 1 1-16,1-3-1 0,-3 0 1 0,0 0-1 0,3 4 2 16,2 10-2-16,0 0 1 0,-3 0-1 15,1 21 1-15,8 4-1 0,1-2 0 0,0-2 0 0</inkml:trace>
  <inkml:trace contextRef="#ctx0" brushRef="#br0" timeOffset="9579.03">10761 5830 1143 0,'0'0'0'0,"0"0"0"0,7-28 0 0,-9 17 16 0,-3 6-1 16,-2-2 1-16,-2-5 0 0,5 3-7 16,-1 9 0-16,1-5 0 0,-6 1 1 0,-3-3 16 0,-1 7 1 15,0 0 0-15,1 0-1 0,4 0-13 0,-1 0 0 16,6 7 0-16,-1 2 0 0,-4 5-4 0,5-5 0 15,8 5 0-15,1 2 1 0,4 19 2 16,5-16-6-16,8-1 1 0,10 8-6 0,-4 2 0 0,1-3 0 16,-1-11 0-16,-1 5-1 0,-4-1 1 15,0-1 1-15,4-3-1 0,-9-3 1 0,1 3 0 0,-6 0 0 16,6-9 1-16,-10-1-2 0,-5 1 1 0,1 0-1 16,-3-5 1-16,0 0 0 0,-2 0-1 0,-2 0 0 15,-5-5 1-15,-2 5-1 0,0 0 0 0,4 0 0 16,-22-9 2-16,-9 9-2 0,-1 0 0 0,-4 4 0 15,4-8 0-15,6 4 0 0,5 4 0 0,-1 1 0 16,0-5 1-16,4 5 3 0,9-1 1 0,-4 1-1 0</inkml:trace>
  <inkml:trace contextRef="#ctx0" brushRef="#br0" timeOffset="9849.82">11206 5962 954 0,'0'0'0'0,"30"-16"0"0,-1-3 0 0,6 1 18 16,-13-3 2-16,1 2-3 0,0-11 3 0,-14 12-10 15,0-1 0-15,0 1 0 0,-4-3 1 0,-5 0 20 16,-5 9 1-16,1 5-1 0,-10-11 2 0,-4 4-20 16,0 0 2-16,-1 9 0 0,-8-2-1 0,-7 7 4 0,4 5 0 15,5 4 0-15,2-4 1 0,5 11-9 16,0-2 0-16,-1 0 0 0,6-3 0 0,8 3-2 0,1 5 0 15,4 0 0-15,9 1 0 0,0-1-4 0,5-3 2 16,8-2 0-16,19 9-1 0,5 3 0 0,7-3 0 0,6-7 0 16,5 3 0-16,-3 0-1 0,-1-3 0 0,3 2 0 15</inkml:trace>
  <inkml:trace contextRef="#ctx0" brushRef="#br0" timeOffset="28259.81">15681 10994 12 0,'0'0'0'0,"0"0"0"0,0 0 0 15,0 0 0-15,0 0 0 0,0 0 0 0,0 0 0 16,0 0 0-16,0 0 0 0,5-23 0 0,6 16 0 0,7 0 0 16,3 0 0-16,2-2 0 0,27-10 1 15,5-2-1-15,-8 5 0 0,-1-5 0 0,0-4 1 16,4 1 16-16,-4 8 1 0,8-7 0 0,6-10 0 0,6 3-8 16,2-7 0-16,14-5 0 0,3-4 0 0,-6 11 49 0,-3-2 0 15,-1 2-1-15,0-14 2 0,7 10-43 0,-4 2 1 16,-5 7 0-16,-5-14 0 0,3 11 1 0,-12 7 1 15,1 1-1-15,-6-3 1 0,-6-2-10 0,-2 7 1 16,4-3 0-16,3-11 0 0,-3 5-1 0,-9 6 1 16,0 1 0-16,-5-3 1 0,-4 7-6 0,-2 7 1 0,-7 0 0 15,-12-5 1-15,-2 8-2 0,-2 6 1 16,-5 5 0-16,-6 0 1 0,-1-2-4 0,1-1 2 0,-1 3-2 16,-31 17 2-16,-19 11-2 0,-4-1 1 0,-5 6-1 15,2-5 1-15,7 0-2 0,5-3 1 0,-7 1-1 16,-4 2 0-16,4-1 2 0,-7 8 0 0,-5 0 1 15,1-3 0-15,2-1-3 0,11-3 1 0,7-1 0 16,-2-1 0-16,9-8 9 0,9 3-1 0,0 3 0 16,-4-4 2-16,6-1-6 0,9-3-1 0,5 0 1 15,0-13 0-15,5 1 9 0,6 1 0 0,10 0 0 0,6-10 0 16,1 0-9-16,-1 1 3 0,3-3-2 0,32-21 1 16,8-2 5-16,6 7 1 0,3-10 0 0,8 3 1 15,7-9-8-15,-5 1 1 0,2 4-1 0,3-11 1 16,-10 8 2-16,3 7 0 0,11-14 1 0,4-9 0 15,-1 4-5-15,-8 0 0 0,-1-2 0 0,-3-5 0 16,-10 10 3-16,-1 7 1 0,4-1 1 0,5 1-1 16,-12-3-5-16,-9 12 1 0,-2 0-1 0,-13 2 1 15,-1 7 3-15,-11 9 1 0,-5 5-1 0,-9-2 0 16,-5 4-4-16,-4 1 1 0,0 8-2 0,-13 1 2 16,-1 0 6-16,0-1-1 0,-4 1 1 0,-32 18-1 0,-9 12-5 15,2-5 0-15,-7 0 0 0,2-2 1 0,7-5 3 16,5 1 0-16,5 3 1 0,-10-6 0 0,7 5-5 15,9-1 0-15,0 3 0 0,3-12 0 0,9 8 2 0,4-6 1 16,2-6-1-16,10-3 1 0,4-4-4 0,7-3 0 16,5-2 0-16,13-7 0 0,7-2 2 0,-2 2 1 0,4-7-1 15,28-21 2-15,9 3-6 0,-3 4 2 0,3-5-2 16,2-4 2-16,12-2 0 0,-1-3 0 0,6-5-1 16,-1-4 1-16,-7 7-2 0,-7 5-1 0,3-10 1 15,11-14 0-15,0 10 0 0,-2 0 0 0,2 4 0 16,3-9 0-16,-12 16-1 0,0 5 0 0,2-5 0 15,12-7 0-15,-1 10-1 0,-17 4 1 0,1-2-1 16,-6-2 1-16,-9 4-2 0,-9 12 0 0,-5-3 0 16,0 1 2-16,-7 8-1 0,-7 3 0 0,-4 3 1 15,0-3 0-15,-9 5-1 0,-3 4 0 0,-2 0-1 0,-9 1 1 16,-2-1 1-16,2 3 0 0,0 2 0 0,-12 2 0 16,-4 7-2-16,3-4 2 0,-1 4-1 15,-27 10 1-15,-5 11-1 0,8-5 1 0,3 3 1 16,-1-14-1-16,2 7 0 0,6-2-1 0,1-3 0 0,-3-4 1 15,1 4 0-15,1-2 1 0,3-3-1 0,7 1 1 16,0-3-2-16,4-2 1 0,0 2-1 0,5-9 0 16,5-4 6-16,-1 4 1 0,10 0 0 0,-1-5 1 15,5 1-6-15,0-1 2 0,7 0 0 0,32-25-1 0,12-7 4 16,-3 4 2-16,2 1-2 0,-4-7 1 0,-3 6-4 16,3 3-1-16,9-3 1 0,4-6 1 0,-4 4 2 0,-7 7 0 15,2 3 0-15,-6-10 0 0,-3 12-4 16,-4 9 1-16,-10-7 0 0,1-2-1 0,-5 4 4 0,-3 3 0 15,-1 2 1-15,-3-5 0 0,-3 3-4 16,-1 7-1-16,-7 2 1 0,-5 0 1 0,-9-2-1 0,4 4 0 16,-4 5 0-16,0 0 1 0,0 0-3 0,0 0 0 15,0 0 0-15,-4 0 0 0,4 9 0 0,-5-4 0 16,5 0 1-16,-13 4 0 0,-6 12-3 0,1 4 1 16,2 3 0-16</inkml:trace>
  <inkml:trace contextRef="#ctx0" brushRef="#br0" timeOffset="28796.05">20127 8114 992 0,'0'0'0'0,"-37"-10"66"0,17 10 0 16,6 0 0-16,5 0 0 0,9 0-48 0,0 0 0 15,0 0 0-15,0 0 0 0,9 5 46 0,0 0 0 0,-4-5 0 16,29 0 0-16,18 0-46 0,8 0 0 0,-3 2 0 15,-12-9 0-15,-8 2 13 0,-1 1 2 0,3 8-1 16,-3-13 1-16,-4 5-20 0,-9 4 2 0,9 0 0 16,-7-10-1-16,0 10-10 0,-6 5-1 0,-6 4 0 15,-6-4 2-15,0-5-3 0,-5 4 1 0,-2 1 1 0,0 2-1 16,-4 5-3-16,-1-1 0 0,-2 3 0 0,-25 14 1 16,-4 16-1-16,-1 0 0 0,5 0 0 15,-4-6 1-15,-3 6-1 0,0 4 1 0,-4 3 1 16,-12 5-1-16,5 4-1 0,0 1 1 0,0 4 0 0</inkml:trace>
  <inkml:trace contextRef="#ctx0" brushRef="#br0" timeOffset="66020.89">15791 3110 276 0,'0'0'0'0,"0"0"0"16,0 0 0-16,0 0 5 0,0-28 2 0,4 21 0 16,1-2-1-16,-5-5-1 0,0 0-1 0,0 5 1 15,0-12-1-15,0 2 37 0,0-4-1 0,0 2 1 16,-5-11-1-16,1 6-24 0,4 8-1 0,0 1 1 15,-10 3 0-15,10 0 53 0,0 10 2 0,5-1 0 16,-5 10-1-16,0-5-52 0,0 0 0 0,0 0 0 16,0 14 0-16,0 11 27 0,0 12 0 0,0 3 0 15,0 53 1-15,0 9-30 0,0 14 0 0,5 0 1 0,-5 5 0 16,4-1 9-16,1 8 0 0,-1 11 0 0,-4 3-1 16,5 2-12-16,4-3-1 0,0 5 0 0,-4-4 2 15,4-12-6-15,0-5 0 0</inkml:trace>
  <inkml:trace contextRef="#ctx0" brushRef="#br0" timeOffset="66356.13">15729 3764 929 0,'0'0'0'15,"0"0"0"-15,0 0 0 0,-23 14 28 0,21-7 1 0,0 3-1 16,-7 8 1-16,4 3-15 0,5 2-1 0,-2 7 1 16,-3 38-1-16,5 8 24 0,2 1 0 0,3 11 0 15,-5 5 0-15,2 4-22 0,5-1 0 0,2 13 0 16,-4 2 1-16,-1-4 8 0,3-5 2 0,2 7 0 15,-2 5 0-15,-2-10-14 0,-1-6 1 0,1-1-1 16,-5 1 1-16,7-1-1 0,-3-6-1 0,1-3 0 16,-5-5 0-16,0-1-4 0,0-6 1 0,4-2-1 0,-8 3 0 15,4-5 0-15,4-7 0 0,1-7 0 0</inkml:trace>
  <inkml:trace contextRef="#ctx0" brushRef="#br0" timeOffset="66605.96">15973 5510 1117 0,'0'0'0'16,"-14"25"0"-16,-4 15 0 0,0 13 19 0,2 10 1 15,2 23 1-15,3 2-1 0,2 2-10 0,0 8 1 16,4 9 0-16,0 11 1 0,1-9 20 0,4-5 2 15,0 3-2-15,-5 5 2 0,5-6-20 0,0-10 0 16,0 1 1-16,-4 1-1 0,-1-15 6 0,1-6 2 0,4-1-2 16,0 5 1-16,0-11-9 0,4-17-1 15,1-4 0-15,-5-9 0 0,4-8-6 0,5-16-1 0</inkml:trace>
  <inkml:trace contextRef="#ctx0" brushRef="#br0" timeOffset="66905.61">15715 5767 1206 0,'0'0'0'0,"0"0"0"0,-25 44 0 16,9-6 17-16,5 3 1 0,-1 13-2 0,-1 1 2 15,-1 3-9-15,10 3 2 0,-1 15-1 0,-4 13 0 16,4 1 18-16,5-2 1 0,5 7 0 0,-5 19 0 15,0 7-15-15,4-10-1 0,1 15 1 0,-5 6-1 16,0 2 15-16,9-4 1 0,-4 12-1 0,-1 4 2 16,1-6-17-16,-1-8 1 0,1-2-1 0,-5 2 0 0,7-7 3 15,0-13 1-15,-5 6 0 0,-4-2 0 0,4-14-8 16,0-7 1-16,-2-4-1 0,-2 6 1 0,6-13 6 16,3-14 0-16,0-1 0 0,-2 1 1 0,4-24-8 15,0-9 1-15,-2-4-1 0,-3-10 1 0,1-9-7 0,2-12 1 16</inkml:trace>
  <inkml:trace contextRef="#ctx0" brushRef="#br0" timeOffset="67315.47">15724 7914 1381 0,'0'0'0'0,"-4"37"0"16,-3 19 0-16,5 11 31 0,2 3 2 0,0 7-1 16,-5 1 1-16,5 8-20 0,2-2 2 0,3 16 0 15,-3 9-1-15,1-7 21 0,-1-5 0 0,0 8 0 0,-2 9 0 16,0-10-20-16,2-7 0 0,3 1-1 0,-5-1 2 16,2 3 3-16,1-12 0 0,-1 10 0 0,-7-1 1 15,5-11-10-15,3-2 2 0,-3 2-2 0,-5 13 1 16,7-8-5-16,3-14 0 0,-3 11 0 15,-4 2 1-15,2-2-3 0,2 1 1 0,0 6-1 0,-4 9 1 16,2-9-1-16,2-11 2 0,1 6-1 0,-8 6 1 16,7-6-3-16,1-9 2 0,-3 3-2 0,-5-5 2 15,5-10-3-15,2-11 1 0,3 3 0 0,-7 6 0 16,4-9-1-16,0-9 0 0,-2 4 1 0,-4 1-1 0,8-15 0 16,-1-4 0-16,-3-3 1 0,-5 3 0 15,5-7-2-15,2-9 1 0,1 6 1 0,-6 1-1 0,6-8 1 0,-1-4 1 16,-2-5-1-16,-2-2 1 0,2 0-1 15,2-4 0-15,5-3-1 0,-3 0 2 0,-4 0 1 0,0 0 1 16,0-3 0-16</inkml:trace>
  <inkml:trace contextRef="#ctx0" brushRef="#br0" timeOffset="67872.47">15859 10741 1004 0,'0'0'0'0,"0"0"0"0,0 0 0 0,0 0 41 0,-5 35 2 16,5-21 0-16,-4 23-1 0,4 14-26 15,4-2 0-15,-4-1-1 0,0 6 2 0,0-10 18 0,0 2 0 16,0 8 0-16,-4 4-1 0,4-3-19 0,-5 3 0 0,5 10-1 16,-4 8 2-16,4-1 2 0,4-3 1 0,-4 2 0 15,-4 7 0-15,4 0-9 0,0 8 0 0,-5 8 0 16,5 3 2-16,5-12-6 0,-1-4 1 0,-4 1 0 15,-4 11 1-15,4-1-4 0,0-14 1 0,4-2-1 16,-8-5 2-16,4-4-1 0,0-10 1 0,0 7 0 16,-9 1 0-16,4-6-2 0,5-6 0 0,0 0 1 15,-4-1-1-15,4-10-2 0,4-13 2 0,1 1-1 0,-10 1 0 16,10-10 0-16,-5-8-1 0,4-2 0 0</inkml:trace>
  <inkml:trace contextRef="#ctx0" brushRef="#br0" timeOffset="72741.46">15681 8931 1155 0,'0'0'0'0,"0"0"0"0,-20-35 0 15,10 19 19-15,6 2 1 0,4 0-1 0,-5-7 0 16,1 7-9-16,8 5 1 0,-4-1-1 0,5-3 1 15,-3 3 22-15,3 8 1 0,2 0-1 0,6-3 1 16,3 5-20-16,2 0 1 0,1 0 0 0,26 2-1 0,10 8 11 16,2 1 0-16,0 3-1 0,-4 0 1 15,1 0-13-15,1 7 1 0,-5 4-1 0,0 3 0 16,3-2-2-16,-3 2 1 0,9 6-1 0,3 4 1 0,2 1-4 16,-5-2-1-16,-6 14 1 0,-5 3 0 0,-1 4-2 0,-10-3 1 15,-5 3 0-15,0-2-1 16,-3 0-1-16,-3-3 0 0,-1 7 1 0,-3-8-1 0,1 8-1 0,0-7 1 15,-5 5-1-15,5-18 1 0,-9-1-2 0,-1-2 1 16,1-11-1-16,-5-3 2 0,-4-2-2 0,-5 0 0 16,-5-5 0-16,1-2 1 0,-1-2-2 0,-4-1 1 15,0 5 0-15,-5-2 1 0,1 3-1 0,-1 1 0 0</inkml:trace>
  <inkml:trace contextRef="#ctx0" brushRef="#br0" timeOffset="103624.87">29309 5918 1369 0,'0'0'0'0,"-25"-39"50"0,5 16 1 0,6 4-1 15,5-2 1-15,0 3-35 0,-3 4 1 0,-1 2 0 16,-3-7 1-16,-2-4 18 0,4 7 1 0,-4 2-1 16,-3-5 1-16,-2 8-23 0,-4 2 2 0,-3-1-1 15,-2-4 1-15,-2 5 22 0,-2 4 0 0,-8 3 0 0,-10 2 1 16,-1 2-24-16,-4 5 1 0,-8 5-1 15,-1-7 1-15,0 4-5 0,4 5 2 0,-9 7-1 0,-14-3 0 16,0 6-5-16,3 6 1 0,-5 5 0 0,-7-1 0 16,5 3-2-16,2-2 1 0,-18 7 0 0,2 2 1 15,9 5-4-15,7 4 2 0,-2 1-2 0,-14 8 2 16,2 6-3-16,3 6 1 0,4-2-1 0,-9 9 1 16,3-2-1-16,1 2 0 0,-8 17-1 0,-5 8 2 0,13-3-2 15,3-6 0-15,-13 5 0 0,-13 14 1 16,19-4-2-16,14-1 1 0,-7 5 0 0,-9 2 0 0,7 3 1 0,8 0-1 15,-1 9 0-15,6-10 0 0,16 3 0 16,12-2 0-16,-5 9-1 0,-2-5 1 16,14-6-1-16,6-3 0 0,-2 18 0 0,0 8 2 0,7-10-2 0,5-6 0 15,-1 15 0-15,5 8 1 0,9-17-1 0,5-7 2 16,5 8-2-16,-1 15 1 0,9-18-1 0,1-9 0 16,4 11 0-16,4 5 2 0,10-2-2 0,0-19 1 15,4 7-1-15,7 7 1 0,5-3 0 16,4-8-1-16,7 4 0 0,2 2 1 0,10-4 3 0,-3-5-1 15,9 7 1-15,5-2-1 0,2-1-1 0,-9-13 1 16,12 11-1-16,8-2 2 0,3-7 2 0,2-9 1 0,5 14 0 16,-3 4 1-16,3-2-3 0,4-16-1 0,5-2 1 15,7 4 0-15,-3 0 1 0,0-7 2 0,-4 0 0 16,11-2 0-16,5-14-3 0,-5 0 0 0,3 2-1 16,8 7 2-16,8-9 0 0,-10-7 1 0,14-2-1 15,5-1 1-15,-5-6-3 0,0-12 0 0,16 0 1 0,-7-4 0 16,-2-1 0-16,-5-2 1 0,18-4 0 0,-1-6-1 15,-8-6-1-15,-2-9-1 0,14-1 1 0,2-6 1 16,-13 0-2-16,-8-3 2 0,14-4-2 0,-2-8 2 16,-6-1-3-16,-8-3 2 0,14-5-2 0,0-9 1 15,-12 0 0-15,-1-2-1 0,10-9 1 0,-3-10-1 16,-8 0-1-16,-2 3 2 0,14-3-2 0,-5-12 1 0,-9 1-1 16,-9-5 2-16,15-14-1 0,1 0 0 15,-16 5 0-15,-11 2-1 0,4-9 0 0,2-3 2 0,-9 0-2 16,-13 1 0-16,-5-15 0 0,0-9 1 15,-10 8-2-15,-6 1 1 0,7-11-1 0,5-14 1 16,-1 2-1-16,-9 0 2 0,-4-4-2 0,-5-17 1 16,-4 6-1-16,-10 6 0 0,-4-7 0 0,9-7 3 15,-7 4-3-15,-11 13-1 0,2-10 2 0,0-19 0 16,-9 1-2-16,-7 4 0 0,-7-3 3 0,-6 4-1 16,-5-4-2-16,-7-3 0 0,-7-1 1 0,-5 0 1 15,-6-2-2-15,-5-3 0 0,-4 1 2 0,-3-1 1 0,-2 5-3 16,1-2 0-16,-4-2 2 0,1-1 0 0,-5 1-2 15,-2-1 0-15,0 8 6 0,-2-6-1 0,-10 10-5 16,-4-2 0-16,-9 2 5 0,-4 3-1 0,-22-52-4 16,-19-32 0-16,19 42 5 0,12 27-1 0,3 8 1 15,-17 1-1-15,8 27 0 0,4 6-1 0,-5-11 0 16,-4-8 2-16,9 22-1 0,-5 9 2 0,-18 2-1 16,-4-16 0-16,4 19-1 0,9 4 0 0,-5 2-1 15,-17-2 2-15,-1 14-1 0,3 7 2 0,-3-4 0 16,-20-8-1-16,7 17-1 0,4 14 0 0,-11-1-1 0,-7 1 2 15,0 13 1-15,12 13 0 0,-8 10 0 0,-15-6 1 16,2 9-3-16,11 10 1 0,-4 8-1 16,-5 5 1-16,2 5 0 0,14 10 1 0,-11 15-1 0,-9 5 2 15,4 19-2-15,14 4-1 0,-5 21 1 0,-9 1-1 16,7 6 3-16,14 16 0 0,-12 26-1 0</inkml:trace>
  <inkml:trace contextRef="#ctx0" brushRef="#br0" timeOffset="108904.27">28878 6208 438 0,'0'0'0'0,"0"0"0"15,-4-37 0-15,6 16 34 16,0 3 0-16,-2-1-1 0,-2-11 2 0,2 4-20 0,2 8-1 0,1-8 1 15,-6-1-1-15,3 3 114 0,3 10 1 0,1 3-1 16,-4 1 1-16,-2 6-115 0,0-1 0 16,-1 5 1-16,3 0 0 0,0 0 24 0,0 0 1 15,0 0 1-15,-4 9-1 0,-3 10-24 0,0 7 0 0,3 4-1 16,-10 23 1-16,2 5 13 0,8-2 0 0,6-7 0 16,3-10 1-16,6 5-17 0,5-9 1 0,2-7-1 15,7 0 1-15,1-3 3 0,1-6 1 0</inkml:trace>
  <inkml:trace contextRef="#ctx0" brushRef="#br0" timeOffset="109204.72">29300 5972 1394 0,'0'0'0'0,"0"0"0"0,-22 25 0 15,8 3 25-15,0-3 0 0,0 3-1 0,3-4 1 16,2 6-13-16,2-2 1 0,-2-3-1 0,4-2 1 0,8 3 31 15,4-3 2-15,4 0-1 0,3-6 1 16,4 1-30-16,2-2 1 0,3-6 0 0,5-6 0 0,4-4 15 0,-1 0 2 16,4-9-1-16,1-7 1 0,1-3-20 15,-5 1 0-15,-5-3 1 0,3-16-1 0,-8 2 2 16,-3 0 1-16,-1-5 0 0,-9 3 0 0,0 3-9 16,-4 3 3-16,-10 4-2 0,-4-6 1 0,-9 12 5 0,-3 7 1 15,-4-2 0-15,-11 2 1 0,1 5-8 0,-1-1 0 16,-5 6 0-16,-9-1 1 0,9 5-7 0,6 9 0 0,1 1 1 15,2-1-1-15,9 3-1 0,8 2 1 0,5 9-1 16,6-5 1-16,4 13 3 0,4 8 1 0,8 5-1 16</inkml:trace>
  <inkml:trace contextRef="#ctx0" brushRef="#br0" timeOffset="111372.67">31816 7770 1808 0,'0'0'0'15,"0"0"42"-15,0 0 0 0,0 0-1 0,0 0 2 16,0 0-28-16,14 23 1 0,-14-13 0 0,0 11 1 0,2 13 40 16,3 6 0-16,-1 2 0 0,-1-3 1 15,1-6-42-15,3 1 2 0,4 6 0 0,1-8 0 0,-1 3 14 0,1 0 0 16,-1 2 0-16</inkml:trace>
  <inkml:trace contextRef="#ctx0" brushRef="#br0" timeOffset="111676.66">32117 7949 1897 0,'0'0'0'0,"0"0"0"16,34-46 0-16,-11 20 41 0,2 5-1 16,-2 3 0-16,-7-6 1 0,5 8-26 0,-1 5 1 0,-2 4 0 15,1 7 0-15,3 0 40 0,1 7 0 0,-2 2 0 16,-8-5 0-16,1 3-39 0,-2 5 1 0,-1 2-1 15,-2 5 1-15,-4 6 15 0,-5-4 2 0,-3 7-1 16,-3-3 0-16,-1 8-19 0,-2-5 0 0,-5 2-1 16,-7-5 1-16,8 8-2 0,1-5 1 0,-1-3-1 0,-12-4 2 15,13-2-7-15,8-5 1 0,-1 0-1 0,-4-7 0 16,4-5 3-16,5 0-1 0,3-2 0 0,6 0 0 16,0 0-3-16,0 0-1 0,5-2 1 0,27-12 0 15,13-5-4-15,-3 1 1 0,-6 2-1 0,1-15 1 16,2 13-1-16,-3-1 0 0,1 1-1 0,0-8 2 15,-10 8-1-15,-4 6 1 0</inkml:trace>
  <inkml:trace contextRef="#ctx0" brushRef="#br0" timeOffset="118060.58">33098 11145 1993 0,'0'0'53'15,"0"0"-36"-15,0 0 0 0,-23-26 0 0,23 24 1 0,0-5 76 16,0 2 0-16,0 5 1 0,7-7 0 0,7 1-78 16,2-4 0-16,-3 6 0 0,8 4 0 0,6 0 33 15,-2 4 0-15,-4 1 1 0,-3 0-1 0,0-1-33 16,-4 3 0-16,-3 5 0 0,-1 4 1 0,-4 3 2 0,-1-3 1 15,0-2 1-15,-3 4-1 0,-2 3-10 0,-2-2 0 16,-1-5 1-16,-1 4-1 0,-5 1 5 0,-1 2-1 16,-1-3 1-16,-9 3 0 0,-1-2-7 15,0-5 0-15,-1 4 0 0,-6-2 1 0,6-2-6 0,6 3 1 16,4-3-1-16,-2-5 1 0,8-5-2 0,6 3 0 16,2 0 1-16,-2 0-1 0,0-2 3 0,2-3-1 0,5-2 1 15,18 3 0-15,14 1-3 0,2-4 1 0,2-4 1 16,7-10-1-16,-4 2 2 0,0 3 1 0,6-10-2 15,10 1 8-15</inkml:trace>
  <inkml:trace contextRef="#ctx0" brushRef="#br0" timeOffset="120498.73">29020 8536 552 0,'0'0'0'0,"0"0"0"15,0 0 0-15,0 0 23 0,0 0 1 16,0 0-1-16,0 0 2 0,0 0-14 0,0 0 2 15,0 0-1-15,0 0 0 0,0 0 40 0,11-37 0 0,-11 25-1 16,0-25 2-16,0-9-36 0,0 4 0 0,0-2-1 16,0 0 2-16,0 4 44 0,0 3 1 0,2-2-1 15,3-5 0-15,-3 9-45 0,1 12 1 0,-1 0 0 16,0 6 0-16,0 8 39 0,-2 4 1 0,0 1-1 16,0-1 1-16,0 5-41 0,0 0 1 0,0 0 0 15,-2 9 0-15,0 10 4 0,0 2 2 0,-1 2-1 16,1 56 1-16,0 5-13 0,-1-13 2 0,1 1-1 15,-2-9 0-15,-3-10-3 0,0-4 1 0,0 5 0 0,3-1 1 16,-1 0-6-16,0-9 2 0,3-2 0 0,2-2-1 16,-4-6 1-16,-1-6 1 0,0-2 0 0,1-8 0 15,2-4-4-15,-1-4 2 0,-1-8-1 0,1-4 1 16,3-1 2-16,0 1 1 0,0 2 0 0,0-5 0 16,0-2-4-16,0-4 1 0,0-8 0 0,0-60 0 15,3-2 4-15,1 0 2 0,1 2-2 0,-1-7 1 16,1 12-4-16,-3 2-1 0,3-5 1 0,-1-2 1 15,1 5 6-15,2 14-1 0,4 4 0 0,1 10 1 16,-6 6-6-16,1 15 1 0,2 1-1 0,1 1 1 0,-1 12 2 0,-2 1 0 16,-1 10 0-16,-3 5 2 0,1 4-7 0,1-2 2 15,-3 2-1-15,5 40 1 0,0 16 2 0,-3 5 0 16,-1 13 0-16,-6 3 0 0,1-2-3 0,-3-3 0 16,-4 7-1-16,2-2 1 0,-2 2 2 0,-2-13 0 0,0 6 0 15,-1-5 0-15,3-4-3 0,0-2 0 0,-5-3 0 16,3-4 1-16,2-5 2 0,0-5 1 0,2-4-1 15,0-9 1-15,0-8-5 0,2-11 2 0,5-12 0 16,0-4 0-16,-4-10 4 0,-1 5 0 0,10-4 0 16,-1-20 1-16,-1-10-6 0,4-1 2 0,-3-12-1 15,8-22 1-15,-3 1 4 0,-2-6 0 0,2-2 1 16,0-6 0-16,-5 8-5 0,1 11 0 0,-1 5 0 16,3-4 0-16,0 8 4 0,-2 15 1 0,2 4 1 15,-1 7-1-15,-3 12-5 0,-3 4 0 0,0 5 0 16,0 3 1-16,0 4 4 0,0 0 1 0,0 0-1 15,0 30 2-15,-5 19-7 0,3 9 1 0,2 0-1 16,-2 4 1-16,-1-4 2 0,1-4 0 0,-3-1 0 0,3 0 0 16,0-8-4-16,-3-1 1 0,-2-3-1 0,3 4 1 15,-1-11-2-15,1-1 2 0,1-3 0 0,-1-4 0 16,-1-3-4-16,3-5 2 0,2-6 0 0</inkml:trace>
  <inkml:trace contextRef="#ctx0" brushRef="#br0" timeOffset="120888.87">28732 8051 1808 0,'0'0'0'16,"0"0"0"-16,-29 5 0 0,13-5 58 0,7 2-1 0,0 0 0 16,-1-4 0-16,4 0-40 0,3 2 1 0,6 0 0 15,1-5 0-15,1-4 60 0,-3 4 0 0,3 1 1 16,29-27-1-16,11-6-60 0,-4 2 0 0,3 1 0 16,-3-6 0-16,-5 8 25 0,1 1 0 0,-3-1 0 15,7-7 1-15,-2-1-28 0,-5 8 0 0,0 1 0 16,0-1 1-16,-11 6-4 0,0 8 2 0,-2 4 0 0,-10 5-1 15,-2 2-6-15,-2 7 1 0,-5 2 0 0,-4 10 0 16,0 8-2-16,-1-1 1 0,3 2-1 0,-9 51 1 16,-2 9-3-16,-1-2 0 0,3 9 1 0,3-2 0 15,-4-2-3-15,6-8 1 0,-1-1 1 0,5-13-1 16,0-4 0-16,5-7-1 0,2-2 0 0,9 0 1 16,2-1-2-16,0-3 1 0,-2-1 0 15</inkml:trace>
  <inkml:trace contextRef="#ctx0" brushRef="#br0" timeOffset="122036.71">28903 9430 1457 0,'0'0'0'16,"0"0"0"-16,0 0 0 0,14-21 63 0,-2 21 0 15,-3 0 0-15,9 0 0 16,-2 0-45-16,2 4 0 0,-2 3-1 0,21 7 1 0,6 5 56 15,0-3 1-15,5 5-1 0,16 0 0 0,0 2-56 0,0 7 0 16,6 7 0-16,10 1-1 0,-9-1 25 0,0 7 1 16,4 0-2-16,18 2 2 0,-8-2-27 0,-3 1-1 15,7 13 1-15,7-3 1 0,-7 3 1 0,-3-4 1 0,15 8-1 16,10 3 1-16,-8 0-9 0,-5-7 0 0,12 0 0 16,6-4 1-16,-6 4 1 0,-15-5-1 0,1 10 0 15,-2-5 0-15,-12-5-4 0,-5-9 1 0,5-4-1 16,-2 6 0-16,-14-2-2 0,-13-9-1 0,-3-5 1 15,-4-7-1-15,-5 1 0 0,-7-3-1 0,-2-7 0 0,-3-1 1 16,-3-1-1-16,-1-3 2 0,2 1-2 0,5-10 2 16,-7 4-3-16,0 6 1 0,-7-6 1 0,5 8-1 15,-2 2 0-15,-8-5 1 0,-1-4-1 0,-5-5 0 16,-5 0 0-16,0 4 0 0,1-4-1 0,-1 5 2 16,0-5-1-16,0 0 0 0,1 0 1 0,-3 0 0 15,0 0-2-15,-3 0 2 0,1 0-2 0,0 0 1 16,2 0 5-16,0 0 1 0</inkml:trace>
  <inkml:trace contextRef="#ctx0" brushRef="#br0" timeOffset="122339.7">32300 10931 2040 0,'0'0'36'0,"0"0"-22"0,16 35 1 15,-7-21-1-15,7 2 2 0,7 12 49 0,2 0 1 0,4 2 1 16,6 0-1-16,-1 3-48 0,-7-5 0 0,-2 2 0 16,-4 2 0-16,-3 1 20 0,-4-10 0 0,-3 0 0 15,3-2 0-15,-3 2-23 0,-6-2 0 0,-8-7 1 16,-6 0 0-16,-2-5 14 0,-7-4 1 0,-5 7-1 15,-27-1 1-15,-12 6-17 0,-4 1-1 0,-14 1 1 16,-4 2 0-16,-1 4 6 0,5 3 1 0,1-12-1 0,-6 3 0 16,8 9-10-16,13 4 1 0</inkml:trace>
  <inkml:trace contextRef="#ctx0" brushRef="#br0" timeOffset="124426.36">29366 9235 515 0,'67'-30'0'0,"44"-14"30"16,19-8 0-16,16-3 0 0,-13 4 1 16,-10 11-18-16,-2 1 1 0,13-12-1 0,-4 2 2 0,-9 12 63 0,-23 9 2 15,3-7 0-15,4 3-1 0,-14-1-61 16,-16 12 0-16,-2 0 0 0,-7-2 0 0,-11 9 16 15,-9 0 1-15</inkml:trace>
  <inkml:trace contextRef="#ctx0" brushRef="#br0" timeOffset="125094.82">29319 9202 1117 0,'0'0'0'0,"0"0"0"15,0 0 0-15,0 0 19 0,25-7 1 0,-23 7 1 16,64-18-1-16,14-3-10 0,0-2 1 16,9-3 0-16,11-11 1 0,7 4 15 0,-4 3 0 0,9-4-1 15,15-13 1-15,-1-2-14 0,-8 3 0 0,10-3 0 16,2-7 0-16,5 12 4 0,-10 5 0 0,1-3-1 16,-8 0 2-16,-11 5-9 0,-11 7 2 0,7 0-1 0,-7 2 0 15,-16 9 8-15,-17 8 1 0,-12 2-1 0,-13-3 1 16,-6 10-9-16,-11 4 0 0,-12-2 0 0,-14-2 1 15,-4 2 2-15,0 2-1 0,-2 3 0 0,-65 18 1 16,-19 7-7-16,-8 3 2 0,-6 6 0 0,1-7 0 16,3 3-4-16,-6 5 1 0,-17 11-1 0,-9-5 1 15,0 1-2-15,5 1 1 0,-16 6-1 0,-5-1 0 0,18-4 2 16,12-5 1-16,-5 2-1 0,10-2 1 16,17 1-3-16,22-6 2 0,-1-4-2 0,11-3 1 0,17-1 0 15,13-8 0-15,5-5 1 0,11-1-1 16,7-8-1-16,14-5 0 0,13-4 0 0,10-13 1 0,18 1-2 15,4-2 1-15,14-5-1 0,7-18 2 0,11 7-2 16,12-5 0-16,15-2 1 0,3-2-1 0,-4 4 0 0,1-5 0 16,17-4 1-16,4-4-1 0,0 6-1 15,-9 2 1-15,3-6-1 0,8-10 2 0,-9 10-1 0,-20 11 0 16,0 0 0-16,-9-7 2 0,-14 17-2 0,-12 2 0 16,-8 6 0-16,-1-6 1 0,-18 7-2 0,-15 9 1 0,-10 5 0 15,-12-3 0-15,-3 5 0 0,-4 0 0 0,-1 5-1 16,-64 9 1-16,-7 11-1 0,-10 5 0 0,-17 5 1 15,-7 2 0-15,6 3-1 0,-2 2 0 0,-20 2 0 16,-14 4 1-16,0 1 2 0,9 0 0 0,-16-5 0 16,-8 7 0-16,24-2-2 0,18-5 2 0,-2 2-1 15,9-4 0-15,5 7 3 0,16-7 0 0,9-1-1 16,13-8 1-16,22-5-3 0,15-7 2 0,9-17-1 16,11 5 1-16,6-9-2 0,6 0 2 0,6-4-1 0,38-10 1 15,15-2-3-15,7-3 1 0,9-4 1 16,8-12-1-16,3 3-1 0,-4 1 2 0,5-8-1 0,20-3 0 15,7-4 0-15,-9 9-1 0,5-3 0 0,8-2 1 16,5 3 0-16,-4 9-1 0,6-7 0 0,-4-7 0 16,-7 13-1-16,-4-1 2 0,8-8-2 0</inkml:trace>
  <inkml:trace contextRef="#ctx0" brushRef="#br0" timeOffset="141721.63">30267 9181 1042 0,'0'0'0'0,"0"0"0"16,0 0 0-16,0 0 26 0,0 0 1 0,-2-23-1 16,0 14 1-16,0 2-15 0,-1 2 1 0,1-4 0 15,-5 0 0-15,0-1 88 0,3 1 0 0,4 2 0 16,-5-2 0-16,-2 0-84 0,3-5 0 0,2 4 0 16,2 3-1-16,0 0 64 0,0 1 1 0,0 1 0 0,4 5 0 15,5-5-64-15,3 5 1 0,1 0 0 0,10 5 0 16,4 0 25-16,3 6 1 0,-2 5-2 0,1 5 2 15,3 2-28-15,0 3 1 0,-5-3-2 0,-6 3 2 16,-1 9 3-16,1 2 1 0,2 7-1 0,-7 0 0 16,-3-5-10-16,1-2 1 0,-5 3 1 0,-9 2-1 15,5-1-2-15,-1-3 0 0,-4 1 0 0,-6-2 1 16,3 0-5-16,1 0 2 0,-5-2-1 0,-4 0 1 16,4 2-2-16,2-7 1 0,1 3-1 0,-12-3 2 15,4-2-4-15,3-7 2 0,-2-3-1 0,-10 1 1 0,10-3 11 16,2-4 0-16,-3-1 1 0,-6-11 0 0,2 5-8 15,5 0 1-15,2-1-1 0,-5-4 1 0,0 3 8 16,3-1 1-16,4 0-1 0,0-2 1 0,3-2-9 16,1 2 1-16,3 0-1 0,3-2 1 0,-1-1 7 0,-2 3 1 15,0-4 0-15</inkml:trace>
  <inkml:trace contextRef="#ctx0" brushRef="#br0" timeOffset="165533.85">29449 1840 375 0,'0'0'0'0</inkml:trace>
  <inkml:trace contextRef="#ctx0" brushRef="#br0" timeOffset="165680.81">29446 1845 665 0,'0'0'0'0,"0"0"0"0,0 0 0 0,0 0 25 0,0 5 0 0,0-1 1 16,0 1 0-16,0 0-14 0,0-1 1 0,0 1-1 0,-2 6 2 15,0 8 16-15,2 4 1 0</inkml:trace>
  <inkml:trace contextRef="#ctx0" brushRef="#br0" timeOffset="165821.71">29389 2455 979 0,'0'0'0'0,"0"0"0"0,0 0 0 16,-2 40 20-16,4-22 2 0,1-1-1 0,-6 1 0 15,3 1-9-15,3-1-1 0,-1 3 0 0,-2 14 0 0,4-2 0 16,1-3 1-16</inkml:trace>
  <inkml:trace contextRef="#ctx0" brushRef="#br0" timeOffset="165939.13">29469 3043 815 0,'0'0'0'15,"0"0"0"-15,0 0 0 0,-11 23 14 0,11-2-1 0,0-7 1 16,-5 0 0-16,3-3-6 0,0 3 1 15,-1 0-1-15,-4 5 1 0,1 1 18 0,3 4 1 0</inkml:trace>
  <inkml:trace contextRef="#ctx0" brushRef="#br0" timeOffset="166045.94">29353 3581 1067 0,'0'0'0'0,"0"0"0"16,0 0 0-16,-7 23 11 0,7-18 0 0,2 2 0 15,1 2 1-15,-1 0-6 0,0 1 2 0,-2-6-1 16,0 10 1-16,0 3 12 0,0 6 0 0</inkml:trace>
  <inkml:trace contextRef="#ctx0" brushRef="#br0" timeOffset="166163.88">29278 4326 1180 0,'0'0'0'0,"0"0"0"0,-16 26 0 16,11-12 18-16,3-5 0 0,-3 2 0 0,1 3 1 15,4 5-9-15,-3-3 0 0,1 7 0 0</inkml:trace>
  <inkml:trace contextRef="#ctx0" brushRef="#br0" timeOffset="166394.06">29173 5085 1054 0,'0'0'0'15,"0"0"0"-15,-16 37 0 0,7-21 19 16,2 3 2-16,2 0-2 0,3 1 1 16,-3-1-10-16,-2-5 1 0,1-3 0 0,3 8 1 0,3 0 21 0,0-5 2 15,-2 2-1-15,-3 7 1 0,3 0-21 0,2-2 1 16,0-2-1-16,-2-5 1 0,2 6 0 0,0-6-1 15,0 3 1-15,2 1-1 0,3-4-5 0,-1-5 0 0,-4 1 0 16,3-3 0-16,1 0-5 0,-2 0 0 0,-2-7-1 16,0 4 2-16,0 6-3 0,0-6 2 0,0 1-1 15,0-1 0-15,0 3-2 0,-2 3 2 0,0-1-1 16,-3 10 0-16,3 6-1 0,0-2 1 0,-1-2 0 16,3 7 0-16,0 2-1 0,-2-2 0 0,0 2 0 15</inkml:trace>
  <inkml:trace contextRef="#ctx0" brushRef="#br0" timeOffset="166498.26">29031 6392 1067 0,'0'0'0'0,"-9"30"0"0,4-12 0 15,5 8 10-15,0-5 0 0,-2 2 0 16,0-4 0-16,2-1-3 0,2-2 0 0,3 3-1 0</inkml:trace>
  <inkml:trace contextRef="#ctx0" brushRef="#br0" timeOffset="166617.79">28981 7513 1067 0,'0'0'0'0,"-5"21"0"0</inkml:trace>
  <inkml:trace contextRef="#ctx0" brushRef="#br0" timeOffset="166733.69">28972 8566 703 0,'0'0'0'16</inkml:trace>
  <inkml:trace contextRef="#ctx0" brushRef="#br0" timeOffset="166862.69">29017 9355 1054 0,'0'0'0'0,"0"0"0"0,5 40 0 15,2-26 6-15,0-5 0 0,0 5-1 0</inkml:trace>
  <inkml:trace contextRef="#ctx0" brushRef="#br0" timeOffset="166988.17">29045 10133 1306 0,'0'0'0'0,"-5"37"0"0,1-7 0 16,-1 3 15-16,3-3 1 0,2 2 0 0,0 3 0 15,-2-5-7-15,2 3 0 0,4-5 0 0,3 9 1 16,0 0 24-16,-3-4 1 0</inkml:trace>
  <inkml:trace contextRef="#ctx0" brushRef="#br0" timeOffset="167114.6">28951 11642 1431 0,'0'0'0'0,"-4"37"0"16,4-2 0-16,0-3 26 0,-5-2 0 0,1 10 0 15,-1 6 0-15,1 3-14 0,-1 0 0 16</inkml:trace>
  <inkml:trace contextRef="#ctx0" brushRef="#br0" timeOffset="167219.59">28885 12593 1318 0,'0'0'0'0,"-9"44"0"16,7 3 0-16,6-6 14 0,-1-1 0 0,-3-5 1 15,-5 2-1-15,5-2-6 0,2-3 1 0,3-2 0 16,-3 0 0-16,0-2 16 0,1-2-1 0,-3 2 1 16,-5 7 0-16,5-5-13 0,2-5 1 0,1 3-1 15</inkml:trace>
  <inkml:trace contextRef="#ctx0" brushRef="#br0" timeOffset="167332.87">28890 13628 1318 0,'0'0'0'0,"0"0"0"0,-7 33 0 15,5-17 19-15,2-2 0 0,0 0 0 0,-5 0 0 16,5-5-9-16,2-4 1 0,3-1-1 0,-1 3 1 16,-1 3 20-16,-1-1 1 0</inkml:trace>
  <inkml:trace contextRef="#ctx0" brushRef="#br0" timeOffset="167465.79">28890 14519 1620 0,'0'0'0'0,"-9"26"0"0,0 2 0 0,4-3 10 0,5-1 1 16,-2-4-1-16,-3-1 2 0,3 0-6 0,4-5 1 0,5 4 0 16</inkml:trace>
  <inkml:trace contextRef="#ctx0" brushRef="#br0" timeOffset="167579.71">28881 15466 1583 0,'0'0'0'0,"-9"35"0"15,-3 2 0-15,8-2 22 0,4-7 2 0,-3 0-2 16,-4 4 2-16,5-8-13 0,4-6 1 0,5-6 1 16</inkml:trace>
  <inkml:trace contextRef="#ctx0" brushRef="#br0" timeOffset="167714.96">28844 16200 1746 0,'0'0'0'0,"-16"28"0"0,-4 2 0 16,6-5 25-16,7-8 2 0,3-3-1 0,-3-1 1 16,7-3-15-16,4-3 2 0,3 0-2 0</inkml:trace>
  <inkml:trace contextRef="#ctx0" brushRef="#br0" timeOffset="-204994.02">1822 14591 665 0,'0'0'0'0,"-4"-34"0"0,-5-4 0 16,9 8 146-16,0 7 1 0,-5 0-1 0,1-5 1 15,-1 12-136-15,5 0 1 0,0 2 1 0,0 0-1 16,0 4 111-16,5 3 1 0,-1 5-1 0,-4 2 2 15,5 0-111-15,-5 0 1 0,0 0 0 0,0 9-1 16,0 5 52-16,4 5 2 0,1 2-2 0,-1 25 1 16,10 15-49-16,0-3 0 0,-1-5 0 0,-6-11 0 0,2 4 19 15,1-2 0-15,-1 0 0 0,-5-2 1 0,5-2-23 16,-4 1 1-16,-5 6-1 0,-5 2 1 0,5-1-2 16,5-1-1-16</inkml:trace>
  <inkml:trace contextRef="#ctx0" brushRef="#br0" timeOffset="-204488.93">2340 14814 853 0,'0'0'0'0,"0"0"0"0,7-37 0 16,-5 14 109-16,3 7 1 0,-1 2 0 0,-4-14 0 15,-4 7-94-15,-1 2 0 0,1 8-1 0,-5-5 2 16,2 4 73-16,2 3 0 0,5 2 0 0,-9-3 0 15,5 6-73-15,-6 4 1 0,6 0-1 0,-1 7 1 16,-8 7 40-16,3 4 1 0,6 1-1 0,-5 20 2 16,-5 12-44-16,10-4 2 0,-1-10 0 0,10-2 0 0,-5 0 16 15,4-3 0-15,10-2-1 0,-1-7 2 16,6-2-20-16,-1-4-1 0,5-1 1 0,2-7-1 16,7-2 17-16,0-5 0 0,4-6 1 0,1-6-1 15,4 1-18-15,-2-2 2 0,-3-6-2 0,-9-11 2 0,1 3-13 16,-5 2 2-16,-5 2-1 0,-4-14 0 0,-1 12 0 15,-8-3-1-15,-5 3 0 0,-5-12 2 0,-4 7 6 0,0 5 1 16,-9 0-1-16,-5-7 1 0,-4 9-4 0,-5 7 0 16,-5 0-1-16,-6 2 2 0,-3 8 10 0,10 6 1 15,-1 3 0-15,1-1 0 0,-1 10-8 0,12 5-1 16,-2 2 0-16,-5-3 1 0,9 10 10 0,9 7 1 0,1 4-1 16</inkml:trace>
  <inkml:trace contextRef="#ctx0" brushRef="#br0" timeOffset="-203662.87">2856 14169 1909 0,'0'0'0'0,"0"0"53"16,0 0 1-16,0 0 0 0,0 0 0 0,0 0-37 15,0 0 1-15,0 0-2 0,4 30 2 0,10-9 49 16,9 2 0-16,4 1 0 0,19 1 1 0,8 3-50 16,3-3-1-16,3-11 1 0,-1-2 0 0,0 0 15 0,-6-1-1 15,2 5 1-15,-14-6 0 0,0 4-20 0,-9 0 2 16,-3-1-1-16,-6-8 1 0,0 7-4 0,-5 2 0 0,-9 0 0 16,-9-10 1-16,0 3-6 0,0 5 2 0,-4-1-1 15,-5 1 1-15,-5 4-1 0,0 0 0 0,-6 5 1 16,-12 5 0-16,-5 6-3 0,-4 1 0 15,-9-1 1-15,-5-4 0 0,7 7-4 0,-2 4 1 0,5 8 0 16,-10-5 1-16,18-3-2 0,10-2 0 0,11-2 1 16</inkml:trace>
  <inkml:trace contextRef="#ctx0" brushRef="#br0" timeOffset="-202985.92">773 14452 2015 0,'0'0'27'16,"37"40"-15"-16,-10-3 2 0,-9 2-2 0,1-9 2 0,-10 5 49 0,0 2 1 15,-5-4 0-15,1-1 1 0,0 3-47 16,-1 2 0-16,5 3 0 0,-9 2 0 0,5-1 15 0,-1-1-1 16,1-1 1-16</inkml:trace>
  <inkml:trace contextRef="#ctx0" brushRef="#br0" timeOffset="-202441.93">887 14714 1668 0,'0'0'68'0,"-13"-32"-51"0,8 20 1 0,5 12 0 15,0 0 0-15,0 5 45 0,0 2 0 0,0 2 0 16,0 24 1-16,5 11-46 0,-1 0 0 0,5-2 0 16,-4-3 0-16,-1 1 11 0,-4 1 0 0,5-3 0 15,-5-1 1-15,5 0-16 0,-5 2-1 0,4 1 1 16,-4-3-1-16,0 0-10 0,5-5-1 0,-1-1 0 15</inkml:trace>
  <inkml:trace contextRef="#ctx0" brushRef="#br0" timeOffset="-202229.02">666 15538 1626 0,'0'0'89'0,"0"0"-72"16,0 0 1-16,0 0-1 0,43-18 1 0,3 18 32 16,9-3 1-16,-5-3-1 0,5-4 2 0,2 6-35 15,-7 1 0-15,5-1 0 0,4-1 0 0,-2-7 15 0,2 3 0 16,-4 0 0-16,0-3 0 0,-3 5-18 16,-6 3 0-16,-1 4 1 0,-8 7 0 0,-5 0-10 0,-9 2 2 15,-10 2-1-15</inkml:trace>
  <inkml:trace contextRef="#ctx0" brushRef="#br0" timeOffset="-201851.07">552 16005 2025 0,'0'0'5'0,"9"53"-2"0,5-11 0 0,-1-7 1 15,1-7-1-15,0 2 12 0,4-2-1 0,5 4 1 0,-9-2 0 16,4 5-6-16,2 0 0 0,3 0 0 0,0-7 0 16,-5 0 1-16,0-8 1 0,1 1-1 0,-6-9 0 15,1-1-3-15,-5-1-1 0,-4-3 1 0,-1-7 0 16,1 2 1-16,-5 3-1 0,4-3 1 0,-8-7 0 16,4 1-3-16,-5 1 0 0,5 3 1 0,-4-14-1 0,-1-6 2 15,-4-4 0-15,5 1 0 0,-15-30 1 16,6 4-4-16,8 7 1 0,0 1-1 0,1-1 2 0,-1 2-4 15,10 5 1-15,-5-2 1 0,0-2-1 0,0 9-1 16,9 7 0-16,0 2 1 0,0-3 0 0,5 6 0 0,0 4 1 16,-1 2-1-16,1-4 1 15,0 4-2-15,4 3 0 0,5 0 0 0,6 2 2 0,3-2 6 0,5 4 0 16,-1 3 0-16,-4-3 0 0,5 0-3 16,-1 3-1-16,3 4 1 0,-7 1 0 0,4-1 2 0,-4 5 1 15,-4 7 0-15</inkml:trace>
  <inkml:trace contextRef="#ctx0" brushRef="#br0" timeOffset="-201540.62">1145 16074 2209 0,'0'0'26'0,"-14"-32"-14"0,10 18 1 0,8 9-1 16,1 3 1-16,9 2 30 0,-1 0 1 0,-4-2-2 15,30 6 2-15,7 10-28 0,-5-2 1 0,-9 2-2 16,-9 0 2-16,-1 4-1 0,-8 6 0 0,-5 1-1 0,-4-6 2 16,-5 4-8-16,-5 5 0 0,1 4 0 0,-10-2 1 15,-4 5 5-15,4-5-1 0,-4-4 1 0,-5-10 0 16,5 7-6-16,4-2 0 0,5-7 0 0,-5-9 0 16,5-1 2-16,5 1 0 0,-1 0 0 0,5-1 0 15,5-4-4-15,-1 0 1 0,-4 0-1 0,9-4 1 16,9-1-5-16,5-2 1 0,5 0 0 0,26-16 0 15,3 0-1-15,3 2 0 0,-6 5 0 0,1-8 1 0,7 8 0 16,-7 2 1-16,4-2-1 0,9-12 2 0,12 5-3 16,2 4 1-16</inkml:trace>
  <inkml:trace contextRef="#ctx0" brushRef="#br0" timeOffset="-201274.73">4135 15005 1746 0,'0'0'0'0,"0"0"0"15,-9-28 0-15,9 14 68 0,5 4 1 0,-1 4-1 16,5-11 2-16,10 10-52 0,-1 3-1 0,0-1 1 15,30-4 0-15,2 2 50 0,-9 2-1 0,0-6 0 16,0-1 1-16,-4 3-50 0,-3 4 0 0,3 0 0 0,-1-6 0 16,-4 6 1-16,-5 0 1 0,-4 3 0 0</inkml:trace>
  <inkml:trace contextRef="#ctx0" brushRef="#br0" timeOffset="-201105.37">4429 14434 1821 0,'0'0'0'0,"0"0"28"16,-13 30 1-16,13-12 0 0,4 6 0 15,1 1-15-15,-1 3-1 0,-4 0 1 0,5 2-1 0,2 5 41 16,2 7 1-16,0 9 0 0,0-3 0 0,5 3-38 16,-5 5 1-16,0 2-1 0,-4 0 1 0,-1-4 3 0,-4-1 0 15</inkml:trace>
  <inkml:trace contextRef="#ctx0" brushRef="#br0" timeOffset="-200706.41">5568 13972 1784 0,'0'0'0'0,"0"0"0"0,0 0 0 0,27 23 29 0,-18-14 0 16,0 3 0-16,10 9 2 0,6 7-18 16,-7-1 1-16,0-1-1 0,-4 6 2 0,-1 3 25 0,1 0 2 15,0 5-1-15,-5 1 1 0,5 3-27 0,-1 1 1 16</inkml:trace>
  <inkml:trace contextRef="#ctx0" brushRef="#br0" timeOffset="-200511.45">5371 14689 1658 0,'0'0'0'0,"0"0"0"15,0 0 0-15,0 0 29 0,0 0 0 0,46-14 1 16,-14 5 0-16,9 6-17 0,5 1 1 0,4-5-1 15,2-7 1-15,8 5 40 0,4 4 0 0,-1-4-1 16,8-12 1-16,2 9-37 0,-9 8 1 0,0 2-1 16,2-8 1-16,-16 13 15 0,-4 6 2 0,-5 0-1 0,-9-4 1 15,-3 6-21-15,-1 6 1 0,-5 3 0 0</inkml:trace>
  <inkml:trace contextRef="#ctx0" brushRef="#br0" timeOffset="-200155">5426 15130 1733 0,'0'0'0'0,"0"0"0"0,-25 18 0 0,18-1 41 15,5-3 0-15,2 4 0 0,0 22 0 16,0-1-25-16,2-6 0 0,3 1-1 0,2 1 2 0,4 0 38 16,3 0 1-16,-5 7-1 0,0-5 1 0,0 7-39 15,5-2 1-15,0 2-1 0,-1 2 1 0,-4-11 11 16,0-7 0-16,1 0 0 0,3-7 1 0,-8-5-17 0,-1-5 1 15,1-1-1-15,0-6 0 0,-5-1-2 0,0-3 0 16,0 0-1-16,0-3 1 0,0 1-4 0,0 0 0 0,0-1-1 16,0-24 2-16,-5-15 0 0,5-5 1 0,-5-6-1 15,1 2 1-15,-1 7-4 0,-4 2 1 0,5-4 0 16,-1-5-1-16,5 4-3 0,-5 5 2 0,5-4-2 16,-4 2 1-16,8 0 0 0,1 7-1 0,-5 2 0 15,5-5 0-15,4 12 2 0,-5 10-1 0,1 2 1 16,4-5 0-16,0 7-2 0,0 7 2 0,0 5-2 15,10-3 1-15,1 0 3 0,1 1 1 0,-1 8-1 16,12-4 1-16,5 10-2 0,-1 1-1 0,-9 1 1 16,10-1-1-16,4 8 5 0,2 2 0 0,3 0 0 0</inkml:trace>
  <inkml:trace contextRef="#ctx0" brushRef="#br0" timeOffset="-199834.95">5946 15176 2009 0,'0'0'0'0,"0"0"0"0,9-25 0 0,1 15 45 15,3 4 0-15,1 1 0 0,0 0 1 16,-1 5-30-16,1 3 1 0,4 1-1 0,3 1 1 0,2 2 43 0,-5 9 0 16,0-2 1-16,-4 7-1 15,-1 7-43-15,-3-5 1 0,-6 2 0 0,-8 10 0 0,4 7 11 0,-5-3 1 16,-4 6-1-16,-9-6 1 0,-5-2-17 15,2-7 1-15,-2-4-1 0,-8 2 1 0,8-3-10 0,9-6 2 16,5-1-2-16,0-6 2 0,0-3-3 0,4-4 1 0,5-3-1 16,0-2 2-16,-4 0 6 0,4 0 1 15,0 0-1-15,13-11 2 0,15-6-6 16,4-1 0-16,6-5 1 0,22-8 0 0,3 6-6 0,-3 2 1 16,6 0-1-16,-2 2 0 0,-5-5-1 0,0 3 1 0,-4 0 0 15,2-1 0-15,-7 4 2 0,1 1 2 0,-6 5 0 16</inkml:trace>
  <inkml:trace contextRef="#ctx0" brushRef="#br0" timeOffset="-199585.89">6891 13774 1934 0,'0'0'0'0,"0"0"0"0,0 0 0 0,22-2 72 16,-12 7 1-16,-6-1-1 0,1 17 1 15,-1 5-55-15,5 6 0 0,0-6 0 0,1 20 0 16,3 8 36-16,-4-1 1 0,0 3 0 0,-4-1 0 16,2 8-38-16,-3 0 1 0,-1 6-1 0,1-6 1 0,-1-5 8 15,-3-2 0-15,-3 0-1 0,1-12 1 0,2 0-13 16,0-5-1-16,0-2 0 0</inkml:trace>
  <inkml:trace contextRef="#ctx0" brushRef="#br0" timeOffset="-199392.82">7244 14016 1721 0,'0'0'0'0,"0"0"0"15,0 0 0-15,0 0 49 0,0 0 2 0,0 0-1 16,30-14 1-16,-26 21-34 0,-1 0-1 0,1-3 1 15,8 17 1-15,-3 12 44 0,0-3 0 0,-5 9-1 16,6 17 1-16,-1 2-45 0,0-4 1 0,4-6 0 16,-3-4 0-16,-1 1 0 0,-5-6 0 0,5-2 0 0,-4-9 1 15,4 0-9-15,-4 0 0 0</inkml:trace>
  <inkml:trace contextRef="#ctx0" brushRef="#br0" timeOffset="-198955.41">7691 13881 1557 0,'0'0'0'0,"0"0"0"0,-9-42 0 0,4 10 29 0,1 2 2 15,-1 7-1-15,-4-3 0 0,0 5-16 0,5 5-1 16,-6 2 1-16,-3-2 0 0,4 2 33 0,-1 9 0 16,1 1 1-16,0-6-1 0,0 6-32 0,5 4 2 0,-1 2 0 15,5 0 0-15,0-2 50 0,0 0 2 0,0 3-1 16,18 13 1-16,19 7-51 0,4 7 0 0,4-7-1 15,1-2 1-15,6-2 13 0,-1-1-1 0,3 8 0 16,-3-5 1-16,1 2-18 0,-6-2 1 0,-5-2-1 16,0-1 2-16,-7 5 14 0,-2-2 0 0,-5 0 0 15,-13-2 1-15,0-1-16 0,-5-2-1 0,-5 1 1 16,-4-1-1-16,-4 3-9 0,-1-3 0 0,-8 2 1 0,-15 15-1 16,-6 6-2-16,-7 3 2 0,-14 4-1 15,-4-4 0-15,2 5 8 0,7 4 0 0,-5 0-1 0,-4-5 1 16,4 3-4-16,9-3 0 0,3 1-1 0</inkml:trace>
  <inkml:trace contextRef="#ctx0" brushRef="#br0" timeOffset="-198475.78">5825 15072 1218 0,'0'0'0'0,"0"0"0"16,-36-19 0-16,22 15 130 0,5 4 2 15,-5-3-2-15,1-6 1 0,4 4-117 0,9 5 0 0,0 0 0 16,0 0 0-16,0 0 102 0,0 0 1 0,0 0-1 16,0 0 1-16,9 0-102 0,0 0 0 0,0 0 1 15,32-7 0-15,14-2 24 0,2 0 0 0,-2 2 1 0,-5-9 0 16,-5 2-25-16,-4-3 0 0,3-3 0 0,1-6 0 15,-4 8 1-15,-4 4 0 0,-1 0 0 0,-4-7 1 16,-7 7-9-16,-6 5 1 0,-6 4 0 0,-8-7 0 16,-1 5 0-16,-4 5 0 0,-9 2 0 0,-4-5 2 15,-15 1-6-15,-4 4 1 0,3 4 0 0,-35 8 0 0,0 7-4 16,-2 6 0-16,-3 3 1 0,-4 0 0 16,0-3-2-16,7-1 2 0,2-1-1 0,-4 2 0 0,16 1 1 0,15 2-1 15,14 4 1-15</inkml:trace>
  <inkml:trace contextRef="#ctx0" brushRef="#br0" timeOffset="-192648.87">700 13568 738 0,'0'0'17'0,"9"-23"-8"0,-4 9 1 0,-1 9-1 16,-4 5 1-16,0-5 67 0,0 1 1 0,0 2-1 16,-4-1 2-16,-1-1-61 0,1 1 0 0,2 6 0 15,-3 4 0-15,0 4 35 0,-4-2 1 0,5-2 0 0,-19 19 0 16,0 9-37-16,0 0 1 0,0-3-1 0,1 3 1 15,3 0 22-15,1 4 2 0,-5 8-1 0,-9 4 1 16,3 9-27-16,-3 3 1 0,4 6 0 0,6-1 64 16,-1-1-14-16,0 0-66 15,-9 12 30-15,-4 9 0 0,6 5-30 0,3-2 0 16,4-3 9-16,5 2 0 16,4 3-9-16,0 2 0 0,10 3 7 0,-1 4 0 15,5 5-7-15,0 4 0 0,0 3 22 0,5 6 0 0,4 1-22 16,0 2 0-16,5 3 15 0,-1-1 0 0,10-7-15 0,0-2 0 0,6-4 21 0,8-1 0 15,9-2-21-15,-1 3 0 0,15-1 14 16,-3-4 0-16,6 2-14 0,6-5 0 0,4 3 24 0,7-5-1 16,34 40-23-16,20 29 0 0,-6-24 7 0,-16-27 1 15</inkml:trace>
  <inkml:trace contextRef="#ctx0" brushRef="#br0" timeOffset="-191898.08">7716 12222 1758 0,'0'0'0'0,"0"0"0"0,12-30 0 15,-1 20 35-15,7 10 1 0,10 0-2 0,4 3 2 16,0 4-21-16,9 7 0 0,9 6-1 0,0-1 2 16,7 11 34-16,-2 5 1 0,9 2-1 0,-3-2 2 15,8 4-35-15,-10 3 0 0,2 9-1 0,-1 5 2 16,-5 14 8-16,-10 6 0 0,-4 12 0 0,-7 5 1 16,-4 2-15-16,-5 3 0 0,-11 13 1 0,0 12 0 0,-10 3-3 15,1 1 2-15,-10 15-2 0,-9 18 1 16,5 0-4-16,-9-4-1 0,-7 11 1 0,-7 9 1 0,-4-2-2 15,-6-4 0-15,-3 11 1 0,-10 4 0 0,0-13-3 16,7-12 1-16,-11 17-1 0,0-3 1 0,6-14-3 0,8-16 1 16,-5 2 1-16,-5-19-1 0,14-6-1 0,9-19 1 15,9 3-1-15</inkml:trace>
  <inkml:trace contextRef="#ctx0" brushRef="#br0" timeOffset="-191147.81">9000 14313 1569 0,'0'0'0'0,"0"0"0"15,0 0 0-15,0 0 57 0,0 0 0 0,23 0 0 16,-18 0 0-16,-1 0-40 0,5 0 1 0,1 0 0 16,26-7 0-16,7 2 45 0,-2 1 0 0,-4-6-1 15,-14-6 2-15,0 2-46 0,-5 0 0 0,0-4 0 16,0-8 0-16,1 3 15 0,-6 2 0 0,-1-2 1 0,-3-5 0 15,-2 3-21-15,-1-3 2 0,1 2-1 0,-2-9 1 16,-3 7-7-16,-2 5 0 0,-4 2 0 0,-1-4-1 16,-2 6-2-16,-2 10 1 0,-2 4-1 0,-5 1 1 15,2-1-2-15,-4 5 1 0,0 5-1 0,-10 6 2 16,-4 13-3-16,0 6 1 0,-4 4-1 0,2 1 1 16,11 2-1-16,0 3 0 0,5-1-1 0,-5-4 2 15,5 5-2-15,13-6 0 0,1 4 0 0,4-4 1 0,4 1-2 16,5-2 1-16,5-3 0 0,4-5 0 15,5 1 0-15,4-1 0 0,3-6-1 0,11-5 1 0,0 2-1 0,-4-4 0 16,-1-5 1-16,14-12 0 16,-2 3-1-16,7-3 0 0,4-6 0 0,0-8 0 0,-6 5 2 0,2 2-1 15,9-13 0-15</inkml:trace>
  <inkml:trace contextRef="#ctx0" brushRef="#br0" timeOffset="-190250.89">9340 13264 1054 0,'0'0'0'16,"0"0"0"-16,-9-40 0 0,5 31 40 0,4 0-1 15,0-3 0-15,0 1 2 0,0 1-26 16,0 8 1-16,0 0 0 0,0-1-1 0,0 3 61 0,0 0-1 0,0 0 0 15,0 3 0-15,0-1-57 0,0 3 0 16,0-1 0-16,-5 8 0 0,5 11 20 0,-5 5 1 0,5 0 1 16,-4 14-1-16,4-3-23 0,0 1-1 15,4-8 1-15,-4-4 0 0,0 2-6 0,-4-2 1 0,8-3-1 16,-4-1 1-16,5-3-4 0,-5-5 0 16</inkml:trace>
  <inkml:trace contextRef="#ctx0" brushRef="#br0" timeOffset="-189916.71">9222 12788 1218 0,'0'0'0'0,"0"0"0"0,0 0 0 16,-19 30 36-16,19-16 1 0,5 5 0 0,-5-3 0 15,-5-2-22-15,5-2 1 0,5-1-2 0,0-6 2 0,-1-1 28 16,-4-1-1-16,5-1 1 0,4 0 0 16,0-2-28-16,0-2 0 0,-4 0 0 0,4-8 1 15,9 3 5-15,5 1 2 0,-5-1-2 0,3-14 2 0,-6 4-13 16,-3 4 2-16,-3-4-2 0,-4-4 1 0,-8 7-3 16,-1 5 0-16,-1 5 0 0,-4-10 0 0,0 2-3 15,0 3-1-15,0 4 1 0,-5-4 1 0,0-1-1 0,5 6 2 16,-4 8-1-16,-1-4 1 0,-4 5-4 0,8 0 2 15,1 2-2-15,-4 11 2 0,4 6-4 0,-1 1 0 16,6 3 1-16,-5 4-1 0,4 3-1 0,5-2 1 0,0-1 1 16</inkml:trace>
  <inkml:trace contextRef="#ctx0" brushRef="#br0" timeOffset="-189465.1">9646 12895 1231 0,'0'0'0'0,"0"0"0"16,-21-26 0-16,12 19 41 0,2 5 2 0,-2 0-2 16,2 2 2-16,1 2-27 0,1 0-1 0,3 1 1 0,-3 4 1 15,-4 7 23-15,0-1 2 0,0-1-2 0,-5 21 2 16,-4 11-27-16,9-3 1 0,0-1 0 0,9-3 1 15,-5 5 21-15,5-5 1 0,5 5-1 0,-1-5 2 16,1 2-26-16,4 1 2 0,-5-3 0 0,10-9-1 16,0 0 0-16,4-5 1 0,0 0-1 0,3-9 1 0,2-2-7 15,-1-3 0-15,1 0 0 0,5-14 1 0,-6 1 1 0,1-3 0 16,5-2 1-16,-6-5-1 0,-1-7-4 16,-1-2 0-16,1-5 0 0,-3-5 1 0,5 1-5 0,0-1 2 15,0-2-2-15,-10-9 2 0,1 3-3 0,0 3 1 16,-1-1 1-16,-8-3-1 0,4 10 2 0,-9-1-1 15,0 3 1-15,-9 0-1 0,-5 11-1 16,5 10 1-16,-5-3-1 0,1 1 1 0,-1 8 1 0,5 6 1 16,0 4-1-16,-5 4 2 0,1 8-2 0,3 0-1 0,-1 6 1 15,-5 10-1-15,0 9 7 0,7-2 0 16,7 2 1-16,-3-2-1 0,5 4-4 0,2 0 1 0,7 5-2 16,1-2 2-16,3 0 6 0,8-3 0 0,6-2 1 15,-4-2-1-15,4 2-6 0,5-4 1 0</inkml:trace>
  <inkml:trace contextRef="#ctx0" brushRef="#br0" timeOffset="-146120.64">1962 9564 1721 0,'0'0'0'16,"4"-28"0"-16,1-2 0 0,-1 2 34 0,5 12-1 15,0 2 1-15,-9 0 0 0,5 7-20 16,-5 3 1-16,0 6-1 0,5 5 1 0,-1 0 39 0,1-2 1 15,-5 4 0-15,0 19 0 0,9 16-38 0,-5 5 1 16,1-1-2-16,0-4 2 0,-1-4 7 0,10 2 0 0,-5 4-1 16,0-4 2-16,-4-3-13 0,-1-2-1 0,1 3 0 15,4-8 1-15,-2 3-6 0,4 5 2 0,1-1-1 16,-3-6 1-16,-5 1-3 0,1-8 0 0,8 2-1 16</inkml:trace>
  <inkml:trace contextRef="#ctx0" brushRef="#br0" timeOffset="-145883.29">2459 9757 1356 0,'0'0'0'0,"-5"-23"0"0,-4-12 0 16,0 7 75-16,4 5 2 0,1 7-1 0,-5 2 0 16,4 4-58-1,5 3 0 1,5 5 0-16,-5 2 0 0,0 2 51 0,0 5-1 0,0-7 1 0,0 24 36 0,0-17-87 0,4 9 0 15,5 16 14-15,1 5 1 0,-1-4 0 0,4 2 0 0,-4-5-19 16,5 0 0-16,0-7 1 0,-5 5-1 0,5-7-2 16,-1 2 0-16,1-4 0 0,0-3 1 0,-3 3-7 15,3-8 2-15</inkml:trace>
  <inkml:trace contextRef="#ctx0" brushRef="#br0" timeOffset="-145600.14">2648 9511 1457 0,'0'0'0'16,"-4"-33"0"-16,-1 13 0 0,5-4 48 0,0 8 2 0,5 2-1 16,4 0 1-16,-5 0-34 15,1 10 1-15,4 1 0 0,5-1 0 0,4 4 22 0,0 2 2 0,-4 0-1 16,27 1 0-16,7 8-24 0,-3 6 0 0,-4-8 0 16,0-5-1-16,1 6 7 0,-1-1-1 0,-3-2 0 15,-1-7 2-15,4 2-12 0,0 1 0 16,-5-3 0-16,1-5 2 0,2 10-2 0,-3 4 0 0,5-4 0 15,-9-1 1-15,0 1-6 0,-4 4 2 0,-6-2-1 16,-10-7 1-16,-3 2 3 0,-2 5 1 0,0-2 0 16,-7 0 0-16,0 4-5 0,-5-4 0 0,3-1 1 0,-17 10 0 15,-8 12-6-15,-5 4 1 0,-4 2-1 0,-10-4 0 16,5 7-1-16,4 4 2 0,-1 6-2 0,-3 1 1 16,9 3 2-16,4-1 2 0,1 11 0 0,-5 1-1 15,5 7-1-15,6-9 0 0</inkml:trace>
  <inkml:trace contextRef="#ctx0" brushRef="#br0" timeOffset="-144754.89">851 10117 1363 0,'0'0'24'15,"0"0"-13"-15,0 0 1 0,23 7 0 0,-19 21 1 16,1 13 81-16,4 6 0 0,-5 1 1 0,1-1-1 16,0-3-77-16,4 0 0 0,0 0-1 0,0-2 2 0,-2-3 35 15,6-6 1-15,1 4 0 0,-5 0 0 0,5-4-38 16,-5-1 2-16,0 1-1 0</inkml:trace>
  <inkml:trace contextRef="#ctx0" brushRef="#br0" timeOffset="-144498.95">760 10107 1609 0,'18'-16'18'0,"55"-16"-8"0,-9 4 0 15,-16 14 0-15,-7 7 0 0,-5 9 55 0,-9 8 0 0,-4 3 0 16,-4 1 2-16,-1 0-49 0,-5 0-1 15,-8 3 1-15,-5-4 0 0,0 4 23 0,0 1-1 0,-5 1 1 16,-4-1-1-16,-4 8-24 0,-1-3-1 0,-4-7 1 0,-5-2 0 16,-4 5-6-16,4-1 0 0,0-1 0 0,-4-3 0 15,1 0-3-15,13 2 0 0,-1 2-1 16,-4-4 1-16,0-4-5 0,4 1 2 0,0 1-1 0</inkml:trace>
  <inkml:trace contextRef="#ctx0" brushRef="#br0" timeOffset="-144001.78">1971 9075 1243 0,'0'0'0'0,"0"0"0"16,-5-38 0-16,1 27 31 0,4 2 1 0,-10 4-1 16,-3-4 1-16,-1 6-19 0,0 6 2 0,1 1-2 0,-26 15 2 15,2 9 39-15,5 7 1 0,1 4-2 0,-10 0 2 16,9 15-38-16,0 9 1 0,-3 4-1 0,-6 5 1 15,5 11 7-15,9-1-1 0,-5 10 1 0,-5 6 1 16,19-1-14-16,9-13 1 0,4-3-1 0,10 0 1 0,8-11-4 16,10 2 1-16,5 2 1 0,8 0-1 15,10 1-5-15,4-13 2 0,7-4 0 0,11-4-1 0,14-10 5 16,7-14-1-16,3-2 0 0</inkml:trace>
  <inkml:trace contextRef="#ctx0" brushRef="#br0" timeOffset="-143705.45">3615 8634 1967 0,'5'0'0'0,"59"4"23"0,-12 6 1 0,-2 4-1 16,-4-5 1-16,9 7-13 0,-1 7 2 0,3 7-1 16,3 5 0-16,-6 9 20 0,-3 7-1 0,-8 10 0 0,3 6 2 15,-5 14-20-15,-9-2 2 0,-5 12-1 0,-4-3 0 16,-5 0 2-16,-4-2 0 0,-5 0-1 16,-5-3 2-16,-4-6-8 0,0-12 1 0,-4-2-1 0,-10-5 1 15,-9 9-7-15,1 0 0 0,-10 8 0 16,-9 1 1-16,-5 5-2 0,-2-2 0 0</inkml:trace>
  <inkml:trace contextRef="#ctx0" brushRef="#br0" timeOffset="-132718.56">9096 15218 1293 0,'0'0'0'0,"0"0"0"0,0 0 0 0,25-21 35 0,0 17 1 15,14-3-1-15,7-14 1 0,9 2-22 16,8-4 1-16,17-12 0 0,11-4 0 0,-2 2 64 0,7 2-1 16,0 0 1-16,-7-14 1 0,2 5-62 15,-6 9 0-15,-3-2-1 0,-9-7 1 0,-3 7 32 0,-10 7 0 0,-1-3 0 16,-9-6 0-16,0 13-33 0,1-2 0 0,1-2 0 16,-2-5-1-16,-4 12 5 0,-14 5 0 0,2-3-1 15,-2-7 2-15,0 5-11 0,-9 6 0 0</inkml:trace>
  <inkml:trace contextRef="#ctx0" brushRef="#br0" timeOffset="-132293.92">10312 12623 1117 0,'0'0'0'16,"0"0"0"-16,-34-48 0 0,22 29 57 15,8 0 2-15,-1 1-2 0,1-8 1 0,-1 12-41 16,10 5 1-16,4 2 0 0,-9-2 0 0,4 0 27 0,-4 4 1 15,5 5 0-15,-1-7 0 0,1 5-30 0,-3-1 1 16,1 1-1-16,3 2 1 0,4 5 7 0,-1 4 0 16,-5 0 1-16,14 21 0 0,5 19-14 15,0 7 1-15,-5 4 1 0,-4 3-1 0,0 11-5 0,-5 3 1 16,0 4 0-16,-9 5-1 0,4 2-2 0,6 0 0 0,-1 19 1 16,0-5 0-16,5 0 3 0,4-11 0 15,0-3 0-15,3-9 1 0,4 0-5 0,4-14 2 0,-1 2-1 16,-6-4 0-16,1-5-3 0,-4-12-1 0,-6-2 0 15,-4-2 2-15,0-3-3 0,1 1 1 0,-6-3 0 16,-4-11 0-16,0 6 2 0,0-4 0 0,-4 2 1 16</inkml:trace>
  <inkml:trace contextRef="#ctx0" brushRef="#br0" timeOffset="-131621.45">10321 12319 1143 0,'0'0'0'0,"0"0"0"16,-16-23 0-16,7 11 21 0,0 8 2 0,-3-1-1 16,-6-9 1-16,0 5-12 0,4 4 0 0,1 3 0 15,-19-5 2-15,0 0 21 0,0 2 2 0,-9 1-1 16,-3-8 1-16,3 8-21 0,9 1-1 0,-4-1 1 15,-10-8 1-15,7 3 6 0,8-1 2 0,-11 3-1 16,-3 3 1-16,4 1-13 0,0 6 1 0,-3 4 1 16,-6 2-1-16,0 0 6 0,4 5 0 0,-1 5 0 15,-6-8 1-15,10 8-9 0,2 0 0 0,-5-3 0 16,-9 0 1-16,5 5 3 0,7 0-1 0,-3-3 1 0,-9 1 0 16,10 6-6-16,6 1 1 0,3-3-1 15,-1-9 1-15,10 2-6 0,8 3 2 0,1-3-2 16,-5 3 2-16,5 4-3 0,9-7 1 0,0 3 1 0,-5-1-1 15,3-4 3-15,4 5-1 0,-2 2 1 0,-3 2 0 16,3 2-3-16,5 1 1 0,-1-3 1 0,-4 0-1 16,5 5 1-16,-1 2 0 0,5 5 1 0,-9-5 0 15,9 3-3-15,0-3 2 0,4 7-2 0,1 3 1 0,0 8 4 16,-1-3 0-16,1 3 0 0,-5 10 0 16,4 5-4-16,5 0 2 0,0 4 0 0,-4 5-1 0,4 2 0 0,0-7 0 15,-4 5 1-15,-3 7-1 0,7 3-1 16,3 1 0-16,1 5 0 0,-1-2 0 0,-3 0 1 15,0-5-1-15,0 5 1 0,0 7-1 0,5 0 0 16,4-7-1-16,0-3 0 0,-4-2 1 0,0-4-2 0,4-5 1 16,-4 2 1-16,-1 1-1 0,3-8-1 15,3-7 0-15,-1-4 1 0,0 0 0 0,0-8-2 0,5-4 1 16,-9 1 0-16,0-6 0 0,4 3-1 0,0-3 0 16</inkml:trace>
  <inkml:trace contextRef="#ctx0" brushRef="#br0" timeOffset="-127781.46">22293 2843 1243 0,'-2'-23'0'0,"0"-26"58"15,0 5 1-15,-3 9-1 0,0 12 0 0,5 14-41 16,3 4 1-16,-3 5 0 16,-5 5 0-16,3 4 107 0,2 0 0 0,0 3 0 0,-7 41 1 0,5 15-112 15,-1-6 1-15,-6 1-1 0,-4 4 1 0,1 3 61 0,3 11 2 16,-2 7-2-16,-1-7 1 0,6-4-59 15,1-7 0-15,0-8 0 0,-4 10 0 0,5 3 14 16,4-4 0-16,4 1 0 0,-4 7 0 0,0-11-18 0,9-15 0 16,3 0 1-16,-1-4-1 0,5-5 1 0,5-11 1 15</inkml:trace>
  <inkml:trace contextRef="#ctx0" brushRef="#br0" timeOffset="-127329.95">22996 3003 1884 0,'0'0'0'0,"23"-14"0"0,-16 0 0 15,6 3 47-15,3 4 0 0,-7 4 0 0,-4 3 0 16,-5 0-30-16,0 0 0 0,0 0 0 0,-5 7 0 0,5 7 32 0,-4 0 1 16,-1 0 1-16,-29 35-1 15,-2 18-33-15,1 3 0 0,-1-3 0 0,-3-4 1 0,-2-5 9 0,7 0 0 16,0-5 0-16,-7-4 1 0,9-5-16 15,9 0 2-15,-2-4-2 0,-12 1 1 0,19-1-5 0,9-12 0 16,2 2 0-16,-7-5 1 0,10-1-4 16,8-6 1-16,3-6 0 0,-5-3-1 0,1-4 9 0,1-5-1 15,5 4 1-15,1 1 0 0,-1-5-6 0,4 5 1 16,6-5-1-16,6 0 1 0,11 0-8 0,5 4 0 16,0 1 0-16,0-10 0 0,0 5 1 0,-2 5-1 0,7-5 0 15,4 0 0-15,9 0 5 0,-4 5 0 0,-5-1 1 16,5-8 0-16,0 4-3 0,-3 0 1 0</inkml:trace>
  <inkml:trace contextRef="#ctx0" brushRef="#br0" timeOffset="-125543.96">24054 3033 1318 0,'0'0'0'0,"0"0"0"0,0-48 0 16,0 27 143-16,0 2-1 0,5-4 1 0,-5-7 0 15,0 2-130-15,0 2-1 0,0 8 0 0,0-8 2 16,0 3 71-16,0 9 1 0,2 3 1 0,5 1-1 16,-2 6-69-16,-5 4 1 0,-3 0 0 0,3 0 0 15,5 7 19-15,-1 0 0 0,-1-1 0 0,-1 36 0 0,9 12-22 16,3-1 0-16,-5 0 0 0,-9-9 1 0,5 10 4 0,4-1 1 15,0 15 1-15,-4-8-1 0,4 0-10 16,4 5 0-16,1 3 1 0,-3-1-1 0,1-9 2 16,1 0 2-16</inkml:trace>
  <inkml:trace contextRef="#ctx0" brushRef="#br0" timeOffset="-124784.8">24958 2848 1130 0,'0'0'0'0,"0"0"0"16,0-44 0-16,0 20 93 0,0 1 1 0,0-2-1 16,-5-3 1-16,0 2-77 0,5 3 1 0,-9 2-1 15,0-2 1-15,5 9 34 0,-1 2-1 0,-2 3 1 16,-2 0 1-16,2 4-37 0,3 1 1 0,1 4 0 16,1 0 1-16,0 0 30 0,2 0 1 0,0 0-1 15,0 0 0-15,0 0-31 0,2 0 0 0,3 0 0 0,13 0-1 16,14 4 16-16,9 1-1 0,-5 4 1 0,8-4 0 15,4-1-18-15,-3-1 0 0,3 6 0 0,-2 5 0 16,4-5 19-16,-2 0 0 0,2 1 1 0,-14 1 0 16,6 3-21-16,-4-9 2 0,-3 4-1 0,-4 0 1 15,1-4-13-15,-2 2 1 0,-3-2-1 0,1-1 1 16,-1 1-2-16,-6 0 1 0,-5 4 1 0,-12 0-1 0,1 1 9 16,-3 1 2-16,-4-2-1 0,-7 19 0 15,-3-2-5-15,-1 2 1 0,-1 2 0 0,-9-2 0 0,3 2 8 16,1-2 1-16,-4 6 0 0,-6-3 1 0,8 1-9 15,8 8 1-15,-6-1 0 0,-3 3 0 0,6 2 8 16,6-5 1-16,1 1-1 0,-7-3 1 16,12 2-9-16,8-4 1 0,1-2-1 0</inkml:trace>
  <inkml:trace contextRef="#ctx0" brushRef="#br0" timeOffset="-123217.02">23290 3319 1758 0,'0'0'0'0,"0"0"0"0,0 0 0 16,-9 21 75-16,9-14 1 0,0 0 0 0,0 7 0 15,0-1-58-15,0 4 0 0,5-3 0 0,-5 4 0 16,4 8 63-16,-4 2 1 0,9-3-1 0,-4-6 1 15,4-5-64-15,5 0 0 0,-1-5 0 0,1-2 0 16,-7-3 20-16,2-4 0 0,5 0 1 0,9-4-1 16,4-3-24-16,-2-5 2 0,-2-4 0 0,-3-3 0 0,8-2-5 15,-1-2 0-15,0-5 0 0,-4-6 0 0,0 8-4 16,0-2 1-16,0 3-1 0,-7-12 1 0,0 11-5 0,-3 3 0 16,1 2 1-16,-9-7-1 0,-1 12-1 0,1 7 1 15,-3-1-1-15,-4 1 1 0,-1 0-1 0,-1 4 2 16</inkml:trace>
  <inkml:trace contextRef="#ctx0" brushRef="#br0" timeOffset="-123044.81">23580 3043 1457 0,'0'0'0'0,"0"-5"0"15,-9 0 0-15,9 5 33 0,0 0-1 0,4 0 1 16,-8 5-1-16,4-5-18 0,-5 0 0 0,5 0 1 16,0 0 0-16,0 9 21 0,-4 1 1 0,4 1 0 15,-10 36 0-15,10 18-23 0,0-3 2 0,5-13-1 16,-10-3 0-16,10 3 5 0,4-9 1 0,0-1-1 15,-9-4 0-15,5 2-10 0,4-2 1 0,-2 2 1 0,-5 7-1 16,7 0-4-16,5-4-1 0</inkml:trace>
  <inkml:trace contextRef="#ctx0" brushRef="#br0" timeOffset="-122632.64">24492 2752 1569 0,'0'0'0'0,"0"0"0"0,0 0 0 0,0 0 26 0,9-20 1 16,-4 20 0-16,-1 0 0 0,1-5-15 0,0 5 2 15,-5 5-2-15,4 4 2 0,-4 7 26 0,2-2 0 0,3-5 1 16,6 26-1-16,3 0-24 0,0 2 0 0,-1-14-1 16,3-2 1-16,3-2 8 0,-1-5 0 0,-4 2 1 15,2-7 0-15,0 0-13 0,2-4 0 0,0-5 1 16,5 0-1-16,0-5 9 0,2 1 2 0,-2-5-1 15,6-10 1-15,1 3-12 0,-5-7 0 0,0-3 0 16,2-2 2-16,1-2 11 0,-3-2 2 0,-2 1-1 0,2-8 1 16,-2 6-14-16,-3-1 0 0,-2-1 1 0,-2 7 0 15,-4 2-10-15,-3 8-1 0,-5 4 0 0</inkml:trace>
  <inkml:trace contextRef="#ctx0" brushRef="#br0" timeOffset="-122474.52">24907 2544 1583 0,'0'0'0'0,"0"0"0"0,0 0 0 0,0 0 63 16,0 0 0-16,0 0-1 0,-13 27 2 0,13-22-46 16,0 0 0-16,0-1 0 0,0 13 0 0,0 10 50 15,0 4 0-15,0-1 0 0,0 16 1 16,4 3-51-16,3-5 0 0,0 0 0 0,-5 0 0 0,0-7 20 16,1 7 1-16,1 5 0 0,3-5 1 0,-2 10-25 0,-1-6 1 15,5 1 0-15</inkml:trace>
  <inkml:trace contextRef="#ctx0" brushRef="#br0" timeOffset="-121500.24">26132 2446 1444 0,'0'0'0'15,"0"0"0"-15,0-25 0 0,5 11 54 0,-1-5-1 0,1 5 1 16,-10-2 0-16,5 2-37 0,5 5 1 0,-1 4-1 16,-4-9 1-16,0 5 52 0,0 2 2 0,0-2-1 15,5-1 1-15,0 6-54 0,-5-1 0 0,2 5 0 16,0 0 0-16,0 0 24 0,-2 5 2 0,0-1-1 15,3 20 0-15,6 15-27 0,0 10 1 0,-5 9-1 16,-6 9 1-16,2 0 6 0,2 3 1 0,1 2-1 16,-3-2 1-16,4-8-13 0,5 1 1 0,1-5 1 15,-6 0-1-15,3 0 5 0,2 0 1 0,0 5 0 16,-2-10 0-16,2-4-8 0,3 0 0 0,-1-10 0 0</inkml:trace>
  <inkml:trace contextRef="#ctx0" brushRef="#br0" timeOffset="-121018.41">26554 2263 1683 0,'0'0'0'0,"-32"-35"74"0,12 12 1 0,4 2-1 15,2-2 1-15,9 4-57 0,5 7 0 0,3-1 0 16,-3-13 0-16,2 7 75 0,7 6 0 0,5-1 1 16,4-3 0-16,7 8-77 0,0 4 1 0,-4 5-2 15,-3 5 2-15,0 4 38 0,-6 3 2 0,-1 7-1 0,0 8 0 16,-4 4-40-16,-4-4 1 0,-1 8-1 0,-4 5 1 16,-1-3 10-16,-1-2 1 0,-5-1 0 0,-5-1 0 15,5-8-15-15,0-1-1 0,4-13 1 0,1 3-1 16,4-5 11-16,0-4-1 0,4 0 1 0,5-5-1 15,3 0-11-15,1 0 0 0,1-5 0 0,39-25 1 16,8-3-10-16,3-1 2 0,7-10-1 0,-3-5 1 16,1 7-3-16,-8 3 1 0,-2-1 1 0,1-6-1 15,-1 6 5-15,-7 5 1 0</inkml:trace>
</inkml:ink>
</file>

<file path=ppt/ink/ink20.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46:44.001"/>
    </inkml:context>
    <inkml:brush xml:id="br0">
      <inkml:brushProperty name="width" value="0.05292" units="cm"/>
      <inkml:brushProperty name="height" value="0.05292" units="cm"/>
    </inkml:brush>
  </inkml:definitions>
  <inkml:trace contextRef="#ctx0" brushRef="#br0">7050 6266 1771 0,'0'0'0'0,"0"0"0"0,0 0 0 16,0 0-333-16,0 0 1 0,0 0 0 0,0 0 0 16,0 0 332-16,0 0 0 0,0 0 0 0,0 0 0 0,0 0 5 15,0 0 1-15,16-23-1 0,-16 23 2 16,0 0-3-16,0 0 0 0,0 0 1 0,-4-5-1 0,-5 1 11 16,-1 4 0-16,1 0 1 0,-11-5 0 15,-8 3-7-15,1 0 0 0,0-1 0 0,-5-1 0 0,0 6-3 16,9 3 1-16,0-1 0 0,-9-1 1 0,7 8-4 15,2-2 1-15,1 5-1 0,-1-14 2 0,4 10 4 0,1 1 0 16,0 3 0-16,0-9 0 0,-5 4-3 0,2 3 0 16,3 2-1-16,-5 0 1 0,1 4-2 0,-1 1-1 15,-5 2 1-15,-8-8 0 0,4 8-1 16,0 3-1-16,-7-6 0 0,-6 8 2 0,8 2-1 0,5 6 1 0,0-1-1 16,0 6 1-16,0 1-2 0,5-10 0 0,2 7 1 15,-7 3-1-15,5 4 5 0,8-5 0 0,-8 3 0 16,0 2 0-16,4 5-3 0,0-10 1 0,-4 3-1 15,-3-3 1-15,-2 10 8 0,5-5 0 0,-1 5 1 16,-8-5-1-16,4 7-6 0,4 2 1 0,-1 1 0 16,6-8 0-16,0 1 7 0,5-3 1 0,4 5-2 15,-4-1 2-15,9 6-8 0,0-10 1 0,0 0-1 0,0-2 1 16,4-3 8-16,5 5 1 0,0-7 0 0,0-2 1 16,0 5-10-16,5-6 0 0,-5 4 0 15,0-8 1-15,4 2 3 0,1-2-1 0,-5 7 0 0,0 3 2 16,4 4-7-16,1-5 1 0,-1-1-1 0,-4-4 1 15,9 6 5-15,1-3 2 0,-1 2-1 0,-5-4 0 16,5-7-6-16,1 2 0 0,3-2 0 0,1-7 0 16,0 5 6-16,-3 1-1 0,5-6 1 0,0-2 0 15,2 9-8-15,-4-7 2 0,0 2 0 0,-5 2 0 0,4 3 5 16,6-2 0-16,-1 2 1 0,-9-3 0 16,9-2-8-16,-4-4 2 0,0-3 0 0,-5-4 0 0,4 4 3 0,-3-2-1 15,5-2 0-15,-5-1 0 0,1 1-4 16,0-3 1-16,-1 0-1 0,-6 3 0 0,1 0 5 0,-1-1-1 15,1 3 0-15,-1-2 0 0,-4 9-4 16,5-1 1-16</inkml:trace>
  <inkml:trace contextRef="#ctx0" brushRef="#br0" timeOffset="503.16">5853 8940 967 0,'0'0'0'0,"0"0"0"0,-7-26 0 0,9 13 27 0,5 6 1 15,-2 0 0-15,-5 0 0 16,0 2-16-16,2 5 2 0,2 2-1 0,1 1 1 0,0-3 23 15,1 0 0-15,-1 2 0 0,4 10 1 0,5 8-23 16,-1-1 0-16,6 7 1 0,-10 4 0 0,5 7 7 16,-1-9 1-16,-4 2-1 0,0-12 2 0,-4 8-14 0,4-3 2 15,-4-4-1-15,-1 2 0 0,5-7-4 0,-4 0 1 16,0-3-1-16,-10-2 1 0,5 1-3 0,-5-6-1 0,5-1 1 16,-9-1 1-16,0 3 1 0,0 2 1 0,0 0 0 15,-28 0 2-15,-4-3-6 0,3 5 2 0,3 1-1 16,1-10 0-16,2 4-4 0,5 6 1 0,-10 6-1 15,-4-7 1-15,7 10 0 0,4 6-1 0,1 5 0 16</inkml:trace>
  <inkml:trace contextRef="#ctx0" brushRef="#br0" timeOffset="10933.33">6840 16757 1444 0,'0'0'0'0,"0"0"0"15,-18-33 0-15,18 22 67 0,5 4 2 0,4 2-1 16,5-2 0-16,4 3-50 0,-5 4 0 0,6 0 0 15,8-7 0-15,10 2 32 0,-1 5-1 0,-2-2 0 16,3-10 1-16,-1 7-33 0,1 5-1 0,8-2 1 16,-8-3 0-16,2 5 11 0,2 5 1 0,-5 2 1 15,5-2-1-15,-9 4-16 0,-4 5 1 0,-6-3-1 16,-3-1 1-16,-6-1-14 0,-6 0 1 0</inkml:trace>
  <inkml:trace contextRef="#ctx0" brushRef="#br0" timeOffset="11099.34">7041 16690 1344 0,'0'0'0'0,"0"0"0"0,0 0 0 0,0 0 21 15,-16 20 1-15,16-8-1 0,0 2 0 0,0 2-10 16,-2-2 1-16,0-2-1 0,-1 6 0 0,3 8 24 0,0 2 1 16,0 0 0-16,5-5 0 15,6 5-22-15,3-3 1 0,0-6-1 0,-1-5 2 0,1 6-8 0,0 1 0 16,4-7 0-16</inkml:trace>
  <inkml:trace contextRef="#ctx0" brushRef="#br0" timeOffset="11264.46">7258 16736 1243 0,'0'0'0'0,"0"0"0"15,0 0 0-15,0 0 5 0,0 0 1 0,0 0 0 16,0 0 0-16,0 30-1 0,0-16-1 0,0-7 1 15,0 19-1-15,2 18 1 0,3 0 1 0,-1-12-1 16,-2-6 1-16,3-3-3 0,2-2 2 0</inkml:trace>
  <inkml:trace contextRef="#ctx0" brushRef="#br0" timeOffset="11453.48">7817 16641 1168 0,'0'0'0'0,"0"0"0"0,0 0 0 16,-23 32 4-16,14-11 1 0,0-2-1 0,-26 13 2 15,6 10-3-15,-1-3 1 0,-6 1-1 0,4-5 1 16,4 4 21-16,5 3 0 0,1-3-1 0,-13-6 1 16,8 6-13-16,4 1 1 0,0-1-1 0,1-6 0 0,3 4 0 15,6 0 0-15</inkml:trace>
  <inkml:trace contextRef="#ctx0" brushRef="#br0" timeOffset="11865.78">7830 17284 1155 0,'0'0'0'0,"0"0"0"16,-13-30 0-16,8 9 19 0,10 2 1 0,-1 3-1 16,1-5 0-16,4 2-9 0,0 5 1 0,5-2-1 0,-1-2 1 15,15 4 42-15,-5 4 0 0,-3 1 0 0,7-2-1 16,5 6-35-16,-4 10 0 0,-5-3 0 0,-5-2 1 15,0 7 15-15,-4 7 1 0,-5 2 0 0,-5 5 1 16,1 2-21-16,-5 0 1 0,-5 0-1 0,-8 3 1 16,-1 7 4-16,-4 1 1 0,0 3-1 0,-10-6 1 15,10-4-9-15,0-3 0 0,-1 1 0 0,-1-4 0 0,11 0 7 16,4-5 0-16,10-2 0 0,4-7 0 16,2-5-8-16,5-2 0 0,5-4 0 0,34-12 0 0,4-5-6 0,12-3-1 15,20-8 1-15,0-7 0 0,0 1-2 16,-2 11 2-16,2-1-2 0,8-2 1 0,-8 6 4 0,-11 8 0 15</inkml:trace>
  <inkml:trace contextRef="#ctx0" brushRef="#br0" timeOffset="57210.83">30876 2998 1332 0,'0'0'0'15,"0"0"0"-15,0 0 0 0,0 0 22 0,0 0 0 16,0 0 1-16,0 0 0 0,0 0-11 0,12 31 0 0,-10-27-1 16,3 20 2-16,2 1 37 0,2 8 1 0,-3-3-1 15,-1 9 2-15,0 3-35 0,-1-3-1 0,1-4 1 16,-5-2 1-16,4-3 20 0,1-7 2 0,-3 3-2 16,-4-8 1-16,4 3-24 0,0-2 0 0,-4-5 1 15,-5-10 0-15,3 1-4 0,1-5 0 0,1 4 1 16,-2 1 0-16,-3-3-5 0,0-2 0 0,2-2 0 15,-8-3 0-15,-6 1 0 0,1-5-1 0,2-1 1 16,-13-13 0-16,-1 2-2 0,3-2-1 0,1-7 1 16,1-5 0-16,9 7-3 0,5 5 1 0,0-7 0 0,-8-10 0 15,10 8-2-15,9 2 2 0,5-3-1 0,2 3 1 16,9 2-2-16,0 12 1 0,9-3 1 0,-3-2-1 16,6 7-1-16,4-4 0 0,4-1 1 0,1 3 0 15,6 7 0-15,3 0 2 0,4-5-2 0,-5 2 2 16,1 3-3-16,-3-1 1 0,1 1 1 0,-3 0-1 0,-5 2 5 15,-1 0 0-15,-8 0 0 0,3-7-1 16,-8 9-1-16,-3 1 0 0,1 4-1 0,1-5 1 0,-5 1 3 0,-7 4 1 16,-2 0-1-16,-1-5 1 15,-1 3-4-15,-3 2 0 0,1 0 1 0,-3 0 0 0,0 0 5 0,0 0 2 16,0 0-1-16,-3 0 1 0,1 0-7 16,0 0 1-16,2 0 0 0,-3 2 1 0,-1 7 7 15,-3-4 1-15</inkml:trace>
  <inkml:trace contextRef="#ctx0" brushRef="#br0" timeOffset="57530.89">31196 3314 1709 0,'0'0'0'0,"0"0"0"0,0 0 0 16,0 0 47-16,0 0 0 0,0 0 0 0,0 0 0 16,0 0-30-16,25-14 0 0,-16 19 0 0,5 0-1 15,-3-1 47-15,-2 5 0 0,0 1 0 0,14 11 0 16,0 6-45-16,0 4 0 0,-3-8 0 0,1-2 0 15,-3 2 16-15,-2-5 2 0,-2 3-1 0,4-7 1 16,0 7-21-16,-6-2-1 0,-1-1 1 0,0-4 1 16,1 0-11-16,-3 2 1 0,-5-2-1 0</inkml:trace>
  <inkml:trace contextRef="#ctx0" brushRef="#br0" timeOffset="57695.35">31661 3282 1608 0,'0'0'0'15,"0"0"0"-15,0 0 0 0,0 0 40 0,-7-21 0 16,7 21 1-16,-4 0 0 0,1 0-25 0,3 0 0 16,0 0-1-16,-13 18 2 0,-12 17 53 0,-7 9-1 15,0 5 1-15,-5 0 1 0,1-1-53 0,4-10 0 0,0 1 0 16,-2 5 0-16,-1 5 6 0,1 0 2 0,-2 2 0 16</inkml:trace>
  <inkml:trace contextRef="#ctx0" brushRef="#br0" timeOffset="95925.41">14210 4027 1796 0,'0'0'0'0,"0"0"0"0,-23-28 0 0,9 25 58 16,10 3 2-16,-1 0-1 0,1 0 1 15,-1 7-43-15,5 3 1 0,0-6 0 0,0 31 0 0,0 21 44 16,5 0 1-16,-1 6 0 0,-4-4 1 0,5 10-46 16,-1-6 0-16,1-4 0 0,0 3 0 15,4-3-8-15,0-7 1 0,-5-3-1 0,6-3 2 0,-6-6-6 16,1-4 1-16</inkml:trace>
  <inkml:trace contextRef="#ctx0" brushRef="#br0" timeOffset="96287.7">14142 3769 1771 0,'0'0'0'0,"0"0"0"16,0-37 0-16,13 16 48 0,5 7-1 0,5 0 0 16,0-2 0-16,9 7-30 0,5-1 0 0,6 6-1 15,-2 4 1-15,0 9 39 0,-9 3 1 0,4 6-1 16,-8 5 0-16,1-6-39 0,-6 1 1 0,0 5-2 15,-5 12 2-15,-9-5 14 0,1 3 0 0,-10 2 0 0,-5-3 0 16,0 3-18-16,-8-3 0 0,-6 3 1 0,-6 0-1 16,-2 0-2-16,-3-3-1 0,1-4 0 0,-12-2 0 15,9-3-4-15,0-2 1 0,-2-12-1 0,-1 0 1 16,3-4-3-16,12-5 2 0,6-5 0 16,5 1-1-16,0-1-1 0,9 5-1 0,0 0 1 0,9-4 0 15,-4-1-1-15,-5 5-1 0,4 0 1 0,1 0-1 16,8-5-1-16,-1 5 0 0,2 0 1 0,31 5 0 15,10 4-1-15,-9 5 2 0,-5 7-2 0,-12 7 1 16,-1-3-1-16,-3 3 1 0,0 7-1 0,-2 0 0 0,4 2 0 16,-4-7 1-16,0 3-1 0,-1 6 1 0,1-4-2 15,-2-3 2-15,-3-1-1 0</inkml:trace>
  <inkml:trace contextRef="#ctx0" brushRef="#br0" timeOffset="96471.18">15086 4268 1897 0,'0'0'0'0,"0"0"0"16,0 0 0-16,0 0 38 0,0 0 0 0,0 0 1 15,-5 30-1-15,14-21-24 16,-4-4 2-16,4 4 0 0,9 12-1 0,5 9 40 0,4-2 0 0,1-7 0 16,-8-2 0-16,-1-1-38 0,1-4 1 0,1-4-1 15,-3 6 1-15,0-7 11 0,-4 0 0 0,0 1 1 16</inkml:trace>
  <inkml:trace contextRef="#ctx0" brushRef="#br0" timeOffset="96657.58">15464 4222 1532 0,'0'0'0'0,"0"0"0"0,-16-35 0 16,10 21 52-16,1 5 1 0,1 2 0 0,-6 0-1 16,1 0-35-16,2 2 0 0,3 5 0 0,-10 0 1 15,-4 5 48-15,0-1 1 0,-1 8 1 0,-17 16-1 16,2 0-49-16,9-3 0 0,-3 8 0 0,-1 6 0 0,1 1 23 15,1 8 2-15,-1 6 0 0,-3 4-1 16,1 0-26-16,3 0 0 0,-3 4-1 0,-4-4 2 0,6-4-15 16,10-10 2-16,4-5-2 0</inkml:trace>
  <inkml:trace contextRef="#ctx0" brushRef="#br0" timeOffset="96900.76">15943 3532 1897 0,'0'0'0'0,"0"0"0"16,-34 58 0-16,14-9 45 0,8 14 0 0,-1 4 0 15,3 0 1-15,6 8-30 0,4-3 0 0,9-3 1 16,0-2 0-16,0-4 40 0,7-9 2 0,5-1-2 15,4-4 1-15,0-5-41 0,0-7 1 0,2 2 0 16,5-11 0-16,-4 2 10 0,4-11 1 0,4 2-1 16,1-17 1-16,-3-4-15 0,2-9-1 0</inkml:trace>
  <inkml:trace contextRef="#ctx0" brushRef="#br0" timeOffset="97317.94">16596 3892 1771 0,'0'0'0'0,"0"0"0"15,0 0 0-15,0 0 55 0,0 0 0 0,0 0 0 16,0 0 2-16,0 0-41 0,0 0 2 0,0 0-1 16,16 23 1-16,-3-9 52 0,1 2 0 0,-2 3 1 15,3 16 0-15,4 7-53 0,-1-12 0 0,-9-7 0 0,0-2 0 16,0-7 10-16,0 0 1 0,-4-3 0 16</inkml:trace>
  <inkml:trace contextRef="#ctx0" brushRef="#br0" timeOffset="97581.2">16368 3920 1695 0,'0'0'0'0,"0"0"0"0,-39-5 0 0,25 10 26 0,5-5 1 16,0-5 0-16,-5 1 0 0,5 4-15 15,9 0 2-15,0 0-2 0,5 0 1 0,-1-5 28 0,1 5-1 16,-1 0 1-16,15-9 0 0,8-8-25 0,5-6 0 16,7 0-1-16,11-7 2 0,0-3 5 0,-9 12 2 15,7 3-2-15,-2-3 2 0,-5 7-13 0,-5 5 2 0,1-7-2 16,-5 2 1-16,-10 0-5 0,1 9 1 0,0-4 0 16,2 4-1-16,0 1-2 0,-7 8 1 0,-2 1-1 15</inkml:trace>
  <inkml:trace contextRef="#ctx0" brushRef="#br0" timeOffset="97782.8">16933 3760 1709 0,'0'0'0'0,"0"0"0"0,0 0 0 16,0 0 41-16,0 0 2 0,0 0-2 0,0 0 2 15,5 23-27-15,-5-21-1 0,0 3 1 0,4 13 1 16,6 6 47-16,3 6 0 0,-4-7 0 0,5 7 1 15,-5-2-47-15,-4 2 0 0,4-7 0 0,0 8 0 16,-4-8 16-16,4 2 2 0,0-4-1 0,-5 2 1 16,-1-4-21-16,-1-7-1 0,3-1 1 0</inkml:trace>
  <inkml:trace contextRef="#ctx0" brushRef="#br0" timeOffset="98058.84">17232 3091 1871 0,'0'0'0'15,"0"0"0"-15,-45-23 0 0,26 23 42 0,10 0-1 16,7-2 1-16,2-3 1 0,2 1-28 16,0 4 1-16,1 4 0 0,24 12 0 0,23 22 52 0,-2 1 0 15,0 0 0-15,-7 10 0 0,-7 0-50 0,-2 7 0 0,-4 9 0 16,-10 7 0-16,0-3 20 0,-9-1 0 0,0 3 0 15,-4 1 2-15,-3 3-26 0,-2-8 2 0,-2 5 0 16,-5 2-1-16,0-7 6 0,-6-13-1 0,3-1 0 16,-8 1 0-16,0-1-10 0,0 0 1 0,4-6 1 15,-11-3-1-15,7-5 3 0,4 1 1 0,3-5 0 0,-3-3-1 16,7-13-5-16,7-8 0 0</inkml:trace>
  <inkml:trace contextRef="#ctx0" brushRef="#br0" timeOffset="98398.18">18035 3630 2060 0,'0'0'0'0,"0"0"57"0,0 0 1 0,0 0 1 15,0 0-1-15,34-21-41 0,-4 16 1 0,-3 10 0 16,5-5 0-16,0-5 44 0,-5 5 0 0,3-4 1 16</inkml:trace>
  <inkml:trace contextRef="#ctx0" brushRef="#br0" timeOffset="98567.29">18092 3883 2123 0,'0'0'0'0,"0"0"0"0,0 0 0 16,0 0 52-16,0 0 1 0,2 23 0 0,21-18 0 15,4-1-37-15,10-4 1 0,6-4 0 0,14-10 1 16,5-3 28-16,2-6 0 0,-5-2 0 0,0-3 1 0,-2 0-31 16,-16 12 1-16</inkml:trace>
  <inkml:trace contextRef="#ctx0" brushRef="#br0" timeOffset="104028.08">19581 3630 1847 0,'0'0'0'0,"0"0"0"0,39-19 0 0,-9 17 27 0,2-3 1 0,9-4 0 0,-7 0 0 0,3 4-16 15,-5 5 2-15,-1-5-1 0,-3 1 0 0,-3 4 3 0,-2 0 1 16,0 4-1-16,-3-4 1 16,1 5-8-16,-3 0 1 0,0-1-1 0</inkml:trace>
  <inkml:trace contextRef="#ctx0" brushRef="#br0" timeOffset="104197.96">20409 3460 1470 0,'0'0'0'0,"0"0"0"16,0 0 0-16,0 0 30 0,0 0 1 0,0 0 1 16,10 33-1-16,-1-19-17 0,-2-3 0 0,-3 3 0 15,-2 7 0-15,1 12 22 0,-1-8 0 0,2-2 0 16,1 1 1-16,-3 1-22 0,3-6 0 0,-5 2 0 0,4 2 1 16,1-9 5-16,0-5 0 0</inkml:trace>
  <inkml:trace contextRef="#ctx0" brushRef="#br0" timeOffset="104483.86">20377 2961 1470 0,'0'0'0'0,"0"0"0"0,0 0 0 0,-18 24 22 15,18-6 2-15,3-4-1 0,-3-2 1 0,0-8-13 16,0 6 1-16,0-1 1 0,0-4-1 0,0-1 16 0,0-4 0 15,2 5 0-15,2-3 1 0,-1-2-15 16,-3-2-1-16,0 2 1 0,4-9-1 0,10-1 0 16,2-8-1-16,0-1 0 0,7-16 2 0,-1 5-6 15,-8 2-1-15,-5 7 1 0,-9-2 0 0,0 7-5 0,0 2 2 16,-4 5-2-16,-5 4 2 16,-1 0-3-16,6 1 1 0,4 8 1 0,-14-4-1 0,1 5 1 0,3 0-1 0,4-1 0 15,-6 8 2-15,1 11-3 0,2 0 1 16,4-6 0-16,3 10 0 0,4 4-1 0,3 1 0 15</inkml:trace>
  <inkml:trace contextRef="#ctx0" brushRef="#br0" timeOffset="104884.05">20991 3163 1344 0,'0'0'0'0,"0"0"0"0,23 14 0 16,-12-7 21-16,-2 2 1 0,-4-4-1 0,6 18 0 16,8 7-10-16,-6 5 1 0,-6-2-1 15,-7-5 0-15,-2 6 18 0,0-3 0 0,-1-8 1 0,-4 2 0 16,3-1-17-16,2-6 1 0,2-2-1 0,-3-2 1 0,-1 5 1 16,-1-5 1-16,-2 2 0 0,-4-2 0 0,0 2-7 15,1-2 0-15,-3 0 0 0,-15-9 1 0,6-1-7 16,-1-4 1-16,2 0 1 0,-4-14-1 15,5 1-1-15,-1 1 0 0,-2-11 0 0,-2-7 1 0,11 2-3 16,1 4 1-16,4-1-1 0,-10-10 2 0,10 7-2 16,5 7 0-16,4-2 0 0,-5-7 1 0,5 11-1 0,9 6 0 15,0-1 1-15,5-7 0 0,0 2-1 16,4 1 0-16,0 1 0 0,7-11 0 0,5 3 0 0,0 6 0 16,6-4 1-16,1-2-1 0,4-3-1 15,-2 7 1-15,6-2 0 0,-2 2 0 0,1-2-1 0,-8 9 1 0,5 0 0 16,-9 2 0-16,2 7-1 0,-2 1 2 15,0 4-1-15,0 4 0 0,-4 6 0 0,-1-1 0 0,-6 7 0 16</inkml:trace>
  <inkml:trace contextRef="#ctx0" brushRef="#br0" timeOffset="105075.33">21411 3393 1344 0,'0'0'0'0,"0"0"0"16,36-2 0-16,-13 2 21 0,-2 0 1 0,-1 0-1 0,17 4 0 16,4 1-10-16,-7 2 1 0,-2-2-1 0,-5 4 0 15,1 0 20-15,-8 0 1 0,3 5-1 0,0-2 1 16,-3-3-19-16,-2 1 2 0,1-1-2 0,-3 0 2 0,-3 7 2 16,1-2 1-16,0 0 0 0</inkml:trace>
  <inkml:trace contextRef="#ctx0" brushRef="#br0" timeOffset="105247.7">21821 3235 1494 0,'0'0'0'16,"0"0"0"-16,0 0 0 0,-25 7 5 0,16 7-1 16,-5 5 1-16,-6 2-1 0,-5 11 0 0,-3 8-1 15,-4 8 0-15,1-4 1 0,1 5 9 0,-2 0 1 16,0 7-1-16,2 4 2 0,8-2-7 0,6-12 1 0,-3 8-2 15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10.820"/>
    </inkml:context>
    <inkml:brush xml:id="br0">
      <inkml:brushProperty name="width" value="0.025" units="cm"/>
      <inkml:brushProperty name="height" value="0.025" units="cm"/>
    </inkml:brush>
  </inkml:definitions>
  <inkml:trace contextRef="#ctx0" brushRef="#br0">1 1 4063,'0'0'3272,"0"0"-976,0 0-200,0 0-728,0 0-152,0 0-24,0 0-8,0 0 184,0 0 32,0 0 8,0 0 0,0 0-712,0 0-144,0 0-24,0 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08.143"/>
    </inkml:context>
    <inkml:brush xml:id="br0">
      <inkml:brushProperty name="width" value="0.025" units="cm"/>
      <inkml:brushProperty name="height" value="0.025" units="cm"/>
      <inkml:brushProperty name="color" value="#EDB326"/>
    </inkml:brush>
    <inkml:brush xml:id="br1">
      <inkml:brushProperty name="width" value="0.05" units="cm"/>
      <inkml:brushProperty name="height" value="0.05" units="cm"/>
      <inkml:brushProperty name="color" value="#EDB326"/>
    </inkml:brush>
  </inkml:definitions>
  <inkml:trace contextRef="#ctx0" brushRef="#br0">627 8 8159,'0'0'3272,"0"0"-976,0 0-200</inkml:trace>
  <inkml:trace contextRef="#ctx0" brushRef="#br1" timeOffset="31963.09">563 13 6111,'0'0'1552,"0"0"-337,0 0-222,0 0-318,0 0-130,0 0-29,0 0 66,0 0 288,0 0 122,0 0 28,0 0-94,0 0-414,0 0-179,0 0-40,0 0-42,0 0-112,0 0 121,0 0 76,0 0 14,0 0 14,0 0 52,0 0 28,0 0 4,0 0 0</inkml:trace>
  <inkml:trace contextRef="#ctx0" brushRef="#br1" timeOffset="32650.82">549 1 26783,'0'0'737,"0"0"-161,0 0-61,0 0 10,0 0 10,0 0 1,0 0-31,0 0-129,0 0-58,0 0-13,0 0-33,0 0-135,0 0-59,0 0-13,0 0 4,0 0 22,0 0 5,0 0 0,-2 1-39,-15 9-450,-40 28 780,-10 7-678,-37 31 388,47 7 94,36-44-119,-75 162-800,46-81 728,28-70 205,-19 60-274,40-109-67,-11 30 472,10-20-336,2 1 0,2 0 0,14 34-536,11 36 708,-19-60 232,-5-12-228</inkml:trace>
  <inkml:trace contextRef="#ctx0" brushRef="#br1" timeOffset="35084.71">178 991 5887,'0'0'2418,"0"0"-533,-1 2-340,-10 62 6895,11-62-8078,-1 0-234,-2 8-114,3-2-28,0-6-60</inkml:trace>
  <inkml:trace contextRef="#ctx0" brushRef="#br1" timeOffset="35331.71">142 1131 26783,'0'0'569,"0"0"-127,-1-2-16,-22-99 3276,1 12-3712,22 31-63,2 48 73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10.820"/>
    </inkml:context>
    <inkml:brush xml:id="br0">
      <inkml:brushProperty name="width" value="0.025" units="cm"/>
      <inkml:brushProperty name="height" value="0.025" units="cm"/>
    </inkml:brush>
  </inkml:definitions>
  <inkml:trace contextRef="#ctx0" brushRef="#br0">1 1 4063,'0'0'3272,"0"0"-976,0 0-200,0 0-728,0 0-152,0 0-24,0 0-8,0 0 184,0 0 32,0 0 8,0 0 0,0 0-712,0 0-144,0 0-24,0 0-8</inkml:trace>
</inkml:ink>
</file>

<file path=ppt/ink/ink24.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53:13.068"/>
    </inkml:context>
    <inkml:brush xml:id="br0">
      <inkml:brushProperty name="width" value="0.05292" units="cm"/>
      <inkml:brushProperty name="height" value="0.05292" units="cm"/>
    </inkml:brush>
  </inkml:definitions>
  <inkml:trace contextRef="#ctx0" brushRef="#br0">25649 6141 12 0,'0'0'0'0,"0"0"0"16</inkml:trace>
  <inkml:trace contextRef="#ctx0" brushRef="#br0" timeOffset="1037.03">25671 6097 12 0,'0'0'0'0,"0"0"0"0,0 0 0 16,0 0 0-16,0 0 0 0,0 0 0 0,0 0 0 16,0 0 0-16,0 0 0 0,0 0 0 0,0 0 0 15,0 0 0-15,0 0 0 0,0 0 0 0,0 0 0 16,0 0 0-16,0 0 0 0,19-23 0 0,-19 13 0 16,4 1 39-16,1 2 2 0,-1-2-1 0,-1 4 0 15,1-4-24-15,1 0 0 0,-3 6-1 0,3 1 1 16,-1-3 44-16,-2 3-1 0,-2 0 1 0,0-1 0 0,0 3-43 15,0 0 1-15,0 0 0 0,0-2 0 0,0 0 21 0,0 2 0 16,0-5 1-16,0 5 0 0,0 0-24 16,0 0 0-16,0 0-1 0,0 0 1 0,0 0-8 0,0 0 0 15,0 0 0-15,0 0-1 0,0 0-2 0,0 0 0 16,0 0 1-16,-2 0 0 0,0 0 6 0,0 0 2 16,-1 0-1-16,1 0 0 0,-3 0-5 0,1 0 0 15,2 0 0-15,-3 0 1 0,-2 0 7 0,3 5 1 16,-5-3-1-16,-1 3 1 0,1-1-8 0,5-1 1 0,-1-1-1 15,1 3 1-15,-1-1 9 0,0 1 2 0,-1 0-2 16,-3-1 1-16,2 1-10 0,0-5 1 16,0 5-1-16,-4-1 2 0,-1 1 10 0,3 2 0 0,5-3 1 15,-6 1 0-15,-3 4-11 0,-1 1 0 0,3-6-1 16,-8 6 2-16,3-3 8 0,5-1 0 0,0 1 1 16,-10 3 0-16,3-1-11 0,4 5 0 0,5-2 1 15,-16 1 0-15,4 6 7 0,3-5 0 0,-2 2 0 16,-10-2 1-16,7 0-9 0,5 7 0 0,-3 2-1 0,-6-9 1 15,4 7 6-15,3-2 0 0,-5-1 0 0,-1 1-1 16,4 2-7-16,3-3 1 0,1 3-1 0,-5-2 2 16,3-3 7-16,4 2 1 0,-2 6-1 0,-1-6 1 15,1 8-9-15,-5-8 0 0,-2 8 0 0,-2 2 1 16,2 2 5-16,4-2 0 0,1 6-1 0,-10 4 2 16,7-4-8-16,0-3 1 0,1 3-1 0,-1 4 1 0,0-4 6 15,0-3 1-15,3 1 0 0,-1 1-1 16,3-3-7-16,0 0 2 0,-3 2-2 0,3 3 1 0,-5 2 4 15,5 0 2-15,0 5 0 0,-5 7-1 0,5 0-6 16,2-5 0-16,0 2 0 0,-5 1 0 0,3-6 2 16,2-1 2-16,0 2-1 0,-11 2 1 0,8 0-7 15,6-9 2-15,-6 13 0 0,-8-1 0 0,9 4 2 16,4-2 0-16,0-3 0 0,-8 5 0 0,8-5-3 16,5-6 0-16,0 2-1 0,-3-3 1 0,1-4 2 0,2 0 0 15,2 2 0-15,2 2 0 0,-4 5-3 0,0-2 0 16,4 5 0-16,-8-1 1 0,4 3-2 0,4 0 1 0,5-5 0 15,-9-3-1-15,0-1-1 0,4-1 0 0,3 1 1 16,-3-8-1-16,5 8-1 0,0-1 1 0,0 3-1 16,-4 4 2-16,4 3-3 0,4-7 1 0,3-3-1 15,2-1 2-15,-4 3 0 0,4 1 2 0,-4-7 0 16,4 0-1-16,4-3-1 0,1-9 0 0,-9 8-1 16,2 13 2-16,4 0 0 0,3 0 2 0,-1-2-1 15,-6 6 1-15,7-4-3 0,2-6 1 0,-2 1-1 16,-3 5 1-16,5-4 1 0,0-6 1 0,-2-1 0 15,-1-3 1-15,5 0-4 0,1-2 1 0,-1 0-1 0,-4 2 2 16,-1-7-1-16,3 3 2 0,0 2 0 0,-2-3-1 16,0 3-1-16,2-7-1 0,2 7 1 15,2-5 1-15,-1 3-2 0,-3-8 2 0,6 3-2 0,1 2 2 16,0-4-3-16,-5 2 2 0,5-3-2 0,4 3 1 16,1-2 1-16,-3-1 1 0,0 1-2 0,0 2 2 15,2-7-3-15,5 0 1 0,-4-3 0 0,-5 8 0 0,2-5 0 16,-3 0 0-16,1 2 1 0,0-7-1 15,-2 3-2-15,-1-3 2 0,-2 0-1 0,5 1 1 0,-5-1-2 16,-2 0 1-16,5-4-1 0,2 2 2 0,0-3-2 16,-3 1 0-16,1 0 0 0,-1-3 1 0,1 3 1 0,-1 2 1 15,-2 2-1-15,-4-4 2 0,0 4-3 0,-5-5 1 16,5-1-1-16,-5 1 1 0,0 1 2 0,0-3 0 16,0 1-1-16,0-1 2 0,0 0-4 0,0 3 2 15,1-5-1-15,-1-5 1 0,0 3-2 0,0 0 2 16,0 2-1-16,0-3 1 0,0 1-2 0,-2 2 0 0</inkml:trace>
  <inkml:trace contextRef="#ctx0" brushRef="#br0" timeOffset="1496.82">25259 10509 1646 0,'0'0'0'0,"0"0"0"0,-26 5 0 0,4 2 39 16,3-3 0-16,6-1 1 0,4-6 0 16,9 1-24-16,0 2-1 0,0 0 1 0,4 0 0 0,-4 0 40 15,5 0 0-15,-5 0 0 0,4 0 0 16,5 0-39-16,5 2 1 0,0 3-1 0,22 4 1 0,17 0 12 0,-3-2 2 16,-9 0-1-16,-9 3 0 0,0-1-17 0,-7-2 0 15,-2 2 0-15,-3 0 1 0,-1 5-11 0,-3 0 2 16,-3 3-2-16,-8-8 2 0,-5 0-3 0,-3 0 2 15,-3 5-2-15,-8 7 1 0,0 5 14 0,-2 2 0 16,-4-5 0-16,-17 7 0 0,8 9-8 0,-3 1 0 0,0-3 1 16,-16-2-1-16,9 2-9 0,5 2 1 0,0 1 0 15,-5-3 0-15,2-5 0 0,12-4-1 0,5-2 0 16,4 2 1-16,7-3 5 0,6-2 1 0,10 1 0 16</inkml:trace>
  <inkml:trace contextRef="#ctx0" brushRef="#br0" timeOffset="2300.9">23217 7722 1545 0,'0'0'0'0,"0"0"0"16,0 0 0-16,0 0 33 0,0 0 1 0,0 0 0 15,-11-35-1-15,18 25-18 0,4 6 0 0,3-1-1 16,9-18 1-16,11-3 35 0,-2-1 2 0,4-4 0 16,5-6-1-16,-2 7-34 0,0 2 0 0,4 3 0 15,-6-5 1-15,1 2 12 0,-1 4 1 0,2 4 1 16,-7-1-1-16,0 2-17 0,-3 10 0 0,-1-5 0 15,-6 5 0-15,3 6-35 0,-4 1 1 0</inkml:trace>
  <inkml:trace contextRef="#ctx0" brushRef="#br0" timeOffset="2470.16">23639 7311 1155 0,'-2'2'0'0,"-5"3"0"0,-7 2 0 15,8 7 44-15,3 0 0 0,6-3 0 0,-3-2-1 16,0 1-27-16,2-1 1 0,2-4-1 0,1 6 1 15,-1 5 22-15,1 5 1 0,2-4 1 0,2 20-1 16,5 0-24-16,-3 0-1 0,0-5 1 0,1 3 0 0,2-2 2 16,-3-8 1-16,0-6 0 0,-4-5 0 0,5 2-9 15,-1-2 0-15,-2 0 0 0</inkml:trace>
  <inkml:trace contextRef="#ctx0" brushRef="#br0" timeOffset="2605.94">23740 7343 1557 0,'0'0'0'16,"0"0"0"-16,0 0 0 0,0 0 11 0,25 10 2 16,-12 6-2-16,1 2 1 0,0-4-5 0,4 7 1 0,2 7 0 15,3 7 0-15,2 2 15 0,-2 2 1 16,5 5-1-16</inkml:trace>
  <inkml:trace contextRef="#ctx0" brushRef="#br0" timeOffset="6494.19">6665 16353 1583 0,'0'0'0'0,"-5"-39"54"0,10 15 1 16,8 3 0-16,6-2 0 0,8 5-38 0,5 4 1 15,2-7-2-15,12-5 2 0,-5 3 63 0,0 5 1 16,0-1 0-16,7-2 0 0,2 0-64 0,-4 7 0 0,8 0 0 16,1-7 0-16,0 12 20 0,-3 5 0 0,-1 1 0 15,-6 3 0-15,1 5-23 0,-12-3 1 0,3 1-1 16,-6 1 1-16,1 3-46 0,-9 0-1 0</inkml:trace>
  <inkml:trace contextRef="#ctx0" brushRef="#br0" timeOffset="6677.96">7098 16160 1206 0,'0'0'0'0,"0"0"0"0,0 0 0 16,-23 37 45-16,19-25 1 0,-1 4 0 0,-4 10 0 16,-2 6-31-16,4-1 2 0,2-4 0 15,3-1 0-15,4 6 25 0,3 1-1 16,-3-5 1-16,0-3-1 0,3 3-25 0,0 2-1 0,-1 3 1 0,1-10 1 15,4 7-2-15,0-4-1 0</inkml:trace>
  <inkml:trace contextRef="#ctx0" brushRef="#br0" timeOffset="6859.8">7262 16156 1218 0,'0'0'0'16,"0"0"0"-16,0 0 0 0,7-23-1 0,-5 20 1 0,3 3 0 15,0 3 0-15,-3 3-1 0,0-1 1 16,0-5 0-16,3 14 0 0,9 7 6 0,-1 2-1 0,1 3 1 16,0 27-1-16,4 7-1 0,0-4 0 0,-9 0 0 15,0-5 0-15,-4 7-3 0,0 2 0 0,-5 10 0 16</inkml:trace>
  <inkml:trace contextRef="#ctx0" brushRef="#br0" timeOffset="7916.81">6932 16309 338 0,'0'0'0'0,"0"0"0"15,0 0 0-15,-5-37 14 0,5 27-1 0,-4-1 1 16,4-5-1-16,-5 2-5 0,5 2 0 0,-5 5 0 15,1-9 1-15,-1-3 27 0,5 5 1 0,0 5 0 16,-4-7 0-16,-1 4-23 0,5 3 2 0,-4 7-1 16,4-3 0-16,0 0 31 0,0 3 2 0,0 4-1 0,0 1 0 15,0-3-31-15,0 0 0 0,0 2 1 0,0 14 0 16,4 12 23-16,1 0 2 0,-1 0-1 0,1 7 1 16,-1 9-26-16,6-5-1 0,-6-6 1 0,-4-3 1 15,5 0 11-15,4-9 1 0,0 2-1 0,-5-9 1 16,1 2-15-16,-5-2-1 0,0 0 1 0,0-5-1 15,0-2-7-15,0-2 0 0,0 0-1 0,0-3 1 16,0 0-3-16,0 1 2 0,0-1-1 0,-5-2 1 0,5 0 4 16,0 0 1-16,0 0 0 0,0-5 0 0,-4 1-5 15,4-1 2-15,-5 0 0 0,1-16 0 0,-1-9 4 16,-4 2 1-16,5-2 1 0,-1-5-1 0,0 12-5 16,1 2 0-16,-1 3 1 0,1-8 0 0,4 12 3 15,0 7 1-15,0 5-1 0,0-3 1 0,0 1-5 16,0 4 1-16,0 0-1 0,0 4 0 0,4 6 6 0,1 1 0 15,-1 3 1-15</inkml:trace>
  <inkml:trace contextRef="#ctx0" brushRef="#br0" timeOffset="8780.68">7053 16411 815 0,'0'0'0'15,"0"0"0"-15,-3-30 0 0,-1 11 69 0,-1-4 0 16,1 0 1-16,-3-5 0 0,-2 7-53 0,2 5 1 15,2 0 0-15,1 2 0 0,-6 0 61 0,6 4 1 16,4 6-1-16,0-8 1 0,-5 5-62 0,1 5 0 16,-1 0 0-16,1 2 0 0,-1 2 27 0,5 3 1 15,0 2-1-15,-4 13 1 0,4 13-31 0,-5 6 2 0,5 3 0 16,0 14 0-16,0 0 5 0,5-12 1 16,-1 0-1-16,-8-7 1 0,-1 0-12 0,5-4 0 0,0-3 0 15,0-2 2-15,5-1 0 0,-5 4 2 0,-5-6-1 16,5-6 1-16,0-8-7 0,0-1 1 0,-5-1 0 15,10-7 0-15,-5 0-5 0,5 1 1 0,-5-1-1 16,0-4 2-16,0-1-3 0,0 3 0 0,0 0 1 16,0-2 0-16,-5 0 1 0,5 0 0 0,0-1 0 15,-9-29 0-15,0-10-1 0,-5-4-1 0,0-3 1 0,10 2 0 16,-1 13 2-16,5 1 0 0,-4-2 1 0,-1-11 0 16,5 2-3-16,0 7 1 0,0-1-1 0,5-1 1 15,-1 11 3-15,1 10-1 0,-1 1 1 0,-8-4 0 16,4 10-2-16,-5-1-1 0,10 5 1 0,-5 3 0 15,4 1 3-15,-4 3 1 0,0 0-1 0,0 0 1 16,0 0-5-16,0 0 2 0,0 0-1 0,5 12 0 0,0 6 3 16,4 3 0-16,-5 3 0 0,-4 31 2 15,5 6-6-15,-1-8 2 0,1-9-2 0,-1-11 2 0,-4 1 2 16,0-3 1-16,0-1 0 0,0-7 0 0,-4 5-4 16,4-3 1-16,-5-1 0 0,5-13-1 0,5 1 4 0,-5-1 0 15,-5 1 1-15,1-5 0 0,-1 0-4 16,5-2-1-16,0-1 1 0,-4-4 0 0,-1 0 2 0,5 0 0 15,0 0 0-15,-4-4 1 0,4-1-5 0,-5-2 2 16,0-2-1-16,-4-28 0 0,0-10 3 0,0 3 0 16,9 5 0-16,-5-3 0 0,1 0-3 0,-1 7 1 15,1-4-2-15,4-5 2 0,4 9-1 0,-4 12 0 0,5 4 1 16,-10-2 0-16,10 12-3 0,-5 0 1 0,0 6-1 16,4 3 1-16,-4 0 0 0,5-2 1 0,0 4 0 15,-1 12 0-15,5 7-2 0,0 2 0 0,-4-2 1 16</inkml:trace>
  <inkml:trace contextRef="#ctx0" brushRef="#br0" timeOffset="9229.67">6854 16330 904 0,'0'0'0'15,"-23"-9"0"-15,-4-3 0 0,4 3 141 0,7 4 2 16,-7-2-2-16,5-9 2 0,0 6-131 15,4 6 1-15,0-3-1 0,1-2 1 0,4 2 69 0,4 4 1 16,5 3-1-16,0-7 1 0,5 3-66 0,-1-1 1 16,5 5 0-16,23-7 0 0,18-5 23 0,5-4 2 0,2-5-1 15,-2 5 0-15,-5-5-26 0,0 3 0 0,7-1-1 16,-2-6 2-16,0 4-9 0,-10 2 0 0,-4-2 0 16,3 0 1-16,-8 5-4 0,1 4 1 15,-1-1 0-15,-4 1-1 0,-2 7-4 0,-5-6 2 0,0 1-2 16,-11 3 1-16,-1 0-1 0,1 1 0 0,-5 1 0 15,-9 3 2-15,5 2-1 0,-1 0 1 0,1 0 1 16,-10 4-1-16,5 1-1 0,0-3 0 0,0 3 1 16,-9 11 0-16,-4 7-2 0,-6 0 1 0,1 1 1 15,-16 8-1-15,6 3-1 0,6-5 1 0,-1-2-1 0</inkml:trace>
  <inkml:trace contextRef="#ctx0" brushRef="#br0" timeOffset="9551.9">7244 16202 1293 0,'0'0'0'0,"0"0"0"0,0 0 0 15,0 0 28-15,0 0 2 0,0 0-1 0,0 0 0 16,0 0-16-16,0 0 1 0,0 0-1 16,0 0 1-16,-4-23 30 0,4 23-1 0,0 0 1 0,2 5 1 15,7 4-29-15,0 0 1 0,-4 0-2 0,1 17 2 0,10 18 8 16,3 2-1-16,-1-1 1 0,-9-11 0 16,-4-1-13-16,-1-8 1 0,5 1-1 0,-9-10 0 0,5 5 4 0,4 0 0 15,-4-2-1-15,-5-6 1 16,0 1-7-16,0-2 0 0,0 0 0 0,0-5 1 0,0-3 4 15,0 1-1-15,0-1 1 0,0-1-1 0,0-1-5 16,0 0 1-16,0 1-1 0,0-6 1 0,-5-1-6 0,0 1 0 16,5 1 1-16,-4-12-1 0,-10-4-1 0,1-6 1 15,3-1-1-15,-3-12 1 0,4 0 3 0,4 6-1 0,0-3 1 16,1-13 0-16,2 5-3 0,-1 10 2 0,-1 4-1 16,-1-2 0-16,3 9 3 0,2 5 1 0,0 4-1 15,-5 5 1-15,1 3-4 0,2 1 2 0,2 3-2 16,0 3 2-16,0 1 3 0,0-1 1 0,0-1-1 15,0 9 1-15,0-1-4 0,-3 4 0 0</inkml:trace>
  <inkml:trace contextRef="#ctx0" brushRef="#br0" timeOffset="9749.04">6982 16269 1192 0,'0'0'0'0,"0"0"0"0,-23-39 0 16,23 23 51-16,-5-1-1 0,1-3 1 0,-1 3-1 16,1 8-33-16,4 4 0 0,0 5 0 0,0 3 1 15,0 1 20-15,0-1 0 0,4-1 0 0,5 19 0 16,5 25-23-16,4 8 1 0,1 6-1 0,-3 7 1 0,4 5-6 0,-4 3 0 16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10.820"/>
    </inkml:context>
    <inkml:brush xml:id="br0">
      <inkml:brushProperty name="width" value="0.025" units="cm"/>
      <inkml:brushProperty name="height" value="0.025" units="cm"/>
    </inkml:brush>
  </inkml:definitions>
  <inkml:trace contextRef="#ctx0" brushRef="#br0">1 1 4063,'0'0'3272,"0"0"-976,0 0-200,0 0-728,0 0-152,0 0-24,0 0-8,0 0 184,0 0 32,0 0 8,0 0 0,0 0-712,0 0-144,0 0-24,0 0-8</inkml:trace>
</inkml:ink>
</file>

<file path=ppt/ink/ink26.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56:13.110"/>
    </inkml:context>
    <inkml:brush xml:id="br0">
      <inkml:brushProperty name="width" value="0.05292" units="cm"/>
      <inkml:brushProperty name="height" value="0.05292" units="cm"/>
    </inkml:brush>
  </inkml:definitions>
  <inkml:trace contextRef="#ctx0" brushRef="#br0">25751 7053 162 0,'0'0'0'0,"0"0"0"0,0 0 0 16,0 0 6-16,0 0-1 0,0 0 1 0,16-21 0 15,-11 17-3-15,-3-6 2 0,-2 6-1 0,2-1 0 16,3 0 45-16,-1 1-1 0,1-1 0 0,0-4 2 16,-1-3-34-16,-2 3 1 0,3 0 0 0,2-1 0 0,2 6 53 15,-2 4 0-15,-3-5 1 0,-1 3 0 0,-1-1-53 16,0 1 0-16,0 2 0 0,-2 0-1 0,0 0 41 0,0 0-1 15,0 0 0-15,0 0 0 0,0 0-40 16,0 0 1-16,0 0 0 0,-2 0 0 0,0 0 10 0,2 0 1 16,0 0-1-16,-2 0 2 0,-3 2-17 15,1 3 0-15,-1 0 1 0,-2-1-1 0,-2 1-4 16,0 0 0-16,-3-1 0 0,-8 8 0 0,-3 4-3 0,3 0 0 16,-1-6-1-16,1 4 2 0,6 0 2 0,0-3 0 15,0-6 0-15,-11 9 0 0,7 0-4 16,4 2 2-16,-1 2-1 0,-15-1 0 0,5 6 5 0,2-5 0 15,-2 6 0-15,-12 6 0 0,10 0-4 0,0 2 0 0,-5 3-1 16,-9 0 2-16,4 2 6 0,10-2-1 0,2 5 1 16,-7-1-1-16,2-2-5 0,3 0 0 0,-1 0 0 15,-1 5 1-15,4 2 18 0,4-7 1 0,-2 5-1 16,-2 9 1-16,2-2-16 0,5-5 1 0,-7 5 1 16,5-5-1-16,4 7 4 0,2-5 0 0,0 1 0 15,-6-3 1-15,1 0-9 0,6 0 1 0,-1 9 0 0,-6 5 0 16,6 1 9-16,5-6 0 0,4 0 0 0,-4 1 2 15,4-6-11-15,5-4 1 0,0-2-1 0,-9-2 1 16,9-1 4-16,0-2 1 0,5 5-2 0,-10 5 2 16,10 1-7-16,-1-4 0 0,-4 5 0 0,5-2 0 15,0-6 0-15,4 1 0 0,0-7 0 0,-5-3 1 16,6-1-5-16,-1-6 2 0,-3-2-1 0,1 0 0 16,2 3 1-16,3-3 1 0,-1-4 0 0,-6-3 0 15,-1 3-4-15,1-5 2 0,-1 2-1 0,1 2 1 16,0 3 0-16,1 2 0 0,4-4 0 0,-4-5 1 15,-1 11-3-15,-3-1 1 0</inkml:trace>
  <inkml:trace contextRef="#ctx0" brushRef="#br0" timeOffset="545.34">24326 9525 1431 0,'0'0'0'0,"0"0"0"0,0 0 0 0,0 0 43 15,0 0 1-15,0 0-2 0,0 0 2 0,0 0-28 16,0 0 0-16,0 0-1 0,25 18 2 0,-7-1 28 0,0-3 0 16,1-3 0-16,12 12 0 0,1 1-30 15,0-6 2-15,-4-2 0 0,1 3 0 0,1-3 9 0,-5-6 0 16,-2-1-1-16,-7-5 2 0,2 1-14 16,0-5-1-16,3-5 0 0,-7-4 2 0,4 0-4 15,-4 0 0-15,-3-3 0 0,0-13 1 0,3 1-4 0,0 1 0 16,-3-9 0-16,-2-1-1 0,0 1 4 0,-2 1 0 15,0 4 1-15,-2-6 0 0,-3 3-4 0,-2-3-1 0,0-1 1 16,0-1 0-16,2 2-5 0,5 8 0 0,2-8 0 16,-2 1 1-16,-2 4-2 0,1-2 1 0</inkml:trace>
</inkml:ink>
</file>

<file path=ppt/ink/ink27.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57:07.250"/>
    </inkml:context>
    <inkml:brush xml:id="br0">
      <inkml:brushProperty name="width" value="0.05292" units="cm"/>
      <inkml:brushProperty name="height" value="0.05292" units="cm"/>
    </inkml:brush>
  </inkml:definitions>
  <inkml:trace contextRef="#ctx0" brushRef="#br0">14299 13443 1431 0,'0'0'0'0,"0"0"0"0,0 0 0 0,-30-14 14 16,23 16 0-16,-2 12 1 0,-2 7 0 15,2 0-7-15,-5 2 0 0,0 9 1 0,-4 15 0 0,0 6 21 16,-5 8 0-16,0 10 0 0,-6 11 1 16,6 4-18-16,5 2 0 0,-1 0 1 0,-3 7 0 0,8-4 45 0,14-8 0 15,0 12 0-15,0-6 0 0,4-11-42 16,10-3 1-16,4-8 0 0,5 0 0 0,7-2-13 0,2-2 1 15,4 4 0-15,1-2-1 0,8-7-1 0,-6-11 0 16</inkml:trace>
  <inkml:trace contextRef="#ctx0" brushRef="#br0" timeOffset="470.78">14796 13556 1482 0,'0'0'0'0,"-7"-25"13"0,5 13 2 15,2 12-2-15,0 0 2 0,0 2-7 16,0 3 1-16,0 0 0 0,0-1 0 0,0 8 13 0,0 2 1 16,0 0-1-16,5 23 2 0,-1 12-13 0,-2 4 1 0,1 3-1 15,-6 0 2-15,-1-1 0 0,-1 8 1 0</inkml:trace>
  <inkml:trace contextRef="#ctx0" brushRef="#br0" timeOffset="769.45">14730 14670 1306 0,'0'0'0'0,"0"0"0"16,-5 33 0-16,8-22 15 0,-1-1 1 0,-2-1 0 0,5 10 0 15,4 6-7-15,0-2 0 0,0-6 0 0,2-8 1 16,3 0 20-16,0-4 1 0,-1 2 0 0,1-5 0 16,0 0-17-16,-1 1 0 0,-3-6 0 0,12-4 0 15,10 3 6-15,-9-6 1 0,0 1-1 0,-5-7 1 16,-2 2-11-16,-4 5 1 0,-6-10 1 0,1-4-1 0,-2 7 2 16,-5-1 1-16,-5 4-1 0,-11-18 1 15,0 6-6-15,-2 4-1 0,-5 0 1 0,0 5 1 0,1 9 0 0,-1 5 0 16,-5 2 0-16,1-3 1 15,2 6-4-15,4 4 1 0,3-3-2 0,2 5 2 0,5 3-4 0,6 2 2 16,8 0-2-16,3-3 2 0,1 1-3 0,2-5 1 16</inkml:trace>
  <inkml:trace contextRef="#ctx0" brushRef="#br0" timeOffset="1068.96">15786 13477 1293 0,'0'0'0'0,"0"0"0"15,0 0 0-15,-27 5 44 0,27 9 1 0,0 2 0 16,0-2 0-16,0 0-29 0,0-7 0 0,4 2 0 16,1 1 1-16,-1-1 41 0,1 0 2 15,-1-4-2-15,19 4 2 0,5 3-44 0,4-3 2 0,-7-4 0 0,13-10 0 16,-1 0 5-16,-3 1 0 0,-2-3 0 0,0-3 0 15,0-3-11-15,-9-4 0 0,-3-4-1 0,-1-2 1 16,-3 2-1-16,-5 5-1 0,-2-5 0 0,-11-7 1 16,-1 7-4-16,-3 7-1 0,-3-6 1 0,-7-1 0 15,-3 7-3-15,-1 7 2 0,-3 4 0 0,-9-1-1 16,5 8-1-16,-1 10 0 0,3 5-1 0,-9 4 2 16,4 12-3-16,8 4 2 0</inkml:trace>
  <inkml:trace contextRef="#ctx0" brushRef="#br0" timeOffset="1260.2">15711 14835 1381 0,'0'0'0'16,"0"0"0"-16,0 0 0 0,0 0 19 0,0 0 0 0,11-23 0 15,1 16 0-15,1 5-9 0,3 2 0 16,2-3 1-16,14-8 0 0,0 4 19 0,5-3 0 0,-5 1 1 15,0-5 0-15,0 7-17 0,-3 3 0 0,3-1 0 16,0 0 0-16,5 5 5 0,-5 0 0 0</inkml:trace>
  <inkml:trace contextRef="#ctx0" brushRef="#br0" timeOffset="1434.03">16400 14320 1457 0,'0'0'0'0,"0"0"0"15,0 0 0-15,0 0 18 0,0 0 0 0,0 0 0 0,18 35 0 16,-9-24-8-16,-2 3 0 0,-3-2 0 0,3 6 0 16,2 10 25-16,0 2 1 0,-4 3-1 0,0 4 1 15,8 0-22-15,-4-7 1 0,1-2 0 0,-6-2 0 16,5-5 7-16,-4-5 0 0,4 0 1 0</inkml:trace>
  <inkml:trace contextRef="#ctx0" brushRef="#br0" timeOffset="1670.12">16491 13162 1608 0,'0'0'0'0,"0"0"0"0,27-14 0 0,1 14 18 0,-1 4 1 16,5 10 0-16,7 0 0 0,2 12-9 0,-5 2 0 15,-8 11 0-15,-1 10 1 0,0 4 21 0,-2 3 0 16,1 7 0-16,-6 6 0 0,-2 6-18 0,-6 6 0 15,-3 12 1-15,-2 9-1 0,-7-5 0 0,-5-6 1 0,-6-1-2 16,-10 5 2-16,3-9-8 0,0-2 2 0,-5 2-1 16,2-3 1-16,3-11-5 0,0-7-1 0,-5-2 0 15,-9 0 1-15,2-5-2 0,3-5 0 0</inkml:trace>
  <inkml:trace contextRef="#ctx0" brushRef="#br0" timeOffset="2043.72">17807 13104 1306 0,'0'0'0'16,"0"0"0"-16,0 0 0 0,-11 30 47 0,8-12 1 0,-1-1-1 15,-10 20 2-15,-2 5-33 0,0 6 1 0,-2 8 0 16,0-3 0-16,-1 3 37 0,1 9 1 15,4 19-1-15,-4 2 1 0,4 11-39 0,3-6 2 16,2-1-1-16,2-4 1 0,7 2 11 0,2 3 2 0,10-5-1 16,1-8 0-16,6-6-16 0,-1-7-1 0,5-4 1 15,4-1 0-15,10 3-4 0,-5-5 2 0,9-5-1 16</inkml:trace>
  <inkml:trace contextRef="#ctx0" brushRef="#br0" timeOffset="2645.94">18519 13275 1255 0,'0'0'0'0,"0"0"0"0,9-30 0 15,2 19 45-15,-4 4 1 0,-7 0-1 0,-2-3 1 16,-1 6-30-16,1-1 1 0,2 5-1 0,0 0 1 16,0 0 30-16,0 0 1 0,0 0-1 0,0 0 1 15,0 0-31-15,0 0 0 0,0 0-1 0,0 0 1 16,0 0 2-16,0 0 0 0,0 0 0 0,0 0 2 16,0-4-11-16,0 1 1 0,0 3-1 0,-2 0 1 15,2-2-5-15,0 0 0 0,0-1-1 0,0 1 2 16,0 2-4-16,0 0 2 0,0 0-1 0,-2 7 1 0,-1 7-2 15,1 4 2-15,2 3-1 0,2 28 1 16,3 7-2-16,-1-5 0 0,-1-7 1 0,-1 0-1 0,2 2-1 16,1 3 0-16,0 5 1 0</inkml:trace>
  <inkml:trace contextRef="#ctx0" brushRef="#br0" timeOffset="2935.06">18512 14385 1369 0,'0'0'0'0,"0"0"0"16,-39 14 0-16,23-3 25 0,7 8 1 15,0 9 0-15,0 2 0 0,4 5-14 0,5-3 1 0,0-2-1 16,0-2 1-16,9 0 19 0,5-5 0 0,2-2 0 16,0-7 0-16,2 0-18 0,0-2 0 0,1-8 1 15,-1-8-1-15,2 4 6 0,8-5 0 0,-1-2-1 16,5-14 1-16,0 5-10 0,0 0 1 0,-3-7 1 15,-6-12-1-15,-7 5 6 0,-7 2-1 0,-4-5 1 16,-5-6 1-16,-5 9-9 0,-4 6 1 0,-7 1 0 16,-11-5 1-16,0 7 5 0,-1 10 2 0,-1-1-1 0,-13-2 1 15,11 7-9-15,-1 5 1 0,-5 0 0 0,-2 2 0 16,7 2-7-16,10 7 0 0,-1 5 0 0</inkml:trace>
  <inkml:trace contextRef="#ctx0" brushRef="#br0" timeOffset="3168.36">18799 13016 1709 0,'0'0'0'0,"59"-24"30"16,-4 20 1-16,0 18 1 0,0 9-1 0,2 9-17 0,-3 5 0 15,6 8 0-15,4 3 0 0,-3 10 39 16,-11 5 0-16,-4 11 0 0,-10 1 0 0,-4 3-36 0,-9 1 1 15,-7 7-1-15,-11 12 1 0,4-3 6 16,-5-9 0-16,-4-3 1 0,-4-6 0 0,4 4-13 0,0-4 0 16,-5-8 1-16,1 6-1 0,4 1-8 0,4-9 2 0,-4 1 0 15,-4-10-1-15,-1 2-1 0,5-9 0 0</inkml:trace>
  <inkml:trace contextRef="#ctx0" brushRef="#br0" timeOffset="3385.04">20332 13754 1470 0,'0'0'0'0,"-14"-40"0"0,-13 8 0 16,9 4 39-16,4 12 0 0,5 6 0 0,0 3 2 15,4 3-25-15,5 4-1 0,5 2 1 0,4 3 0 16,0-1 39-16,-5-1 0 0,6-1 0 0,8 3 0 15,5-1-39-15,2-4 2 0,2 0-1 0,23 0 1 0,5 5 7 16,0-3 0-16,2 3-1 0</inkml:trace>
  <inkml:trace contextRef="#ctx0" brushRef="#br0" timeOffset="3536.17">20131 14088 1646 0,'0'0'0'15,"0"0"0"-15,28-5 0 0,-10 5 51 16,0 0 2-16,0 0-1 0,10-9 0 0,8 9-35 0,1 0 0 0,4-5 0 16,11-2 1-16,7 3 45 0,-4 4 1 15,7 0-1-15</inkml:trace>
  <inkml:trace contextRef="#ctx0" brushRef="#br0" timeOffset="4594.04">21577 12948 1369 0,'0'0'0'16,"-18"-55"58"-16,4 24 0 0,3 15 1 0,-1 9 0 15,6 7-42-15,-1 5 1 0,-5 6 0 0,-6 20 0 16,0 8 46-16,-5 3 1 0,-4 11 0 0,-1 5 0 16,1 12-47-16,0 6 0 0,-1 17 0 0,1-2 0 15,6-5 19-15,3 0 0 0,0 6 0 0,9 8 1 16,4-2-23-16,10-17 0 0,4-5 1 0,5-11 0 0,4-2-4 16,5-5 2-16,13-2-2 0,3-5 1 0,0-5-5 15,-5 1 0-15,-2-3 0 0,7 0 0 0,-3 0-6 0,-2-7 1 16</inkml:trace>
  <inkml:trace contextRef="#ctx0" brushRef="#br0" timeOffset="4826.18">22074 12976 1431 0,'0'0'0'0,"0"0"26"0,7 30 0 0,0-11 0 16,0-3 0-16,-2 3-14 0,-3 4 0 0,0 2 1 0,5 15 0 16,-2-1 17-16,4 5 2 0,0 7-1 0</inkml:trace>
  <inkml:trace contextRef="#ctx0" brushRef="#br0" timeOffset="5113.14">22191 14506 1394 0,'0'0'0'15,"0"0"0"-15,0 27 0 0,4-6 19 0,3 0 1 16,2-5-1-16,10 5 1 15,3 5-10-15,1-8 1 0,2-8-1 0,3-6 1 0,4 1 20 0,0 0 0 16,-1-5 1-16,-3-10-1 0,6 1-18 0,-2 0 2 16,-2-3-1-16,-8-11 0 0,4 0 14 0,-4 2 0 15,1-5 0-15,-14-11 0 0,-2 5-15 0,0 6 0 16,-5 1 1-16,-9-3-1 0,5 0 1 0,0 7 0 0,-16-2 1 16,-14-7-1-16,2 9-6 0,0 7 1 0,-6 0 0 15,-10 5 0-15,7 4 6 0,-2 5-1 0,-4 5 1 16,1-5 1-16,12 0-7 0,7 7 0 0,7 2 0 15</inkml:trace>
  <inkml:trace contextRef="#ctx0" brushRef="#br0" timeOffset="5328.75">22640 12672 1557 0,'0'0'0'0,"0"0"0"15,41 5 0-15,-18 4 43 0,2 5 1 0,5 11-1 0,18 20 1 16,11 8-28-16,-13 5 1 0,-5 0-2 0,-9 9 2 16,-5 17 41-16,-7 6 1 0,-1 22-1 0,-10 4 1 15,-5 2-43-15,-4-6 2 0,-9 13 0 0,-7 5 0 16,0-3 15-16,0-10 0 0,-4 15 1 0,-10 2 0 16,5-8-20-16,-2-13 1 0,-8 1 0 0,-6-5-1 0,10 0-4 0,3-9 1 15</inkml:trace>
  <inkml:trace contextRef="#ctx0" brushRef="#br0" timeOffset="24698.69">17928 16402 1117 0,'0'0'0'0,"0"0"0"0,-32-10 0 16,23 10 2-16,0 3 1 0,4 1-1 0,-2-4 0 16,3-2-1-16,4 2 2 0,0 0-1 0,-5 0 0 15,3 0 25-15,2 0 0 0,0 0 0 0,0 2 1 16,0 3-16-16,0 2 2 0,0-2-2 0,4-1 2 16,8 8 12-16,-1 2 2 0,7-3 1 0,14 1-1 15,5 0-16-15,-5-3 1 0,-5-4 1 0,-4-10-1 16,2 3 1-16,-2-1 0 0,0-1 1 0,-1-8 0 15,6 0-8-15,-1-1 2 0,-9-1 0 0,1-5 0 0,-3 3-4 16,0 0-1-16,0-5 1 0,-7-5-1 0,2 8 0 16,1 1-1-16,-6-4 0 0,-10-2 1 0,2 5-1 0,2 6 1 15,-3 0-1-15,-8-6 0 0,-3-5 0 0,0 6 0 16,-1 8-1-16,-8-2 1 0,-5 4 1 0,6 4-1 16,-1 6 1-16,-9 1-1 0,0 5-1 0,0 5 2 15,2 3-2-15,3 6 1 0,6-5-1 0,5 3 2 16,3 12-2-16,-10 2 1 0,14 4 0 0,4 1-1 15,1 1 0-15,-1-4 0 0,5 1 5 0,5-1 0 0,8-2 0 16,-4-5 0-16,1 2-2 0,8 1-1 0,-2-5 1 16,2-10 0-16,0 5 6 0,1 1 0 0,3-6 0 15,8-6 0-15,4-3-4 0,-2-2 1 0,5 0-1 16,-5-5 0-16,0 1 14 0,2-1-1 0,2-4 0 16,1-8 1-16,4 8-11 0,0 0 2 0</inkml:trace>
  <inkml:trace contextRef="#ctx0" brushRef="#br0" timeOffset="24863.05">18792 16334 1369 0,'0'0'0'0,"0"0"0"0,0 0 0 16,0 0 61-16,0 0 1 0,0 0 0 0,0 0-1 16,0 0-44-16,5 28 1 0,-5-25 0 0,0 8 0 0,0 10 20 15,2 0 2-15,3-2-1 0,-1 4 0 16,1 9-23-16,-1 1 0 0,-4-5-1 0,5-5 1 0,-5 2 1 0,0 3 0 15</inkml:trace>
  <inkml:trace contextRef="#ctx0" brushRef="#br0" timeOffset="25139.27">18633 15893 1356 0,'0'0'0'16,"0"0"0"-16,0 0 0 0,0 0 13 0,0 0-1 0,4 33 0 16,1-24 2-16,4-2-6 0,5-2-1 0,-5-3 1 15,2 0 0-15,3-2 16 0,-1-2-1 0,1-2 1 16,2-6-1-16,5 1-11 0,-1-7 0 0,-2-1 0 16,3-3 1-16,2-6 9 0,-10 3 1 0,1 0-1 15,-5-5 2-15,-4 2-13 0,-5 3 1 0,-5 2-1 16,-4-2 2-16,5 7-1 0,-6 6 0 0,-8 1 1 0,-5 4 0 15,-4 8-5-15,4 4 0 0,0-3 0 0,-9 8 0 16,5 7 5-16,7 4 1 0,1 0-1 16</inkml:trace>
  <inkml:trace contextRef="#ctx0" brushRef="#br0" timeOffset="25837.75">19369 16404 1419 0,'0'0'0'16,"0"0"0"-16,-4-30 0 0,4 9 30 0,0 0 2 16,-5-2-1-16,-4-10 1 0,0 8-19 15,0-1 2-15,0-2-2 0,-5-6 2 0,5 10 32 0,-5 4 0 16,-6 1 0-16,-1 5 1 0,3 2-31 0,2 8 0 15,-2 4 0-15,2 4 0 0,4 3 5 0,5 3 1 0,3 1-1 16,-3 10 1-16,3 5-12 0,-1-1 1 0,5-2-1 16,5-2 2-16,-1 0 2 0,1 0 1 15,-1-2 0-15,8-8 1 0,-1-1-8 0,-2-6 0 0,0 1 0 16,5-10 1-16,2-2 3 0,0 3 1 0,0-1-1 16,11-9 0-16,1-2-5 0,-1 4 1 0,0-2-1 15,-11 7 1-15,5 5-5 0,-3 2-1 0,0 2 0 16,-6 3 1-16,-3 0-2 0,-2 2 0 0,-3 9 0 15,1 30 2-15,2 12 1 0,-1-4 1 0,-1-1 0 16,-10 3 0-16,3 2-2 0,2 4 0 0,0 6 1 0,-2-6-1 16,4 6 2-16,5-3 0 0,2-3 0 0,-9-11 1 15,2-2-3-15,-2-7 1 0,-6 2-1 0,-8 0 1 16,3 3 0-16,-1-8 1 0,-8-2 0 0,-8-2 0 16,1-10-2-16,6-6 0 0,-1-7 1 0,-6-8-1 15,10-1 3-15,0-8 0 0,4-7-1 0,-2-13 1 16,0-3-2-16,5-2-1 0,4-7 1 0,5-10 0 0,2 5 1 15,2 5 1-15,2-9-2 0,5-19 2 16,7 2-3-16,7 8 1 0,7-10-1 0,11-14 1 16,0 11 0-16,2 13 1 0,8-3 0 0,-1-3 0 0,-5 6-1 15,-4 8-1-15,-4-4 1 0,-3-7-1 0,0 9 2 16,-2 5 0-16,-2 2-1 0,-3-9 1 16,1 7-3-16,-6 7 2 0,-1 0-1 0,-3 0 1 0,0 7-1 0,-4 4 1 15,-9 5-1-15,-8-2 1 0,1 5-2 0,-2 1 0 16,-3 6 1-16,-5 4-1 0,1 2 5 0,0 5 1 15,1 2-1-15,-10 8 1 0,-7 6-4 0,4 5 1 0,4 4 0 16,1 3 0-16,5 2 3 0,8-2 1 0,3 2-1 16,-3 3 1-16,5 4-4 0,5-4 1 0,2 1 0 15,2-1-1-15,4-3 2 0,6-2 0 0,8 0 0 16,0-3 1-16,3-2-4 0,0-4 1 0,-1-7 0 16,3-8-1-16,5 1 2 0,-1 0 1 0,1-5-1 15,-8-7 0-15,-1 0-2 0,-1-7 1 0</inkml:trace>
  <inkml:trace contextRef="#ctx0" brushRef="#br0" timeOffset="26151.61">20227 15905 1494 0,'0'0'0'0,"0"0"0"0,0 0 0 16,0 23 62-16,5-16 0 0,-1 0-1 0,-4 5 2 16,5-1-46-16,-1 3 1 0,1-2 0 0,-5 11 0 15,0 7 41-15,4 0 1 0,1 1-1 0,-5-3 2 16,0-1-44-16,4-3 1 0,1-4 0 0,-5-3 0 15,0-8 7-15,0 0 2 0,0 3 0 0,5-7 0 16,-1-1-14-16,-4-2 0 0,0 1-1 0,0-3 2 0,0 0-5 16,0 0 1-16,0 0 0 0,0-9 0 0,0-1-4 15,0-6 1-15,0 2-1 0,9-30 1 0,5-5 0 16,0 12-1-16,-3 2 1 0,-2 3 0 0,3 6-3 16,1 8 1-16,1-1-1 0,0 3 2 0,-1 4-4 0,1 5 2 15,0 7-1-15,2 0 0 0,2 0 0 0,0-4-1 16,-4 8 0-16,-5 6 1 0,5 4 0 0,-1 2 0 15,1 5-1-15,7 9 2 0,-1 7-2 0,-2 0 0 16,1-4 0-16,-8 1 1 0,3-1 1 0,-1-8 2 0,3-4-1 16,-4 0 1-16,6 0-3 15,0-2 2-15</inkml:trace>
  <inkml:trace contextRef="#ctx0" brushRef="#br0" timeOffset="26406.23">20891 15921 1569 0,'0'0'0'0,"0"0"0"15,0 0 0-15,0 0 42 0,0 0-1 0,0 0 1 16,0 0 0-16,0 0-27 0,0 0 1 0,22 5 0 16,-19 4 0-16,1 1 28 0,3-4 1 0,2 1 0 0,5 14 0 15,4 0-29-15,0 2 0 0,-4-2 0 0,0-4 1 16,-3-6 9-16,-2-4 1 0,1 0-1 0,-4-7 0 16,1 5-13-16,-2-5 0 0,-3 0 0 0,3-5 0 15,-1 5-2-15,-2-5 1 0,1 3-1 0,1-7 0 16,3-3-4-16,2 1 1 0,0-3-2 0,3-12 2 0,1-2 0 15,-3-6 1-15,-4 3-1 0,-1 6 1 16,0-1-4-16,-1-2 1 0,1-2 0 0,-1 5 0 0,-4 6-3 16,5 1 0-16,-1 1-1 0,1 3 2 15,-1 5-2-15,1 0 0 0</inkml:trace>
  <inkml:trace contextRef="#ctx0" brushRef="#br0" timeOffset="26742.93">21593 16016 1808 0,'0'0'0'0,"0"0"0"16,0 0 0-16,25-18 38 0,-16 11-1 0,1-2 0 15,12-12 0-15,-3-7-23 0,-1 0 2 16,-4 0-2-16,1 3 2 0,-1-1 37 0,-2-2 0 0,1-4-1 16,1-3 2-16,0 2-37 0,-3 6 0 0,-2 6 0 15,-4-5 1-15,-1 3 19 0,-1 2 0 0,-1 5 0 16,-4 2 1-16,-1 7-23 0,1 2 0 0,2 1 0 15,-5-1 1-15,1 5-1 0,-1 2 2 0,-2 5-1 16,-8 10 1-16,-15 8-8 0,0 1 1 0,3-3-1 0,-5 5 1 16,9 4 1-16,9-2 0 0,5-2 1 0,7-5-1 15,2-2-5-15,2-4 2 0,7-1-1 16,5 2 1-16,9-1-5 0,0-3 2 0,0-3-2 0,6-2 2 16,3-2-3-16,0 0 1 0,5 0 1 15,4 0-1-15,-5-7 1 0,1 5 1 0,-5-5-1 0,-3-5 2 16,3-4-3-16,-2 0 1 0,4-3-1 0,-2 1 2 0,4-6-2 15,1 1 1-15</inkml:trace>
  <inkml:trace contextRef="#ctx0" brushRef="#br0" timeOffset="27031.85">22460 15661 1859 0,'0'0'0'16,"0"0"0"-16,0 0 0 0,0 0 34 0,0 0 0 0,0 0 1 15,-2-23 0-15,-3 21-20 0,3 2-1 0,2 0 1 16,-2 0-1-16,-3 0 21 0,0 0 1 0,1 0 0 16,-12 2 0-16,-2 14-22 0,-1 10 1 15,1 4 0-15,-5 10 0 0,7-6 2 0,10-3 1 0,3-6 0 16,-1 3 0-16,1-7-8 0,8-3 0 0,4 1 0 15,2-3 0-15,5 0-4 0,3 1 1 0,-1-8-2 16,9-2 2-16,3-2-2 0,4-3-1 0,3 0 1 16,-5 1-1-16,2-6-1 0,2-1 2 0,5-3-2 15</inkml:trace>
  <inkml:trace contextRef="#ctx0" brushRef="#br0" timeOffset="27297.22">22957 15320 1658 0,'0'0'0'0,"0"0"0"0,0 0 0 16,0 0 35-16,0 0 1 0,0 30 0 0,5-20 0 15,-5-1-22-15,0 0 1 0,0 0-1 0,0 12 2 0,0 10 41 16,2 3 1-16,3 4-1 0,-3 8 0 16,2 0-40-16,3-4 1 0,2 0 0 0,-4 0 0 0,4-5 14 15,5-9 2-15,-1 0 0 0,-1-3-1 16,8-4-19-16,-1-9 0 0,-1-1 1 0,5 1-1 0,-3-3-1 0,5-7 0 15,0-4 1-15,0-7-1 0,3-1-5 0,1-1 0 16,3-8 0-16,0 3 1 0,-7-3 0 0,1-1 0 16,-1-4 0-16,-7 1 0 0,0-2-4 0,-6 1 1 15,-6 4 0-15,-3 1 0 0,-6 5-4 0,-3 5 1 0</inkml:trace>
  <inkml:trace contextRef="#ctx0" brushRef="#br0" timeOffset="27669.81">22816 15740 1344 0,'0'0'0'0,"0"0"0"15,-25 12 0-15,18-7 26 0,5-5 1 16,4 4 0-16,0 1-1 0,-2-3-13 0,2-2 0 0,5-2 0 16,23-3 0-16,15-9 23 0,1 0 1 0,4 0-1 0,0-2 1 15,3-2-22-15,-7 4 0 0,1 0 0 16,-1 0 1-16,-3 0 4 0,-4-2 1 0,2-1 0 16,-4 3 1-16,-3 5-11 0,-7 2 0 0,-2 0 0 0,-2 5 1 15,-5 7-9-15,-6 2 0 0,-8 2 1 0,-1 2-1 16,-3 1-1-16,0-3 2 0,0 1-2 0,-7 15 1 15,2 15 6-15,3-3 0 0,-3-2 0 0,1-5 0 16,4 2-3-16,2-6-1 0,3-3 1 0,-1-7 1 0,1 0-5 16,-1-2 0-16,1-2 1 0,9 0 0 15,4-5-2-15,0-5 1 0,-4 0 1 0,6-4-1 0,8 0 1 16,-1-3 2-16,-2-2-1 0,-2-9 1 16,0-1-2-16,-3-1 0 0,-1-8 1 0,-6-4-1 0,-4 0 5 15,1 0 1-15,-10 0-1 0,0-3 1 0,-5 1-4 16,-4 11 1-16,-5-5 0 0,-9 3 0 0,1-3 10 0,-4 8 1 15,-5 4-1-15,-8 2 0 0,0 5-7 0,2 5 1 16,6 9-1-16,-6 2 2 0,5 3 5 0,9 0 2 16,3-1-1-16,-1 3 1 0,10 0-8 0,9-5 0 15,4 1 0-15,5 1 1 0,4-2 11 0,3 1 2 16</inkml:trace>
  <inkml:trace contextRef="#ctx0" brushRef="#br0" timeOffset="27918.25">23901 15469 1620 0,'0'0'0'0,"0"0"0"16,0 0 0-16,26 25 46 0,-24-22 0 0,2 4 0 16,12 23 0-16,5 11-30 0,-5-1 1 0,-7-1-1 15,0-4 1-15,-4 0 49 0,4-2 2 0,0-8-2 0,0 3 1 16,5-3-49-16,-10-4 0 0,3-4 0 16,2-1 0-16,-4-2 17 0,-3-7 1 0,3-5-1 0,-3 0 0 15,0 1-20-15,0-3 0 0,-2 0-1 0,3-5 2 16,1-2-7-16,-1 0 0 0,-3 0 0 0,2-25 1 15,7-12-4-15,0-1 0 0,-2 4 0 0,-5-1 1 16,3 9 4-16,4-4 0 0,2-5 0 0,-2-6 1 16,5 11-6-16,2-3 2 0,2 5-1 0,7 5 1 15,-2 2-6-15,0 5 1 0,2 0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10.820"/>
    </inkml:context>
    <inkml:brush xml:id="br0">
      <inkml:brushProperty name="width" value="0.025" units="cm"/>
      <inkml:brushProperty name="height" value="0.025" units="cm"/>
    </inkml:brush>
  </inkml:definitions>
  <inkml:trace contextRef="#ctx0" brushRef="#br0">1 1 4063,'0'0'3272,"0"0"-976,0 0-200,0 0-728,0 0-152,0 0-24,0 0-8,0 0 184,0 0 32,0 0 8,0 0 0,0 0-712,0 0-144,0 0-24,0 0-8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08.143"/>
    </inkml:context>
    <inkml:brush xml:id="br0">
      <inkml:brushProperty name="width" value="0.025" units="cm"/>
      <inkml:brushProperty name="height" value="0.025" units="cm"/>
      <inkml:brushProperty name="color" value="#EDB326"/>
    </inkml:brush>
    <inkml:brush xml:id="br1">
      <inkml:brushProperty name="width" value="0.05" units="cm"/>
      <inkml:brushProperty name="height" value="0.05" units="cm"/>
      <inkml:brushProperty name="color" value="#EDB326"/>
    </inkml:brush>
  </inkml:definitions>
  <inkml:trace contextRef="#ctx0" brushRef="#br0">627 8 8159,'0'0'3272,"0"0"-976,0 0-200</inkml:trace>
  <inkml:trace contextRef="#ctx0" brushRef="#br1" timeOffset="31963.09">563 13 6111,'0'0'1552,"0"0"-337,0 0-222,0 0-318,0 0-130,0 0-29,0 0 66,0 0 288,0 0 122,0 0 28,0 0-94,0 0-414,0 0-179,0 0-40,0 0-42,0 0-112,0 0 121,0 0 76,0 0 14,0 0 14,0 0 52,0 0 28,0 0 4,0 0 0</inkml:trace>
  <inkml:trace contextRef="#ctx0" brushRef="#br1" timeOffset="32650.82">549 1 26783,'0'0'737,"0"0"-161,0 0-61,0 0 10,0 0 10,0 0 1,0 0-31,0 0-129,0 0-58,0 0-13,0 0-33,0 0-135,0 0-59,0 0-13,0 0 4,0 0 22,0 0 5,0 0 0,-2 1-39,-15 9-450,-40 28 780,-10 7-678,-37 31 388,47 7 94,36-44-119,-75 162-800,46-81 728,28-70 205,-19 60-274,40-109-67,-11 30 472,10-20-336,2 1 0,2 0 0,14 34-536,11 36 708,-19-60 232,-5-12-228</inkml:trace>
  <inkml:trace contextRef="#ctx0" brushRef="#br1" timeOffset="35084.71">178 991 5887,'0'0'2418,"0"0"-533,-1 2-340,-10 62 6895,11-62-8078,-1 0-234,-2 8-114,3-2-28,0-6-60</inkml:trace>
  <inkml:trace contextRef="#ctx0" brushRef="#br1" timeOffset="35331.71">142 1131 26783,'0'0'569,"0"0"-127,-1-2-16,-22-99 3276,1 12-3712,22 31-63,2 48 73</inkml:trace>
</inkml:ink>
</file>

<file path=ppt/ink/ink3.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14:14.877"/>
    </inkml:context>
    <inkml:brush xml:id="br0">
      <inkml:brushProperty name="width" value="0.05292" units="cm"/>
      <inkml:brushProperty name="height" value="0.05292" units="cm"/>
    </inkml:brush>
  </inkml:definitions>
  <inkml:trace contextRef="#ctx0" brushRef="#br0">7415 5317 539 0,'0'0'0'0,"0"0"40"0,0 0 0 0,0 0 0 15,5-25 1-15,-1 20-26 0,-4 0 1 0,5 1 0 16,-5-1 0-16,4 5 46 0,-4 0 1 0,0 0 0 0,0-5 1 16,5 1-46-16,0 4 0 0,-1 0 0 0,1-5 0 15,-1-4 21-15,-4 2 0 0,5 2 1 0,-1 1 0 16,1-1-24-16,-5-4 0 0,0 4-1 0,0 5 1 15,0-5 12-15,0 5 1 0,0 0-1 0,0 0 1 16,0 0-15-16,0 0-1 0,0 0 1 0,-5 5-1 0,-4 0 3 16,5 4 1-16,-5 0 0 0,-5 0 0 0,0 8-9 15,0-3 3-15,5 2-2 0,-4-7 1 16,4 0-5-16,4-4 1 0,5 0 0 0,0-5-1 0,0 4-2 16,-5-4 2-16,5 5-1 0,0-5 1 0,0 0 1 0,0 0-1 15,0 0 1-15,5 0 1 0,0 0-4 16,-1 0 1-16,-4 0 1 0,9-9-1 0,5 4 1 0,0-4 0 15,-1 0 0-15,1-3 1 0,0-2-3 0,-5 5 1 16,-5 4 0-16,1-7 0 0,-5 1 1 0,4 4 0 16,-4 2 0-16,0 1 0 0,-4-6-1 0,4 6-1 15,-5 4 1-15,1 0 0 0,-1 0 2 0,1 4-1 16,4-4 1-16,-9 5 1 0,-1 4-3 0,-3 3 1 0,4-3-1 16,-5 5 1-16,0 0-1 0,1-5 1 0,3 3-1 15,6-5 2-15,-1-3-3 0,1-1 0 0,4 1 1 16,-5 1 0-16,1 0 5 0,4-5 0 0,0 0 0 15,0 0 0-15,0 0-3 0,0 0-1 0,0 0 1 16,0 0 1-16,0 0 2 0,0 0 1 0,0 0 0 16,0-5 0-16,0 5-4 0,4-5 0 0,1 5 1 15,-1-7 0-15,1 1 6 0,4-1 2 0,0 2-1 0,-4-4 1 16,-1-1-7-16,-4 6 1 0,5 4 0 16,-5-5 0-16,0 5 1 0,0 0 1 0,0 0 0 0,-5 0 1 15,5 0-6-15,-4 0 1 0,4 5 0 16,-9 4 1-16,-1 0-2 0,6 3 2 0,-1-5 0 0,-4-3 0 15,5 3-4-15,-1-7 2 0,1 5 0 16,4-5-1-16,4 5 1 0,1-5-1 0,-5 0 1 0,0-5 0 16,0 5-3-16,0-5 2 0,4 5-2 0,1 0 1 15,4-9 0-15,0 2 0 0,0 3 1 0,-4-1-1 16,4 0 0-16,-5-4-1 0,1 4 0 0,-1 5 1 0,6-4-2 16,-6 4 1-16,-4-5 0 0,0 5 0 0,0 0-1 15,0 0 0-15,0 0 1 0,0 0-1 0,0 0 2 0,0 0 1 16,0 0-1-16,0 0 2 0,0 0-3 15,0 0 1-15,0 0-1 0,0 0 2 0,0 9 0 16,0 5 1-16</inkml:trace>
  <inkml:trace contextRef="#ctx0" brushRef="#br0" timeOffset="45886.09">10848 8060 941 0,'0'0'0'0,"0"0"0"0,0 0 0 16,0 0 10-16,-27 12 0 0,15-3 0 0,3 1 0 15,2-6-3-15,3 1 0 0,1-1 0 0,-1 1-1 0,-1 7 33 16,1-3 0-16,1 0-1 0,1 1 1 16,-2-1-23-16,1 0 0 0,3-2-1 0,0 2 1 0,-2 5 14 15,2-4 2-15,0-6-1 0,0 1 1 0,0 0-19 16,0-5 2-16,0 0-2 0,2 0 2 0,3 0 21 0,-1 0 1 15,1 0 0-15,-1 0 0 0,1-5-23 0,-3 5 2 16,1-5-1-16,1 1 0 0,3-10 3 0,0 2 0 16,-3 0 0-16,-1-4 0 0,-1-5-8 0,3 5 0 15,-5 4 0-15,0 3 1 0,-5 0-5 0,3 2 2 16,2 5 0-16,-7-3 0 0,0 3-4 16,2-1 2-16,5 1 0 0,-2 2-1 0,0 0 1 0,0 0 1 0,-1 0-2 15,-4 2 2-15,-2 5-3 0,0 5 1 0,2-7-1 16,1 4 1-16,-1 5 4 0,-2-5 0 0,4 0 0 15,5 3 1-15,0 2-5 0,0-5 2 0,-5-2-1 16,5 0 1-16,-4 0 0 0,4 2 2 0,0-4 0 16,0 4 0-16,0-4-3 0,0 2 0 0,0 0-1 15,0-5 2-15,0 3 1 0,0-3 1 0,0 0 0 16,0 1 0-16,0-1-4 0,0-2 1 0,0 0 0 0,0-5 0 16,0 3 5-16,0 0 2 0,0-3-1 0,0 1 1 15,4-8-7-15,-4 3 2 0,0-1 0 0,0 1 0 16,0 2 5-16,-4 0 2 0,4 2-1 0,0 5 1 15,-5 0-7-15,5-2 1 0,-4 2 0 0,4 2 0 16,0 3 2-16,0-3 1 0,0 1 0 0</inkml:trace>
  <inkml:trace contextRef="#ctx0" brushRef="#br0" timeOffset="50760.8">7392 5303 1054 0,'0'0'0'0,"0"0"0"0,0 0 0 0,0 0 7 16,0 0 1-16,0 0 0 0,0 0 0 15,23-11-4-15,-23 11 2 0,0 0-1 0,0-5 1 16,0 5 55-16,0-5 0 0,0 5 0 0,0 0 1 16,5 0-46-16,-1 0 2 0,-4 0 0 0,0 0 0 0,0 0 32 15,5 0-1-15,-1 0 0 0,1 0 2 0,-5 0-34 16,5 0 0-16,-5 0-1 0,4 0 1 0,-4 0 25 0,5 5-1 15,-5 0 1-15,0-1 0 0,0-1-26 0,0-1 0 16,0 0 0-16,0 0 0 0,0 1 11 0,0 1 1 16,0-4-1-16,0 0 1 0,0 0-15 0,0 0 0 0,0 0 1 15,0 0-1-15,0-7-7 0,4 3-1 0,1-1 1 16,-1-9 1-16,1-4-3 0,-1-1 1 0,-4 3-1 16,0-3 1-16,0 3 4 0,0 7 0 0,0 4 0 15,0 5 1-15,0-4-5 0,0 4 2 0,-4-5-1 16,4 5 0-16,0 5 6 0,0-1-1 0,-5-4 0 15,1 7 1-15,-5 7-5 0,4 0 1 0,1 0 0 16,-6 7 0-16,1 2 4 0,0-4 0 0,5-6 1 16,-1-1-1-16,5-7-4 0,0-5 0 0,0 4 0 15,0-4 0-15,0 0 6 0,0 0 2 0,0 0-2 16,5-4 2-16,-1-6-7 0,5-1 0 0,0 2 0 16,-4-10 0-16,0-4 8 0,-1 2 1 0,-4 7 0 0,0 5 0 15,-4-1-8-15,4 8 0 0,-5 0 0 0,0-1 0 16,1 3 7-16,-1 0 1 0,1 0-1 0,-5 5 1 15,-1 7-8-15,-3-3 0 0,4 5 0 0,-10 4 0 16,6 8 6-16,4-3 0 0,0-2-1 0,-1-7 2 16,6-5-8-16,4 1 0 0,0-6 0 0,0 8 1 0,0-3 4 15,0-4-1-15,4-1 0 0,-4-4 1 16,0 5-6-16,0-5 1 0,0 5-1 0,0-5 1 16,0 0 1-16,0 4 1 0,0-1 0 0,0-1 0 0,0-2-4 15,0-2 1-15,0-1-1 0,0 3 1 0,-4 0 1 0,4 0 1 16,-5-4-1-16,1-1 1 0,-5 5-5 0,-3-5 2 15,5 5 0-15,0-4 0 0,1-1 3 0,-1 0 0 16,2 5 0-16,3 0 0 0,0 0-4 0,-1 5 0 16,1-5 1-16,0 0 0 0,0 9 2 0,2-4 0 0,-5 0 0 15,5-1 0-15,-5 6-4 0,5 1 2 16,-4-2-1-16,4-4 0 0,0 0 2 0,0-1 1 16,0 1 0-16,0 0 0 0,0-5-3 0,0 0-1 0,0 0 1 15,0-5 1-15,0 5 2 0,0 0 1 0,0 0-1 16,0 0 1-16,0-5-5 0,0 5 2 0,0-4-1 15,-5-1 1-15,5 0 4 0,-4 1 0 0,4-1 0 16,-5-6 0-16,1 6-4 0,-1 3 1 0,10 2-1 16</inkml:trace>
  <inkml:trace contextRef="#ctx0" brushRef="#br0" timeOffset="52612.1">7406 5442 1192 0,'0'0'0'0,"0"0"0"15,0 0 0-15,0 0 134 0,0 0-1 0,0 0 1 0,18-23 0 16,-13 14-121-16,4 7 0 0,-4-1 1 0,-1-1-1 15,-4 1 99-15,5-1 0 0,-5-1 0 0,4 5 0 16,-4-5-96-16,0 1 0 0,0 4-1 0,0 0 2 16,0-5 10-16,0 0 1 0,0 1-1 0,0-3 1 15,0 2-16-15,0 3 2 0,0 2-1 0,0-2 1 0,0-3-3 16,0 0 0-16,0 1 1 0,0 4-1 16,0 0-5-16,0 0 2 0,0-5-1 0,-4 5 1 0,4-5-1 15,4 5-1-15,1-4 1 0,-5 4 1 16,0 0-4-16,0 0 2 0,0 0-1 0,0 0 0 0,0 0-1 0,0 0-1 15,0 0 0-15,0 4 2 0,-5 6-3 16,5-1 1-16,-4 5 0 0,4 11 0 0,0 6-1 0,0 1 0 16,0-2 1-16,-5-2 0 0,5-2-2 15,5 4 1-15,-5 2 1 0,0-4-1 0,-5 2 2 0,1-4 2 16,4 6-1-16,-5-4 0 0,5 2-1 16,0 5-1-16,-5 0 0 0,5-3 2 0,0-6 5 0,5 6 0 15,-5-4 0-15,0-2 1 0,0 2-4 0,0 2 0 16,0 0-1-16,0-2 1 0,5-5 7 0,-1 7 0 0,-4 5 0 15,0-2 0-15,0 1-6 0,0-6 1 0,0 2-1 16,-4 10 1-16,4-10 7 0,0 3-1 0,4-1 1 16,-8 3 1-16,-1-5-8 0,5-2 1 0,0-3-1 15,0 6 1-15,0-4 5 0,0-8 0 0,5 7 1 16,-5 1 0-16,0-8-7 0,0 2 0 0,0 4 0 16,0 8 0-16,4-8 5 0,1-1 1 0,-5 6-1 15,4 7 2-15,-4-9-7 0,-4 2 0 0,4-2 0 0,-5 7 0 16,5-5 3-16,0-7 2 0,0 3-2 0,-4-3 2 15,-1 0-6-15,5-2-1 0,0 2 1 0,0 3 0 16,0-6 2-16,0 4 1 0,0 3 0 0,0 4 0 16,0-3-4-16,5-3-1 0,-1 3 1 0,-4-7 1 15,0 7 0-15,0-5 1 0,0 7-1 0,0-4 0 16,5 6-2-16,-5-2 0 0,0-2-1 0,-5 2 1 16,5-7 2-16,0 1 0 0,0 1 0 0,-4 1 0 15,4-3-2-15,0 0 0 0,0 7-1 0,0 0 1 0,0 3 1 16,0-3-1-16,4 0 1 0,-8 3 0 0,4-3-3 15,4 2 1-15,-4-1-1 0,0 1 2 0,5 3 0 0,-5-7 0 16,4 2 0-16,-4-2 1 0,0-3-3 0,0 1 1 16,0 2-1-16,0-5 1 0,0 7-1 0,0-4 1 15,-4 1-1-15,4 4 2 0,0 1-3 0,0-4 0 16,0 2 1-16,-5 5 0 0,10 0 0 0,-1-3 0 0,1-6 1 16,-5 6-1-16,0-4-2 0,4-2 2 0,1 4-1 15,-1 2 0-15,-4-8 1 0,3 1-1 0,-1 1 1 16,3 1-1-16,-1-6-1 0,-2 3 2 0,1 3-2 15,-3 4 1-15,2-4-1 0,3 4 2 0,-1-4-1 16,-4 4 0-16,-2-3 0 0,2-3-1 0,0 8 0 16,0 1 2-16,2 1-2 0,3-7 0 0,-1 2 0 15,-4-4 1-15,0 2-2 0,0-5 1 0,0 2 0 16,0 1 0-16,5-3 0 0,4 0 0 0,-4 0-1 16,-5 3 1-16,0 2-1 0,4 2 0 0,1-7 0 15,-10 7 2-15,10-2-2 0,-1-2 1 0,-4 2-1 16,0 4 1-16,0-4 0 0,0 0-1 0,5-5 0 0,-10 7 1 15,5-4-1-15,5 2 1 0,-1-3 1 0,-4 5-1 16,0-4-1-16,0-5 1 0,0 0-1 0,-4 6 2 16,4-1-2-16,4-3 1 0,1 0 0 0,-5 3 1 15,0 2-2-15,0 2 1 0,0-5-1 0,-5 8 1 16,1-8 1-16,8 3-1 0,1 0 0 0,-10 7 0 16,5-7-1-16,0-3 2 0,0 6-2 0,-4 3 1 0,4-1-1 15,0-8 1-15,-5 3-1 0,1 0 2 0,4 2-2 16,0-4 0-16,-5 6 0 0,5-2 1 0,0-2-1 0,0 0 1 15,-4 7-1-15,-1-5 1 0,5 0-1 16,5-2 0-16,-5 2 0 0,4 7 0 0,-4-9 1 0,0 3-1 16,0 1 0-16,0 3 0 15,0 0-1-15,0-8 1 0,0 8 0 0,0-5 0 0,5 3-1 0,4-3 1 16,0 3 1-16,-14 1-1 0,10 4-1 16,-1-6 1-16,-4 5 0 0,-4 7 0 0,13-2-1 0,-4-5 1 15,-5 5-1-15,0-7 1 0,4-3-1 0,-4-2 1 16,0 8-1-16,0 3 1 0,0-13-1 0,0 2 2 0,0 12-2 15,-9 7 1-15,9-5-1 0,0-2 1 0,0 4-1 16,-5 5 1-16,10-9-1 0,0 0 1 0,-5 0 0 16,-10 6 0-16,15-11-1 0,-5 1 1 0,-5 6-1 15,1 0 2-15,4-2-2 0,4-1 1 0,-4 10-1 16,-9 3 1-16,9-5-1 0,0-10 1 0,-4 12-1 16,-5 2 1-16,4-13-1 0,1-1 1 0,-1 5 0 15,-2 3 0-15,3-1-1 0,-1-2 2 0,0 12-1 0,-4 11 0 16,9-20-1-16,0-3 1 0,-4 2 0 0,-1 3 0 15,3-10-1-15,-3-1 1 0,-2 3 0 0,3 1 1 16,-1-5-1-16,1 3 0 0,-5 9 0 0,0 18 0 16,4-25-1-16,0 2 1 0,-4 14 0 0,0-3 0 15,5-6 1-15,-1-12-1 0,0 7 0 0,1-6 0 16,-1-1 0-16,5 2 0 0,-4 5 0 0,-5 7 0 16,9-4 0-16,-5-6 1 0,1 4-1 0,-1 1 1 15,5-11-1-15,0 0 0 0,0 4 0 0,-5-2 0 0,5-7 1 16,0 1 0-16,0 3-1 0,0-8 1 0,-4 6-1 15,4 1 0-15,0 2 1 0,0 20 0 0,4-8-1 0,-4-10 1 16,5 0-1-16,-10 3 2 0,10-6-2 16,-5-3 0-16,0-1 0 0,0 2 1 0,5-6-1 0,-1-3 0 15,1 2 1-15,-5 3 0 0,0-2-1 0,4-1 0 16,-4 3 0-16,0 14 0 0,5-12 0 0,-1 3 2 16,1-1-1-16,-1 15 0 0,1-13-1 0,0-1 0 15,4 4 0-15,-5-2 2 0,5-7-2 0,-4-3 0 0,4 3 0 16,0-2 1-16,0-10-1 0,0-2 1 15,5 0-1-15</inkml:trace>
  <inkml:trace contextRef="#ctx0" brushRef="#br0" timeOffset="64349.68">10713 8070 1143 0,'0'0'0'0,"0"0"18"0,0 0 1 16,0 0 0-16,0 0 0 0,0 0-9 0,0 0 0 15,0 0 0-15,0 0 2 0,0 0 54 0,-4-24 0 16,4 24 0-16,0 0 2 0,-5 0-50 0,5-4 0 16,-4 4 0-16,4-5 0 0,-5 5 43 0,5 0 2 0,-4 0 0 15,4 0 0-15,-5 0-46 0,5 0 1 0,-5 0-1 16,5 0 1-16,0 0 11 0,0 0 0 0,0 0-1 15,0 0 1-15,-4 0-16 0,4 0 1 0,0 0-1 16,0 0 1-16,0 0 5 0,0 0 1 0,0 0 0 16,-5 0 0-16,5 0-9 0,-4 0 0 0,4 0 0 15,-5 5 0-15,5-1-5 0,-4 1-1 0,4-5 1 16,-5 5 1-16,0-1-4 0,1-1 2 0,4-3-1 0,0 0 1 16,0 0-1-16,-5 0 1 0,5 2-1 0,-4 3 2 15,4-3-3-15,-5-2 0 0,5 0 1 0,-4-2 0 16,-1-1-1-16,1 1 0 0,4 2 0 0,0 0 1 15,-5 0-2-15,0-2 0 0,5-1 0 0,-4-1 2 16,-1 4-2-16,1 0 0 0,-1 0 0 0,5-5 2 16,0 0-2-16,0 1 0 0,-4-1 1 0,-1 1-1 15,3-3-1-15,2 4 1 0,0 3 0 0,-3-2 1 16,3-3-2-16,3 3 1 0,-1 2-1 0,-2 0 1 0,0-2 0 16,0-1-1-16,0 3 0 0,0 0 1 15,0 0-1-15,0 0 0 0,0 0 0 0,5 0 0 0,-1 0 3 0,5 0 0 16,-4 0 0-16,4 3 0 0,5 6-2 15,4 3 2-15,-4-8-1 0,4 5 1 0,0 5 1 0,0 0 2 16,-4-2-1-16,0-3 0 0,-1 0-1 0,1 1-1 16,-5-3 1-16,-2 4-1 0,0 1 3 0,0-3 1 15,0-4 0-15,-1 0-1 0,4 4-2 16,-6-2 1-16,-4-3-1 0,5 3 1 0,4 5 2 0,-5-7 0 16,1-1-1-16,-1 6 1 0,1-3-2 0,-5-1-1 15,5 1 1-15,-5 3 0 0,0-1 0 0,0 0 1 0,0-4 0 16,4 2 1-16,-4-2-4 0,-4-3 2 0,4 2-2 15,0 1 2-15,0 2-2 0,0-7 2 16,0 5 0-16,0-5-1 0,0 4-1 0,0-4 0 0,0 5-1 16,0-5 2-16,-5 5-1 0,5-5 1 0,0 4-1 15,0-4 1-15,-5 3-2 0,5-1 1 0,-4 0-1 16,4-2 0-16,0 0 1 0,0 0-1 0,0 0 0 16,-5 0 2-16,5 0-3 0,-4 0 2 0,4 0-2 0,-5-2 1 15,1 2-1-15,-1 0 2 0,5 0-1 0,0 0 1 16,-4 0-2-16,-3 0 0 0,2 0 0 0,3-2 2 15,2-1-2-15,0 3 0 0,-2-4 0 0,-5 4 1 16,0-5-2-16,2 5 1 0,5-5 0 0,0 5 0 16,-2-4 0-16,0 4 0 0,-1-5-1 0,1 5 1 15,0 0-1-15,0 0 0 0,-1 0 1 0,-1-5 0 16,-3 1 0-16,0-1 0 0,3 1 1 0,-1-1-1 16,3-2-1-16,-7 2 1 0,4 1 0 0,0-1 1 0,-4 5-1 15,5-5 1-15,4 1 1 0,0 4-1 16,-5-10-1-16,5 6 0 0,-4 4 1 0,-1-5 0 0,1 3-1 15,4 0 2-15,0 2-1 0,-10-5 0 16,6-2 0-16,-1 2-1 0,5 5 0 0,-9-4 0 0,0-6 1 0,0 3 0 16,4 0 0-16,-8-2 1 15,4 2-2-15,4 3 0 0,0 4 0 0,1-10 1 0,-5 6-1 0,4-1 1 16,5 5 0-16,-4-5 0 0,-1 1-1 0,0-1 0 16,1 0 1-16,-5 1-1 0,2-3 0 0,2 2 2 15,3 0-2-15,-7-4 1 0,0 0-1 0,2-5 1 0,5 5-1 16,-5 2 0-16,2-3-1 0,-4 6 2 0,5-1-1 15,-5-6 0-15,-1-1-1 0,10 3 1 0,-4 6-1 16,-1-6 2-16,1 0-2 0,-5 4 1 0,9 5-1 16,-5-11 1-16,5 1 0 0,-5 3-1 0,1 5 0 15,-1-3 1-15,1 1-1 0,-1-1 1 0,5 0 0 16,-4-4 0-16,-1 2-1 0,1 0 0 0,4 0 0 16,-10-2 1-16,6 0 0 0,-5-1 0 0,4 1-1 0,-4 0 1 15,4-3-1-15,5 3 0 0,-4 4 1 16,-1-4 0-16,-4-3-1 0,0 5 1 0,9 3 0 0,-7-3 1 15,0-2-2-15,3 4 1 0,2 0-1 16,-3 1 1-16,0-1-1 0,1 0 2 0,-1 1-1 0,-1-3 0 16,-4 0-1-16,4 2 2 0,1 3-2 0,-4-7 1 15,0-1 0-15,0 1 0 0,4 2 1 0,-4-2-1 16,0-1-1-16,4 6 1 0,-4-1-1 0,5-4 2 0,-1 0-2 16,0 2 1-16,1 0-1 0,-5 0 1 15,4 2-1-15,1-4 1 0,-1 4-1 0,-9-9 1 0,1 3-1 16,-1 1 1-16,5 1 1 0,-18-10-1 0,8 6-1 15,3 3 1-15,3 1-1 0,-1-3 2 0,5 3-2 0,4-3 1 16,-4 6 0-16,0-1 0 0,0 0 0 16,0 0 0-16,4 2-1 0,-9-9 1 0,5 0-1 0,-4 3 0 15,4 1 1-15,-10-8 0 0,1 1-1 0,4 4 0 16,3-1 0-16,-3 0 1 0,3 2 0 0,-1 0-1 16,-1 1 0-16,-5-8 0 0,-1-2 0 0,1 7 0 15,4-4 0-15,-4-5 0 0,0 11 0 0,4-2 1 16,1 5-1-16,3-3 1 0,-3 5-1 15,4 0 0-15,-1-2 0 0,-1 0 0 0,0 4 2 0,-1-4 0 0,1 0-1 16,-5-8 2-16,2 3-2 0,0 5 0 0,1-2 0 16,-10-8 1-16,5 5 0 0,0-2 0 0,4 4 1 15,-4-4-1-15,-1 7-1 0,6-1 2 0,-1-1-2 16,3 4 1-16,1 0 1 0,4 2-1 0,-1 1 0 16,0-1 1-16,0 5-2 0,0-5 1 0,0 5 0 0,-2-4 0 15,0-1 0-15,0 0 2 0,0 5-2 0,0-9 2 16,-5 2-3-16,5 0 1 0,0 5 1 0,-5-12-1 15,0 5 0-15,5 4 1 0,-4-4-1 0,-6-5 2 16,1 2-3-16,2 3 1 0,2 0 0 0,1 2 0 16,1 0 0-16,1 2 2 0,2 0-2 0,0 3 2 15,0-7-3-15,0 4 1 0,-1 0 1 0,-3-4-1 16,-1 0 0-16,0 2 2 0,1 0-1 0,-15-5 1 16,1-2-2-16,9 1 1 0,-5 3-1 0,-2-1 0 0,7 1 1 15,4 1 0-15,-4 0-1 0,8 4 2 16,1 1-3-16,0-1 2 0,0-2-1 0,-5 2 0 15,5-4 1-15,-4 4-1 0,3 1 0 0,-8-15 1 16,5 8-2-16,-6 1 1 0,6-4 0 0,-3 0 0 0,2 3-1 16,3 2 0-16,1-1 1 0,1 1 0 0,2 0-2 15,-2-3 1-15,0 3 1 0,-9-10-1 0,0 1 0 0,4-1 2 16,0 3-1-16,-4-7 0 0,0 4 0 0,4 3-1 16,0 2 0-16,1-9 0 0,4 6 2 0,-5 3 0 0,3 3 1 15,-3-3-1-15,2 0-1 0,1 5 1 16,-3-5-1-16,-4-2 1 0,0 2 0 0,4 0 1 0,-4 0-1 15,-5-7 1-15,5 7-2 0,4-5 0 0,-4 3 1 16,-5-2 0-16,7 1 1 0,0 6 0 0,0-1 0 16,3-6 0-16,-6 4-1 0,6 0-1 0,-1 2 0 15,-4-11 2-15,4 4-2 0,0 8 2 0,-4-8-1 16,-5-11 1-16,5 7-2 0,4 2 0 0,-6-2 1 16,2-7-1-16,4 6 2 0,5 6-1 0,-5-3 1 15,5-2-1-15,-5 6 0 0,5 3-1 0,0-4 0 16,-5-1 1-16,1 3-1 0,4 2 1 0,-5-4 0 15,-9-6 0-15,5 8-1 0,-5-2 0 0,0-1 0 16,-11-7 1-16,11 8-1 0,0 6 0 0,1-6 1 0,-1 4-1 16,4-5-1-16,6 8 2 0,-5-3-2 0,8 4 1 15,6 3 0-15,-5 1-1 0,0-1 0 0,-5-3 1 16,0 6-1-16,1-6 0 0,-1 6 0 0,-2-6 0 16,2 6 1-16,-4 1-1 0,4 3 0 0,5 0 0 15,-5 5-1-15,5 2 2 0,-4-2-1 0,-1 18 0 0,0-2-1 16,5 7 2-16</inkml:trace>
  <inkml:trace contextRef="#ctx0" brushRef="#br0" timeOffset="65994.95">10668 8230 1206 0,'0'0'0'0,"0"0"77"0,27 0 1 0,-18 0-1 0,0 0 1 16,0 0-60-16,1 0-1 0,6 2 1 0,0 5 0 16,-5 5 63-16,-2-8 0 0,0 6 0 0,3-1 1 15,4-2-64-15,2 2 0 0,-9 5 0 0,9 0 0 0,0 5 5 16,1 1 1-16,-6-6-1 0,6 5 2 15,-1 6-14-15,-4-1 1 0,-1-3 1 0,-1-3-1 0,1 10-10 0,1 2 1 16,0 3-1-16,-1-3 0 0,1 0-1 16,0 5 2-16,-1 2-2 0,1-7 1 0,4 5-2 15,1-3 1-15,-6 1-1 0,1-3 1 16,0 3-1-16,-1-1 1 0,-4-4-1 0,3 0 1 0,2 7-1 0,-1-8 0 16,1 4 0-16,0-8 1 0,2 2-1 15,4 3 0-15,-2 2 0 0,1-4 2 0,-1 2-2 0,0-3 0 16,0 3 0-16,1 2 0 0,-1-2 0 0,-4-2 0 15,1-3 0-15,-5-2 0 0,-1 2 0 0,2 0 0 16,1 5 0-16,-6-2 0 0,3 1 0 0,3 4 0 16,-8-1 0-16,10-2 0 0,0 0 0 0,0 2 0 0,-5 0 0 15,-5-5 0-15,1 8 0 0,8 2 0 0,-3 2 0 16,-1-12 0-16,0 3 2 0,0 2 0 0,0 3 0 16,-4-8 1-16,4 6-2 0,0 1 1 0,-5-9 0 15,1 3 0-15,4-3 5 0,0 7 1 0,-4 0-1 16,-7-2 1-16,6 5-4 0,1 2 2 0,-3-8-1 15,-4 1 1-15,2 5 4 0,4 2 0 0,1 2 0 0,-5-7 0 16,4 2-4-16,3 3 1 0,0-5-1 0,-7-2 1 16,5 0 7-16,1 2-1 0,6 3 1 0,-8-3 0 15,-4 0-6-15,5-2 1 0,0 7-1 0,-1-10 1 16,1 8 2-16,-1-3 0 0,1 7 0 0,-5-2 2 16,0 0-6-16,4 2 0 0,-4-7 0 0,0 0 1 15,0 3 1-15,0-8 0 0,5 3 0 0,-5 0 0 16,0 2-3-16,0-7 0 0,0 3 0 0,0 4 1 15,4 2-2-15,1 1 2 0,4-1-1 0,-9-4 0 16,5 2-1-16,-1 3-1 0,1 2 1 0,-5-3-1 16,4 5 2-16,1 0-1 0,0 1 1 0,-5-4 0 15,0-3-3-15,4-4 2 0,-4 6-1 0,-4 2 1 0,4-5-1 0,-5 2 0 16,0 8 1-16,-4-8-1 0,9 1 0 16,0-1-1-16,-4 1 1 0,-5 2-1 0,4 2 0 0,-4 0 2 15,4 0-2-15,-4 3 2 0,5-3-3 0,4-3 1 16,-5-3 1-16,-4 1-1 0,4 3 0 0,5-7 1 15,-4 11-1-15,-5-6 0 0,4 6 0 0,3 1-1 16,-5-1 0-16,-2-4 2 0,7 4-2 0,2 3 1 0,-3 2 1 16,-10-7-1-16,6 5-1 0,2-5 0 0,-2-2 1 15,-4 0 0-15,2 2-1 0,4-2 2 0,-4 0-2 16,-4 2 1-16,3-7-1 0,6 2 1 0,-5 1-1 16,-5-1 0-16,5 6 0 0,4-1 2 0,1 0-2 15,-5-5 1-15,-5 1 0 0,5-3-1 16,-5 3 0-16,0-3 0 0,5-2 1 0,2-1-1 0,-4 4 0 15,-5-4 2-15,7 1-2 0,2 2 0 0,-4 8 0 16,-5-6 0-16,9 1 1 0,-2-3-1 0,0 2 0 16,-5 1 2-16,0-1-3 0,5 1 1 0,0-3 0 0,-9 0 0 15,4-2 1-15,5-3 0 0,-5-1 0 0,-8-3 1 16,3 2-2-16,3 2 0 0,-2-4 1 0,-7 2 0 16,4 5 1-16,3 2 1 0,0-6-1 0,0-1 1 15,4-2-2-15,0 2 1 0,1 2-1 0,-6-8 0 16,6 4 1-16,4-1 0 0,-5-1 1 0,-2-3-1 15,2 5-2-15,3-2 2 0,-3-3-1 0,-6 0 0 0,1 0 1 16,-3 3-1-16,3 0 1 0,-3-8 0 16,3 5-2-16,-4 1 2 0,1-3-1 0,-8-5 0 0,9 5 1 0,3 0-1 15,-2 2 1-15,1-9-1 0,1 7-1 16,5 0 0-16,-1 0 1 0,-4-5 0 0,4 5 3 16,0 0 0-16,1 7 0 0,-6-5 1 0,1 5-3 15,4 0 1-15,3 0-1 0,-7-5 1 0,4 0 2 0,3 0 1 16,-1 3 0-16,-11 0 0 0,10-6-2 15,-1 1-1-15,-4 0 1 0,-5-2-1 0,5 6 8 0,4 1 0 16</inkml:trace>
  <inkml:trace contextRef="#ctx0" brushRef="#br0" timeOffset="68741.78">6610 9383 614 0,'0'0'0'0,"0"0"0"16,0 0 0-16,0 0 156 0,0 0 0 0,27 12 0 15,-22-7 2-15,4-5-148 0,-4 4 1 0,-1-4 0 16,1 0 0-16,-1 0 7 0,1 0 1 0,-1 0 0 16,-4 5 0-16,5-5-8 0,-5 0-1 0,5 0 0 0,-5 0 1 15,4 0-4-15,1 0 1 0,-1 0-1 0,1 0 1 16,-1 0-3-16,6 0 0 0,-6 0 1 0,1 0 0 15,4 0-6-15,0 4 0 0,-5 1 0 0,1-3 1 16,0-2-1-16,4 0 0 0,-7 3 0 0,3 1 1 16,-1-1-1-16,1-3 0 0,-1 0 0 0,3 2 0 15,2 3 0-15,0-3 0 0,-2-2 0 0,2 2 0 0,-4 5 0 16,4-7 1-16,-4 0 0 0,4 0 0 0,-5 5-1 16,5 0 1-16,-4-5 0 0,-1 0 1 0,1 0-2 15,0 0 1-15,-5 0 0 0,4 0 0 0,5 0-1 16,-4 0 1-16,-1 0 0 0,1 0 0 0,4 0 0 15,0 0 1-15,0 0-1 0,5 0 0 16,0-5-1-16,-1 5 1 0,1-5 0 0,0 1 0 0,-3 4 3 0,1 0-1 16,-1-3 0-16,3-1 2 0,4 1-3 15,-4 3 1-15,-5 0 0 0,9-2 0 0,-4 2 1 0,-1-2 2 16,1-1 0-16,4-1-1 0,5-1-1 0,-5 3 0 0,1 2 0 16,-3-3 0-16,4 3 3 0,1 0 1 0,1 0-1 15,-3-9 1-15,8 9-3 0,-4 0 0 0,-5 0 1 16,5-9 0-16,-5 4 0 0,0 5 1 0,1 0 0 15,-1-11 1-15,-2 8-4 0,2 1 2 0,0-5-2 16,5 0 2-16,4 2 0 0,1 5 0 0,-5 0 1 16,4-13 0-16,0 8-3 0,1-2 1 0,1 0-1 15,-6-5 2-15,0 8 5 0,0-1 0 0,-5 5 0 16,0-9 1-16,5 0-6 0,0 2 2 0,-5 0-1 16,-4-3 1-16,4 3 4 0,3 3 1 0,1 4-1 0,1-10 1 15,0 6-5-15,0-1 0 0,-5 0 0 0,0-4 0 16,5 5-1-16,0 1 0 0,0 1 1 0,-3-7 0 15,3 6-3-15,0-1 0 0,0 4 1 0,4-10-1 16,1 6 7-16,-1-1-1 0,0 0 0 0,-4-6 0 16,0 4-4-16,2 2 1 0,-2-2-1 0,0-7 0 15,4 5 4-15,0 4 0 0,1 3 0 0,-5-3 0 16,-1 1-4-16,1-3 0 0,-2 0-1 0,-3-2 2 0,9 4 1 16,-4 0 1-16,4 1-1 0,-4-6 1 0,5-1-4 15,-6 2 1-15,6 4 0 0,-1-4-1 0,3-1 3 0,-3 3 0 16,-4 0 0-16,0-2 1 0,0 2-4 15,-1 3 1-15,6-6-2 0,-1-4 2 0,-4 7 0 0,0 5 1 16,0 0-1-16,2-8 1 0,-2 6-3 0,-1-6 0 16,1 1 1-16,5-7 0 0,-6 7-1 0,1 2 2 15,4 0 0-15,3-12-1 0,-2 5-1 0,-10 5-1 16,5 2 1-16,9-12 0 0,-5 10 0 0,-4 5 1 0,-1-3-2 16,-3-7 2-16,-3 4-3 15,2 1 0-15,0 0 1 0,0-5 0 0,1 7 0 0,-1 2-1 0,-4 5 0 16,4-9 1-16,0-5-2 0,-9 5 1 0,5 4 0 15,-5-4 0-15,0 4-1 0,-4 3 2 0,-1 0-1 16,5-1 0-16,1-1 0 0,-6-1-1 0,-4 5 0 16,7-5 0-16,4 1 2 0,-2-1 0 0,-2 0-1 15,7-6 2-15,4-1-3 0,1 5 2 0,-1-2-1 16,0-5 0-16,5 2 1 0,-5 3-1 0,-4 4 0 16,-1-4 2-16,1 5-3 0,0-1 2 0,2 0-1 0,4-9 0 15,3 5 2-15,-2 2-1 0,1-2 1 16,-3 0 0-16,-1-1-1 0,-4 3-1 0,4-2 0 0,5 0 2 15,-1-1 1-15,-3 1 0 0,1 4 0 0,-1-4 1 16,1 2-3-16,1 0 1 0,-3 0-1 0,-5-2 1 16,10 4 1-16,-4 5 1 0,3 0 0 0,-3-9-1 15,-1 0-1-15,5 2-1 0,-5-2 1 0,2-5 1 0,6 4-1 16,-1 1 1-16,2-3-1 0,-4-6 1 16,0 9-3-16,-1-1 2 0,1-1-2 0,0-3 2 0,-2 5-1 0,-1-1 2 15,1-4-1-15,-3-4 1 16,5 6-3-16,-1 3 2 0,1-5-2 0,-4-5 2 0,-1 8-2 15,0 1 0-15,0 1 1 0,-4-9 0 16,0 4-1-16,-5 7 0 0,0-3-1 0,0-3 2 0,0 6-2 0,0 0 0 16,0 0 0-16,3-3 2 0,1 1-2 0,-3 0 0 15,-1-3 0-15,4 1 1 0,1 1 0 0,-5 3 0 16,5-2 1-16,18-19 0 0,-5 12-2 0,-4-3 2 16,-2 3-2-16,1-7 1 0,-1 4 1 0,-1 5-1 0,-1 1 1 15,-6-4-1-15,1 8-1 0,0 0 0 0,-1-1 1 16,-3-1 0-16,-1 2-1 0,0-1 2 0,0 6-1 15,0-10 0-15,5 4 0 0,-5 3-1 0,0-2 0 16,-2-5 1-16,2 3 1 0,-2 1-1 0,0 1 1 16,-3-5 0-16,5 0-2 0,-2 5 2 0,0 0-1 15,0-8 0-15,0 3 1 0,-1 1 0 0,6 3 0 16,-3-6 0-16,0 2-2 0,0-2 2 0,0 2-1 16,-4-5 0-16,4 5 1 0,0-2-1 0,0-2 1 15,-4 4 0-15,4-5-2 0,-4 8 2 0,4-3-1 0,-5-5 0 16,5 3 1-16,-4 2 0 0,4 0 1 0,0-9-1 15,0 2-2-15,-2 0 2 0,2 0-1 0,3-9 1 16,1 4-2-16,1 3 1 0,-3 0 1 0,-4-3-1 16,5 10-1-16,-3-2 0 0,0-1 1 0,-4 5 0 15,4 0 0-15,0 3 1 0,0-3-1 0,5-14 0 16,-5 7 0-16,4-2 0 0,-3 2-1 0,-1-2 2 0,0 2-2 16,0 2 1-16,0 5 1 0,-4-2-1 15,4 2-1-15,0 0 1 0,-5 0-1 0,1-4 1 0,-1 1-1 0,3 3 2 16,0-2-1-16,-2 0 0 0,2 0 0 15,-1 2-1-15,-1 0 0 0,2-2 0 0,-3 6 2 0,1-4-1 16,2 3 1-16,-3 2-1 0,-1-1-1 16,1 1 2-16,1 4-2 0,-5-4 1 0,4-3-1 0,1 3 1 15,-1 0-1-15,-4 0 1 0,5-5-1 0,0 2 1 16,-5 3-1-16,0-10 0 0,0 5 0 0,0 0 2 0,0 0-1 16,4-6 1-16,-4 1-2 0,5 3 0 0,-5 2 0 15,0 5 2-15,0 4 0 0,0-4 1 0,4 4-1 16,-4 3 1-16,0-1-2 0,0 1 0 15,0 0 1-15,0 2-1 0,0 0 0 0,0 0 2 0</inkml:trace>
  <inkml:trace contextRef="#ctx0" brushRef="#br0" timeOffset="69231.1">11902 6870 1243 0,'0'0'0'0,"0"0"0"0,4-21 0 0,1 2 146 15,2 5 0-15,-3-2 0 0,-4-9-1 0,0 6-133 16,0 5 0-16,-2 0 0 0,2-9 1 0,0 2 39 16,0 7 2-16,2-4 0 0,3-8 0 0,-1 3-37 15,-1 7 1-15,-1-3-1 0,-4-6 1 0,-1 6 7 0,1-2 1 16,-3 3 0-16,1-6 0 0,-3 1-14 0,0 7 1 16,-2-7-1-16,-5-12 1 0,5 9-4 0,-4 3 1 0,4-5 1 15,-10-7-1-15,10 3-5 0,0 6 2 16,-5-1 0-16,-8-8-1 0,8 5-6 0,2 2 2 0,-4-2-2 15,-4-8 1-15,2 8-1 0,2 0 1 0,0-2-1 16,-12-8 1-16,6-2 1 0,3 8 2 0,1-1-2 16,-9-14 1-16,4 5-1 0,-4 16 1 0,-1-2-1 15,1-5 0-15,2 12-1 0,-3 4 1 0,-4 1 1 16,-4 1-1-16,-5-1-1 0,2 9 1 0,-2-1-1 16,-5-1 2-16,5 1-2 0,9 6 1 0,-4 4-1 15,-1-5 1-15,5 0 0 0,7 1-1 0,-7 8 0 16,-4 1 1-16,4 4 1 0,0 10 2 0</inkml:trace>
  <inkml:trace contextRef="#ctx0" brushRef="#br0" timeOffset="69965.17">7075 9256 815 0,'0'0'0'0,"0"0"0"0,0 0 0 0,0 0 214 15,0 0-1-15,0 0 0 0,0 0 1 16,0 0-210-16,0 0 0 0,0 0 1 0,-27 0-1 0,18 2 42 16,0 3 1-16,0-1-1 0,-7-1 1 0,-7 1-31 15,0 6 1-15,-4-6 0 0,-1 1 0 0,10-5-2 0,0 4 1 16,0-4 0-16,-10-4 1 0,-2 4-8 0,8 0 0 16,-6 0 0-16,1-5 1 0,0 1-6 0,-1 4 1 0,5-10-1 15,-13-4 1-15,11 3-2 0,0 1 0 0,0 1 1 16,-3-12 0-16,1 7-3 0,0-4 0 0,4-1 1 15,-5-6-1-15,1-3 0 0,-5-2 0 0,2-5 0 16,-6-7 0-16,4 3-1 0,0-1 1 0,-4 1-1 16,-15-10 1-16,6 3-1 0,1 1 2 0,-6-8-2 15,-5 0 1-15,5 9-1 0,12 9 1 0,1 2-1 16,-9-6 1-16,5 16-1 0,5 6 1 0,-1 3-1 16,-1 0 1-16,1 10-1 0,10 8 1 0,-5 6-1 15,0-1 1-15,9 5-1 0,5 2 0 0,0-2 0 16</inkml:trace>
  <inkml:trace contextRef="#ctx0" brushRef="#br0" timeOffset="72336.55">7342 7424 1168 0,'0'0'0'0,"0"0"0"0,0 0 0 16,0 0 21-16,0 0 0 0,0 0 1 0,0 0-1 15,0 0-10-15,0 0 0 0,0 0 1 0,9-23-1 16,0 23 38-16,-4 0 1 0,-5 0-1 0,14 5 0 16,4 7-32-16,5 1 0 0,0 1 0 0,4 0 0 0,5 3 4 15,-2 1 0-15,-3-9 1 0,-4-4 0 0,-1 2-11 16,6 0 1-16,4-5-1 0,4-2 1 0,-6 5 2 0,6 0-1 16,1-1 1-16,-1-4 0 15,1 0-6-15,4 0 1 0,-5-2-1 0,8-3 1 0,-3 8 1 0,-5 1 0 16,1-4 0-16,4-11 1 0,2 4-4 15,3 0 0-15,4-7 0 0,-4-12-1 0,4 12-2 0,-9 0-1 16,2-4 0-16,3-8 1 0,-5 8-2 0,0 1 1 16,0 4 0-16,-2-6 0 0,2-2 0 0,0 2 2 0,5 6-1 15,-5-15 1-15,0 7-2 0,-3 2 0 0,-1-2 1 16,-1-2-1-16,1 0 1 0,-1 7-1 0,-4 2 0 16,0-14 2-16,-2 12-3 0,-3-3 1 15,-4 3 0-15,0-7 0 0,0-1 8 0,-5 8 2 0,0 2-2 16,-4-14 1-16,4 12-5 0,-6-2 1 0,-1-1 0 15,5 3-1-15,-5-3 5 0,-2 10 0 0,1-3 0 16,1-2 1-16,-6 1-7 0,-5 8 2 0,4-4 0 16,1-3 0-16,-5 5 13 0,4 5 1 0,-4 2-1 15,0-5 0-15,0 5-9 0,-4-5-1 0,4 5 0 0,-5 0 0 16,5 0 14-16,0 0 0 0,0 0-1 0,-9 0 2 16,2 0-14-16,0 0 1 0,0 5-1 0,-9 11 2 15,-6 17 8-15,1-3 0 0,-2 2 1 0</inkml:trace>
  <inkml:trace contextRef="#ctx0" brushRef="#br0" timeOffset="73050.95">7429 7515 677 0,'0'0'0'0,"0"0"0"0,0 0 0 0,0 0 217 16,27 9-1-16,-9-2 1 0,5 5 1 15,12-3-215-15,-4 0 2 0,6-4-2 0,-1 0 1 16,1 4 13-16,2 0 1 0,4-2-1 0,0-14 1 16,-2 7-8-16,5 0 0 0,0-4 0 0,-1-6 0 0,8 6-2 0,-8-6 0 15,6 1 0-15,8-12 1 0,2 5-3 16,-1 0-1-16,4-10 1 0,-3 3-1 0,3 4-3 0,-9 3 0 15,4-2 0-15,-9-6 0 0,7 8-1 16,3 2 2-16,-6-4-2 0,3-8 1 0,-2 3-2 16,-9 2 0-16,-1 2 0 0,1-6 0 0,-5 6 0 15,-7 5 0-15,3-4 0 0,-5-8 0 0,-5 8 1 0,-4-1 0 16,4-2 0-16,1-2 2 0,-6-2-2 0,-1 1 0 16,-1-3 0-16,-6-4 0 0,-2 4 0 0,1 6 0 0,1 0 0 15,-5-7 2-15,0 5-2 0,0 6 0 16,-4 4 0-16,-5-1 0 0,0 0 3 0,-5 7-1 0,5 2 0 15,0 0 2-15,0 5-3 0,0 0 1 0,0 0 1 16,-4-4-1-16,4 4 11 0,-5 0-1 0,5 0 1 16,-4 0-1-16,-1 4-5 0,0 1 0 0,1-3 0 15,-1 8 1-15,1 4 14 0,-5 4 2 0,0-2-2 16,-7 17 2-16,4 16-14 0,3-5 2 0</inkml:trace>
  <inkml:trace contextRef="#ctx0" brushRef="#br0" timeOffset="78103.94">7577 9209 1042 0,'0'0'0'0,"0"0"0"16,0 0 0-16,-9 30 0 0,0 5 0 15,0-2 1-15,0 2-1 0,0-1 0 0,-3-6 0 0,3-5 1 16,2 3 26-16,5-3 0 0,0 3 0 0,-5-3 1 16,4-2-16-16,6 2 2 0,-1 0-1 0,3 3 1 15,1-5 16-15,-1 0 0 0,-3 4 1 0,-2-4 0 16,3 7-17-16,1-3-1 0</inkml:trace>
  <inkml:trace contextRef="#ctx0" brushRef="#br0" timeOffset="79431.89">7484 8169 866 0,'0'0'0'15,"0"0"26"-15,0 0 1 0,0 0-2 0,0 0 2 16,0 0-14-16,0 0 0 0,25-11-1 0,-14 16 2 16,14-1 27-16,3-2 1 0,8 3 0 0,32 0 0 15,1 4-26-15,2 5 0 0,-3 0-1 0,-9 0 2 16,3 7 11-16,-7 2 1 0,-1-7-1 0,6 3 2 16,6-1-17-16,-11 1 1 0,-1 2-1 0,-3 4 0 0,-10 8 5 0,-3-5 1 15,-1 6-1-15,-5-6 2 0,0 7-10 16,-9 0 0-16,4 2 0 0,-7-2 1 0,3 4 16 0,-2-6 0 15,-1 2 0-15,-6-5 1 0,4-5-16 0,0-1 2 16,-4-1-1-16,-5-7 1 0,5 3-13 0,-5-1 1 16,-9-4-1-16,0-2 1 0,-4 2-1 15,-1 0 1-15,0-1-1 0,-4 6 1 0,0 7 8 0,0-3 0 16,0-2 0-16,-5-3 1 0,10 3-4 0,-1 2 0 0</inkml:trace>
</inkml:ink>
</file>

<file path=ppt/ink/ink30.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57:53.465"/>
    </inkml:context>
    <inkml:brush xml:id="br0">
      <inkml:brushProperty name="width" value="0.05292" units="cm"/>
      <inkml:brushProperty name="height" value="0.05292" units="cm"/>
    </inkml:brush>
  </inkml:definitions>
  <inkml:trace contextRef="#ctx0" brushRef="#br0">5618 9738 375 0,'0'0'0'0,"0"0"0"0,18-23 0 16,3 7 6-16,-3-3 1 0,5 1-2 0,4-12 2 15,5-3-2-15,4 3-1 0,1-14 1 0,-1-3-1 0,8 6 56 0,1 4 0 16,1-8 0-16,-5-13 0 0,2 10-43 0,-2 4 1 16,1 0 0-16,-1-8 0 0,0 13 41 0,-5 4 2 15,1-2-2-15,-8 7 2 0,3 0-44 0,0 11 1 16,-9 1 0-16,-9-6 0 0,-1 13 20 0,1 1 1 0,-5 6 0 16,-9-1 1-16,-4-2-25 0,4 10 1 0,-5 1 0 15,-4 5 0-15,-5 15 5 0,-4 1 1 0,0 3 1 16,-28 12-1-16,3 8-11 0,2 6 1 0,-9 4-1 15,-1-5 1-15,6 10-5 0,-5-3 1 0,-3 5 0 16,-11-2 0-16,5 2-4 0,6-3 2 0,3 1-1 16,-9-5 1-16,13 5 1 0,5-5-1 0,0 0 1 15,-2-10 0-15,6 1-3 0,10-9 1 0,4-8-1 16,0-11 2-16,10 0 0 0,4-7 0 0,9-5 1 16,-5-16 0-16,5 3-3 0,-5 1 1 0,5 1-1 15,23-21 2-15,14-17-2 0,4-2 2 0,4-2-2 16,1-9 2-16,7 4-3 0,-3 1 2 0,9-6-2 0,0-13 2 15,7 6-1-15,3 1 2 0,-1 0-2 0,-2-12 2 16,3 9-3-16,-14 1 2 0,2-8-2 0,2 0 2 16,0 5-1-16,-4 7 2 0,4 0-2 0,-11-4 2 15,-7 13-3-15,-4 14 1 0,-5 0-1 0,-9 3 1 16,-1 4 1-16,-8 16 0 0,-5 3 0 0,-9 9 1 16,-4-5-3-16,4 5 0 0,-5 0 1 0,-18 17 0 0,-13 24 0 15,-10 3 0-15,-4 10 1 0,-7-1-1 0,2-4-1 16,0 2 1-16,-8 9-1 0,-4-2 0 0,4 0 2 0,8 5-1 15,-5 0 1-15,-10-3-1 0,15-2 0 16,5-5-1-16,-5-1 1 0,3-4-1 0,20-8 0 16,0-12 2-16,9 2-2 0,0-14 2 0,9 0-3 15,10-4 1-15,4-12 1 0,0-5-1 0,0 1 0 0,4-1 2 16,6 0-1-16,26-34 1 0,19-1-3 16,0-8 1-16,6-1 1 0,3-14-1 0,0 10 3 0,2-1 0 15,7-8 0-15,0-6 1 0,2 8-3 0,3 2 1 16,4-7-1-16,-7-4 1 0,3 10 4 0,-10 6 0 15,3 0 0-15,-7-10 0 0,-9 14-4 0,-5 8 2 0,-5 1-1 16,3 1 0-16,-11 4 6 0,-10 12-1 0,-9 4 0 16,-4 7 0-16,-9 3-4 0,-10 5 1 0,-4 4-1 15,-9 4 0-15,-5 10 1 0,-5 2 0 0,-3 3 0 16,-17 4 1-16,2 12-3 0,5 2-1 0,0 5 1 16,-14-5-1-16,5 2 0 0,11-1 1 0,-2 1-2 15,-4 5 2-15,8 5-3 0,3-5 1 0</inkml:trace>
  <inkml:trace contextRef="#ctx0" brushRef="#br0" timeOffset="493.12">5426 9613 904 0,'0'0'0'0,"0"0"0"16,-9-39 0-16,9 25 45 0,5 2 1 0,-1 5-1 15,-4 0 1-15,0 0-31 0,5 5 2 0,-5 4 0 16,0 3 0-16,0-1 28 0,0-1 1 0,0 1-1 16,-5 27 1-16,5 13-31 0,-4-2 2 0,-5 4 0 15,-1-4 0-15,8 4 8 0,0 1-1 0,-3 1 1 16,-2-6 1-16,1 2-14 0,-1-2 1 0,2 0-1 0,1-3 0 15,-1-6-3-15,5-3 0 0,0-5 0 0,9-1 1 16,0-15-4-16,7-5 1 0,7-4-2 0,0-13 2 16,4-4-4-16,5-1 2 0,9-8-2 0,0-6 2 15,3 4-3-15,1-2 1 0,1-7 1 0,4-5-1 16,0 9-1-16,-4 3 2 0,2 2-1 0,-7-7 0 16,0 12 0-16,-5 2-1 0,1 3 0 0,-5-1 1 0,2 3 0 15,-2 9-1-15,0 2 0 0</inkml:trace>
  <inkml:trace contextRef="#ctx0" brushRef="#br0" timeOffset="5113.12">25395 9198 590 0,'0'0'0'16,"0"0"0"-16,-27-21 0 0,18 16 1 0,7 5 0 0,-1-2 0 15,-6-7 0-15,2-1 0 0,3 3 1 16,2 5-1-16,-3-7 0 0,3-1 46 0,2 6 0 0,2-3 0 16,-2-5 1-16,0 1-31 0,0-3 0 0,2 4 0 0,3-1 0 15,-1-1 34-15,1 5 2 0,0 3 0 0,-1-1 0 16,3 0-37-16,2 5 1 0,-2 0 0 0,-3 0 1 15,-1 0 35-15,-1 0 0 0,0 0-1 0,1 5 2 16,-1 0-37-16,0-1 1 0,0-2-1 0,3 8 1 16,-5 4 3-16,5 0 1 0,-1 0 0 0,1 6 0 15,-1 8-11-15,1-4 1 0,-1-4-1 0,-4-3 1 16,0-3-2-16,5-3 0 0,4 5 1 0,-4-2-1 16,-5 5-4-16,4-3 1 0,5-2 0 0,-4-7 0 0,2 5-2 15,-3 4 2-15,1-7 0 0,2 0-1 0,2 1-1 16,-2-3-1-16,-3 2 1 0,3 5 0 0,2 0 1 0,-2-7 1 15,-2 2-2-15,1 3 2 0,4 4-2 16,-1-7-1-16,-2 3 1 0,2-3-1 0,0 0 4 16,-2 1 1-16,2-1-1 0,7 0 1 0,6 3-4 15,-3-5 1-15,-6-3 0 0,6-4 0 0,-1 3 0 0,2 1 1 16,-1 1-1-16,1-10 1 0,3 5-2 16,0 0-1-16,-3 0 1 15,1-4 0-15,4 4 1 0,2 2 1 0,-4 0-2 0,2-4 2 0,3 2-3 0,1 2 1 16,1 3-1-16,-12-10 1 0,5 1 0 0,0-1 2 0,0 0 0 15,-5-4 0-15,2 2-3 0,3 3 1 0,0-1-1 16,0-9 2-16,0 5 3 0,-3 2 0 0,3-2 0 16,2-1 1-16,-2 1-5 0,0 0 2 0,-5-1-1 15,0-1 0-15,3 1 5 0,-1 6-1 0,1-1 0 16,-5-4 0-16,0-3-5 0,-3 3 2 0,-1 2 0 16,-3 0 0-16,2-7 3 0,-4 5 1 0,-2 2-1 0,2 2 1 15,-1-2-4-15,1 0 0 0,-7 3 0 16,5-10 0-16,-1 5 5 0,1-3 0 0,-1 7 0 0,1-2 1 15,4 0-7-15,-4-2 2 0,-5 4 0 0,0-4 0 16,0 2 1-16,0 3 0 0,0 1 0 16,0 1 1-16,0-3-4 0,0 3 0 0,0 0 0 0,0-1 1 15,4 1 5-15,1 0 0 0,-3-1 1 0,0 3-1 16,1 0-5-16,-3 0 1 0,0 0-1 0,0 0 1 16,0 0 6-16,0 0 0 0,0 0 1 0,-3 0 0 15,3 0-8-15,0 0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7T03:43:10.820"/>
    </inkml:context>
    <inkml:brush xml:id="br0">
      <inkml:brushProperty name="width" value="0.025" units="cm"/>
      <inkml:brushProperty name="height" value="0.025" units="cm"/>
    </inkml:brush>
  </inkml:definitions>
  <inkml:trace contextRef="#ctx0" brushRef="#br0">1 1 4063,'0'0'3272,"0"0"-976,0 0-200,0 0-728,0 0-152,0 0-24,0 0-8,0 0 184,0 0 32,0 0 8,0 0 0,0 0-712,0 0-144,0 0-24,0 0-8</inkml:trace>
</inkml:ink>
</file>

<file path=ppt/ink/ink32.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58:18.042"/>
    </inkml:context>
    <inkml:brush xml:id="br0">
      <inkml:brushProperty name="width" value="0.05292" units="cm"/>
      <inkml:brushProperty name="height" value="0.05292" units="cm"/>
    </inkml:brush>
  </inkml:definitions>
  <inkml:trace contextRef="#ctx0" brushRef="#br0">5670 9959 791 0,'0'0'0'16,"0"0"0"-16,0 0 0 0,0 0 31 0,0 0 2 15,-4-28-2-15,8 12 2 0,5 0-20 0,5-3 2 16,0 0-1-16,9-25 1 0,13 5 56 0,1-1-1 0,-1-11 1 16,3-2 0-16,6 0-53 0,6 4 0 15,-1-5-1-15,-2-1 1 0,2 6 16 0,0 5 1 0,0-2 0 16,0-8-1-16,-6 10-19 0,-3 7 0 0,0 0-1 16,-9-5 2-16,4 9 0 0,-8 8-1 0,-1 2 1 15,-9 2 1-15,1 2-8 0,-6 10 0 0,-4 4 0 16,-6-2 1-16,1 3-1 0,-4-1 0 0,-4 10 0 15,-5-1 1-15,-1 6-4 0,1 1 0 16,0-1 0-16,-30 24 1 0,-2 8-4 0,0 2 1 0,0 0 1 0,-7-9-1 16,7 5 0-16,0 6-1 0,0-2 1 0,-4-4-1 15,8-1 0-15,3-2 1 0,-3-2-1 0,1-5 0 16,4-2 0-16,9 0-1 0,0-5 0 0,0-2 2 16,10-2-2-16,8-3 1 0,-4-7-1 0,5-9 2 15,-1-5-2-15,10 1 0 0,-1-1 0 0,14-13 1 16,10-3-1-16,8-9 0 0,10-3 0 0,-5-11 2 15,11 0-2-15,-1 2 0 0,-1-9 1 0,4-5-1 0,-8 5 0 16,-3 7 0-16,3-9 1 0,9-3 0 0,-5 5-1 16,-2 9 0-16,-3-2 1 0,-3-2-1 0,-1 11 0 0,-9 9 0 15,-1 1 1-15,-5-3 0 16,-4 5-2-16,-6 9 1 0,-4 5 1 0,-8 2-1 0,1 2 3 0,-5 5 2 16,-5 5-1-16,-18 11 1 0,-8 16-3 0,1 1 0 15,-7 6 1-15,-17 10-1 0,-1 7 2 0,2 2 0 16,-6 9-1-16,-5-4 1 0,5-1-3 15,2 1 2-15,-2 0-2 0,-5-10 2 0,9 0 6 0,3 1 1 16,1-5 1-16,1-5-1 0,14-7-5 0,8-7 0 16,10-7 1-16,-5-7 0 0,12-6 8 0,13-6 1 0,7-4-2 15,5-14 2-15,9-6-8 0,4 1 1 16,14-16-1-16,9-18 1 0,10 2 6 0,1 2 0 0,-1-4 0 16,-1-17-1-16,0 7-6 0,-2 1 0 0,7-1 0 15,0-14 1-15,2 12 4 0,-11 14-1 0,4-2 1 16,-9-5 0-16,0 9-6 0,-6 10 1 15,-8 4-1-15,1-7 1 0,-5 17 2 0,-9 1 0 0,-5 8 1 16,-5-2-1-16,-3 6-4 0,-6 10 0 0,-4 4 0 0,-4 0 1 16,-1 3-2-16,0 0 0 0,1-1 1 0,-33 33 0 15,-4 17-3-15,0-3 1 0</inkml:trace>
  <inkml:trace contextRef="#ctx0" brushRef="#br0" timeOffset="392.99">5545 9724 1344 0,'0'0'0'0,"0"0"0"0,-9-30 0 0,13 21 68 0,1 0 2 16,-5-5-2-16,0-2 2 0,0 11-52 0,0 3 0 15,4 2 0-15,1 0 0 0,0 0 24 0,-5 0 1 0,4 0 0 16,-4 2-1-16,5 7-26 0,-1 3 0 0,1 2-1 16,-5 14 2-16,-5 16 2 0,1 2 2 0,-1 5-2 15,-4-11 1-15,0-10-10 0,4-2 1 16,1 2-1-16,-5-2 2 0,-1-3-6 0,6-2 2 0,4-9 0 15,0 3 0-15,0-3-4 0,0-5 2 0,4 0 0 16,1-9-1-16,0 0-2 0,-1 0 2 0,1 0-1 16,27-9 1-16,13 0-2 0,8-3 1 0,-3-4-1 0,0-12 0 15,5 2 0-15,-7 1 0 0,11-10-1 0,9-5 2 16,1 3-2-16,2-2 0 0,6-5 0 0</inkml:trace>
  <inkml:trace contextRef="#ctx0" brushRef="#br0" timeOffset="1351.99">7116 8376 677 0,'0'0'0'0,"51"-49"71"0,-10 8 1 0,0 6-1 0,-5-5 0 16,8 3-53-16,-3 2 0 0,4-4 0 0,10-5 0 0,-5 0 69 16,3 7-1-16,1-8 0 0,-4-3 1 0,1 4-70 15,-3-1 1-15,-3 8 0 0,-4-2-1 0,0 4 26 16,-2 7 1-16,-5 0 0 0,-4-2-1 0,-3 12-27 15,-8 6 1-15,3-2-1 0,-13 0 1 0,1 5-5 0,-10 4 0 16,0 8 1-16,-5-1-1 0,0-2-5 0,5 0 0 16,-4 2 1-16,-28 28 0 0,-14 10-4 0,1-3-1 0,-3 2 0 15,-7 6 1-15,5-1-2 0,0-3 1 0,-3 6 0 16,-11-1 0-16,14-2-1 0,9-9 1 0,0-2 0 16,2-3 0-16,3-2-1 0,13-3 1 0,0-6-1 15,10-5 0-15,3-3-2 0,6-6 1 0,4 4 0 16,0-13 0-16,4-1-1 0,-4 5 2 0,5 0-1 15,27-28 0-15,14-2-1 0,-1-5 0 0,3-2 0 16,-7 2 0-16,9-9 0 0,0 5 0 0,1-12 0 16,6 2 0-16,-3 7 0 0,-3 5 0 0,-6 4 0 15,1-6 0-15,-3 4 0 0,-11 10 0 0,0 6 0 16,-14-11 0-16,5 16 0 0,-5 5 0 0,-4 4 0 16,-9 0 0-16,-5 1 0 0,-5 4 0 0,0 4 0 0,-13 10 0 15,-5 16 0-15,-4 1 0 0,-5 6 0 0,-23 7 1 16,-4 5-1-16,2 4 0 0,-7 10 0 0,-9-1 1 15,7 1-1-15,2-7 1 0,0-1 0 0,-4-1 0 16,11-5-1-16,11-10 2 0,1-4-1 0,-8-3 0 0,14-6 1 16,10-3 0-16,1-9 1 0,10-7-1 15,4 0-1-15,5-7 1 0,9-5 0 0,5-4 1 0,-1 0 1 0,6-5 1 16,3 0-1-16,24-26 2 16,11-4-3-16,2 2 0 0,-5 1 1 0,1-10 0 0,0 7 2 15,-3 4 0-15,3-4-1 0,-1-7 1 0,5 7-3 16,1 4 2-16,-6 1-2 0,-1-3 1 0,1 7 1 0,-8 10-1 15,-1-3 1-15,1 2 1 0,-1 3-3 0,-2 7 0 16,-6 2 1-16,-5-5 0 0,-1 3 1 0,-3 9-1 16,3-2 1-16</inkml:trace>
  <inkml:trace contextRef="#ctx0" brushRef="#br0" timeOffset="1636.11">8120 7271 1293 0,'0'0'0'0,"0"0"0"16,0 0 0-16,-27-4 8 0,22 8 0 0,-4 1 0 0,0-10 0 15,-5 5-4-15,5 0 2 0,4 0 0 0,1 5-1 16,-1-5 23-16,5 0 1 0,0 0 1 0,5 0-1 16,-1 5-16-16,1-1 1 0,0-4-1 0,8 0 1 15,15 0 8-15,8-4 2 0,5-1-1 0,14-9 1 16,2 2-13-16,-11 3 1 0,4 0 1 0,-12-10-1 15,4 12-2-15,-11 5 1 0,1 0-1 0,-4-1 2 16,-5 6-6-16,-5 4 1 0,0 2 0 0,-4 0 1 16,-10 0 5-16,1 1 2 0,-5 4-2 0,-14 16 2 15,-4 5-7-15,-5 2 1 0,0 9 0 0,-9 12 0 0,5 3-7 16,0 1 0-16,-5 8 0 0</inkml:trace>
  <inkml:trace contextRef="#ctx0" brushRef="#br0" timeOffset="11062.26">5996 9413 1004 0,'0'0'0'0,"0"0"23"0,-27 5 1 16,27 0 0-16,-4-5-1 0,-1 0-12 15,5 0 2-15,0 0-1 0,0 0 0 0,-5 2 5 0,5 3 0 16,0-1 0-16,0 3 0 0,10 5-8 15,-1 2 1-15,-5 0 0 0,14 11 0 0,5-1 11 0,0 6 2 16,0-7-1-16,-3-7 1 0,3 3-12 0,0-5 0 16,4-5 0-16,5 5 2 0,-4 2 0 0,4 0 1 0,-5-4-1 15,3-7 1-15,38 11 1 0,-31-12-7 16,4-8 1-16,4 8-4 0,1-4 0 0,2 0 0 16,-3-4 0-16,1-1-1 0,0 5 0 15,-3-4-1-15,7-3 2 0,-9 2-2 0,0 0 1 0,9-2-1 16,1-9 0-16,1 2 0 0,3 0 0 0,0-2-1 15,4-3 2-15,-9-1-1 0,-2 6 0 0,2 0 1 16,-4-3-1-16,-5 4-1 0,0-1 2 0,2-7-2 0,7-7 1 16,1 2 1-16,-1 3 0 0,-2 0 1 0,2-12-1 15,-5 5 0-15,-4 2-1 0,-4-2 0 0,-1-7 1 16,1 7 5-16,-3 6 1 0,-6 1-1 0,-1-7 1 16,-4 4-5-16,0 3 2 0,-1-2 0 0,1-8 0 15,0 8 4-15,-3 6 1 0,-1-4 1 0,-6-5-1 16,6 3-5-16,-6-1 0 0,-4-6 1 0,1-3 0 0,-1 2 6 15,4 8-1-15,-3-8 1 0,-6-4-1 16,1 5-5-16,-5-1 0 0,0 3 0 0,0-5 1 0,0 7 11 16,-5 3 0-16,1 2 0 0,-6-5 0 0,6 7-10 15,-1 0 2-15,-4 0-1 0,-9-5 0 0,9 3 7 0,0 7 1 16,0-10-1-16,-5-1 1 0,5 3-9 0,4 8 0 16,-2-2 1-16,-4-15 0 0,2 8 10 0,2 4 0 15,2-3 1-15,-4-6-1 0,5 7-10 16,-5 5 0-16,-1-3 1 0,1-3-1 0,5 4 8 0,-1 6 1 0,1 4-1 15,-1-8 1-15,1-1-9 0,-1 8 0 16,0-3-1-16,-4-5 1 0,0 5 4 0,0 7 0 16,9-2 0-16,-9 0 1 0,4-1-7 0,1 1 0 0,-1 4 0 15,1-2 0-15,-5 1 5 0,4 3 1 0,0 3-1 16,-4-4 1-16,5 4-6 0,-5-5 0 16,4 5 0-16,-4 0 0 0,0 0 2 0,4 0 0 0,3 0 1 15,-5 0 0-15,0 5-5 0,0-1 0 0,3 3 0 16,2 2 1-16,2 5 1 0,2-4 1 0,2-6 0 15</inkml:trace>
  <inkml:trace contextRef="#ctx0" brushRef="#br0" timeOffset="11650.18">7967 7800 577 0,'0'0'0'15,"0"0"0"-15,0 0 0 0,0 0 131 0,0 0 0 16,-18-25-1-16,13 16 1 0,1 4-117 0,4 0 0 16,0 3 0-16,-5-5 0 0,1-2 59 0,4 2 1 0,0 2 1 15,0 5-1-15,-5-4-56 0,5 4 0 16,0-5-1-16,0 5 1 0,0 5 18 0,0-1 1 0,0 1 0 16,0 11 0-16,0 21-22 0,5 3 1 0,-1 4-2 15,-4-9 2-15,5 2 1 0,-3-7 0 0,5 2 0 16,-5-1-1-16,0-1-7 0,1-2 1 0,-1 2 1 15,-4-7-1-15,-1 0-2 0,1-2 0 0,0-2 1 16,-5-5 0-16,5-3-3 0,-3 1 0 0,5-1-1 16,-4-6 2-16,4-5-4 0,0 5 2 0,0-5-2 0,-5 0 2 15,5 0-3-15,0 0 1 0,0 0 1 16,0-10-1-16,0-8-1 0,5 2 2 0,-1-8-1 0,1-34 0 16,-1 0 0-16,5 10-1 0,-2 3 0 0,-4 1 2 15,1 5 1-15,3 6 1 0,0 3-1 16,-7-2 1-16,4 6-3 0,3 12 2 0,2 5-1 0,-9-7 1 15,0 4 3-15,5 5 1 0,-1 7 0 0,1 0 0 16,-5 0-4-16,5 0 1 0,-5 0-1 0,4 5 2 0,5 9 2 16,0 2 1-16,1-11 0 0,17 20 0 15,9 8-4-15,5-5 1 0,-4-3-1 0,2-11 1 0,-3-2 4 0,5-1 2 16,5 1-1-16,-5-8 0 16,-2 1-5-16,-3 9 1 0,1-2 0 0</inkml:trace>
  <inkml:trace contextRef="#ctx0" brushRef="#br0" timeOffset="12977.3">16532 16304 1847 0,'0'0'0'15,"-14"-30"0"-15,5 2 0 0,5 7 27 0,13 12 1 16,4 0 0-16,6-1 0 0,3 6-16 0,-3 8 2 0,8-1-1 16,7-3 0-16,3 2 39 0,-1 5 0 0,-4 0-1 15,-4-9 1-15,-1 4-35 0,5 0 0 0,4-4-1 16,3-7 2-16,2 6-9 0,0 1 1 0,0-3-1 15,5-4 2-15,-10 7-6 0,-6 2 2 0,-3-2 0 16,1-3-1-16,-10 3-13 0,-4 2 0 0,-5 0-1 16</inkml:trace>
  <inkml:trace contextRef="#ctx0" brushRef="#br0" timeOffset="13163.6">16744 16163 1243 0,'0'0'0'0,"0"0"0"16,0 0 0-16,-14 30 29 0,10-16 0 0,4 4 0 0,0 8 1 16,4 11-17-16,1-2 1 15,-1-7-1-15,-4-10 0 0,5 8 19 0,0 2 0 0,4-1 0 0,0-8 0 16,0 4-18-16,0 3 0 0,0-3 1 0,0-4 0 0,7 1 0 16,-2 1 2-16,-5-4-1 0,0-6 1 0,0-2-8 15,0-6 1-15</inkml:trace>
  <inkml:trace contextRef="#ctx0" brushRef="#br0" timeOffset="13316.26">17043 16262 954 0,'0'0'0'16,"0"0"0"-16,-5-32 0 0,1 23 14 0,4 2 1 15,0 2-2-15,0 0 2 0,0 1-8 0,0 1 2 0,4 3 0 16,-4 3 0-16,5 1 19 0,-5 1 0 16,4 0 1-16,6 32 0 0,5 23-16 0,1-2 1 0,-4-11-1 15,2-15 1-15,-3 1 4 0,0 4 1 0,3 0-1 16,-5 0 1-16,-2 7-9 0,0 3 0 0,2-6 0 15</inkml:trace>
  <inkml:trace contextRef="#ctx0" brushRef="#br0" timeOffset="15818.31">7098 8420 24 0,'0'0'0'16,"0"0"0"-16,0 0 0 0,0 0 10 0,0 0 0 15,0 0 0-15,0 0 2 0,0 0-6 16,0 0 1-16,0 0 0 0,0 0 0 0,-14-23 34 0,14 21 1 16,0-1-1-16,0 1 2 0,0-3-27 0,0 1-1 15,5 4 1-15,9-5 1 0,4-4 43 0,5-1 1 0,0-1 0 16,13-3 0-16,1 5-44 0,-8-1 1 0,8 6 0 15,-5-1 0-15,9-2 37 0,4 7 0 0,5 0 0 16,12-5 1-16,-3 5-39 0,1-2 1 0,-6-2-1 16,8-6 1-16,2 8 6 0,-5 2 2 0,10 0 0 15,6 0 0-15,-2 0-14 0,-2 2 0 0,2-2 1 16,4-7 0-16,-2 3-4 0,-2 8 0 0,14-4 0 16,4 5 1-16,-2-5-4 0,-7-5 1 0,-2-4-2 15,7 0 2-15,0 4 1 0,-5 10 0 0,7-1 0 16,-7-8-1-16,-2-3-1 0,-12 2 0 0,0-2-1 15,-1 5 1-15,1 4 3 0,-9 3 0 0,1-5 0 16,-3 0 1-16,-3 2-4 0,-13 3 0 0,-4-3 0 16,-1-4 1-16,1 4 4 0,-5 3 1 0,-3-5 1 0,-6-7-1 15,0 9-5-15,-5 3 0 0,-4-5 1 0,0-5 0 16,-1 5 15-16,-4 5-1 0,1-1 0 0,-1-4 2 16,0 0-13-16,-5 0 2 0,3 0-2 0,0 0 1 15,-2 0 12-15,-3 0-1 0,3 5 1 0,1-5 1 16,1 0-14-16,-2 0 1 0,-3 0 0 0,0 0 1 15,1 0 7-15,-1 0 1 0</inkml:trace>
  <inkml:trace contextRef="#ctx0" brushRef="#br0" timeOffset="16408.89">10383 7979 1332 0,'0'0'0'0,"0"0"33"16,0 0 2-16,0 0 0 0,0 0 0 15,0 0-21-15,0 0 1 0,0 0-1 0,27-18 1 0,9 32 6 0,10 4 1 16,-3-2-1-16,1-6 1 0,-5 4-10 0,-3-1-1 16,5-3 0-16,5-3 0 0,-5 2-1 0,-2 5 2 15,6 0-1-15,1-5 0 0,-1-2-4 0,-6 5-1 16,0 4 1-16,-5-7 1 0,-2 5-5 0,-14-2 1 0,1-1-1 15,-1 1 1-15,-9-3-2 0,0-4 0 0,-9 4 0 16,0-4 2-16,-9 2 2 0,4-3 2 0,-4 1-1 16,-41 14 1-16,-14 6-4 0,3 3 2 0,-12-2-2 15,4 6 2-15,1 7-4 0,11 1 2 0,-3-1-2 16,1-1 1-16,9 6-1 0,11-5 1 0,-2 1-1 16,-4-3 0-16,13 7 2 0,9 9 0 0</inkml:trace>
</inkml:ink>
</file>

<file path=ppt/ink/ink4.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18:10.804"/>
    </inkml:context>
    <inkml:brush xml:id="br0">
      <inkml:brushProperty name="width" value="0.05292" units="cm"/>
      <inkml:brushProperty name="height" value="0.05292" units="cm"/>
    </inkml:brush>
    <inkml:context xml:id="ctx1">
      <inkml:inkSource xml:id="inkSrc42">
        <inkml:traceFormat>
          <inkml:channel name="X" type="integer" max="2784" units="cm"/>
          <inkml:channel name="Y" type="integer" max="1824" units="cm"/>
          <inkml:channel name="T" type="integer" max="2.14748E9" units="dev"/>
        </inkml:traceFormat>
        <inkml:channelProperties>
          <inkml:channelProperty channel="X" name="resolution" value="125.4054" units="1/cm"/>
          <inkml:channelProperty channel="Y" name="resolution" value="123.24324" units="1/cm"/>
          <inkml:channelProperty channel="T" name="resolution" value="1" units="1/dev"/>
        </inkml:channelProperties>
      </inkml:inkSource>
      <inkml:timestamp xml:id="ts1" timeString="2021-02-13T15:19:42.043"/>
    </inkml:context>
  </inkml:definitions>
  <inkml:trace contextRef="#ctx0" brushRef="#br0">6097 15627 1192 0,'0'0'0'16,"0"0"0"-16,0 0 0 0,-23-12 34 0,14 10 0 15,0-1-1-15,0-4 2 0,4 5-20 0,5-3-1 16,-4 1 1-16</inkml:trace>
  <inkml:trace contextRef="#ctx0" brushRef="#br0" timeOffset="19948.5">5679 5317 677 0,'0'0'0'0,"0"0"0"0,0 0 0 0,0 0 3 0,28 19-1 16,-24-15 0-16</inkml:trace>
  <inkml:trace contextRef="#ctx0" brushRef="#br0" timeOffset="20281.21">6804 5584 829 0,'0'0'0'16,"0"0"0"-16,27-16 0 0,-4 16 0 0,4 4 0 16,-4 1 0-16,0-5 1 0,4 7-1 0,-4-2 0 15</inkml:trace>
  <inkml:trace contextRef="#ctx0" brushRef="#br0" timeOffset="20378.39">7415 5642 552 0,'0'0'0'0,"0"0"0"16</inkml:trace>
  <inkml:trace contextRef="#ctx0" brushRef="#br0" timeOffset="21045.2">10278 4909 929 0,'0'0'0'16,"0"0"0"-16</inkml:trace>
  <inkml:trace contextRef="#ctx0" brushRef="#br0" timeOffset="22098.69">6028 5558 12 0,'0'0'0'0,"0"0"0"0,-32-37 0 16,19 21 111-16,4 2 1 0,0 5 0 0,-1 0 1 15,1-1-98-15,0 6 1 0,0-1 0 0,4-2 1 0,-4 2 34 16,5-4 1-16,-5 9-1 0,0-9 1 16,-1 4-35-16,1-2 0 0</inkml:trace>
  <inkml:trace contextRef="#ctx0" brushRef="#br0" timeOffset="59238.23">19116 3358 2173 0,'0'0'0'0,"0"0"0"0,-32-25 0 0,19 20 50 15,3 0-1-15,1 10 0 0,2 0 2 16,3-1-34-16,2-4-1 0,-1 3 1 0,1 1 0 0,0 6 46 0,2-1 0 16,0 0 0-16,0 49 0 0,2 21-46 15,3-7 1-15,1-5 0 0,1 5 0 0,-2 3 17 16,-1-3 0-16,1-1 0 0,0 4-1 0,-5-13-19 16,0-4 0-16,4-4-1 0,1-5 2 0,4-5-4 0,0-7 2 15,9 32 13-15,-4-41-19 0,0-9-1 16,4-8 1-16,2-1 1 0,-4-10-2 0,0-10 1 0,2-6 0 15,8-7 0-15,3-12-4 0,-1-2 2 0,-6-7-1 16,1-9 1-16,0-1-3 0,2-4 2 0,0-9-2 16,-7-12 2-16,-2-2-3 0,-2 2 1 0,0 2 1 15,-5-11-1-15,-2-3-1 0,-5 13 2 0,-2-13-1 16,-9 8 0-16,0 15 0 0,-7 15-1 0,-9 4 0 16,-5 14 1-16,-4 7 0 0,0 12-1 0,-7 12 0 15,0-6 0-15,-1 20-1 0,4 1 2 0,-1 12-2 16,0 1 1-16,-2 6-1 0,2 7 1 0,5 12 1 15,4-1-1-15,8 6-1 0,8 4 1 0,5 2-1 0,4-7 2 16,12-6 2-16,11-3 2 0,10-9 0 0,6 0-1 16,9-3-1-16,7-9-1 0,10-2 1 15,6-7 1-15,7-9 3 0,0-10 1 0,7-13 0 0</inkml:trace>
  <inkml:trace contextRef="#ctx0" brushRef="#br0" timeOffset="60134.13">20854 3514 1670 0,'0'0'0'0,"0"0"53"0,0 0 1 0,0 0-1 0,0 0 1 16,0 0-38-16,0 0 2 0,0 0-1 15,-23-7 1-15,12 28 43 0,-3-3 1 0,-2 12-1 0,-9 19 1 16,7 9-45-16,4-4 1 0,5-1 0 0,-5 0 0 15,10 5 19-15,8-4 1 0,6-1-1 0,-1 0 1 16,0-13-23-16,9-8 0 0,0-4 1 0,12 2 0 0,0 1-4 16,-3-22 2-16,0-4-2 0,5-15 1 0,12-4-5 15,-3-7 0-15,-2-9 0 0,2-7 1 0,0-7-5 0,0-5 1 16,0-4-1-16,-5-10 2 16,-8 5-3-16,-3 5 1 0</inkml:trace>
  <inkml:trace contextRef="#ctx0" brushRef="#br0" timeOffset="60481.67">21306 3003 1709 0,'0'0'0'0,"0"0"0"0,0 0 0 0,-14-32 39 0,12 32 1 16,6 0 0-16,-6 0 0 15,0-5-24-15,2 5-1 0,0 0 1 0,4 5 0 0,3 9 30 0,2-1 1 16,-2 1 0-16,9 51 0 0,5 21-31 0,-5-7 1 0,-7-2 0 16,-2 2-1-16,2-3 11 0,2-13 0 0,-6 0 0 15,-5-5 1-15,4 0-15 0,-4-10 0 0,5 1 1 16,-1 0-1-16,1-10-4 0,0-4 1 0,-5-2 0 15,0-15 0-15,4-2-4 0,1-11 1 0,-5-5-1 16,0-5 1-16,0 5-4 0,0 0 2 0,0 0-1 16,4-16 1-16,1-16-2 0,4 2 1 0,-5-3-1 0,6-23 0 15,3-2 0-15,1 12-1 0,0-3 0 0,2 5 1 16,-3 9 0-16,-1 7-1 0,-1 3 0 0,5 2 0 16,0 6 0-16,-5 10 0 0,1 3-1 0,-1 1 1 15,-4 3-1-15,2 3 0 0,-9 4 1 0,14 14 0 16,-5 9-2-16,-4 7 1 0,-1 2 0 0,5 10 0 15,0 5-1-15,5-8 1 0,-3 3 0 0,5-5 1 0,5-5-2 16,2 1 0-16,4-8 0 0,-2-2 1 16,3-11-1-16,1-5 0 0,-6-3 0 0,4-11 1 0,-4 5-1 15,0-10 0-15</inkml:trace>
  <inkml:trace contextRef="#ctx0" brushRef="#br0" timeOffset="60771.23">22081 3725 1658 0,'0'0'0'16,"0"0"0"-16,0 0 0 0,0 0 27 0,0 0 1 15,0 0-1-15,0 0 1 0,0 0-16 0,0 0 2 16,0 0-1-16,0 25 1 0,0-15 18 0,0 4 2 0,0 2 0 16,3 12-1-16,6 7-19 0,2-3 0 0,5-6 1 15,-2-8 0-15,-1-4 1 0,1 2 2 16,0-6 0-16,6-1 0 0,3-4-8 0,0-1 0 0,2-4 1 16,5-9-1-16,-1-5-6 0,1 0 2 0,-3-7-2 15,-13-2 2-15,13-3-3 0,-6-1 2 0,-3-4-2 16,-13-1 2-16,2 2-3 0,-3 7 0 0,-8 2 0 15,-17-7 2-15,5 7-3 0,-2 7 1 0,-9-5 0 16,-5 6 1-16,-37 1 1 0,33 12-2 16,-5 0 1-16,11 5-2 0,7 6 1 0,0-2-1 0,1 5 1 15,1 3-1-15,7 1 1 0,3 1-1 16,4-3 1-16,2 7-1 0,8-4 0 0,4-3 0 16,4 7 1-16,5-4 0 0,9-3 0 0,2-7-1 0</inkml:trace>
  <inkml:trace contextRef="#ctx0" brushRef="#br0" timeOffset="61053.61">22581 3653 1520 0,'0'0'0'0,"0"0"0"0,0 0 0 0,0 0 21 16,0 0 1-16,0 0-1 0,0 0 0 15,0 0-9-15,0 0-1 0,0 0 0 0,0 35 0 0,-9-7 23 16,2-3 1-16,5 3-2 0,-12 7 2 16,9-5-20-16,8-2-1 0,-3-10 1 0,-3 3 0 15,10-2 7-15,5-5 0 0,-1 2 1 0,-4 3-1 16,2-5-10-16,0-7 0 0,5-1-1 0,-1-3 1 0,6 1-5 0,-3-4 1 15,4-7 0-15,1-6 0 0,6-11-4 16,0-1 2-16,-6-3-1 0,-5-7 1 0,2 3-1 0,0 1-1 16,-4-8 1-16,-9 7 0 0,-5 1-2 15,0 4 1-15,-9 1-1 0,-10 3 2 0,1 2-3 0,2 7 0 16,-4 9 0-16,-12-4 2 0,2 4-3 0,5 10 1 16,-5 4 0-16,-6 5 1 0,13 3-1 0,7 1 0 15,0 5 0-15,-11 3 1 0,11-3-2 0,11-2 1 16,3 2-1-16,-3 0 1 0,12 3 1 0,7-8 0 0</inkml:trace>
  <inkml:trace contextRef="#ctx0" brushRef="#br0" timeOffset="61338.91">23190 3611 1595 0,'0'0'0'0,"0"0"0"0,0 0 0 15,0 0 25-15,-9-21 1 0,4 17 0 0,-9-6-1 16,3 1-12-16,0 7-1 0,-1-1 0 0,-24 3 2 15,-1 5 23-15,3 4 1 0,4 1 0 0,1 8 0 16,4-6-23-16,11 2 1 0,7 0-1 0,0 0 1 16,5-5 4-16,7 3 0 0,4-3 1 0,9 9-1 15,16 13-10-15,3-8 1 0,4 0 0 0,-9 2 1 0,0 3-7 16,-5 3 1-16,5-8-1 0,-5 2 2 0,-2 1-2 16,-2 2-1-16,0-3 1 0,-5-2-1 0,0 5 0 0,-4-2 0 15,-5-3-1-15,-4-7 2 0,-5 3-3 16,-5-5 1-16,1-3 1 0,-10 3-1 0,0 0-1 0,-4-5 1 15,0 1-1-15,-5-10 0 0,0 4-1 0,0-4 2 16,1-4-1-16,-8-6 0 0,7 1-1 16,5 0 1-16,4-10 0 0</inkml:trace>
  <inkml:trace contextRef="#ctx0" brushRef="#br0" timeOffset="61614.48">23486 3901 1620 0,'0'0'0'16,"30"-4"0"-16,-3-3 0 0,10-3 29 0,-7 1 1 0,-3-5 1 16,-7-7-1-16,-1 7-17 0,-6-4 1 0,-6-3-1 15,-7 2 2-15,2 5 31 0,1 1 0 0,-6-4 0 16,-3 3 0-16,1 0-30 0,3 1 1 0,-5 3-1 16,-11-6 1-16,-1 2 7 0,1 9 1 0,-2 1-1 0,-8 4 1 15,5 0-14-15,1 0 1 0,1 9 1 0,-2-4-1 16,7-1-3-16,7 10 0 0,5 3 0 0,4 6 1 15,0 0-4-15,4-2 1 0,10-3-2 16,4 8 2-16,10 6-2 16,-1-6 1-16,9-3 0 0,-1-7-1 0,6 3-1 0,2 0 0 15,9-3 1-15,-1-2-1 0,1-5-2 0,-4-4 2 0</inkml:trace>
  <inkml:trace contextRef="#ctx0" brushRef="#br0" timeOffset="61986.33">25197 4050 2405 0,'0'0'0'15,"0"0"0"-15,23-5 0 0,-5 1 0 0,0-1 0 16,1-9 0-16,1-12 0 0,7 3 0 16,1 0 0-16,-5 2 0 0,-12-11 0 0,0 2 0 0,-1-3 0 0,-1-2 0 15,-5-4 2-15,1 4-2 0,-1 2 0 0,-4 3 0 16,-9 2 1-16,9 3-1 0,-4 2 1 0,-5 9 0 15,-12-2 0-15,3 6-1 0,2 6 1 0,-5 8-1 16,-4 1 1-16,0 6 0 0,2 3 2 0,0 5-2 16,-4 4 1-16,4 7-1 0,5 5 0 0,-2 0 0 15,4 7 2-15,9-3-1 0,4-4 0 0,3 2 0 16,0-7 2-16,0-2-3 0,3-2 1 0,6-3 0 0,2-5 1 16,3-6-2-16,0-3 0 0,-1-4 0 0,6-10 0 15,3-4 0-15,-3-3 0 0,-1-1 0 0,5-11 1 16,6 1-1-16,1 2 1 0,0-2-1 0,-8 2 1 15,1 7-1-15,-5 0 1 0,1 0-1 0,-6 7 1 16,1 3-1-16,-2 4 1 0,1 4 1 0,1 1-1 16,-3 2-1-16,-2-2 0 0,3 4 0 0,4 10 1 15,7-3 1-15,-1-2-1 0,-1 0 0 0</inkml:trace>
  <inkml:trace contextRef="#ctx0" brushRef="#br0" timeOffset="62793.34">23990 3706 1746 0,'0'0'0'0,"0"0"0"16,0 0 0-16,14-23 33 0,-9 7 2 0,4 2 0 15,0-5 0-15,0-6-21 16,-4 2 1-16,-5-1-1 0,-5-1 2 0,5 6 25 0,0 1-1 0,-9-3 0 16,0 2 1-16,0 3-26 0,0 7 1 0,-1 0 0 15,-1-1 1-15,2 6 4 0,2-1 1 0,2 10 0 16,-1-1 0-16,-1 1-11 0,0-5 1 0,0 5-1 0,0 13 1 16,5 8-6-16,4 4-1 0,3-2 1 0,-1 16 1 15,6 2-3-15,3-6 1 0,3-1-1 0,2-4 1 16,1 2-4-16,3-7 1 0,1 3 0 0,-2 2 1 15,2-5-2-15,-3-2 1 0,-4-3-1 0,-2 3 1 16,2-10-1-16,-3 3 2 0,-1 3-1 0,-8-4 0 16,1-1-1-16,0-10 2 0,-3 3-2 0,-4-3 1 15,-1 0-2-15,1 1 1 0,0-6 0 0,-10 1 0 16,-1 4-1-16,-1-2 1 0,0-2-1 0,-4-5 2 16,0 0-2-16,2 0 0 0,2 0 0 0,-6 0 1 15,-1-2-1-15,7-1 0 0,5 1 0 0,-4-3 1 0,3 5-1 16,6 0 0-16,2 0 0 0</inkml:trace>
  <inkml:trace contextRef="#ctx0" brushRef="#br0" timeOffset="63533.02">26734 3648 1595 0,'0'0'0'0,"0"0"0"0,16-23 0 16,-13 7 25-16,-3 7 1 0,0 4 0 0,-5 0-1 15,3 5-12-15,2 0-1 0,-3 0 0 16,-8 0 2-16,-3 5 25 0,1 0 2 0,-1 4-1 0,-18 16 0 16,-2 10-24-16,6-2 0 0,10 6-1 0,-2-4 1 15,8 7 8-15,8-3 0 0,4-6 1 0,0 2 0 16,4-1-13-16,5-6 1 0,7-2-1 0,5 2 0 16,6-3-2-16,-4-6 0 0,4-5 0 0,3-3 2 15,-3-2-6-15,1-4 1 0,4 0 0 0</inkml:trace>
  <inkml:trace contextRef="#ctx0" brushRef="#br0" timeOffset="63707.11">27243 3648 1646 0,'0'0'0'16,"0"0"0"-16,0 0 0 0,0 0 30 0,0 0 1 16,0 0 0-16,0 0 0 0,0 0-17 15,0 0 0-15,0 0 0 0,0 0 0 0,0 0 32 0,0 0 1 0,0 0-1 16,20 31 2-16,-20-13-33 0,-2 5 2 0,0 3 0 15,-3 4 0-15,3 12 9 0,0-7 1 16,-3-8-1-16,-2-1 1 0,3 2-14 0,2-3 0 0</inkml:trace>
  <inkml:trace contextRef="#ctx0" brushRef="#br0" timeOffset="63994.95">27209 3057 1683 0,'0'0'0'15,"0"0"31"-15,23 18 2 0,-14-6-1 0,-2-3 1 16,-1 0-20-16,1-4 2 0,-2 4-1 0,-3-6 1 0,3-1 30 16,1 0 1-16,-1 3 0 0,4-1 0 15,-4 1-30-15,4-5 1 0,-5 0-1 0,6-5 1 16,3 1 9-16,1-1 1 0,-5 1-1 0,0-8 1 15,-2-7-15-15,-2 3 1 0,-8 2 0 0,-1 5 0 0,-3 0-4 0,0 4 1 16,0 0-1-16,-4-4 1 0,-1 2-4 16,1 5 1-16,2 4 0 0,-14 3-1 0,7 6 0 0,2 3-1 15,3 0 1-15,-5 7 1 0,2 12-4 16,5-3 2-16,0 7-1 0</inkml:trace>
  <inkml:trace contextRef="#ctx0" brushRef="#br0" timeOffset="64275.79">27412 3586 1695 0,'0'0'0'0,"0"0"0"16,0 0 0-16,0 0 30 0,0 0 2 0,11 23-2 15,-4-11 2-15,2 6-19 0,0 1 2 0,-2 2-2 16,4 11 2-16,3 3 26 0,-5-10 2 0,-2 3-1 16,0-5 1-16,-2-2-27 0,-3-7 0 0,2 5-1 0,6-5 2 15,-1 2 7-15,-9-7-1 0,4 1 1 16,1-1 0-16,-5-7-12 0,4 0 0 0,-4 1 0 15,0-1 1-15,5 0-5 0,-1-2-1 0,-4 0 1 0,0-2 0 16,0 0-3-16,0-1 0 0,0 1 1 0,5-14-1 16,2-14 0-16,4-3-1 0,5-6 1 0,2-15 1 15,8 15-3-15,-6 6 0 0,1-1 1 0,-5-6 0 16,2 8-2-16,2 8 1 0,1 4-1 0,-7-4 1 16,-1 3-2-16,1 8 2 0,-3 3-1 0,1-4 0 15,-1 7 0-15,-2 5 1 0</inkml:trace>
  <inkml:trace contextRef="#ctx0" brushRef="#br0" timeOffset="64902.34">28050 3667 1683 0,'0'0'0'16,"0"0"0"-16,0 0 0 0,0 0 30 0,0 0 0 15,0 0 1-15,0 0-1 0,0 0-17 0,0 0 1 16,0 0-1-16,0 0 2 0,0 0 24 0,-9 25 2 0,5-20-2 15,-8 9 1-15,-11 12-24 0,3-3 0 16,4 7-1-16,0-2 1 0,5 2 9 0,6-2 0 0,3-3-1 16,-3-1 1-16,3 1-13 0,4-2 1 0,5-4-1 15,2-3 0-15,3 3-3 0,1-3 0 0,3 2 0 16,2-8 0-16,5-1-3 0,-2-9 1 0,2 0-2 16,4-5 2-16,5-4-1 0,-2-5-1 0,-3-2 1 15,-2-12-1-15,7 7-1 0,2-7 0 0,0-6 0 16,-2-15 0-16,-4 5-2 0,-3 2 2 0,0-2-2 0,5-19 1 15,-3 5 0-15,-7-9-1 0,3-12 0 0,0-9 0 16,0 7 0-16,-5 6 1 0,-2 8-1 0,-2-5 1 16,-5 19-2-16,-5 8 2 0,-4 11-1 0,-4 6 0 15,-3 9 0-15,0 3 1 0,3 7-1 0,-1 4 0 16,1 5-1-16,-1 5 2 0,0-1-1 0,-6 10 0 16,-10 12 0-16,1-3 2 0,4 12-2 0,-5 14 1 15,5 9 0-15,3 0-1 0,-1 9 0 0,0-2 0 0,5 2 0 16,5 5 2-16,1-2-2 0,-1-5 1 15,4 0 0-15,2-3-1 0,3 1 0 0,2-5 0 0,4 0 1 16,3-9 0-16,-5 0-1 0,4-10 2 16,8-2-2-16,-3-7 0 0,1-11 0 0,-1 2 1 0,0-7-1 15,3-5 1-15,4-9-1 0,2-5 2 16,-2 1-2-16,0-10 0 0,-2-5 1 0,2-11-1 0,7-5 0 0,0 0 1 16,4-6 0-16,-4-3 0 0,-4 0-1 0,-1 6 1 15,-4 4-1-15,0-6 0 0,-10 10 0 0,-6 11 1 16,-2 5-1-16,-7-4 1 0,-3 9-1 0,-2 6 1 15,-4-1-1-15,-8 8 0 0,-3 1 0 0,-3 7 1 0,-1-3-1 16,-5 9 1-16,5 3-2 0,8 2 2 0,5 1-1 16,-1 6 0-16,7 5 0 0,7-3 1 0,5-2-1 15,-1-2 1-15,12-2-2 0,5 6 2 0,6-6-1 16,5-3 0-16,2-2-1 0,0-3 1 0,-4 1 1 16,6-3-1-16,-1-2-1 0,-3-5 1 0,0-4-1 15</inkml:trace>
  <inkml:trace contextRef="#ctx0" brushRef="#br0" timeOffset="65502.74">27537 3764 1808 0,'0'0'0'0,"0"0"0"15,0-23 0-15,0 9 33 0,-4 3 0 0,4-3-1 16,0 4 2-16,-5-3-21 0,5-1 2 0,0 7-1 16,0 2 1-16,-4-4 30 0,-1 4 1 0,0 5-1 15,5 0 1-15,0-5-30 0,0 5 0 0,0-4 1 16,0 4 0-16,0 0 8 0,0 0-1 0,0 0 1 15,0 9 1-15,0 5-14 0,5 0 1 0,0 7-1 0,4 18 1 16,0 15-5-16,-5-3 0 0,1-7 0 16,-1 0 0-16,3-5-4 0,-2-4 2 0,-3-2 0 0,0 1-1 15,1-6-2-15,-3-2 2 0,0-8-2 0,0-4 2 16,0-2-3-16,-3-3 1 0,1 1 1 0,0-10-1 16,0 4-1-16,2 1 1 0,2-1-1 0,-2-8 1 15,-2 4 0-15,-1 0-1 0,1 0 0 0,2-9 0 0,-5-1-1 16,5-4 2-16,-4 3-2 0,4-29 1 15,4-8-1-15,1 1 0 0,6 8 0 0,1-1 2 16,4-4-2-16,2 2 0 0,3-2 0 0,-3 5 1 16,9 2-1-16,3 6 0 0,2 1 1 0,-5-2-1 0,0 6 1 15,1 8 1-15,-1-3 1 0,-4-2-1 16,4 4-1-16,-1 3 1 0,-6 2-1 0</inkml:trace>
  <inkml:trace contextRef="#ctx0" brushRef="#br0" timeOffset="66724.08">18751 5651 1243 0,'0'0'0'0,"0"0"0"16,-11-35 0-16,6 31 9 0,5 4 0 0,-2 7 0 16,-5 4 0-16,5 6-4 0,2 1 2 0,-2 1-1 15,-5 25 0-15,0 12 18 0,0-3 1 0,-2-7-2 0,0 3 2 16,4 5-14-16,5 8 2 0,5 3-1 0,-1 2 0 16,5 5 8-16,7-4 2 0,7-10-1 0,7-3 0 15,2-3-9-15,7-13-1 0,11-4 0 0,-5-12 0 16,8-7-1-16,-1-9 1 0,5-4-1 0,3-13 0 15,-6-1-5-15,-8-13 2 0,2-10 0 0,2-10 0 0,-11 4-3 16,2 3 0-16,2-12 1 0,5-18 1 16,-7 7-3-16,-4 2 0 0,-3-7 1 0,-2-10 0 15,-5 13-2-15,-9 8 2 0,-8 1-1 0,-15-10 1 0,-2 10-2 16,-7 13 0-16,-11 6 0 0,-7 1 2 0,3 12-2 0,-3 16 0 16,-5 8 0-16,-6 6 2 0,7 14-2 15,4 7 0-15,-3 8 0 0,6 10 1 0,1 6 0 0,10 4 0 16,0 0 1-16,-3 11 0 0,8 8-1 15,1-5 0-15,5 5-1 0,1 1 2 0,-1-1-2 0,0 7 1 16,2 8-1-16,1-1 2 0,2 6-2 0,2-13 0 16,-3 2 0-16,-4 2 1 0,3-4 2 0,2-3 2 15</inkml:trace>
  <inkml:trace contextRef="#ctx0" brushRef="#br0" timeOffset="67555.61">21014 6417 1255 0,'0'0'0'16,"0"0"0"-16,-28-28 0 0,15 21 45 0,4 12 1 15,-5 7-1-15,-4 6 1 0,4 1-30 0,3 6 1 0,-5 5-1 16,0 8 1-16,2-4 15 0,5 1-1 0,2 7 1 16,0-3-1-16,5 3-18 0,4-2 2 0,0 4-2 15,-2-9 2-15,3-3-2 0,6 3 2 16,5-5-1-16,-1-2 0 0,3 0-6 0,5-7 1 0,4-7-1 15,-2-5 1-15,-1 0-7 0,6-7 0 0,2-6 1 16,-3-12 0-16,3 2-1 0,-1-10 0 0,1-6 1 16,4-2-1-16,-7 2-2 0,-4-3 0 0,-2-11 0 15,-3-2 1-15,-4-5-1 0,-7-3 0 0,-3-4 0 16,-4-2 1-16,-4 2-1 0,-3 0 1 0,-2-10-1 16,-3-13 1-16,5 9-1 0,0 12 1 0,1-3-1 15,-1-4 2-15,2 14-2 0,-4 13 0 0,5 10 0 0,-1 7 0 16,0 9 0-16,5 9 0 0,-4 1 0 0,-1-1 0 15,1 3-2-15,4 4 2 0,0 3 0 0,-5 8 0 16,5 8-1-16,-4 12 1 0,4-3 0 0,4 30 0 16,1 10-1-16,-1-7 1 0,5 6-1 0,1-1 1 15,3-1-1-15,-4-4 1 0,0 15 0 0,3 4 0 0,2-8-1 16,2-9 1-16,-1-2-1 0,-3-12 1 0,-3-7-1 16,2-12 1-16,3-4-1 0,-2-7 1 0,-3-2-2 0,-3-12 2 15,4-1 0-15,-1-3 0 0,-5-6-1 16,1-1 1-16,-5-1 0 0,9-9 0 0,5-4 0 0,-5-3 0 15,0 2 0-15,0-20 0 0,0 2 0 0,3 7 0 16,-3-8 0-16,0-3 0 0,0 3 0 0,0 6 0 16,2 2 0-16,5 0 0 0,-4 11 0 0,-3-2 0 15,-2 7 0-15,6 0 0 0,-1 5 0 0,-8 4 0 16,-4 10 0-16,5-5 0 0,-3 0 0 0,1 0 0 16,-1 5 0-16,0 13 0 0,3 12 0 0,-1-2 0 15,3-2 0-15,2 18 0 0,0 5 0 0,-4-3 0 0,9 3 0 16,-1-14 0-16,1-1 1 0,0-1 2 0,-1-5-2 15</inkml:trace>
  <inkml:trace contextRef="#ctx0" brushRef="#br0" timeOffset="67852.64">22040 6647 1293 0,'0'0'0'0,"0"0"0"0,0 0 0 16,0 0 23-16,-18 28 0 0,13-10 1 0,5 3 0 15,-4 7-13-15,2 0 1 0,2 2 0 0,2-7 1 16,2-2 20-16,1-2 1 0,6-5 0 0,3-3 1 16,2-1-21-16,0-6 1 0,0 6-1 0,5-10 1 15,-3 4 4-15,-5-8 1 0,6-1 0 0,-1-9 1 16,-2 2-11-16,-5-2 1 0,1-4 0 0,-1-12 0 16,-4 7-3-16,-2-1 1 0,-3-1-1 0,-7-15 1 15,-2 8-3-15,-4 2-1 0,-5-5 1 0,-9 7 1 0,2 0-3 16,0 7 1-16,-4 3-1 0,-7-1 1 0,6 8-2 0,3 1 0 15,0-4 1-15,-4 10-1 0,3 4-1 0,8 9 2 16,5 5-2-16,-6 4 1 0,6 3-1 16,8-2 1-16,5 6-1 0,9 3 0 0,5 7-1 0,4-9 2 15</inkml:trace>
  <inkml:trace contextRef="#ctx0" brushRef="#br0" timeOffset="68936">22553 6480 1318 0,'0'0'0'0,"0"0"0"16,-22-5 0-16,10 10 17 0,3 0 1 0,-2 1-1 16,-5 8 1-16,4 0-9 0,3 0 1 0,2 5 0 15,-2 2 0-15,0-3 15 0,2 1-1 0,5 2 1 16,-3-5 0-16,5 3-13 0,3-1 0 0,4 3 1 16,2-2-1-16,2-1 6 0,5-4 1 0,5-5-1 15,1 1 1-15,10-3-9 0,0-3 0 0,0 1 0 0,-9-14 2 16,4 4-6-16,1 0 2 0,-3-4 0 0,-11-7 0 15,1-3-4-15,1-4 2 0,-6 2 0 0,-10-4-1 16,2 1 6-16,2 6 1 0,-4-5-1 0,-16-3 0 16,3 5-4-16,-1 7 1 0,-6 0-2 0,-12-2 2 15,4 7-7-15,5 6 2 0,-4 3-2 0,-12-2 1 16,10 4-1-16,8 5 0 0,7 5 0 0,-2 2 2 0,10 0-2 16,8-7 0-16,5 2 0 0,-3 0 1 15,3 1-1-15,5-1 1 0,4-9-1 0,20 9 0 0,14-2 0 0,-4 0 0 16,-5-2 0-16,-7-5 0 0,0 0-1 15,3-5 1-15,2-6 1 0,-3-1-1 0,1-2-1 0,1-2 1 16,1-3-1-16,-5-4 1 0,3-2-1 16,-5 1 1-16,-5-1-1 0,-4-3 1 0,0-2-1 0,-7 7 0 15,-5 2 0-15,-6-12 0 0,-5 10 0 0,-5 7 0 16,-2-8 0-16,-9 1 0 0,3 12-3 0,-3 1-1 16,-5 10 1-16,-15-4 1 0,4 8-2 0,9 10 2 0,0 3 0 15,0 1 0-15,7 5-10 0,7 3 2 0,7 4 0 16,4-2 0-16,7 4 3 0,5-1 1 0,4-6-1 15,5 8 0-15,11 6-1 0,-2-6 1 0,0 6-1 16,0 0 0-16,2 1 2 0,-2-8 1 0,-2-1-1 16,-5-4 1-16,-2 4 0 0,-5-4-1 0,0-8 1 15,-4 2 0-15,-3-5 1 0,-4-2 0 0,-5 0 0 16,-4-9 0-16,0-1 3 0,-3-4 1 0,-2 0 0 0,-15-4 0 16,-6-1-1-16,-4 0 1 0,-2-9 0 15,-16-2 0-15,4 2 0 0,5 0 1 0,0 3 0 0,0 1 1 16,12 1-2-16,3 5 1 0,8-1-1 0,2-9 1 15,12 5 2-15,4 4 1 0,2 3-1 0,5-3 1 16,0-4-1-16,-1 4 0 0,4 5-1 0,10-9 2 16,14-3-1-16,3 1 1 0,6-1 0 0,5-2 0 15,2 5-1-15,-2 4 0 0,-2-6 0 0,2-1 1 0,-7 0-2 16,-2-2 1-16,2-2 1 0,2-2-1 16,-4-1-1-16,-7 3 1 0,-3 2-1 0,-1-9 0 0,-3 4-2 15,-5 3 0-15,-4 2 0 0,-7-7 1 16,-4 7-1-16,-5 0 0 0,-7 0 0 0,-7-9 1 0,-2 11-3 0,-4 3 1 15,-7 0-1-15,-3-5 1 0,-2 7-2 0,5 5 2 16,-1 2 0-16,-4 9 0 0,3 5-2 0,6 0 0 16,2 7 0-16,5 2 1 0,3-5-1 15,8 3 1-15,5-2 0 0,0 6 0 0,5 3-6 0,1-2 0 16,8-3 0-16,7 0 1 0,1 3 2 0,4-8-1 16,3 1 1-16,8 2 0 0,-3-7-2 0,-2 0 2 0,9-7-2 15,0 0 1-15,0-3 2 0,0-1-1 0,2-3 1 16,-6-5-1-16,-5 3 1 0,-3-3 1 0,-1-4-2 15,-3-5 2-15,0 0-1 0,-2-7 1 16,0 2 0-16,-1-11 0 0,-3 7 0 0,-6 4 1 0,1-4-2 16,0-2 2-16,-3-3 0 0,-2 7 0 0,0-2-1 15,1-7 1-15,-4 4 0 0,-1 3 0 0,-3 4-1 16,-2-11 2-16,-4 7-1 0,-3 4 1 0,-2 3-1 16,-5-3 1-16,-2 6 29 0,0 8 1 0,0 5 0 15,0 0 0-15,2 2-15 0,5 5-1 0,5 7 1 16,-5 0-1-16,4 9 17 0,5 3 2 0,5-3-1 0,4 12 1 15,4 9-19-15,1-5 2 0,2-1-2 0,7-4 2 16,0 3 12-16,0 3 1 0,2 9-1 0,-5-5 1 16,1-5-16-16,-1-6 2 0,3 2-1 0,-9-8 0 15,4 4 5-15,-9-13 1 0,-4 3-1 0,-5-7 1 16,0-5-8-16,-5-4-1 0,-4-3 0 0,-5-2 1 0,-4 0 2 16,-7-2 1-16,2 0-1 0,-18-5 2 0,-2-3-7 15,4 1 1-15,7 4-1 0,0-4 1 0,5 2 1 16,4 2 1-16,2 3-1 0,1 0 1 0,6-3-4 15,10 5 0-15</inkml:trace>
  <inkml:trace contextRef="#ctx0" brushRef="#br0" timeOffset="69573.14">25530 6712 1218 0,'0'0'0'0,"0"0"0"0,14-23 0 0,-7 9 51 16,-1 2 0-16,6 1 1 0,-3-6 0 15,-2 3-36-15,0 3 1 0,-3-3 0 0,-2-9 1 0,1-7 8 0,-3 2 1 16,-7-7-1-16,-7-5 1 0,3 8-15 16,-3-1 0-16,-2 8 1 0,-7-15 0 0,5 8 0 0,4 16 2 15,1-3-1-15,-8 1 0 0,7 13-6 0,5 10 1 16,0 8 0-16,-9 18 0 0,2 15-6 0,-2-6 2 16,0 4-2-16,-1-3 2 0,8 6-3 0,4-1 1 15,0-6 1-15,0 8-1 0,3 1 0 0,4-2 2 0,0-3-1 16,2-5 1-16,7-4-2 0,3-7 1 0,-1-7-1 15,0-3 0-15,3-8-1 0,2-3 2 0,2-7-2 16,1-7 1-16,-1 2 0 0,5-4-1 16,2-10 0-16,-2-11 0 0,2 0 1 0,-3 7-1 0,-1-10 0 15,-7-2 0-15,2 0 0 0,0 12 0 0,0-7-1 16,-1 0 1-16,-5 11 2 0,-1 5-1 0,0 0 0 16,0-2 1-16,0 9-2 0,-2 7 1 0,2 5-1 15,2 4 2-15,3 5-1 0,2 0 2 0,2 7-2 16,14 11 2-16,5 3-3 0,2-2 1 0,4 1 1 0,-4-6-1 15,11 7 0-15,0-7 2 0,0 7-1 0</inkml:trace>
  <inkml:trace contextRef="#ctx0" brushRef="#br0" timeOffset="70013.31">27371 6301 1318 0,'0'0'0'0,"0"0"0"0,0 0 0 15,27-23 36-15,-16 30 0 0,1 5 0 0,2 6 1 16,-1 1-23-16,-1 2 2 0,1 6-1 0,-1 13 0 16,-5 4 26-16,-1 0-1 0,4 2 1 15,1 3-1-15,-6 9-24 0,-5-2-1 0,4 2 1 0,-4 0 1 16,5 5-4-16,-5-10 2 0,4 5 0 0,-4-5-1 16,0 1-6-16,0-15 1 0</inkml:trace>
  <inkml:trace contextRef="#ctx0" brushRef="#br0" timeOffset="70239.64">27307 6136 1444 0,'0'0'0'16,"0"0"0"-16,45-25 0 0,-15 20 11 0,2 5 1 16,9 3 1-16,2-8-1 0,1 3-5 0,-10 6 1 15,2 3-1-15,-4-2 1 0,-2 4 20 0,-5 5 0 0,-4 5 0 16,-8-8 1-16,-1 8-17 0,-3 4 1 0,-9-4 1 15,0 6-1-15,-9 3 6 0,-3 2 2 0,-8-7-2 16,-5-2 1-16,-3-5-10 0,1 1 1 0,-5-1 0 16,0-2 1-16,5 0-2 0,-1 2 0 0,8-2 0 15,4-5 0-15,4-4-3 0,6 2-1 0</inkml:trace>
  <inkml:trace contextRef="#ctx0" brushRef="#br0" timeOffset="70524.91">28064 6155 1281 0,'0'0'0'0,"0"0"0"0,14 39 0 15,-5-15 37-15,-2 1 0 0,-3 1 0 0,1 6 0 16,2 5-22-16,0-11 0 0,-3-12 0 0,-2 0 1 16,3-3 25-16,2-1 2 0,2-1 0 0,5 2-1 15,-1 1-26-15,-1-5 0 0,4-2-1 0,0-5 2 0,-3 0 9 16,-4 0 1-16,5-5 0 0,-2-7 0 0,3-2-15 15,-1-4 2-15,-5-1-2 0,-6-11 1 0,-1 2-2 16,-4 3 0-16,-8-8 0 0,-10-2 0 16,6 1-4-16,-4 10 0 0,-7 4-1 0,-7-4 2 0,0 10-2 0,2 7 1 15,3 5-1-15,0-2 1 0,2 6-2 16,6 2-1-16,6 8 1 0,-6 2 0 0,6 5-3 0,8-5 2 16,5 6-1-16,0-6 0 0,5 3 0 0,4-4-1 15,4 1 0-15</inkml:trace>
  <inkml:trace contextRef="#ctx0" brushRef="#br0" timeOffset="70697.24">28646 6102 1255 0,'0'0'0'0,"0"0"0"16,-7-24 0-16,2 15 32 0,1 7-1 0,4 4 0 16,0 3 2-16,0-1-19 0,0 1 0 0,0 0 1 15,-3 4-1-15,1 0 44 0,0 0 0 0,2 3-1 16,2 2 1-16,3 12-41 0,2 1 1 0,2-6 0 15,2 12 0-15,1-3 6 0,-3 2-1 0,0-6 1 16</inkml:trace>
  <inkml:trace contextRef="#ctx0" brushRef="#br0" timeOffset="70982.39">28443 5723 1318 0,'0'0'0'0,"0"0"12"16,0 26 2-16,9-12-1 0,2-10 1 0,-2 1-6 15,0 0 0-15,1-5-1 0,8 0 2 0,5-5 18 0,-1 0 0 16,-1 1 0-16,9-10 1 0,-1 2-15 0,-6 3 0 16,-2-5-1-16,-1-5 2 0,-6 1 2 0,-5 2-1 15,-4-3 1-15,-1-7 1 0,-4 8-8 16,-9-1 0-16,-5 3 0 0,1-2 1 0,-10-1-5 0,2 7 2 0,1 3-1 15,-5 0 1-15,-3 4-3 0,1 5 0 16,-3 5 1-16,1-1-1 0,-3 1 1 0,0 9-1 16,7 2 1-16,-7 3 1 0,9-1-3 0,9 8 0 15,3 6 1-15</inkml:trace>
  <inkml:trace contextRef="#ctx0" brushRef="#br0" timeOffset="71309.28">28892 6057 1255 0,'0'0'0'0,"0"0"0"16,0 0 0-16,0 0 22 0,18 35 0 0,-13-25 0 0,4 1 1 15,5 12-12-15,-5 1 0 0,-5-4 1 0,1-1 0 16,4 0 27-16,-2-5 0 0,-3-3 1 0,-1 3 0 16,-1-5-24-16,0 1 0 0,1-6-1 0,-3 3 1 15,0 3 5-15,0-1 1 0,0-5-1 0,-3-4 0 16,1 0-10-16,0 5 1 0,2-5-1 0,-5-5 0 15,1 1-2-15,-1-1 0 0,0 1 0 0,1-27 1 16,-5-6-4-16,4-2 1 0,5 4-2 0,0 0 2 0,0 12-2 16,5 0 1-16,-1-3 0 0,1-2-1 15,4 10-1-15,2 6 0 0,3 8 1 0,4-6-1 0,-2 10-2 16,-2 5 2-16,-3 0-2 0,-1-1 1 0,-4 1 0 16,1-1-1-16,2 3 0 0,7 17 0 0,5 1 1 15,-3 8-1-15,-4-8 0 0,4 8 1 0,-4 6-1 16,-5 1 0-16,5-3 0 0,4-7 0 0,-5 0 6 0,-3-7 0 15</inkml:trace>
  <inkml:trace contextRef="#ctx0" brushRef="#br0" timeOffset="71533.24">29398 5554 1457 0,'0'0'0'0,"0"0"0"16,0 0 0-16,0 0 46 0,0 0 0 0,0 0 0 15,28 35 1-15,-15-8-31 0,6-1 1 0,-3 4 0 16,4 12 0-16,3 2 15 0,-2 0 1 0,-5-2-1 0,-1-3 2 16,1 10-21-16,-2 0 2 0,-2 4 0 15,3-4-1-15,1-5-2 0,-2-2 1 0,2 2-1 16,5-14 1-16,1-2-7 0,-1-2 2 0,0-8 0 16,6-2 0-16,3-2-8 0,1-9 0 0,6 0 0 0,-5-10 1 15,4 0-1-15,-6-9 0 0,-3-2 0 0</inkml:trace>
  <inkml:trace contextRef="#ctx0" brushRef="#br0" timeOffset="71669.63">29398 5811 1332 0,'0'0'0'16,"0"0"0"-16,0 0 0 0,0 0 14 16,0 0 1-16,0 0-1 0,0 0 1 0,48 24-6 15,-18-15 0-15,4 3 0 0,28-3 0 0,13 9 0 0,-2-4 1 16,14-2 0-16</inkml:trace>
  <inkml:trace contextRef="#ctx0" brushRef="#br0" timeOffset="71967.21">31075 5918 1306 0,'0'0'0'0,"0"0"0"15,0 0 0-15,-9 28 6 0,4-12 1 0,1 3 0 16,-6 4 1-16,6 7-4 0,-1-4 2 15,8-3-2-15,-1-4 2 0,7-3 16 0,0 2 1 0,3 1-1 16,10 0 1-16,1 6-12 0,0-9 1 0,7-6 0 16,-1-8 0-16,-1 5 14 0,-1-3 0 0,0-4-1 0,5-13 1 15,-2 1-14-15,-7-2 1 0,-3-5-1 0,1-1 2 16,-10-4 4-16,-2 1 1 0,-2-2-1 0,-2-10 1 16,-5 2-9-16,-7 3 0 0,-7 2 0 0,-4-11 1 15,-3 4 12-15,-4 12-1 0,-9 0 1 0,-11-3-1 16,-1 8-11-16,3 11 0 0,-5 2 1 0,2 0 0 15,10 10-10-15,6 4 2 0,3 7-2 0,-1 3 1 16,5 0-1-16,10 6 1 0,4-4-1 0,4 2 0 16,5 3 7-16,9 2 0 0</inkml:trace>
  <inkml:trace contextRef="#ctx0" brushRef="#br0" timeOffset="72295.17">31513 5781 1332 0,'0'0'0'16,"0"0"0"-16,0 0 0 0,20 30 25 16,-17-20 2-16,-1-1-1 0,2 3 1 0,1 2-15 0,-3-1 1 0,3-3-1 15,6 8 2-15,3 8 21 0,0 2 1 0,-1 2 0 16,6-2 1-16,-6 2-22 0,-4-7 1 0,0 3-2 16,7-10 2-16,-4-5-2 0,-8 1 1 0,1-7 0 15,2-5-1-15,-3 0-6 0,-1 0 1 0,-1 0 0 16,0 0 0-16,1 0-7 0,-1-5 2 0,0 5-2 15,9-25 1-15,12-13-1 0,-7 4 1 0,-2-1-1 16,-3 2 0-16,-2 8 5 0,1 6 1 0,-1 1 0 16,0-3 0-16,-5 2-4 0,1 10 2 0,2 4-1 15,4 1 1-15,1 1-3 0,-3 3 2 0,-5 0-2 16,10 5 2-16,0 11-3 0,-1 3 1 0,1-3 1 0,4 26-1 16,1 2 0-16,-6 0 1 0,-4 0-1 0,-4 0 1 15,4 5-1-15,0 2 0 0,-4 2 0 0,2 3 1 16,-1-3 3-16,-1 3 0 0</inkml:trace>
  <inkml:trace contextRef="#ctx0" brushRef="#br0" timeOffset="72785.45">25521 7373 1545 0,'0'0'0'0,"0"0"0"0,0 0 0 15,0 0 11-15,0 0 0 0,-23 10 0 0,14 4 2 16,7 2-6-16,4 2 0 0,3 6 1 0,-1 6 0 15,5 9 16-15,3-2-1 0,1-2 1 0,-6-2-1 16,0 15-11-16,2 6 0 0,5 2 0 0,-5 6 1 16,0 6 0-16,2-1 1 0,3-9-1 0,0-5 2 15,4 5-8-15,0-14 2 0,1-11-1 0,1-3 1 16,5 0-5-16,3-7-1 0,-3-6 0 0,7-10 1 16,4-5-2-16,5-2 0 0,0-5 0 0,0-6 2 0,3-3-4 15,-1 0 1-15,3-5 0 0</inkml:trace>
  <inkml:trace contextRef="#ctx0" brushRef="#br0" timeOffset="73503.09">25359 7954 1394 0,'0'0'0'0,"0"0"0"15,0 0 0-15,0 0 10 0,0 0 2 0,0 0-1 16,0 0 0-16,41 4-4 0,-14-1 0 0,5-3-1 15,23-10 2-15,9-1 11 0,-3-3 0 0,-6-2 0 16,-5-3 1-16,-4-4-10 0,0 2 0 0,2-2 0 16,-12-8 1-16,5 8 4 0,-4 0-1 0,-3 2 1 15,-11-9-1-15,-1 7-5 0,-3-5 0 0,-1-2 0 16,-14-7 0-16,1 6-5 0,0 8-1 0,-10-2 0 16,-9-5 2-16,8 11-3 0,-1 0 1 0,-7 6 0 0,-7-4 0 15,8 8-2-15,1 4 1 0,1 5 1 0,-7-4-1 16,4 8-1-16,5 1 1 0,2 0-1 0,0 6 2 15,3 3-2-15,4 5 0 0,0-1 0 0,-3 22 1 16,8 4-1-16,2-2 1 0,0-1-1 0,-3 1 0 0,3 7-1 16,4 0 1-16,3 9 0 0,-2 0 0 15,-1 0-1-15,3-5 1 0,4 0 0 0,-2-4 1 0,4 5-2 16,-1-10 1-16,-6-12 0 0,-4-6 0 0,-4 4-1 16,6-2 1-16,1-10-1 0,-10-4 1 0,5-4-1 0,0-4 1 15,-5-1-1-15,-4-10 1 16,2-1-1-16,2 6 2 0,0 0-2 0,-2-12 1 0,0-9 0 0,0 0 0 15,0 0 0-15,5-27 0 0,2-1 0 16,4 9 0-16,3-4 0 0,-5-5 1 0,-2 12 2 0,0 12 1 16,4 2-1-16,-2 2 1 0,0 7-2 0,-2 5 0 15,0-1 1-15,-5 3 0 0,1 3 7 0,-1 4 2 0,2 2-2 16,5 5 1-16,5 0-5 0,0 2 1 16,-5 0 0-16,18 22 0 0,1 10 8 0,-1-1 1 15,-2-3 0-15,-7-2 0 0,3-5-8 0,2-2 1 0,-3-3-1 16,1-1 1-16,4 1 7 0,-2 3 1 0,-3-10 0 15,3-6 0-15,-2 2-8 0,-3-9 0 0,0-5 0 16,-2-10 0-16,2 6 8 0,-2-1 0 0,0-4 0 16,5-10 0-16,-1-2-8 0,-6-2 0 0,4 2 0 15,0-14 0-15,-4 8 3 0,0-1 0 0,-3-2 1 16,5-15-1-16,-4 8-5 0,-6 12 0 0,-1-8 0 0,-3-1 1 16,-6 3 0-16,-5 6 1 0,-3 2-1 0,-1 4 1 15,1 0-5-15,3 8 2 0,-7 6 0 0,5-4 0 16,4 9-1-16,-2 5 2 0,4 2 0 0,-4 6 0 15,0 11-4-15,4-3 2 0,1 2 0 0,8 5-1 16,-4 6 2-16,0 1 1 0,14 2 0 0,4-2 0 16,3 0-4-16,2-3 2 0,6-8-1 0,8-3 1 15,-3-3-1-15,0-2 1 0,9-2 0 0,1 0-1 16,1 0-1-16,-1-5 0 0,1 1 0 0</inkml:trace>
  <inkml:trace contextRef="#ctx0" brushRef="#br0" timeOffset="73994.12">28064 7740 1709 0,'0'0'0'15,"0"0"0"-15,-14-23 0 0,8 18 30 16,-1 1 1-16,-2 8 1 0,-3-4-1 0,3 5-17 0,4 0 0 0,-4-1 0 16,-2 1 0-16,-3 2 41 0,5 2 1 0,2 0 0 15,-2 10 1-15,0 9-41 0,5 2 2 0,1 5-1 16,-1-7 1-16,4 6 12 0,2-1 2 0,5-3-2 15,-3-2 2-15,8 2-19 0,1-7 2 0,1 3-2 16,4-10 2-16,1 3-6 0,1-5 1 0,5-5 0 16,7-9 0-16,2 0-4 0,-2 0 0 15,3-9 1-15,-6-1 0 0,-1-1-3 0,-3 1 1 0,2-4-1 16,-4-4 1-16,-3-3-2 0,-4 7 0 0,3-4 1 16,-3-6-1-16,-3 8 1 0,-6 2-1 0,2 0 0 15,-2-7 1-15,-2 3-2 0,-3 6 0 0,2 5 0 0,-4-4 2 16,-2 1-2-16,0 1 0 0,2 4 1 0,2 1-1 15,-2-6-1-15,-4 4 1 0,1 1 0 0,1 0 1 16,0 1-2-16,-1-1 1 0,1 5 0 0,-2-9 0 16,4 4 0-16,2 0 0 0,0 1-1 0,-2 1 1 0,0-4 0 15,0 3 1-15,0 4-1 0,0-5 0 16,2-2-1-16,3-2 2 0,0 4-2 0,-1 1 1 0,-2-1-1 16,1-4 1-16,1 4-1 0,1 5 2 0,-3 0-2 15,3-2 0-15,-5 2 0 0,0 0 1 0,0 0-1 0,0 0 1 16,0 0-1-16,0 9 1 0,4 7-1 15,1 7 0-15,-1 3 0 0,5 2 0 0,1 7-1 0,-4-3 0 16,4-2 0-16,-6-6 1 0,3 1-1 0,0-4 0 16,-3 2 0-16,-1-4 2 0,-1-3-2 15,-2 3 0-15,-2-6 0 0,-1-3 0 0,1-3 0 0,2-5 0 16,2 0 0-16</inkml:trace>
  <inkml:trace contextRef="#ctx0" brushRef="#br0" timeOffset="74281.63">28310 7311 1583 0,'0'0'0'0,"0"0"0"0,0 0 0 16,0 0 37-16,0 0 0 0,23 14 0 15,-18-14 1-15,-1 4-23 0,3 1 0 0,2-5 0 0,14-5 1 16,4 5 37-16,3 0 0 0,0-4 1 0,-3-6 0 15,-9 1-37-15,-2 2 1 0,0-7-1 0,-2-7 1 16,-7 3 13-16,-5 4 2 0,-2 0-1 0,-9-9 1 16,2 2-20-16,0 2 2 0,-6 1-1 0,-12-3 1 0,-1 2-5 15,-1 5 0-15,-7 3 0 0,-5 1 1 16,5 10-4-16,4 0 0 0,1-4 0 0,-3-1 1 0,4 14-3 16,1 5 2-16,4 7 0 0,5 12-1 15,4 2-1-15,5 4-1 0,2 10 1 0</inkml:trace>
  <inkml:trace contextRef="#ctx0" brushRef="#br0" timeOffset="74598.33">28673 7557 1608 0,'0'0'0'16,"0"0"0"-16,0 0 0 0,0 0 36 0,21 39-1 0,-12-16 1 15,0 3 0-15,0 6-21 0,0-6 1 0,-4 2-2 16,6 2 2-16,3 0 15 0,-3 3 2 0,-2-1-2 15,0-2 2-15,5-2-20 0,-3 2 2 0,3-2-1 16,-5-7 1-16,-2-5 9 0,0 3 0 0,2-5 1 16,-4-10 0-16,-1 1-14 0,-1 0 1 0,-1-5 1 15,-2 0-1-15,0-5-2 0,0 5 0 0,0 0 0 16,2-9 0-16,3-10-4 0,-3-2 1 0,-2 3-1 16,-2-26 1-16,2-5 3 0,2 5 0 0,0 4 0 15,-2 3 0-15,0 2-3 0,2 8 0 0,8 1 0 16,3 3-1-16,-1 4-3 0,-1 3-1 0,7 2 0 0,3-4 0 15,2 6 0-15,-3 5 0 0,5 5 0 0,5-3 0 16,-3 0 3-16,-4 10-1 0,2 0 1 0,3 4 0 16,-1 3-1-16,-4 1-1 0,2 6 0 0</inkml:trace>
  <inkml:trace contextRef="#ctx0" brushRef="#br0" timeOffset="75151.31">29565 7589 1695 0,'0'0'0'15,"0"0"0"-15,0 0 0 16,-23-16 52-16,14 18-1 0,-5 3 1 0,-2-3 1 0,0 5-36 16,3 5-1-16,4-3 1 0,-3 5 1 0,1 5 50 0,2 6 0 15,6 1-1-15,-1 11 2 0,4 7-51 0,4-5 0 16,3-1 0-16,2-4 0 0,3-3 15 0,6-4 1 16,5 4 0-16,2-8 0 0,0-5-19 0,2-6 0 15,3-3-1-15,6-13 1 0,-1 4-7 0,-3-5 1 0,2-7 0 16,9-11 0-16,0 0-4 0,-6-3 1 0,2-6-1 15,-3-3 2-15,3-4-1 0,-2-3-1 0,-1-5 1 16,-4-8 0-16,0-1-3 0,-9 0 1 0,0-13 0 16,-8-8 0-16,1 3 0 0,-4 11-1 0,-5-9 0 15,-7-2 1-15,-3 11-2 0,-1 15 0 0,-3-4 0 16,-9 4 2-16,5 18-2 0,2 6 1 0,-5 3 0 16,-4 8 0-16,8 8-1 0,1 5 1 0,-4 5-1 15,-10 11 0-15,0 7-1 0,0 5 1 0,-2 7 1 0,7 2-1 16,-3 7-1-16,3 5 1 0,2 11-1 0,2 5 2 15,3 14-2-15,0-10 1 0,2 8 0 0,9-5 0 16,0-7 0-16,9-2 0 0,0 2-1 0,7 4 1 16,0-6-1-16,2-5 0 0,9-5 1 0,3-9 0 15,2-9-1-15,0-2 0 0,0-12 0 0,0-7 1 16,-3-1 0-16,-1-13-1 0,-1 0 0 0,0-18 0 16,1 2 0-16,-3-3 0 0,0-6 0 0,7-13 0 15,-5-1-1-15,-2 4 1 0,3-7 1 0,-1-6-1 16,-4 4-1-16,-7 9 1 0,-5 2 0 0,-4-6 0 0,-9 9-1 15,-7 11 1-15,-3 0 0 0,-6 3 0 0,0 5-1 16,0 4 2-16,-3 2-2 0,-2 10 1 0,0 2-1 16,3 7 1-16,2 4-1 0,-5-2 1 0,7 8-1 0,7 3 1 15,4-1-1-15,8 2 1 0,1 2 0 0,7 5 2 16,10 2-2-16,16-12 1 0,6 8-1 0,7-3 0 16,12-2 0-16,8-9 2 0,1 6-2 15,-3-9 0-15,3 8 0 0</inkml:trace>
  <inkml:trace contextRef="#ctx1" brushRef="#br0">2190 15095 0,'0'0'0,"0"0"15,0 0-15</inkml:trace>
  <inkml:trace contextRef="#ctx1" brushRef="#br0" timeOffset="524.27">2299 16469 0,'0'0'0,"0"0"15,0 0-15,0 0 16,0 0-16</inkml:trace>
  <inkml:trace contextRef="#ctx0" brushRef="#br0" timeOffset="129936.42">9142 3358 2123 0,'0'0'0'0,"0"0"0"0,0 0 0 16,-30 33 39-16,23-3 1 0,3 2 1 0,4 8-1 16,0-5-24-16,4 2 0 0,1 2-1 0,-3 1 1 0,5-5 33 15,4-3 2-15,3 3-2 0,-3 2 2 16,1 2-34-16,-3-4-1 0,0-7 1 0,0 2 1 0,0-2-30 0,1 2 0 15,-6-7-1-15</inkml:trace>
  <inkml:trace contextRef="#ctx0" brushRef="#br0" timeOffset="130281.22">9479 3609 1583 0,'0'0'0'0,"0"0"0"16,-18 30 0-16,14-11 49 0,4 2 1 0,4 2-1 16,1 16 0-16,8-4-32 0,1-3 0 15,4-4 0-15,5-2 0 0,0-8 38 0,0-1 1 0,-3-8-1 16,5 5 1-16,0-9-39 0,-2-5 1 0,0-5-1 16,-5 0 1-16,5-4 14 0,-5 0 2 0,1-3-1 0,-1-6 1 15,0-1-19-15,-6-2-1 0,-1-2 1 0,0-7-1 16,1 6-3-16,-3-3 0 0,-5 6 0 0,-4-9 0 15,-2 2-4-15,0 2 0 0,-5 3-1 0,-4-7 2 16,-1 7 0-16,1 4 1 0,-3-2 0 0,-4-2 0 16,-5 4-3-16,5 3-1 0,-10 7 1 0,1-5 1 15,-5 14-5-15,5 5 1 0,2-1-1 0,2 5 2 16,0-2-2-16,0 7 0 0,5 0 1 0,0-4-1 0,4 3 1 16,0 1 1-16,5 3-1 0,5-3 1 15,-1 0-1-15,1-3 0 0,8 3-1 0</inkml:trace>
  <inkml:trace contextRef="#ctx0" brushRef="#br0" timeOffset="130627.44">9963 3154 1960 0,'0'0'0'0,"0"0"0"16,0 0 0-16,0 0 43 0,0 0-1 0,0 0 1 15,0 0 1-15,0 0-29 0,0 0 1 0,0 0 0 16,0 0 1-16,50 14 35 0,-4-19 1 0,4 1 0 16,-2-6 1-16,-7 6-37 0,0-6 1 0,-5 1-2 15,-8 2 2-15,-1-2 9 0,-2 4 1 0,-2 1-1 16,-5-1 1-16,1 0-15 0,-1 5 0 0,0 0 1 16,-4 0-1-16,-1 0-1 0,1 0 2 0,0 5-1 15,-5 0 1-15,5 4-6 0,-1 0-1 0,-1-2 1 0,-3 2 1 16,2 1 3-16,1 8 0 0,-3-1 0 0,-5 15 1 15,1 3-7-15,-5-3 2 0,-5 3 0 16,-8 5 0-16,-1 1-6 0,0 8 1 0,-2-5 0 0,-7 0 0 16,5-4-1-16,-5 2 1 0,1 6-1 0,-15-4 0 15,10 5 3-15,-1 0 0 0,-4 9 1 0,-6-5-1 16,10-4-1-16,5-5 0 0,1 3 0 0</inkml:trace>
  <inkml:trace contextRef="#ctx0" brushRef="#br0" timeOffset="131211.46">9133 3630 1130 0,'0'0'0'0,"0"0"169"15,0 0 0-15,-3-26 1 0,1 22 0 16,0-1-161-16,0-4 0 0,2-1 0 0,-5-4 2 0,0-6 49 0,1 1 1 15,-1 0-1-15,-8-11 2 16,-1 7-45-16,9 2 1 0,-4-2 0 0,0-3 0 0,5 8 6 16,-1 9 1-16,0-3 0 0,-4-7 1 0,5 1-14 15,4 4 0-15,0 2 1 0,-5-2-1 0,1-4-4 0,-1 4 0 16,5 7 0-16,0-7 1 0,0 5-4 0,0 4 1 16,0 5-1-16,0-9 1 0,-4 4 3 0,4 5 1 15,0 0 0-15,0 0 0 0,0 5-4 0,0-1 1 16,0 6-1-16,0 29 1 0,4 24-2 0,1 9 0 0,-5 4 1 15,4-6-1-15,5-3-1 0,5-4 0 0,0 0 0 16,-1 11 0-16,10-2-1 0,-2-5 1 0,4 12-1 16</inkml:trace>
  <inkml:trace contextRef="#ctx1" brushRef="#br0" timeOffset="46782.42">3260 12991 0,'0'0'16,"0"0"-1,0 0-15,0 0 16,0 0 0,0 0-16</inkml:trace>
  <inkml:trace contextRef="#ctx0" brushRef="#br0" timeOffset="161553.29">25911 10063 979 0,'0'0'0'0,"0"0"0"0,-23-23 0 16,14 16 32-16,4 5 0 0,1 2 1 0,-14-5-1 15,6 5-18-15,5 3 0 0,-2 1 1 0,0 8-1 16,5 6 78-16,-1-1 2 0,-2 6-1 0,-11 21 0 15,7 12-76-15,1-3 1 0,4 0-1 0,-4-4 0 16,6 2 15-16,4-7-1 0,2 3 1 0,3-8-1 0,4-11-17 16,2-2 0-16,1-3 0 0,1-2 0 0,3-3 14 15,3-4 2-15,-1-5-1 0,-2-2 0 0,7-4-16 16,-1-3 1-16,1-5-1 0,0-7 1 0,9 1-2 16,-2-3 0-16,-8-5 1 0,-6-6 0 0,5 2-5 0,-1-3 0 15,-4-2 0-15,-2-7 0 16,-5 5-3-16,0 7 1 0,0-3-1 0,-9 3 2 0,0 5-3 0,5 4 0 15,-5 7 1-15,0 4-1 0,-5 1 1 0,5 2-1 16,0 0 1-16,0 0-1 0,0 2-1 0,0 3 1 0,0-3-1 16,0 24 0-16,10 11 0 0,-6 5 0 0,3 0-1 15,-2-12 2-15,4 0-2 0,2-9 0 0,3 4 0 16,2-6 1-16,2-3-1 0,0-2 0 0,-2-5 0 16,2 1 2-16,3-3-3 0,-3-5 1 0,0-2 0 15,-4-9 1-15,0 2 3 0,-3 4 1 0,3-6 0 16,-3-9 1-16,3-3-4 0,-3 2 1 0,-4-2-1 15,-7-7 2-15,-2-2 4 0,-5 2 0 0,-4-6 0 16,-5-4 0-16,0 8-3 0,0 5 0 0,-7 4-1 0,-9-5 1 16,9 8 2-16,3 4 1 0,-5 2 0 0,-7 3 0 15,7 9-4-15,6 5 1 0,3 4-1 16,0-2 1-16,3 7 2 0,4 4 1 0,-1 1-1 16,1-8 1-16,0 1-4 0,12 4 1 0,3-2-2 0,3 7 2 15,5-2 0-15,4-5 1 0,-2-3-1 0,14-4 1 16,2 0-3-16,0-2 0 0,2-10 1 0,3-4 0 15,-1-3 0-15,-2-6 1 0,5-3 0 0,-5-2 0 16,3-8-3-16,-8 4 1 0,-1-8-1 0,-8-9 2 0,3 7 0 16,-2 6 1-16,-5-1 0 0,-5-3 1 15,3 7-4-15,-5 7 2 0,-7 3-2 0,3-5 2 0,-1 6 0 16,-1 8 0-16,-3-3 0 0,4 5 1 0,-2 3-3 0,1 2 1 16,-3-1-1-16,0 3 1 0,0 0-1 15,0 0 2-15,0 0-2 0,4 7 2 0,5 9-3 0,3-2 0 16,1 5 1-16,22 27 0 0,6 5 0 0,-9-2 0 15,0 0 1-15,-5-10-1 0,-4 1 0 0,-5-8-1 16,3-6 0-16,-8 2 1 0,3-1-1 0,-2-1 1 0,-5-5 1 16,-11-3-1-16,-1 1 0 0,1-3-1 15,0-2 1-15,-7-5-1 0,2 1-1 0,0-10 2 0,-2 4-1 16,-7 1 0-16,-2-3 0 0,2 3-1 16,2-5 0-16,-9-5 1 0,-6 3 0 0,8-3 0 15,3-4-1-15,0-5 2 0,4 0-2 0,3 3 0 0,1-3 0 16,1-3 1-16,2 1-2 0,7 5 1 0</inkml:trace>
  <inkml:trace contextRef="#ctx0" brushRef="#br0" timeOffset="161987.59">27704 9618 1796 0,'0'0'0'0,"0"0"0"0,-44 37 0 0,31-12 38 15,4 1 2-15,-1 6-2 0,-6-8 1 0,7 6-23 16,5 5-1-16,1 4 1 0,-3 3 0 16,3-3 34-16,8-4 1 0,4 0-1 0,-4-3 1 15,8 1-34-15,6-3-1 0,1-2 1 0,-2-3 1 0,7-1-1 16,3 1 1-16,1-9 0 0,-6-6 0 0,0-3-8 15,2-5 0-15,0-7 0 0,-2-9 0 0,0-2-8 0,-3-7 0 16,1-7-1-16,-3-5 1 0,0 3-1 0,-2-3 0 16,-2-9 0-16,-5-7 2 0,0-1 0 0,-6 1 2 15,-6-9-1-15,-6-7 1 0,0 4-2 0,-9 14 0 0,-5 1 1 16,-11 4-1-16,6 11-1 0,1 10 2 0,-9 7-2 16,-10 6 1-16,0 3-1 0,12 10 1 15,0 6-1-15,-3 0 0 0,10 5 0 0,11 7 1 0,5 7-1 16,-3 7 0-16,9 4-1 0,10 1 2 0,4 1-1 15,-2-1 0-15,11-3 1 0,10-2 2 0,3-7-1 16,11-3 1-16,5 1-2 0,-1-3 1 0,0-7-1 16,-3-4 0-16,3-8 3 0,-1-1 0 0,3-3-1 15,-2-12 1-15,6 1-3 0,-2-1 2 0,-2-9-2 0</inkml:trace>
  <inkml:trace contextRef="#ctx0" brushRef="#br0" timeOffset="162186.79">27496 10553 1871 0,'0'0'0'0,"0"0"0"0,0 0 0 0,5 21 46 0,2-19 1 16,4 1 1-16,7-6-1 0,19 1-32 15,1-3 2-15,4 3 0 0,10-5 0 0,10 0 44 0,-5-2-1 16,2-1 1-16,0-6 0 0,0 5-44 0,-6 4 1 15</inkml:trace>
  <inkml:trace contextRef="#ctx0" brushRef="#br0" timeOffset="162467.37">27596 10927 1960 0,'0'0'0'0,"0"0"0"16,0 0 0-16,0 0 47 0,0 0 1 0,0 0 1 15,26 0-1-15,1 0-31 0,0 4 0 16,5 1-1-16,9-3 1 0,5 8 35 0,-10 4-1 0,-4-1 1 16,-7 4 1-16,-2 4-36 0,-2-1-1 0,-3-1 1 0,-4-3 1 15,-7 8 11-15,-3-4 2 0,-2 8-2 0,-11-7 1 16,2 0-16-16,-2 0-1 0,-2-3 1 0,-7 8 0 16,2-7-5-16,2-3 1 0,5-2 0 0,-3 0 0 15,6-3-4-15,3-4 1 0,6-4 0 0,-1-1-1 16,0 0 1-16,0 1 0 0,3-3-1 0,9-5 1 15,9-4-2-15,4-1-1 0,5-4 1 0,20-13 0 16,1 1-2-16,-1-4 0 0,1 2-1 0,1 0 2 16,-3 3-2-16,-3-1 0 0</inkml:trace>
  <inkml:trace contextRef="#ctx0" brushRef="#br0" timeOffset="163018.75">28648 9534 1884 0,'0'0'0'16,"0"0"0"-16,0 0 0 0,0 0 49 0,0 0 2 15,0 0-2-15,23 30 1 0,-19-9-33 16,-1 7 0-16,-1 0 0 0,-2 32 1 0,-2 5 22 0,2 0 2 16,0-7-2-16,0-4 2 0,0-6-27 15,0 1 1-15,0 2 0 0,0-2 1 0,4 2-2 16,3-5 2-16,2 1 0 0,-4-5 0 16,4-5-8-16,0 0 1 0,0-5-1 0</inkml:trace>
  <inkml:trace contextRef="#ctx0" brushRef="#br0" timeOffset="163334.53">28988 9980 1620 0,'0'0'0'0,"0"0"0"16,-25 0 0-16,13 7 22 0,3 2 1 0,0 0-1 0,0-4 1 16,2 0-12-16,5-1 1 0,0 3 0 0,-3 5 0 15,3 4 28-15,-1 0 2 0,1-2-1 0,2 14 1 16,9 5-26-16,5 4-1 0,4-5 1 0,0-6 1 15,1-3 18-15,1-4-1 0,1-3 1 0,6-5 0 16,5-4-20-16,-2-7-1 0,-3-4 1 0,0-10 0 0,1 0-1 16,-5-2 0-16,2-5 1 0,-2-7 0 15,-3 2-8-15,-6 8 2 0,-5-10 0 0,-9 2 0 16,0 3 2-16,-2 0 0 0,-5 7 0 0,-9-12 0 16,-2 7-4-16,-3 2 0 0,-2-1-1 0,-4-4 2 15,-1 8-4-15,3 7 0 0,-2 2-1 0,0 0 2 16,2 5-3-16,4 4 2 0,0 2-1 0,-4-4 0 0,5 3 2 0,8 6-1 15,-1 5 1-15,4 5-1 0,4-5 0 16,5-3-1-16,9 3 0 0,0-5 1 0,5-4 1 0,4 0 2 16</inkml:trace>
  <inkml:trace contextRef="#ctx0" brushRef="#br0" timeOffset="163590.39">29392 9578 1847 0,'0'0'0'0,"0"0"0"16,-26-14 0-16,17 10 25 0,3 4 1 0,1 0 0 15,0-5 0-15,3 5-14 0,0 0 1 0,2 0-1 16,2 0 1-16,3 0 30 0,-1 0 0 0,-1 0-1 16,22 9 2-16,25 12-28 0,-2 2-1 0,2 1 1 15,-7-8 1-15,-2 2 7 0,3-4 0 0,-1 0 1 16,7-2 0-16,-4 2-14 0,-8-5 1 0,1 0 1 16,-7-4-1-16,-2 2 4 0,-5 0-1 0,-5 0 1 0,-13-2 1 15,0-1-8-15,-5 6 1 0,1-1-1 16,-12 2 1-16,-3 6 5 0,-1-1 0 0,-8 0 0 0,-18 17 1 15,0 1-7-15,3 4 0 0,-3-8 0 0,-2 0 0 16,5 2-7-16,6 3 1 0,3 2 1 0,-5 3-1 16,4 4-1-16,3 5 0 0</inkml:trace>
  <inkml:trace contextRef="#ctx0" brushRef="#br0" timeOffset="163972.95">27435 12839 1658 0,'0'0'0'0,"0"0"58"0,31 0 1 0,-10 0-1 0,16-2 1 16,10 0-43-16,8-1 2 0,-2 3 0 0,-3-4 0 15,2 4 47-15,-4 4 2 0,2-4-2 0,3-9 1 16,-1 4-48-16,-4-6 0 0,2-1 0 0,3-2 0 16,2 3-2-16,2-6 2 0,-7-1-1 0</inkml:trace>
  <inkml:trace contextRef="#ctx0" brushRef="#br0" timeOffset="164137.16">28144 12391 1557 0,'0'0'0'0,"0"0"0"0,-37 0 0 0,19 5 36 0,7 6 1 16,4 1-1-16,-2-3 1 0,2 3-22 16,0-3 0-16,-2 5 0 0,-2 26 1 0,-1 18 28 0,3-5 1 15,0 5 0-15,-5 0 0 0,5 0-29 16,5-7 1-16,-3 0-2 0,0 3 2 0,5 4 11 0,4-3 0 16,2 1 0-16</inkml:trace>
  <inkml:trace contextRef="#ctx0" brushRef="#br0" timeOffset="164767.31">28721 13185 1482 0,'0'0'0'0,"-27"21"43"0,20-3-1 15,14-4 1-15,2-2-1 0,-5-3-26 0,5-4 0 0,1 0 0 16,1-5 0-16,5 2 35 0,0-2 1 0,-2-2-1 16,-1-8 1-16,10-1-35 0,0-3-1 0,-3-3 1 15,3-8 1-15,0-1 14 0,-2-1-1 0,-3-1 1 16,-5-5 0-16,-1 5-18 0,-1 5 0 0,-2-5 0 16,-4-2 0-16,-7 7-5 0,-3 11 1 0,-2-2-1 15,-4 5 1-15,-1 2-4 0,3 5 1 0,-4 4-2 0,-19 5 2 16,2 12-5-16,3-3 2 0,-1 9-2 0,-4 1 1 15,10-1-1-15,6 3 1 0,2 5-1 0,-7 2 0 16,12-1 0-16,9-1 1 0,0 4-1 0,0 0 0 16,9-7-1-16,5-2 2 0,7-5-2 0,-3-4 1 15,2 0 0-15,8-5 0 0,1-5 1 0,-1-7-1 16,-1-2-1-16,1-5 1 0,-6-8 1 0,3-6-1 0,5-4-1 16,2-7 1-16</inkml:trace>
  <inkml:trace contextRef="#ctx0" brushRef="#br0" timeOffset="164952.51">29186 12396 1394 0,'0'0'0'16,"0"0"0"-16,0 0 0 0,0 0 41 0,0 0 0 15,0 0 1-15,0 0-1 0,0 0-25 0,0 0 0 0,0 0-1 16,0 0 2-16,0 0 19 0,0 0 1 0,0 0 0 15,0 0 0-15,0 0-22 0,9 44 1 16,-6-21-2-16</inkml:trace>
  <inkml:trace contextRef="#ctx0" brushRef="#br0" timeOffset="165255.65">29148 11992 1381 0,'0'0'0'0,"0"0"0"0,-23 0 0 16,16 0 20-16,2 0 1 0,3 0 0 0,4 0 0 15,1-2-10-15,-3 2 0 0,0 0 1 0,0 0-1 16,0 0 23-16,0 0-1 0,0 0 1 0,2-3 0 16,5 1-20-16,2 0 1 0,-2-1-1 0,9-4 1 15,4-2 8-15,3 0 1 0,-5 0 0 0,-2-3-1 16,-4 3-12-16,-8 2 2 0,-4 0-1 0,0-3 0 0,-4 1 0 15,-1 7 0-15,0 2-1 0,-8 0 2 0,-5 0-7 16,4 2 2-16,-4 3 0 0,-5 4 0 0,-5 3 3 0,6 6 0 16,8 6 0-16,3-6 2 0,4 3-6 15,2 5 0-15,7 6 1 0,1-2 0 0,-1 3-6 0,5-5 2 16,6 2-2-16,3-5 1 0,3 3 0 0,-1-5-1 16</inkml:trace>
  <inkml:trace contextRef="#ctx0" brushRef="#br0" timeOffset="165620.57">29615 12041 1520 0,'0'0'0'0,"0"0"0"16,0 0 0-16,0 0 25 0,0 0-1 0,-23-3 1 16,19 8 0-16,-1 2-13 0,1 5 1 15,1-3-1-15,-1 9 0 0,-3 13 36 0,2-3 1 0,3 6-1 16,-2 6 1-16,4-3-32 0,2-5 0 15,5 1 0-15,-3-3 0 0,3-4 12 0,4-6 1 0,1 4 0 16,2-3 1-16,1-3-18 0,1-4 1 0,3 2-1 0,-1-16 2 16,0 0-1-16,0-4 2 0,3-1 0 0,6-11-1 15,-2 4-6-15,-4 1 0 0,2-10 0 0,0-3 0 16,-1 1 5-16,-1 2-1 0,-5 3 1 0,-14-12 0 16,7 6-6-16,0-1 1 0,-9 2-1 0,-6-10 1 15,3 12-6-15,1 7 1 0,-5 0-1 0,-4 5 0 16,-3 2 0-16,5 3-1 0,4 4 0 0,-4 0 2 15,0 0 1-15,2 2 1 0,3 3-1 0,-12 22 1 16,2 15-3-16,7-5 2 0,3 0-1 0,1-4 1 0,6-1 0 0,1 1 2 16,5 2-1-16,3 2 1 0,1-9-3 15,3 4 1-15,10 5-1 0,-8 3 1 0,5-3 5 0,4-7 0 16</inkml:trace>
  <inkml:trace contextRef="#ctx0" brushRef="#br0" timeOffset="166265.82">30318 13016 1670 0,'0'0'0'0,"0"0"0"0,9-28 0 0,-5 7 45 16,-1 2 1-16,-1 5 0 0,-4-11 0 0,-5 6-30 0,0 5 1 15,-2 0 0-15,-3 0 0 0,3 5 56 0,-2 5 1 16,-3 4 0-16,-11 0 0 0,0 0-56 0,2 2 0 16,5 7 0-16,-5 7 0 0,5 3 12 0,11-1 0 15,2 3 0-15,-4 3 1 0,5-6-18 0,8 3 1 0,5-5-1 16,1 5 2-16,8 5 2 0,2-3 0 0,3 2 0 16,2-4 1-16,0 3-8 0,-2-4 0 0,2-1 1 15,5 4-1-15,-3-7 1 0,-11 1 1 0,0-1-1 16,0 3 2-16,-4-8-6 0,-8-2 0 0,-4 1 1 0,-2-1 0 15,0-4-5-15,-1-1 2 0,1 1-2 0,-5-3 2 16,-4 5-3-16,-1 0 1 0,1-2 1 0,-21 4-1 16,-7 5 2-16,7-5-1 0,3-6 1 0,-1-1 0 15,3 0-1-15,4 1-1 0,5 1 0 0,-5-4 2 16,9-2-2-16,7 0 1 0,3-3-1 0,-1-4 1 16,5-1-1-16,2 1 0 0,5 0 0 0</inkml:trace>
  <inkml:trace contextRef="#ctx0" brushRef="#br0" timeOffset="166402.17">30635 12971 1494 0,'0'0'0'0,"0"0"0"0,0 0 0 0,-5 26 36 0,5-19 0 16,0 2 0-16,-2 5 1 0,2 5-22 0,2-5 0 16,3 0 0-16,-5 6 1 0,0-1 27 0,0 0 1 15,2-3 0-15</inkml:trace>
  <inkml:trace contextRef="#ctx0" brushRef="#br0" timeOffset="166699.85">30496 12484 1344 0,'0'0'0'0,"0"0"0"16,-26 23 0-16,15-9 30 0,6 2 0 0,5 3 1 15,3-10 0-15,1-2-17 0,1-2 0 0,-1 2 0 16,3 0 0-16,2 0 20 0,1 0 0 0,-1-7-1 16,16 4 2-16,16-4-20 0,0-4-1 0,-5-1 1 0,-13-4-1 15,2-3 4-15,-4 1 1 0,-5-1 1 0,-5-11-1 16,-4 9-9-16,-5 2 0 0,-2 3 0 0,-7-10 1 16,3 8-4-16,-1 6 0 0,-2 1-1 0,-13-1 2 15,-1 0-3-15,3 5 0 0,2 0 0 0,-18 5 0 16,9 0-2-16,7 1 0 0,2 6 0 0,-5 0 1 15,5 2-2-15,5 2 0 0,4 7 0 0,-2 5 1 0,7 7-1 16,6-7 0-16</inkml:trace>
  <inkml:trace contextRef="#ctx0" brushRef="#br0" timeOffset="167003.35">30897 12886 1180 0,'0'0'0'16,"0"0"0"-16,0 20 0 0,0-8 45 15,0 0 0-15,0-8 0 0,0 13 0 0,0 6-30 0,0 0 2 16,0 0-1-16,-2 3 1 0,2-3 44 0,2 2 2 16,0-8-1-16,-2-3 1 0,-2-3-46 0,2 1 1 15,5-3 0-15,-3-4 0 0,0-1 23 0,0-1 2 0,-2-3-2 16,0 2 2-16,0-2-27 0,0 0-1 0,0 0 1 16,5-5 1-16,2-4 4 0,2-7 2 0,-2 2-1 15,4-19 0-15,7-4-10 0,1 2-1 0,-1 5 0 16,-4 5 1-16,2 6 6 0,-1 5 1 0,4 5 1 15,-8-3-1-15,-2 3-9 0,0 4 0 0,3 1 0 16,1 4 1-16,-1 0-7 0,-3 2 0 0,-2 5-1 0,2 5 2 16,0 6-3-16,-2-8 1 0,0 1 1 0,0 10-1 15,-1 7 4-15,1 0 0 0,0-3-1 0,-2 5 2 16,-1 3-3-16,1-1 0 0,-1-4 0 0</inkml:trace>
  <inkml:trace contextRef="#ctx0" brushRef="#br0" timeOffset="167497.59">31522 12584 1583 0,'0'0'0'16,"0"0"0"-16,0 0 0 0,18-23 54 0,-18 18 1 0,-4 0 0 16,4 5 0-16,0 0-38 0,0 0 1 0,0 0-2 15,0 10 2-15,-3 4 38 0,1 4 2 0,-3 3-1 16,-4 28 0-16,-4 9-40 0,4-5 1 16,4-4 0-16,3-3 0 0,-1-4 13 0,3-9 2 0,3-6-2 15,-1 1 2-15,3 0-20 0,4-2 2 0,4-5-1 16,1-5 1-16,0 2-4 0,-3-6 2 0,5-10-2 15,2-6 1-15,-2-3-5 0,-2 0 1 0,0-3 0 16,2-10-1-16,9-1-2 0,0-3 1 0,-2-1-2 16,-7-3 2-16,2-4-3 0,0-1 1 0,-7-6 0 15,-6-10 0-15,0 5-1 0,1-5 0 0,-1-7 0 0,-10-9 1 16,1 3-2-16,-1 13 0 0,-8 5 0 0,-15 4 2 16,5 13-2-16,-2 3 0 0,-11 3 0 0,-3 8 2 15,3 6-3-15,6 4 1 0,0 8 0 0,3 9 1 16,6 0 0-16,8 2 0 0,1 3 1 0,8 4 0 15,4 0-1-15,2-2 0 0,5 2-1 0,9 3 2 0,4 4-1 16,1-2 0-16,4-3 1 0,7-2-1 16,9-2-1-16,2-4 2 0,8-1-2 0,1-2 1 15,-11-5-1-15,2-4 1 0,3-3-1 0,-3-7 1 0,1 1 0 16,-8-1-1-16</inkml:trace>
  <inkml:trace contextRef="#ctx0" brushRef="#br0" timeOffset="167686.37">31444 13313 1444 0,'0'0'0'0,"0"0"0"16,0 0 0-16,0 0 36 0,28 0 1 0,-21 0-1 16,22 0 1-16,17 0-23 0,-1 0 2 0,-3-5-1 15,-4-2 0-15,6 0 44 0,-1 2 0 0,-4 5-1 16,0-2 2-16,-1 0-43 0,-6 2 1 0,-7 0 0 15</inkml:trace>
  <inkml:trace contextRef="#ctx0" brushRef="#br0" timeOffset="167951.13">31415 13716 1444 0,'0'0'0'0,"0"0"0"0,0 0 0 16,0 0 29-16,0 0 1 0,23-4 1 15,-8 4-1-15,4 0-17 0,-3 0 1 0,2 4-1 0,16 8 2 16,-2 9 30-16,-5-2 0 0,3 4-1 0,-5 2 1 16,-4 1-29-16,-8-3 1 0,1 3 0 0,-12 6 0 0,5 0 14 15,-2-1 0-15,-10-1 1 0,-13 0-1 0,4-2-17 16,1-3 0-16,-8-4 0 0,5 2 0 0,0-4 7 16,2-5-1-16,5 0 0 0,5-5 1 0,1 0-11 15,3-6 2-15,3-1-1 0,1-2 0 0,3 0 5 0,2 0-1 16,0 0 1-16,21-11 1 0,18-6-8 0,2-8 1 15,3-3-1-15,-10 5 1 0,0-3-6 0,-4 3 0 16,0 2 1-16</inkml:trace>
  <inkml:trace contextRef="#ctx0" brushRef="#br0" timeOffset="168262.42">32370 12651 1779 0,'0'0'33'16,"16"44"-20"-16,-7-9 2 0,-4 5-1 0,-10 8 1 0,5 3 41 15,0-2 0-15,-4-5 0 0,-5 3 1 16,4-1-41-16,5 3 2 0,0 4-1 0,-4 0 1 0,4 1 3 0,0-15 1 16</inkml:trace>
  <inkml:trace contextRef="#ctx0" brushRef="#br0" timeOffset="168454.42">32628 12739 1814 0,'0'0'44'0,"32"61"-28"0,-14-15 0 0,-13-6 0 16,-5-10 1-16,0-2 30 0,0-5 0 0,0 2 0 15,-5-1 2-15,5-4-33 0,5-3 1 0,-1-1 0 16,1-4 0-16,-5-6 6 0,0-3 1 0</inkml:trace>
  <inkml:trace contextRef="#ctx0" brushRef="#br0" timeOffset="168699.25">32895 12486 1871 0,'-5'-2'46'15,"-24"-12"-30"-15,11 7 1 0,8 7 0 0,6 0 0 16,4 0 13-16,0 0 0 0,0 2 0 0,23 15 2 16,25 11-19-16,-1-3 2 0,1 1-2 0,-2-8 2 15,-3 3-2-15,-4 0 1 0,0 2-1 0,-7 5 1 16,2-2-6-16,-4-3 0 0,-3-7-1 0,-6 3 2 0,-1 6 0 0,-4 3 0 16,-7 0 0-16,-7-3 0 0,1-1-3 15,-6-1 1-15,-6 2-2 0,-7-4 2 0,-2 7 6 0,2-2 2 16,-4-3-2-16,-12-2 2 0,2 4-7 15,5 3 1-15,0 2-1 0,-16 0 1 0,11 1-8 0,3 3 0 16,-5 4 0-16</inkml:trace>
  <inkml:trace contextRef="#ctx0" brushRef="#br0" timeOffset="170116.58">29072 12004 627 0,'0'0'0'0,"0"0"0"16,0 0 0-16,0 0 5 0,0 0 1 0,0 0 0 16,0 0-1-16,0 0-1 0,0 0 0 15,0 0 1-15,0 0-1 0,0 0 38 0,0 0 0 0,0 0 1 16,0 0 0-16,0 0-28 0,0 0 1 0,0 0 0 16,0 0 0-16,0 0 29 0,0 0 0 0,0 0 0 0,0 0 1 15,0 0-30-15,0 0 1 0,0 0 0 16,0 0-1-16,0 0 15 0,0 0 0 0,0 0-1 15,25 4 2-15,-18-8-19 0,-2 4 2 0,-3-5-2 0,-2 3 2 16,0-1-2-16,-2 1 2 0,-1 2 0 0,-3-2-1 16,-4-1-6-16,1 1 1 0,-2 2 0 0,-10 7 0 15,1 5-1-15,2 2 0 0,9 4 0 0</inkml:trace>
  <inkml:trace contextRef="#ctx0" brushRef="#br0" timeOffset="170665.71">29218 12403 1030 0,'0'0'0'0,"0"0"23"0,0 0 2 0,0 0-2 15,0 0 2-15,0 0-14 0,0 0 2 0,0 0-1 0,-23 25 0 16,19-18 24-16,-1 3 1 0,1-6-1 0,-5 6 1 15,-1 8-22-15,-5 8 1 0,3-8-2 0,5 1 2 16,0 2 7-16,1-10 1 0,3 1 0 0,3-1-1 16,0 3-12-16,-2-7 2 0,0-2-1 0,-1-3 0 15,1 1-1-15,2-1 0 0,0 0-1 0,0-2 1 16,0 0-4-16,0 0 0 0,0 0-1 0,0-4 2 0,0-1-2 16,0 0 0-16,0 3 1 0,0-19 0 15,0-9-3-15,0-3 1 0,0 1-1 0,0-3 2 16,0 12-4-16,0 4 2 0,0 3-1 0,-2-2 0 15,2 6 0-15,0 5-1 0,0 0 0 0,0 0 1 0,0 2 0 16,0 5 0-16,0 0-1 0,0-2 2 0,0-3-2 16,0 5 0-16,0 0 0 0,-2 0 1 0,-1-4-1 0,3 4 0 15,3 4 0-15,1 1 2 0,-2-3-3 0,-2 1 1 16,0-1 0-16,0 7 1 0,0 5-1 0,0 5 0 16,0-3 0-16,0 5 1 0,0 5-2 0,0-6 1 15,0-1 0-15,5-3 0 0,-3 0 6 0,-2 5 0 0</inkml:trace>
  <inkml:trace contextRef="#ctx0" brushRef="#br0" timeOffset="173601.19">24919 9418 1369 0,'0'0'0'0,"0"0"0"15,0 0 0-15,43-28 20 0,-20 28 0 0,0 0 0 0,9-4 1 16,6 4-10-16,6 0 0 0,8-3 0 0,3 1 0 15,4-3 16-15,-4 3 0 0,2 2 0 0,-7-7 1 16,5 0-16-16,-3-2 2 0,-1-5-2 0,3 2 2 16,-6 1-14-16,-7 4 1 0,-7-3-1 0</inkml:trace>
  <inkml:trace contextRef="#ctx0" brushRef="#br0" timeOffset="174281.84">24878 9260 1218 0,'0'0'0'16,"-14"24"0"0,-2-6 0-16,2 12 17 0,3 5 1 0,0 2 0 0,-3 7 0 0,5 0-8 15,2 10 0-15,-2 8 0 0,-5 6 0 0,5 8 15 0,0 3 1 0,4 2 0 16,-4 8-1-16,0 8-12 0,0 3-1 0,0 11 0 16,0 8 2-16,0-3-1 0,-3-5 1 0,-2 12-1 15,3 12 2-15,2-5-7 0,-3-5 1 16,3 12-1-16,0 19 1 0,0-17-6 0,2-7 1 0,3 5 0 15,-1 2 0-15,-2-9-1 0,-2-9 0 0,0 7 0 16,5-1 1-16,-1-1 0 0,-2-15 1 0,-2 7-1 16,2 1 1-16,-2-8-2 0,9-16 0 0,-5 5 1 15,1 0 0-15,-1-7-2 0,5-14 2 0,5 2-1 0,-5-2 1 16,4-3-2-16,1-8 0 0,0-1 0 0,1 0 2 16,4-11-2-16,1-7 0 0,0-3 0 0,1-2 1 15,1 0-2-15,1-4 1 0,0-3 0 0,4-7 0 16,0 3 7-16,3-6 2 0,6-1-1 0,1-5 0 15,-1 4-5-15,5 3 2 0,7-9 0 0,2-5 0 16,0 2 6-16,0-2 0 0,7-3 1 0,6-1 1 16,8-3-8-16,9 0 2 0,11 2-1 0,5-9 1 0,1 5 4 15,-1-5 0-15,4 4 0 0,7 1 1 16,3 0-6-16,-3-1 0 0,2 3-1 0,7-5 2 0,-4 5 5 16,4 3 1-16,12-1-2 0,4-4 2 0,-4-1-8 15,-1 1 2-15,19-3 0 0,9 3 0 16,-7 2 5-16,0-5-1 0,21-2 1 0,-3-7 0 0,-1 12-6 15,-8-3 1-15,11-2-1 0,3-2 1 0,-9 0 1 0,-2 2 0 16,11 4 0-16,0-2 0 0,-7 3-3 0,-16 2 0 16,11-2 0-16,-1-1-1 0,-10 1 3 0,-7 7 0 15,5 2 0-15,2-5 0 0,-9 0-3 0,-11 0 1 0,11 1-2 16,0-1 2-16,-21 0 0 0,-4 3 1 0,7-8-1 16,0-4 1-16,-14 10-3 0,-12-3 0 0,1 2 1 15,-5-9 0-15,-7 2-2 0,-2 3 2 0,7-3-1 16,0-4 1-16,-9 4-3 0,-12 3 2 0,0 0-2 15,-2-10 2-15,-2 5-1 0,-2-2 1 0,8-5-1 16,5 0 1-16,-2 2-2 0,-2 3 0 0,2-3 1 16,2-11-1-16,-5 4 0 0,-4 1 1 0,0-1-1 15,10-7 2-15,-8 6-3 0,-11 3 1 0,-5 1-1 16,3-3 2-16,2 8-1 0,-12-3 1 0,-4 7-1 0,-7 0 0 16,-7-3 0-16,-4 1-1 0,-5 0 0 0,-6-1 1 15,-3 3 2-15,-3 0-1 0</inkml:trace>
  <inkml:trace contextRef="#ctx0" brushRef="#br0" timeOffset="175756.19">25122 9483 1356 0,'0'0'0'0,"0"0"0"0,43-21 0 0,-11 17 73 15,0 4 0-15,14 0 0 0,8-5 0 0,8 5-55 16,2 0 0-16,13 5 0 0,10-10 0 0,11 5 35 0,2-9 0 16,10-3 1-16,2-7 0 0,4 6-37 15,0-1 1-15,17-3-1 0,6-1 1 0,4-3-3 0,3 2 1 16,7 1 0-16,14-12 0 0,-8 6-7 0,-6 10 0 0,11 1 0 16,3-8 1-16,-7 2-9 0,-12 5 0 0,9-2 0 15,5-3 0-15,-4-4 0 0,-12 7 0 0,4 2 0 16,14-9 1-16,-9 7-2 0,-18 2 0 0,7-3 0 15,4-1 0-15,-2-1 0 0,-14 5 0 0,1 5 0 16,4 4 0-16,-7-2 0 0,-7 3 0 0,7-6 0 16,-5 6 0-16,-8-1 0 0,-12 1 0 0,11-3 0 15,-2 4 0-15,-11 6 0 0,-12-1 0 0,2-2 0 16,14-5 0-16,-11 8 0 0,-14-1 0 0,0 3 0 0,3-5 0 16,-3 0-2-16,-9 0 2 0,5 0 0 15,1 0 0-15,3 0-1 0,-6 9 1 0,-3 0 0 0,0-9 0 16,-5 5-1-16,1-1 1 0,4-4 0 0,-5-18 0 15,0 9-1-15,-4-1 1 0,-2 8 0 0,-1-5 0 16,-6 5-1-16,-5 2 1 0,-2-3 0 0,2-4 0 16,-6 3-1-16,-10-1 1 0,3 5 0 0,1-9 0 15,-8 4-2-15,-3 5 0 0,5 0 1 0,9-9-2 16,-2 2 2-16,-7 2 1 0,-5 3-3 16,1 0-1-16,-3 4 4 0,-5 3 0 0,-4 4-3 15,0 5 1-15,-2 0 2 0,-5-5 0 0,-4-2-4 0,-3-2 1 16,0 2 3-16,1 4 0 0,-1-2-4 15,0 3 2-15,0 2 2 0,-2 9 0 0,-2 3-3 0,0 6 1 16,0 1 2-16,-1-3 0 0,1 0-3 0,-3 0 1 16,3 3 2-16,-2 2 0 0,-1 6 0 0,-2 3 0 15,0 5 0-15,0 5 0 0,1-1 0 0,-1 5 0 16,0 5 0-16,2-1 0 0,-1 1 1 0,-1 11 0 0,2-2-1 16,3-5 0-16,0 8 1 15,-3 1 1-15,0 1-2 0,1 2 0 0,2 0 7 0,-1 2 1 0,1 0-8 16,0 3 0-16,-3-3 6 0,3 3 1 0,0-1-7 15,2-2 0-15,2-4 13 0,5 2 2 0,-5-10-15 16,0 6 0-16,-2-1 10 0,0-7 0 0,0 1-10 16,0-1 0-16,0-2 16 0,0-2 0 0,0 2-16 15,0-3 0-15,0-4 12 0,0 3-1 0,0-1-11 16,0 3 0-16,0-1 14 0,0 6 1 0,0-8-15 16,0 0 0-16,0-2 10 0,0 0 1 0,0 3-11 0,-2 1 0 15,0 1 13-15,2 2 0 0,-7-2-13 0,2-5 0 16,1-5 9-16,-1 0 1 0,3-2-10 0,0-2 0 15,-1 0 8-15,1-5 1 0,0 2-9 0,0 1 0 16,-1 2 7-16,1-1 0 0,2 3-7 0,2-2 0 16,3 0 7-16,-1 0 2 0,1-12-9 0,-1 5 0 15,1-3 7-15,2-2 0 0,0-2-7 0,-3 2 0 16,-1 3 10-16,-1-3 1 0,0 0-11 0,0 0 0 16,1-7 8-16,-1 3 0 0,0-8-8 0,1 3 0 0,-1-2 13 15,0 1 2-15,0 1-15 0,1 0 0 16,-3 0 10-16,0-3 0 0,0 1-10 0,0 0 0 0,0-6 14 15,0-1-1-15,0 2-13 0,0 0 0 16,0 0 9-16,0-3 1 0,0 1-10 0,0 2 0 0,-3-5 12 16,1 2 1-16,0 1-13 0,0-7 0 0,2-1 9 0,0 1 0 15,-3-3-9-15,1 0 0 0,0-9 13 0,-1 5 1 16,1 0-14-16,0-1 0 0,0 3 9 0,-1 3 1 0,1-1-10 16,0-4 0-16,2-3 14 0,-5-2 1 0,3 0-15 15,0 0 0-15,-1 0 10 0,3 2 0 0,0 3-10 16,0-1 0-16,-2 1 11 0,0-5 1 0,-1 0-12 15,1-5 0-15,-2 5 7 0,-1 0 2 0,-4 0-9 16,-9-4 0-16,-7 4 11 0,-7-5 0 0,0 5-11 16,0 0 0-16,2 0 8 0,3 0-1 0,-7 0-7 15,-10 0 0-15,-6 5 9 0,-12-1 0 0,-29 15-9 16,-32 16 0-16,11 2 4 0,7 5-1 0,-2 2 1 16</inkml:trace>
  <inkml:trace contextRef="#ctx0" brushRef="#br0" timeOffset="-207155.23">28468 13914 1143 0,'0'0'0'0,"0"0"0"0,0 0 0 0,0 0 20 16,0 0 0-16,0 0 1 0,0 0 0 0,0 0-11 15,0 0 1-15,0 0 0 0,0 0 1 0,0 0 38 16,-23-23 2-16,21 20-2 0,2-6 2 16,2 2-35-16,3 0 0 0,4-2-1 0,4-12 2 0,1 5 43 15,4 9 1-15,3 2-2 0,6-11 2 16,1-1-45-16,1 1 1 0,10-7 0 0,7-3 0 0,-5 8 11 0,-3-3 0 16,3 0 0-16,12 0 2 0,2 3-18 15,-5 1 0-15,0 1 1 0,-2-5-1 0,-5 5 5 0,-4-7 0 16,0-3 0-16,9-2 1 0,-3 3-9 0,-4 2 1 15,3 2-1-15,4-7 1 0,-5 5-6 0,-4 4 2 0,0-4 0 16,-3-7 0-16,-2 4-3 0,-4 3 1 0,-7-2-1 16,22-38 7-16,-22 35-4 0,0 0-1 15,0-4 0-15,0 2-1 0,-3 6-1 0,-2-6 1 16,1-2-1-16,-1 1 7 0,0 4 0 0,0-6-1 16,1-4 1-16,3 5-4 0,-1 1 0 0,-1-1-1 15,1-3 2-15,2 5 4 0,2 7 2 0,2-1-1 0,-6-8 1 16,4 6-6-16,-2 6 0 0,-5-4-1 0,0-6 2 15,0 12 4-15,-2-6 0 0,3-1 0 16,-3-8 0-16,-5 8-5 0,0-3 0 0,-1 2 0 0,3-1-1 16,-1 6 2-16,-3 0 2 0,-2-2-1 0,2-12 0 15,-5 7-5-15,-4 2 2 0,5 1 0 0,-1-10 0 16,1 10 2-16,-5-3-1 0,-5-2 1 0,1-12 0 16,4 9-3-16,-5 5 1 0,1 1-2 0,-3-4 2 15,0 4 0-15,0 8 1 0,0-2-2 0,-4-11 2 16,0 11-3-16,1 4 0 0,-3-3 1 0,-1-1 0 0,0 4 0 15,3 3 2-15,0 5-1 0,-12-12 1 16,0 5-4-16,0 4 2 0,-2-1 0 0,-7-6-1 0,2 5 1 0,3 5 0 16,-7 2 1-16,0-12 0 0,-1 10-3 15,3 4 1-15,-6 1-1 0,-1-3 2 0,5 4-1 0,2 3 0 16,-2 0 0-16,-7-2 0 0,4 2-1 0,-4 0 0 16,0 2-1-16,0-4 2 0,4 4-2 0,5 5 2 15,3 3-1-15,-5-3 1 0,4 7-2 16,3-1 0-16,-3 1 1 0,0-2-1 0,3 7 1 0,2-3-1 0,2 2 0 15,0 1 1-15,-4-1-2 0,-1 1 1 16,-4 2 0-16,1-5 0 0,-1 5-1 0,0 0 2 0,-3 0-1 16,-3-5 0-16,3 7 0 0,6 3-1 0,-1 4 0 15,1 0 1-15,1 3 0 0,1 1-1 0,-1-1 0 16,1-1 0-16,2-4-1 0,2 3 2 0,0 1-1 16,-2 0 0-16,5 3-1 0,1-7 2 0,-1 5-2 15,-7-1 1-15,6-2-1 0,3 3 0 0,-5-5 0 16,-7 2 2-16,10 2-2 0,2 3 0 0,-1 5 0 15,1-10 1-15,4 7-1 0,8-2 0 0,-1 0 1 0,-5-3-1 16,10 3-1-16,4 2 1 0,1 2-1 0,-6-4 1 16,6 0-1-16,1-2 1 0,-2-1-1 0,1-2 1 15,1 10-1-15,1 1 1 0,-1 6-1 0,-4-3 1 16,5-2-1-16,0-3 1 0,-3 1-1 0,-4 6 2 16,2 0-2-16,2 1 0 0,0-3 0 0,-6-9 1 15,1 0-1-15,1 2 0 0,-5 0 0 0,-4 9 1 16,4 3-1-16,5-5 0 0,-1 3 0 0,-4-10 1 15,10-5-1-15,1-4 0 0,1 0 0 0,-5 2 0 0,9 3 0 16,2 1 0-16,1-8 0 0,-3 2 0 16,7-7 0-16,2 2 0 0,3 0 0 0</inkml:trace>
  <inkml:trace contextRef="#ctx0" brushRef="#br0" timeOffset="-86270.92">25074 9622 87 0,'0'0'0'0,"0"0"0"0,-25-14 0 15,11 5 16-15,5 0-1 0,4 0 1 0,1 2 1 16,4 2-8-16,2 0 0 0,0 1 0 0,14-15 1 0,16-2 24 16,9-2 0-16,14 0 1 0,11-12 0 0,14 0-20 15,9 5-1-15,0-2 1 0,14-8-1 0,6 8 73 16,3 1-1-16,9 1 1 0,4-2 0 0,-2 6-70 0,-2 8 1 15,9-3 0-15,-4 2 0 0,-10 5 7 0,-9 5 0 16,10 0 1-16,-13 2 0 0,-5 7-14 0,-13 0 1 16,1-3-1-16,-7-1 1 0,-10 1 0 0,-8 3-1 15</inkml:trace>
  <inkml:trace contextRef="#ctx0" brushRef="#br0" timeOffset="-85866.11">25220 9483 929 0,'0'0'0'0,"-50"33"0"16,-10 1 0-16,8 11 4 0,9 3 1 0,-5 17-1 0,-7 5 2 16,12 4-3-16,8-2 0 0,-1 9 1 0,2 12 0 15,6 0 4-15,10 4 1 0,0 3 0 0,2-2 0 16,7-3-3-16,4 5-1 0,7 9 1 0,5 9 1 15,2 3-2-15,7-5 2 0,3 14-1 0,-1 11 0 16,5 1-1-16,4-5-1 0,0 11 1 0,1 6-1 16,-1 1-4-16,-2-16 1 0,0 10-1 0,0 2 2 15,-2-7-2-15,-2-7 1 0,-3 7-1 0,-7 4 1 0,5-9-1 16,-4-13 0-16,-3 6 0 0,-5 3 0 16,3-10 0-16,0-21 0 0,0 3 0 0,-2-2 0 0,-1-3 0 15,-2-12 1-15,3 3 0 0,-3 0 0 0,3-12-1 16,-1-7 1-16,3 3 0 0,-2-3 1 15,-1-2-2-15,3-14 1 0,5-4 0 0,1-6 0 16,3-4-1-16,-2-11 1 0,9-3 0 0,-3-11 0 0,12-3-1 16,2-7 1-16,3-4 1 0,-1-5-1 0,8-3-1 15,1 1 1-15,3 2 0 0,5 2 0 0,1 5 0 0,3-2 1 16,-2 0 1-16,2 2-1 0,14 2-1 0,0-2 1 16</inkml:trace>
  <inkml:trace contextRef="#ctx1" brushRef="#br0" timeOffset="-152407.42">3637 12706 0,'0'0'0,"0"0"0,0 0 15,0 0-15,0 0 16</inkml:trace>
  <inkml:trace contextRef="#ctx0" brushRef="#br0" timeOffset="-53115.48">8241 9813 162 0,'0'0'0'0,"55"-14"0"0,-14 2 1 0,0 3 0 16,0 0 1-16,2-1-2 0,7 3 1 0,10 3 0 15,3-1 0-15,8 3 83 0,-7 2 0 0,4 0 0 16,-8-7 1-16,1 7-69 0,-1 0 2 0,8 0 0 16,0-5 0-16,-1 5 27 0,-13 0 1 0,1 0 0 15,-2-9 0-15,-8 9-30 0,-4 4 1 0,0-4 0 0,0-11-1 16,-4 9 7-16,-12 2 0 0,-2 0 0 0,-5-7 0 15,-4 4-11-15,-10 3 0 0,-4 0 0 0,0-2 1 16,0 2-10-16,0 0 0 0,-4 0 1 0,-5 2 0 16,-5 5-1-16,-7 0 0 0,3-2-1 0,-37 9 2 15,-8 2-3-15,-1 0 1 0,0-4-1 0,-2-7 1 16,6 4-1-16,10-5 0 0,-2 1 1 0,-8-7 0 16,10 4-2-16,0 3 1 0,0-3 0 0,-7-7 0 15,2 3-1-15,0 2 1 0,-6 0 0 0,-3-7 1 0,5 7-2 16,13 5 0-16,-4-3 0 0,6-4 0 15,8 4 0-15,4 3 0 0,0-3 0 0,5-4 0 0,4 4-2 16,5 0 1-16,-1-2 0 0,10-4 0 0,-2 1 0 16,6 3 0-16,8 0 0 0,6-4 0 0,-5 4-2 0,1 2 1 15,4-2 0-15,41-9 0 0,14 4-1 0,2 5 2 16,7 0-1-16,9-9 1 0,5 4-1 0,2 1-1 0,2-3 1 16,16-10 0-16,3 10 0 0,-3 3 1 15,7-1-2-15,12-11 2 0,-8 11-1 0,-11 5 1 0,21-2 0 16,2-10 0-16,-11 5-1 0,-8 7 1 0,3 3 0 15,-6-6 0-15,-8 8 0 0,-16 2 0 0,3 0 0 16,-14-12 1-16,-4 8-1 0,-8 4-1 0,3 2 1 16,-9-5 1-16,-7 1 0 0,-14 4 0 0,-9-4 0 15,-7-5 1-15,-9 2-1 0,-9 1 0 0,-4-3 0 16,-15-5 2-16,-8 7 8 0,-5 1 0 0,-11-3 0 16,-21-3 0-16,0 6-4 0,-9 1 0 0,-2 1 1 15,-16-7 0-15,-7 2 14 0,2 4 2 0,-7 6-1 16,-6-6 0-16,1 6-10 0,13-6-1 0,-10 1 0 15,-3-10 1-15,13 10 18 0,8 2-1 0,3-3 0 0,2-6 0 16,6 2-15-16,3 0-1 0,9-5 1 0,3-4-1 16,11 9 15-16,9 0 1 0,9-4 0 0,9-1 1 15,5 0-17-15,8 1 1 0,15-1-1 0,9-2 1 16,-1 5 2-16,6 2 2 0,3 0-1 0,56-3 1 16,20 3-8-16,2 0 0 0,17-4 0 0,6-6 0 0,7 6 1 15,2-1-1-15,21 0 0 0,14-8 1 16,10 6-4-16,-1 2-1 0,18-4 1 0,4-5 1 0,-8 4-2 0,-24 10 0 15,12 0 0-15,-11-6 1 0,-24 1-3 16,-15 3 1-16,-2 6-1 0,-8-1 1 0,-18 3-2 0,-20-6 0 16,2 5 1-16,-9-10 0 0,-11 5-1 0,-12 5 0 15,-9 0-1-15,-7-5 2 0,-8 4-1 0,-20 1 1 16,-12 2 1-16,-20-7-1 0,-3 5 0 16,-8 2-1-16,-13 0 0 0,-11-3 1 0,-1 5 3 0,0 1 0 15,-15-6 0-15,-10-1 1 0,3 1-4 16,2 3 2-16,-3 3-1 0,-1-10 0 0,-1 2 9 0,7 3-1 15,-11-1 1-15,0-4 0 0,11 5-6 0,11 4 1 16,3-9-1-16,7 0 1 0,4-4 5 0,14-1 1 0,-5 0 0 16,1-4-1-16,11 7-6 0,11-1 1 0,0-4 0 15,9-2 0-15,5 4 4 0,9 5 1 0,0 0-1 16,18-9 1-16,5 4-6 0,5 5 0 0,1 0-1 16,44-11 2-16,9 6 1 0,12 3 1 0,20-3-1 15,2-6 0-15,3 6-5 0,-1 0 2 0,13 1 0 16,3-6 0-16,-6 10-2 0,-12-4 1 0,3-1-1 0,-3-4 2 15,-6 9-3-15,-24 2 0 0,3-2 1 0,-7-2-1 16,-16 4 0-16,-6 3 1 0,-10-3-1 0,0-4 1 16,-9 7-2-16,-9 1 1 0,-7 4-1 0,-7-10 0 15,-8 0 2-15,-10 4-1 0,-10 3 1 0,-10-2-1 16,-12 4 0-16,-5 1-1 0,-4-1 0 0,-18-5 1 16,-12 10-2-16,3-2 1 0,-14-5 1 0,-3-2-1 15,12-3-1-15,14 3 1 0,0-1-1 0,0-4 1 16,8 0 1-16,13 0-1 0,-3 0 0 0,9 0 1 15,4 0-2-15,8 5 1 0,4-5 0 0,4 0 0 0,8-5 1 16,4 5 1-16,4-4-1 0,24-1 1 0,11 7-2 16,15-2 1-16,10-9-1 0,14-5 2 0,15 5-2 0,1 4 0 15,20 0 1-15,4-18-1 0,-1 12-1 0,-1 6 2 16,12 0-2-16,-5-4 1 0,-7-2-1 0,-9 6 1 16,12 5-1-16,-14-5 1 0,-12 3-2 0,-6 2 2 15,-7 0-1-15,-2-7 0 0,-10 7-1 0,-9 2 2 16,1 1-1-16,-8-6 0 0,-11 8-1 0,-18 2 1 0,-5 0 0 15,-13-7 0-15,-5-2-1 0,0-1 0 0,-9 6 0 16,-28-1 1-16,-13 12-1 0,4-3 1 16,3 3-1-16,2-9 0 0,0 4 0 0,4 5 1 0,1-5 0 15,-5-6 1-15,2 1-2 0,7 3 1 0,5 0-1 16,-5-4 1-16,4 1 3 0,10 3-1 0</inkml:trace>
  <inkml:trace contextRef="#ctx0" brushRef="#br0" timeOffset="-52771.49">13989 9506 1419 0,'0'0'0'0,"-9"-34"0"0,-5 3 0 0,5 3 47 16,0 10 0-16,-5-5 0 0,0 2 2 15,1 7-32-15,3 5-1 0,1 4 1 0,0 0 0 0,0 1 31 0,7 1 1 16,4 6-1-16,0-1 1 0,1 0-32 16,1 1 0-16,1-1 0 0,22 12 0 0,19 9 4 15,9-2 1-15,-3-2 0 0,7-15 0 0,-4 8-11 0,-5 2 1 16,7 0-1-16,7 0 1 0,0 4-6 0,-9 3 0 16,-1 2 0-16,-1-7 1 0,-3 3-3 15,-13-5 1-15,-1 0-1 0,-2-2 1 0,-9 1-1 0,-9-3 2 16,-7 4-1-16,-11-5 1 0,-5 0-3 0,-4 3 2 15,-7 6-2-15,-28 22 2 0,-13 2-2 0,4 2 0 16,-9 0 1-16,-2-9-1 0,7 11-1 0,2 10 1 0,4 11-1 16,1 3 1-16,6 6 0 0,10-4-1 0</inkml:trace>
  <inkml:trace contextRef="#ctx0" brushRef="#br0" timeOffset="-46402.44">13788 13141 1670 0,'0'0'0'16,"-2"-23"0"-16,-7-1 0 0,4 8 45 0,5 7 1 15,0 4 0-15,-9 1 0 0,0-1-30 0,4 3 1 0,5 4 0 16,-13 19 0-16,-1 16 18 0,0 2 1 0,0 1 0 16,-8 23 0-16,3 4-21 0,6-2 1 15,-1 2-2-15,-2 0 2 0,5-4 17 0,8-5 2 0,6 0 0 16,-1-4 0-16,7-6-21 0,5-11 1 0,-1-6 0 16,3-1-1-16,7 0-5 0,5-11 0 0,-1-10 0 15,-4-16 0-15,4 0-3 0,1-5 0 0,1-6 0 16,1-10 1-16,4 7-3 0,-7-9 1 0,5-12-1 15,-9-7 2-15,5 1-3 0,-8-6 1 0,1 1-1 16,-12-17 1-16,-2 5-1 0,-3 7 0 0,-8-5 0 16,-15-1 1-16,1 10-2 0,-2 10 0 0,-8 9 1 0,-13 3-1 15,9 4 0-15,-4 14 0 0,-5 9 1 0,-7 3 0 16,7 11-2-16,9 8 1 0,-5 8 0 0,5 5 1 16,3 5-1-16,10 4 0 0,1 6 0 0,0-6 1 15,9 0-2-15,9-1 1 0,7-8 0 0,6-2 1 0,10-3 2 16,7-6 2-16,9-1-1 0,-3-8 0 15,5 1-1-15,7-2-1 0,4-4 1 0,1-5-1 0,2 0 3 16,4-7 1-16,7-2-1 0,3-7 0 0,4 4-2 16,-10-4 0-16,8-3 0 0</inkml:trace>
  <inkml:trace contextRef="#ctx0" brushRef="#br0" timeOffset="-45936.79">14837 13466 1482 0,'0'0'0'0,"0"0"0"0,0 0 0 16,0 0 69-16,0 0 2 0,0 0-1 16,0 0 0-16,0 0-52 0,0 0 0 0,23 21 0 0,-18-21 0 15,-5 0 11-15,0 0 1 0,0 0-1 0,0 0 1 16,0 0-16-16,0 0-1 0,0 0 1 0,0 0 0 16,0 0-7-16,0 0 1 0,0 0 0 0,0 2-1 15,0 3-2-15,0-1 1 0,0-1-1 0,0-1 1 16,0 0-6-16,0 1 0 0,0 1 0 0,0 1 0 15,-5-3 0-15,5 0 0 0,0 3 0 0,0-5 0 0,0 5-4 16,0-5 2-16,0 4-1 0,0-4 1 16,0 5-1-16,0-5 1 0,0 0 0 0,5-5 0 0,4 1 0 15,9-1 2-15,0-2-1 0,19-7 1 0,4-2-1 16,-2 0 1-16,-3 2-1 0,-4 0 1 0,0 5-4 0,0 2 0 16,4 2 1-16,1-4-1 0,-1 2 1 0,3 4 1 15,2 3-2-15,-9 0 2 0,-5 5-5 0,-6 4 1 16,-3 1-1-16,-9 1 0 0,-6 3 2 0,-6-2 0 15</inkml:trace>
  <inkml:trace contextRef="#ctx0" brushRef="#br0" timeOffset="-45802.74">14755 13865 1243 0,'0'0'0'16,"0"0"0"-16,0 0 0 0,0 0 17 0,0 0 0 0,0 0-1 15,27-5 1-15,-4 5-8 0,0 0 1 16,4 0 0-16,24-4 0 0,3 4 40 0,-3 0 0 0,1-5 0 15,-6 0 0-15,4 3-33 0,-2 0 0 0</inkml:trace>
  <inkml:trace contextRef="#ctx0" brushRef="#br0" timeOffset="-45382.41">15998 13259 1658 0,'0'0'0'0,"0"0"0"16,0 0 0-16,0 0 18 0,23-25 1 0,-5 25-1 15,19-7 1-15,8 0-9 0,-1 2 0 0,4-4 0 16,4-7 2-16,3 6 20 0,-5 3 1 0,7 0-1 16,7-2 2-16,-9 0-21 0,-8 2 2 0,-3 5 0 0,-8-1-1 15,-6 3-5-15,-7 5 0 0</inkml:trace>
  <inkml:trace contextRef="#ctx0" brushRef="#br0" timeOffset="-45206.22">16210 13224 1356 0,'0'0'0'0,"0"0"0"0,0 0 0 16,-23 31 18-16,17-17 0 0,-1 4 0 0,0-6 1 16,2 2-9-16,5-3 0 0,0 10 0 0,-2 5 2 15,2 4 17-15,5-2 1 0,-1-3-1 0,1 3 2 16,4-2-18-16,5-3 1 0,-1 2-1 0,-1-4 2 0,4-2-3 0,-3-3 1 16,6 0 0-16,-1-2 0 15,5-7-5-15,-5-2 0 0</inkml:trace>
  <inkml:trace contextRef="#ctx0" brushRef="#br0" timeOffset="-45063.8">16546 13164 1281 0,'0'0'0'15,"0"0"0"-15,0 0 0 0,-14-23 6 16,9 25-1-16,1 3 1 0,-1-1-1 0,5 1-1 0,0 4 0 0,0-2 1 16,-4 12-1-16,-5 6 13 0,4 3 0 15,0 0 0-15,5 12 1 0,5-3-9 0,0 0 1 0,-1 0 0 16,5-7 0-16,0 3 9 0,0-8 0 0,-4 8 0 15</inkml:trace>
  <inkml:trace contextRef="#ctx0" brushRef="#br0" timeOffset="-44837.52">17301 12911 1293 0,'0'0'0'0,"0"0"0"0,-19 28 0 16,6-12 23-16,-6 5 0 0,-3 7 1 0,-15 14 0 15,-6 6-13-15,-1 6 1 0,-8-1 0 0,2 10 1 0,4 4 25 0,5-2 0 16,5-2 0-16,-3-1 0 16,7 1-23-16,0-9 1 0,5 8-1 0,-1-8 1 15,5 4 7-15,7-3 0 0</inkml:trace>
  <inkml:trace contextRef="#ctx0" brushRef="#br0" timeOffset="-44583.14">17187 13496 1569 0,'0'0'0'0,"22"-14"0"16,-3-2 0-16,3 4 16 0,1 5 1 0,-2 5-1 15,-5-3 1-15,-5 5-8 0,-2 3 1 16,-2 4-1-16,-2 2 1 0,-3 0 42 0,0 0 1 0,0 3 0 15,-4 11 1-15,-2 5-37 0,-3 0 1 0,-2-3-2 16,-3 1 2-16,3 2 22 0,5 0 0 0,-1-3-1 16,-2-4 2-16,5 2-26 0,4-9 1 0,5 0 0 0,2-5 0 15,0 1 3-15,-2-3 0 0,0-3 0 16,11-4 1-16,7-4-10 0,3 4 1 0,4-10-1 0,13-4 2 16,10 1 1-16,0 1 1 0,2-4-1 0,2-1 2 15,-9 8-8-15,-4 2 2 0,-3 3-1 16</inkml:trace>
  <inkml:trace contextRef="#ctx0" brushRef="#br0" timeOffset="-43785.35">18555 13661 1683 0,'0'0'0'0,"0"0"0"0,0 0 0 15,7 30 46-15,-5-14 0 0,0-2 0 16,-11 23 0-16,2 7-30 0,-2-7 0 0,-2 1 1 0,-10-1 0 15,3-2 39-15,2-1 1 0,0-1 1 0,-9-8-1 16,7 1-40-16,4-3 1 0,1-2-2 0</inkml:trace>
  <inkml:trace contextRef="#ctx0" brushRef="#br0" timeOffset="-43382.62">19296 12698 1532 0,'0'0'0'0,"0"0"0"0,0 0 0 0,0 0 40 0,0 0 0 16,0 0-1-16,-20 30 2 0,11 7-26 16,0-2 1-16,-1 9 0 0,-1 0 0 0,-5 2 15 0,2 3 2 0,3 0-1 15,4 9 1-15,5 0-20 0,2-9 2 0,4 4-1 16,6-2 1-16,3-2 2 0,3-7 1 0,5-10-1 15,8-11 0-15,6-3-6 0,-3-4-1 0,4-4 0 16,7-15 0-16,5 0-3 0,0-4-1 0,2-7 1 16,-2-12 1-16,-4 0-4 0,-6-7 2 0,1-9-1 15,0-4 0-15,2-1-2 0,-7 0 1 0,3-2-1 16,-10-14 1-16,-2 9-2 0,-9 10 1 0,-7-3-1 16,-13-4 2-16,-5 6-2 0,-5 13 0 0,-4-1 1 0,-8 5-1 15,4 16-1-15,3 9 1 0,1 7 0 0,-5 5 1 16,5 5-2-16,4 9 1 0,5 9-1 0,-9 14 1 15,4 9-1-15,-2-2 1 0,0-4-1 0,3 2 1 16,1 6 5-16,3 6 1 0,5 4-1 0,-3 7 1 16,5-5-3-16,4-4 0 0,2-1 1 0,-4 8 0 15,3-3 5-15,4-13 1 0,4 4-1 0</inkml:trace>
  <inkml:trace contextRef="#ctx0" brushRef="#br0" timeOffset="-43198.07">20380 13176 1847 0,'0'0'0'16,"27"-5"0"-16,1 3 0 0,3 2 42 0,6 0 2 16,-5-5-1-16,7 0 0 0,-3 5-27 0,-4 3 0 0,5 1 0 15,4-1 0-15,4 4 27 0,-4 2 1 0,-2 3-2 16</inkml:trace>
  <inkml:trace contextRef="#ctx0" brushRef="#br0" timeOffset="-43034.76">20407 13535 1746 0,'0'0'0'0,"0"0"0"16,-20-32 0-16,15 18 20 0,12 7 1 0,7 2 0 0,4 1 1 15,5-1-11-15,4 0 0 0,9-1 0 0,10-6 1 16,7 7 15-16,-1 3 1 0,5-3-1 0,2 1 1 15,-4-1-16-15,-5 5 1 0,-2 0 1 16,-2-5-1-16,-1 5 0 0,-8 0 0 0,2 0 1 0</inkml:trace>
  <inkml:trace contextRef="#ctx0" brushRef="#br0" timeOffset="-41430.59">21591 12737 653 0,'0'0'0'0,"0"0"0"0,0 0 0 15,39-21 24-15,-19 16 2 0,3 1-1 0,14-8 1 16,1 1-14-16,1 1 0 0,4 3 1 0,8-7 0 16,-1 5 17-16,-2 5 1 0,0 1-1 0,-3-4 1 15,-1 0-17-15,-8 3 0 0,1 1 0 0,-10 1 1 16,3-3 0-16,-8 1 1 0,-3 4 0 0,-3 0 1 15,-7-7-9-15,-7 4 1 0,0 8 0 0</inkml:trace>
  <inkml:trace contextRef="#ctx0" brushRef="#br0" timeOffset="-41264.32">21803 12721 677 0,'0'0'0'16,"0"0"0"-16,0 0 0 0,0 0 13 0,11 23 0 15,-11-18 1-15,3 6-1 0,4 8-5 16,-1-5 0-16,-1 2 0 0,4 12 1 0,2 4 22 0,-1-4 0 0,-6-5 1 16,3-9-1-16,2 5-17 0,0-3 0 15</inkml:trace>
  <inkml:trace contextRef="#ctx0" brushRef="#br0" timeOffset="-41087.68">22065 12684 1093 0,'0'0'0'0,"0"0"0"0,0 0 0 16,0 0 10-16,0 0 1 0,0 0-1 0,0 0 1 15,23 16-4-15,-18-5 0 0,-1-1-1 0,3 1 2 16,5 13 10-16,1 1 1 0,-4 3-1 0,0 2 1 16,1 3-9-16,3-6 0 0,-4-3 1 0,-4-1 0 15,2 0-11-15,0-4 0 0</inkml:trace>
  <inkml:trace contextRef="#ctx0" brushRef="#br0" timeOffset="-40902.05">22640 12463 1042 0,'0'0'0'16,"0"0"0"-16,0 0 0 0,0 0 13 0,0 0 1 15,0 0-1-15,-27 23 1 0,13-2-6 0,0 0 0 16,-2 7-1-16,-16 11 2 0,3 13 15 0,4-1 0 15,0 0-1-15,-5 2 1 0,3 3-13 0,4 4 1 0,-5 5 1 16,1 9-1-16,4-2 9 0,3-7 2 0,-3 5-2 16</inkml:trace>
  <inkml:trace contextRef="#ctx0" brushRef="#br0" timeOffset="-40419.79">22766 13009 1306 0,'0'0'0'0,"0"0"0"16,0 0 0-16,0 0 13 0,0 0 2 0,0 0-2 15,0 0 2-15,0 0-7 0,0 0 1 0,0 0 0 0,0 0 0 16,0 0 27-16,0 0-1 0,-19 37 1 0,1-5 1 16,7 10-22-16,4-3 1 0,0-11-2 0,-2-9 2 15,4-5 22-15,5 0 0 0,3-3 0 0,-3-1 1 16,2-6-25-16,0 1 2 0,0 0 0 0,1-5-1 0,1 0 8 15,1 0-1-15,-3-5 1 0,3 0 0 16,2 1-12-16,-1-8 2 0,1 3-2 0,0-8 1 0,4-3 11 16,-1-4 0-16,-1 3 0 0,-9-16 0 0,2 7-11 15,3 7 0-15,-1 2 0 0,-11-9 1 0,5 7-10 0,2 2 0 16,0-2 1-16,-7-3 0 0,7 5-2 16,5 10 2-16,2-8-2 0,-1 10 1 0,1 4 6 0,2 3 0 15,3-1 0-15,6-1 0 0,5-3-3 0,0 2 0 16,-1 8-1-16,8-1 2 0,-3 0 5 0,-4 3 2 15,-2 2-2-15,-8 4 2 0,-1 3-7 16,-3 5 1-16,-4 6 0 0,-10 19 1 0,-2 14 7 0,-4 5 1 16,-5 4-2-16,-5-2 2 0,-2-2-8 0,-2-7 1 0,-2 0-1 15,-5-1 1-15,5 6 7 0,8-8 1 0,-3-2 0 16,-6-9 0-16,12 0-8 0,12-10 0 0,-1-2 0 16,1-9 0-16,10-2 3 0,8-5 0 0,9-5 1 15,9-11-1-15,13-3-5 0,10-2 0 0,14-2 0 16,6-10 1-16,-2 1 1 0,0 1 1 0,-2-6 0 15,4-2 0-15,0 1-4 0,-4 3 0 0,2-2 0 0</inkml:trace>
  <inkml:trace contextRef="#ctx0" brushRef="#br0" timeOffset="-39072.54">7963 7814 49 0,'0'0'0'16,"0"0"0"-16,-23-23 0 0,14 12-1 0,4 1 1 15,1 1 0-15,-1-3 0 0,0 5-1 0,5 3 1 16,0-1 0-16,0-2 0 0,0-2-1 0,0 4 1 16,0 5 0-16,0-4 0 0,0-3-2 0,0 2 2 0,0 5 0 15,5-2 0-15,0-3 34 0,4 3 1 16,0 2 0-16,7-10-1 0,16 6-19 0,4-1 0 0,-8 1-1 16,8-1 2-16,-4 5 31 0,4 0 0 0,1 5 0 15,-3-5 2-15,3 0-33 0,4 0 1 16,0 0 0-16,9 0 0 0,-2 4 9 0,-3 5 1 0,10 1-2 15,5 1 2-15,-1 8-14 0,-7-5 0 0,-2 2 0 16,1-2 0-16,-6 0-3 0,-4-2 0 0,7 1 0 16,-2 6 2-16,-1 0-6 0,1 4 1 0,2 2 0 15,2-6-1-15,-4 11 2 0,-5 0 1 0,0 7-1 0,-2-6 1 16,-3 3-3-16,-4 3-1 0,0-2 1 0,-5-5 1 16,1 8 15-16,-5 1 1 0,-1 7-1 0,1 1 0 15,-5 2-10-15,1-3-1 0,-1-2 0 0,2 0 1 16,-1 0 14-16,-6-2 1 0,6 2 0 0,-1-9 0 15,-9-2-15-15,0 1 2 0,0-3-2 0,-4 1 2 16,-1 3 6-16,1-3 1 0,-5 10 1 0,4-5-1 16,-8-4-10-16,-1 2 0 0,1-5 1 0,4-2-1 0,0 6 8 15,-5-6 1-15,1-2-1 0,4-8 1 16,0-4-10-16,-5 2 2 0,1 3-1 0,4-10 0 16,-5-4 11-16,0 2 2 0,5-2-1 0,-9-1 0 15,5 6-12-15,-5-1 2 0,4-5-1 0,-4 6 0 0,-5 1 13 0,1-1 0 16,3-1-1-16</inkml:trace>
  <inkml:trace contextRef="#ctx0" brushRef="#br0" timeOffset="-37965.73">7342 10713 992 0,'0'0'0'0,"0"0"0"0,-9-28 0 16,5 19 39-16,4 2 0 0,0 2 0 0,4 1 2 16,-4-5-26-16,-4 4 1 0,4 5 0 0,0-5 0 0,0 5 0 15,0 0 1-15,0 0 0 0,0-2 1 16,0 0-9-16,0-1 1 0,0 1 0 0,0 0 0 0,0-1-5 16,0 1-1-16,0 0 1 0,0-1 0 0,4 1-1 15,1 0-1-15,-5-1 0 0,4 1 2 0,1 0-5 0,-1-1 0 16,1 3 0-16,4 0 0 0,9 0 0 15,-4 5 0-15,0 0 0 0,4-3 0 0,5 5 0 0,-1 2 0 16,4-2 0-16,1-2 1 0,0 0-1 16,-4-1 0-16,0-4 0 0,4 0 1 0,10 0-1 0,-5 5 0 15,4-5 0-15,3-5 0 0,-3 5 0 0,1 0 0 16,9 0 0-16,-1-4 0 0,-1 4 0 0,1 0 0 0,1-5 0 16,-1 0 0-16,6 3 0 0,-1-3 0 0,11-4 0 15,3-7 0-15,-4 4 0 0,-1 8 0 0,2-8 0 16,-1 0 1-16,-10-2-1 0,-2 3 0 0,2-8 0 15,0-2 0-15,5 3 5 0,-5 1-1 0,7-1 1 16,-7-12 0-16,5 4-1 0,-5 5-1 0,0-2 1 16,3-2 0-16,-12 4 5 0,-5 2 0 0,5-4 0 15,-2-7 1-15,5 2-4 0,-1 5 0 0,-7 2 0 16,5-14 1-16,-4 12 3 0,-14 2 1 0,0 2 0 0,2-9 1 16,2 5-6-16,-9 7 2 0,1-5-1 0,-1-2 1 15,-5 2 1-15,-3 5 0 0,-1 0 0 0,4-8 1 16,-4 3-5-16,-4 8 2 0,0-6-1 0,-5-4 0 15,4 7 1-15,1 6 0 0,-1-1 0 0,-4-1-1 16,0 0-1-16,0 8-1 0,0 4 1 0,0-5 0 16,0 5 3-16,0-5 1 0,0 5 0 0,0 0 0 15,0 0-3-15,0 0-1 0,0 0 1 0,-4 0 1 0,4 0 8 16,0 0 1-16,0 0 0 0,0 0 1 16,0 5-8-16,-5 0 1 0,5-1-1 0,-14 10 1 0,1 17 11 15,-5 1 2-15,-1 3-1 0</inkml:trace>
  <inkml:trace contextRef="#ctx0" brushRef="#br0" timeOffset="-29289.79">7908 7712 12 0,'0'0'0'0,"0"0"0"15,0 0 0-15,0 23 0 0,4-13 0 0,6-1 0 16,-1-2 0-16,0-2 0 0,11 9 0 0,17-3 0 0,4-2 0 16,4-2 0-16,-13 0 0 0,0-2 0 15,0 0 0-15,-4-1 0 0,-3-4 0 0,-2 10 36 16,-1 1 1-16,1 1-1 0,5-5 1 0,-1 2-23 0,0 5 2 16,-2-2-1-16,3-3 0 0,-1 5 39 0,0 4 1 15,1 1 0-15,4-3 0 0,0-2-38 0,0 2 1 0,4 8-1 16,-4-11 1-16,2 6 3 0,3 2 0 0,4-3 1 15,-5-8 0-15,-4 6-11 0,-2 3 1 0,2-10-1 16,4 2 1-16,1 3 0 0,-5 0 1 0,-5 0-1 16,1-2 2-16,-3 4-6 0,0 5-1 0,2 2 1 15,7-2 0-15,-6 2-1 0,-1-4 0 0,5 6-1 16,0-4 1-16,-5 7-3 0,-2-7 1 0,3 2-1 16,-1-9 2-16,0 7-3 0,-4 2 1 0,5 0-1 15,4-13 2-15,-5 11-3 0,-4 2 1 0,0-9 0 16,-1 2 0-16,3 3 1 0,3-3 2 0,-1 0-2 0,1 0 2 15,-1-6-3-15,-4 4 2 0,0 2-2 0,-1 2 2 16,-1-4 16-16,-3 3 2 0,0 6-2 16,1-9 1-16,-1 7-10 0,-4 2-1 0,-1-7 0 0,1 3 1 15,-5 6 12-15,0 1-1 0,0 4 1 0,0-5 1 16,1 3-14-16,-1-7 1 0,0 7 1 0,-5-3-1 16,5 3 9-16,-4 2 1 0,4-2-1 0,-2-4 1 15,0 6-10-15,-3-2-1 0,1 2 0 0,-3-7 0 0,3 7 7 16,2 0 1-16,0-4-1 0,-7 2 1 0,0 2-9 15,2 2 1-15,2 5-1 0,-4 1 1 0,3-6 2 0,-1-2 2 16,0 7 0-16,-4-4-1 0,2-3-6 16,2 0 1-16,3 0 0 0,-10 3 0 0,1-5 1 0,1-3 0 15,6-2 0-15,-3-2 0 0,-3 3-3 0,1-1 0 16,2 2-1-16,0-6 1 0,0 6 1 0,0-4 0 16,0 7 0-16,-4-5 0 0,1 8-3 0,1-4 1 15,-3 4-1-15,1-13 1 0,-1 5 0 0,1 3 0 16,-1-3 1-16,-4-2 0 0,7 4-3 0,-1-1 1 15,-3-6-1-15,-4 3 2 0,1 2 0 0,5 1-1 0,-1 1 1 16,-4-6 1-16,0-1-4 0,0 8 1 16,0-5 1-16,-5 2-1 0,0 0 2 0,1 3 0 0,4 1-1 15,-10-1 1-15,6 2-3 0,4 2 2 0,-5 0-1 16,2-9 1-16,1 5-1 0,0-3 2 0,-1 2-1 16,-4-6 1-16,-2 6-3 0,4-1 2 0,-4-1-2 15,4-2 2-15,-4 0 1 0,0-3 2 0,0 3-1 16,-1-2 1-16,1-1-4 0,0 1 2 0,0-1-2 15,-1 3 2-15,3 2 1 0,-2 8 1 0,0-4-1 0,0-1 1 16,-1 2-3-16,6-3 0 0,-5 1 1 0,4 6 0 16,0-6 0-16,0-3 1 0,5-2 0 0,-9-5 0 15,4 5-3-15,3 0 1 0,0-2-1 0,-5-1 2 16,-3-2-1-16,6 5 2 0,-1 0-1 0,-4-5 0 16,-5 1-1-16,5-1-1 0,-5 0 1 0,0-2-1 0,0 5 4 15,0-1 0-15,3-1 0 0,-7-8 0 16,8 9-4-16,6-1 2 0,-6 1-1 0,-3 5 1 0,-1 3 1 15,5 2 0-15,-1-7-1 0,-8 2 2 16,4-2-3-16,0 2-1 0,3 2 1 0,-8-4 0 16,6-4 4-16,3-1 0 0,1 2 0 0,-9 1 1 0,-1 4-4 15,1 0 1-15,4-2-2 0,-13-9 2 0,1 6 3 0,4 1 0 16,3-3 0-16,-4-6 1 0,0 3-4 0,5 1 0 16,0-4 0-16,-8-1-1 0,8 3 2 0,0 2 0 15,4-1 0-15,-14-6 1 0,10 5-3 16,4 2-1-16,-4-2 1 0,-12 1-1 0,7 4 3 0,-4-6 0 0,-6-6 0 15,-3-3 1-15,4 8-3 0,0 3-1 0,7 1 1 16,-8 3-1-16,6 6 0 0,4-7 0 0,0 0 1 16,-2-4 0-16,2 0-3 0,9-3 2 0,-4-2-2 15,-5-3 1-15,4 6 0 0,-3 1 0 0,-1-6 1 16,-12 0-1-16,8 2-2 0,-5 4 2 0,0 3-1 16,4-2 1-16,5-8-2 0,-2 3 1 0,0 3-1 15,-5-3 2-15,7 2-2 0,9 2 0 0,-4 3 1 16,-5-14-1-16,5 7-1 0,-1 0 1 0,1 0 0 15,-3-14 1-15,3 14-2 0,-5-4 1 0,-5-1-1 0,-4-9 1 16,12 12-1-16,4-3 2 0,0 0-1 16,6-6 0-16,1 6-1 0,0 0 2 0,-5 1-2 0,-9-6 1 15,9 6-1-15,5-3 1 0,-5-3 1 0,0-1-1 16,5-1-1-16,2 3 1 0,-7-1-1 0,-4-4 2 16,4 5-2-16,-4 2 1 0,-1-5 0 0,-22-11 0 15,18 14 0-15,3 0 0 0,-3-5-1 0,0 0 1 0,9 4 0 16,5 1 1-16,-5 0-1 0,5-5 0 15,4 2-1-15,-4 0 1 0,2 1 1 0,-7-6-1 0,0 1 0 16,5 2 0-16,0 0 1 0,-14-9-1 0,14 7-1 16,-1-1 1-16,-4-1 1 0,5 2-1 0,5-1 1 0,-3 6 1 15,0-10-1-15,-9-10 1 0,6 8-1 16,1 0 0-16,0 0-1 0,-5 2 2 0,5 7-1 0,-1-7 1 16,6-5 1-16,-5-2-1 0,-1 8 0 0,6-1-1 15,-6 0 1-15,3-3-1 0,3 4 1 0,-1-1 1 16,0 0-1-16,-4-3 1 0,0-1-2 15,4 2 1-15,0-3-1 0,-13-13 1 0,13 11 0 0,1 0 0 16,-1 0 0-16,-4-5 0 0,4 3-2 0,3 2 2 0,-3 0-1 16,0-2 0-16,5 2 0 0,0 0 0 15,0-4 0-15,-5-5 1 0,1 6-2 0,3 4 0 0,-3-4 1 16,-1-3-1-16,0 10 0 0,1-1 1 0,4-3 0 16,-5-2 0-16,0-1-1 0,1 4 1 0,-6 1-1 15,6-11 0-15,-3 7-1 0,2-1 1 0,0-1 1 16,1-3-1-16,-1 5-1 0,0 0 1 0,1-5-1 15,-1-9 2-15,0 11-1 0,5-2 0 0,0 3 0 16,0-1 2-16,0 5-3 0,0 0 1 0,4-2 0 0,-4 2 1 16,4 3-1-16,-4-1 0 0,5 3 0 0,-1-10 2 15,-4 8-2-15,4-1 0 0,-4-2 0 0,5-7 1 16,-3 3-1-16,2 2 0 0,3-3 0 0,-3-2 2 16,1 1-2-16,-1 1 0 0,3-7 0 0,-5-6 1 15,5 4-1-15,-3 5 0 0,5 2 0 0,-9-4 2 16,9 6-3-16,-4 5 1 0,-1 0 0 0,5 5 1 15,-4 0-1-15,4 0 0 0,0 4 0 0,0 3 2 16,0-1-3-16,0-1 1 0,0 2 0 0,4-5 1 16,-4 4-2-16,5-4 1 0,-5 1 0 0,9-22 0 15,0 2 0-15,-2 8 0 0,2-1-1 0,-2 3 1 0,0 0-1 16,2 7 2-16,0-3-1 0,-5-2 0 0,1 7-1 0,-1 0 1 16,1-2 0-16,0 9 0 0,-5 0-1 0,4 0 1 15,-4 0-1-15,0 7 2 0,0-5-2 0,0 5 0 16,0-4 0-16,0 4 1 0,0-5-1 0,0 5 0 0,0-4 1 15,0 1-1-15,0 1 0 0,0 0 0 16,0-1 0-16,0 1 0 0,0 0 0 0,0-1 0 16,0 1 0-16,0 0 1 0,0-1-2 0,0 1 1 0,0 0 0 15,0-1 0-15,0 3-1 0,0-4 1 0,0 4 0 16,0-5 0-16,0 5-1 0,0 0 1 0,0-5-1 16,0 5 2-16,0-4-2 0,0 4 1 0,0-5-1 15,0 5 1-15,0-4-1 0,0 1 1 0,0 1-1 16,0 0 1-16,-4-1-1 0,4 1 1 0,-5 0-1 15,5-1 1-15,-5 1-1 0,5 0 1 0,-4-1-1 16,-1 1 2-16,1 2-2 0,-1 0 1 0</inkml:trace>
  <inkml:trace contextRef="#ctx0" brushRef="#br0" timeOffset="-20936.66">13279 15111 1620 0,'0'0'0'0,"0"0"0"15,-36-16 0-15,18 16 29 0,-1 12 1 0,-3-1 1 0,-8 12-1 16,5 8-17-16,4 3 1 0,-2 13-1 0,-4-1 2 15,9 10 56-15,0 2 1 0,4 9-2 0,0 1 2 16,10-3-54-16,8 0 0 0,5 2 0 0,5-7 0 16,4-9 12-16,5-9 2 0,0-2-1 0,2-8 0 15,5-4-17-15,2-5 0 0,2-2 0 0,2-7 1 0,-4-5 1 16,5-6 2-16,4-10-1 0,-9-12 1 16,6-9-8-16,4-2 0 0,-6-9 0 0,-4-3 1 0,2-5-4 15,-6-6 2-15,-6-7 0 0,-8-8 0 16,4 1-3-16,-9 2 0 0,-13-2-1 0,-12 2 2 0,-5 4-3 15,-4 10 1-15,-4 5-1 0,-15-5 2 0,3 14-3 16,5 7 1-16,-12 6-1 0,-5 3 2 0,5 14-2 0,3 10 0 16,-1 8 1-16,-2 3-1 0,16 7-1 15,12 0 0-15,6 0 1 0,7 2 0 0,7 3 0 0,12-3 2 16,6-2-2-16,5-5 2 0,11-2-3 0,5 0 1 16,6 0 1-16,1-3-1 0,6-1 4 0,3-6 0 0,14-1-1 15,-1-1 2-15,1-4-3 0,1-1-1 0,8 1 1 16,-3-3 0-16,3 1 2 0,-5-3 1 0,4 0 0 15</inkml:trace>
  <inkml:trace contextRef="#ctx0" brushRef="#br0" timeOffset="-20786.81">14100 15615 1808 0,'0'0'0'0,"0"0"0"0,0 0 0 16,0 0 35-16,0 0 0 0,0 0 0 0,60 0 0 15,-10 0-21-15,-2-2 1 0,0-1-1 0,-5 6 2 16,3 1 28-16,-5-1 0 0,4-6-1 0</inkml:trace>
  <inkml:trace contextRef="#ctx0" brushRef="#br0" timeOffset="-20616.47">14064 16042 1695 0,'0'0'0'15,"0"0"0"-15,0 0 0 0,23 0 42 0,-16-2 0 16,2-1 0-16,30-6 0 0,11-7-26 16,0 4 0-16,9 1 0 0,7-8 0 0,-2 3 24 0,-5 0-1 15,12-5 0-15,11-5 2 0,-4 3-26 16,-5 2 1-16</inkml:trace>
  <inkml:trace contextRef="#ctx0" brushRef="#br0" timeOffset="-20111.63">15740 15130 1344 0,'0'0'0'0,"0"0"0"15,-43-49 0-15,25 28 32 0,6 5 1 0,1-7 0 0,2-14 0 16,4 6-19-16,5 6 0 0,5-3 1 15,-1-9-1-15,8 9 40 0,8 5 1 0,8 0 0 0,1-3 0 16,8 5-38-16,-1 7 1 0,5 3-1 0,5-3 1 16,-3 9 27-16,-6 10 0 0,4 2-1 0,-5 2 1 15,-4 5-29-15,-4 5 1 0,-3 6 0 0,-5-2 0 0,-6 3 15 16,-3 4 2-16,-1 7-1 0,-13-7 1 16,-1 5-20-16,-3 2 0 0,-7-9 1 0,-9-2-1 0,1 8 13 15,-3-1 0-15,-12-5 0 0,1-3 1 0,-3-4-15 16,-2-5 0-16,-5 1-1 0,-9-1 2 0,10-2-10 15,8 0 1-15,5-10-1 0,3 3 1 16,8 0-2-16,10-4 1 0,6-1-1 0,3-2 0 0,2 0 7 0,0 0 0 16,-2 0 1-16,13 0-1 0,10 2-5 15,-1 3 2-15,-2 0 0 0,32 4-1 0,5 5 7 0,-7 0-1 16,-2 0 0-16,-12 4 1 0,0 3-6 16,-6 2 0-16,-1 8 1 0,-4 3 0 0,-5-1 3 0,0-3 1 15,-6 0-1-15,-3 5 1 0,-2 2-5 0,-3-2 1 0,-4 0 0 16,-7-3-1-16,0-4 5 0,-2-2 0 0,-4-8 0 15,-15-2 1-15,1 3-7 0,-5 0 2 0,-5-10 0 16,-10-2 0-16,1 0 0 0,5-3 0 0,-5-4 0 16,-6-2-1-16,11-5-1 0,9-2 0 0,2 0-1 15,1-3 1-15,10-4-1 0,1-1 1 0,9-1 0 16,-5-3 0-16,10 2-2 0,13 6 0 0,4-18 1 16</inkml:trace>
  <inkml:trace contextRef="#ctx0" brushRef="#br0" timeOffset="-19942.04">16368 15302 1834 0,'0'0'0'0,"0"0"0"0,0 0 0 16,0 0 45-16,32-12 0 0,-12 7 0 0,3-4 0 16,2-7-29-16,-2 2 0 0,4 0 1 0,1 5 0 15,-1-1 45-15,3 6 1 0,2 1-2 0,2-1 2 16,0-1-46-16,-7 3 1 0,1 0 0 0</inkml:trace>
  <inkml:trace contextRef="#ctx0" brushRef="#br0" timeOffset="-19771.36">16491 15246 1733 0,'0'0'0'15,"0"0"0"-15,0 0 0 0,-14 30 49 0,14-25-1 0,-4-1 0 16,4 8 1-1,0 0-32-15,4-3 0 0,1 2 0 0,-1 20 0 0,5 1 36 0,1 1-1 0,3-3 1 16,-4 5 0-16,-4-3-36 0,4 1-1 0,0-3 1 16,0-5 1-16,5-1 12 0,-3-4 2 0</inkml:trace>
  <inkml:trace contextRef="#ctx0" brushRef="#br0" timeOffset="-19585.77">16771 15271 1721 0,'0'0'0'0,"0"0"0"0,0 0 0 16,-4 21 40-16,-1-11 1 0,5-1-1 0,-4 5 1 15,-1 0-26-15,1 2 1 0,4 0 0 0,-5 12 1 16,5 9 15-16,5 3 2 0,-1 1-2 0,-4-1 2 16,0-5-21-16,0 2 2 0,0 5 0 0,0 4-1 0,0-6-3 15,0-6 1-15,0 1-1 0</inkml:trace>
  <inkml:trace contextRef="#ctx0" brushRef="#br0" timeOffset="-19382.27">17364 14905 1494 0,'0'0'0'15,"0"0"0"-15,0 0 0 0,0 0 45 0,0 0 1 16,-9 23 0-16,0 0 0 0,-2 3-30 0,-5 4 1 0,-5 7 0 15,-4 16-1-15,-7 5 45 0,5 0 0 0,0-4-1 16,-10 4 1-16,3 9-44 0,-5 3 1 0,-4 6 0 16,-3 8-1-16,5 2 19 0,0-12 0 0,-5 12 0 15,-2 7 1-15,3-3-22 0,8-2 1 0</inkml:trace>
  <inkml:trace contextRef="#ctx0" brushRef="#br0" timeOffset="-18984.33">17499 15928 1709 0,'0'0'0'0,"0"0"0"0,-18-25 0 15,9 2 39-15,9-1 1 0,0 3 0 0,4-4 0 0,1-1-24 16,-1 3-1-16,5 0 1 0,5-3 0 0,0 1 47 0,6 4-1 16,8 5 1-16,1 2 1 0,1 2-46 0,-3 5 0 15,1 3 0-15,-5 6 0 0,-1 7 26 0,-8 3 0 16,2 2-1-16,-2 4 2 0,-5 8-29 0,-2 4 1 16,-5 7-1-16,-9 7 0 0,0 0 5 0,-2-4-1 15,-5-3 0-15,-6 0 1 0,-3-4-11 0,-4-1 2 0,-5 1-1 16,2-3 0-16,5 2 8 0,7-2 0 15,6-6 0-15,3-4 1 0,5-8-9 0,4 0 0 16,4-5-1-16,3-5 1 0,2 3-7 0,3 2-1 0,1-3 0 16,35-11 1-16,12 0-2 0,1 0 1 0,3-7-1 15,0-4 2-15,0 2 3 0,-5-1 0 0,7-4 1 16,3-2 0-16,-6 5-3 0,-8 6 0 0,7-4 1 16</inkml:trace>
  <inkml:trace contextRef="#ctx0" brushRef="#br0" timeOffset="-18488.47">19595 15938 1834 0,'0'0'0'0,"0"0"61"0,0 0 1 0,0 0-2 16,-4 32 2-16,-1-16-45 0,0 1 1 0,1 3 0 0,-19 22 0 16,-4 12 51-16,2-6 2 0,-5-1 0 0,-2-3-1 15,2 7-52-15,-2-2 0 0,1-5 0 0,-1-2 0 16,-5 2 9-16,3 2 1 0</inkml:trace>
  <inkml:trace contextRef="#ctx0" brushRef="#br0" timeOffset="-17988.41">20056 15144 1771 0,'0'0'0'16,"0"0"0"-16,-27-33 0 0,17 19 33 0,6 12 1 0,-1 4-1 16,1 1 1-16,4-3-21 0,-5 0 2 15,1 2 0-15,-1 14-1 0,-2 5 37 0,0 5-1 0,5-5 1 16,-7 27-1-16,4 3-33 0,5-7 0 16,3 5 0-16,1-7 1 0,5 0 13 0,5 0 1 0,0-3-1 15,4 0 1-15,0-4-18 0,5-2 1 0,4-5-1 16,1-3 1-16,-1-2-6 0,5-6 1 0,2-3 0 15,3-14 0-15,-1 0-4 0,-2-10 0 0,5-6 1 0,9-12 0 16,2-2 0-16,0-5-1 0,1-7 1 0,-3-16 1 16,-3 5-4-16,-4 0 1 0,0-1-1 0,-4-15 2 15,-10 1-4-15,-4 1 2 0,-7 0-2 0,-9-10 1 16,-5 14-1-16,-4 15 1 0,-10 1-1 0,-6 3 0 16,0 14 0-16,-3 9 2 0,-1 7-1 0,-6 3 0 15,5 13 0-15,5 7-1 0,0 5 0 0,-5 5 2 16,0 11 1-16,3 14 1 0,-1 14-1 0,-2 5 1 15,7 6-3-15,3 3 2 0,-1 0-1 0,9 0 1 16,5-9 7-16,0 6 1 0,10 13-1 0,-1-1 0 16,4 2-5-16,1-13 1 0,-2 2 0 0,-1 0 0 15,-2-12 8-15,2-2 1 0,3 5 0 0,0 0 0 16,0-3-8-16,-1-7 1 0,1 10 0 0</inkml:trace>
  <inkml:trace contextRef="#ctx0" brushRef="#br0" timeOffset="-17755.39">21354 15346 2086 0,'0'0'0'0,"0"0"0"16,0 0 0-16,0 0 65 0,0 0 0 0,27-3 0 15,-6 8 0-15,-3-5-47 0,0-2 0 0,0-1 0 16,10 3 0-16,1-2 44 0,-1 2-1 0,8 2 1 0,8 3 1 16,-1 0-46-16,-2-3 1 0,7 3 0 0,-3 4 0 15,-6 5 11-15,-7-3 0 0</inkml:trace>
  <inkml:trace contextRef="#ctx0" brushRef="#br0" timeOffset="-17608.44">21374 15731 2060 0,'0'0'0'0,"0"0"0"0,0 0 0 0,0 0 45 16,32 7 0-16,-9-5 0 0,4-4-1 0,-4 0-28 15,0-3 1-15,7 0-1 0,11 3 0 0,2 0 37 0,0-1 0 16,12 1 0-16,-5-3 1 0,3 1-38 16,-1 4 2-16</inkml:trace>
  <inkml:trace contextRef="#ctx0" brushRef="#br0" timeOffset="-12857.49">22531 14884 1494 0,'0'0'0'0,"36"-37"51"0,1 18-1 0,-5 10 1 16,-1-3 0-16,11 1-34 0,5 1 0 0,6-11 0 16,4 1 1-16,-2 8 47 0,-7 3 0 0,2-1 0 15,-5-6 1-15,1 9-48 0,-12 3 0 0,3-1 0 16,-3-2 0-16,0 7-13 0,-4 0 0 0,-1 0 0 16</inkml:trace>
  <inkml:trace contextRef="#ctx0" brushRef="#br0" timeOffset="-12685.45">22839 14654 1318 0,'0'0'0'0,"0"0"0"0,-41 7 0 15,25 2 12-15,6 5 2 0,1 7-1 0,-2-7 1 16,-1 2-6-16,6 3 0 0,1-1-1 16,-4 6 2-16,4 4 16 0,5 2 1 0,3-2-1 0,-8-3 0 15,7 3-12-15,3 2-1 0,0 5 0 0,-3-5 2 16,9 5 0-16,3 2 2 0,-3 0 0 0,-2-4 0 15,7-3-7-15,3-7 0 0</inkml:trace>
  <inkml:trace contextRef="#ctx0" brushRef="#br0" timeOffset="-12498.69">23083 14733 1306 0,'0'0'0'15,"0"0"0"-15,0 0 0 0,0 0 13 0,0 0 2 16,0 0-2-16,0 0 2 0,0 0-7 0,0 0 1 15,0 0 0-15,-14 23 0 0,14-7 20 0,0 5 1 0,0 0-1 16,0 23 2-16,4 10-18 16,1-3 1-16,4-2-1 0,-9-3 2 0,5 3 16 0,-1-5 0 15,1 2 1-15,-10 1-1 0,5-6-17 0,5-6 0 0,-5 5 0 16</inkml:trace>
  <inkml:trace contextRef="#ctx0" brushRef="#br0" timeOffset="-12305.62">23680 14701 1419 0,'0'0'0'0,"0"0"0"0,0 0 0 16,-4 27 29-16,1-15 0 0,1 4 1 0,-9 14-1 16,-3 8-16-16,0 13 1 0,-4 4-1 0,-5 1 1 15,3 7 29-15,-3 2 1 0,-4 7 0 0,-1-3 1 16,3 1-29-16,2-1 0 0,-2 3 0 15,-7 5 1-15,5 4 8 0,11-2-1 0,2-2 1 0</inkml:trace>
  <inkml:trace contextRef="#ctx0" brushRef="#br0" timeOffset="-11808.28">23783 15578 1709 0,'0'0'0'0,"0"0"0"16,0 0 0-16,23-30 22 0,-10 30 2 0,1-5-1 16,2 0 1-16,-7 1-13 0,-4 8 1 0,-3 1 1 15,0 0-1-15,-2 4 19 0,0 3 2 0,0 1 0 16,-2 15-1-16,0 16-18 0,-1-2 0 0,1-2 1 16,-2-8-1-16,1-2 27 0,1-6-1 0,-3-4 0 15,-1-3 2-15,-1-3-26 0,2-10-1 0,3 1 1 16,2-3 1-16,-5-2 2 0,5 0 1 0,0 0-1 15,-4-2 2-15,-1-3-11 0,1 3 1 0,4 2-1 16,-5-19 1-16,-4-13 6 0,0-3 1 0,9 3 0 16,-5-3 0-16,1 5-8 0,8 6 0 0,1 1 0 15,-5 0 0-15,0 4-6 0,4 5 0 0,6 0-1 16,-1-2 2-16,4 0-3 0,3 2 2 0,3 5-1 16,6-3 0-16,7 1 4 0,4 4 1 0,7-5-1 0,3 5 0 15,-3 5-2-15,-6 4 1 0,-3 5-2 0,-4 5 2 16,-3 6 6-16,-4 1 1 0,0 6 0 0,-14 3 0 15,-5 5-5-15,1 4 0 0,-5 2 0 0,-5 5 1 0,-4-4 4 16,-4-3 1-16,-10 5-1 0,-9-3 1 16,0 1-6-16,2-3 1 0,-2 2-2 0,3 3 2 0,4 0 4 15,6-12 0-15,1-2 1 0,4-7-1 16,8 2-5-16,8-12 0 0,7-1 0 0,9-13 1 0,0 6 4 0,5-3 1 16,9-7-1-16,30-14 2 0,8 2-7 0,1 1 0 15,-2-10 0-15,10-7 1 0,8-2 5 0,0 7-1 16,6 2 1-16,-4 0-1 0,-9 0-5 0,-9 7 1 15,4 0-1-15</inkml:trace>
  <inkml:trace contextRef="#ctx0" brushRef="#br0" timeOffset="12696.72">22236 15204 866 0,'0'0'0'0,"0"0"0"0,0 0 0 0,0 0 13 15,0 0 1-15,0 0-1 0,0 0 1 16,0 0-6-16,0 0-1 0,0 0 1 0,23-9 1 0,-16 9 31 16,0 0-1-16,-5 0 0 0,14-5 0 15,14 3-23-15,4 0 0 0,-2-3-1 0,4-4 1 0,5 2 17 0,1 2 0 16,-4 5 1-16,-10 0 0 0,4 0-21 15,-5 0 2-15,-2 5-1 0</inkml:trace>
  <inkml:trace contextRef="#ctx1" brushRef="#br0" timeOffset="-49442.72">2895 14167 0,'0'0'0,"0"0"0,0 0 16,0 0-16,0 0 16,0 0-1,0 0 1</inkml:trace>
</inkml:ink>
</file>

<file path=ppt/ink/ink5.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26:10.450"/>
    </inkml:context>
    <inkml:brush xml:id="br0">
      <inkml:brushProperty name="width" value="0.05292" units="cm"/>
      <inkml:brushProperty name="height" value="0.05292" units="cm"/>
    </inkml:brush>
  </inkml:definitions>
  <inkml:trace contextRef="#ctx0" brushRef="#br0">30735 2490 1431 0,'0'0'0'15,"0"0"41"-15,-5-25-1 0,8 20 1 16,1 10 0-16,-1-5-25 0,-3 4 0 0,0-1-1 0,0 15 2 16,6 17 43-16,4 11 0 0,-4 3 0 0,-6 16 0 15,0 2-43-15,0-4 1 0,-2-5 0 0,0 0 0 16,2-9 21-16,0 0 2 0,0-5-1 0,4 2 0 16,3-2-24-16,5-9 0 0,-1-5 0 0</inkml:trace>
  <inkml:trace contextRef="#ctx0" brushRef="#br0" timeOffset="304.14">31127 2820 1532 0,'0'0'0'16,"0"28"0"-16,-4-7 0 0,8 2 19 0,1-5 2 15,-3 3-1-15,0 2 0 0,5 3-10 0,5-3 1 16,1-11 1-16,-1-5-1 0,1 4 31 0,3-1 1 15,5-6 0-15,9 1-1 0,2-5-26 0,-7 0 0 16,2-9 0-16,5-5 0 0,-2 0 21 0,-10 2 0 0,1-6 0 16,-3-8 2-16,-2 3-25 0,-5 4 2 0,-2-2-1 15,-4-6 0-15,-7 6 2 0,-3-3 0 0,-2 4 0 16,-4-8 0-16,-7 4-8 0,-3 8 1 0,-2-2-1 16,-4 4 1-16,0 2 3 0,-1 7 1 0,1 3-1 15,-7 7 1-15,4 4-7 0,5 0 2 0,0 1-1 16,-7-1 1-16,7 0-5 0,9 7 0 0,2 3-1 0,-2 0 2 15,9-8-3-15,7 3 2 0,3-5-1 0,-1 1 0 16,5 4 3-16,4-10 0 0</inkml:trace>
  <inkml:trace contextRef="#ctx0" brushRef="#br0" timeOffset="590.86">31650 2307 1709 0,'0'0'0'0,"0"0"0"0,0 0 0 0,0 0 22 15,-25-16 2-15,18 16-1 0,2 0 1 16,3 0-13-16,2 0 1 0,0 4 1 0,0 1-1 0,0 0 44 16,0-5 1-16,0 2-1 0,23 12 2 0,25 4-41 15,9-4 0-15,0-7 0 0,-9 3 1 0,-3-1 17 0,-6 0 0 16,0-4 0-16,-1-1-1 0,4 1-19 16,-4 0 0-16,1-5-1 0,-7 9 2 0,-2 3 1 0,-3-3 1 15,-2 0 0-15,-9 0 0 0,0-4-8 0,-5 4 0 16,-6-2 0-16,-14 7 0 0,0 0 2 0,0-5 1 0,-5 3-1 15,-20 34 0-15,-5 8-4 0,0-1 0 0,-6-4 0 16,-3 4 0-16,7-4-5 0,4 0 2 0,-2-5-1 16,-6 5 1-16,1-5-2 0,8 2 0 0,4 12 1 15,-11 3-1-15,11 6 2 0,11-9-1 0</inkml:trace>
  <inkml:trace contextRef="#ctx0" brushRef="#br0" timeOffset="1332.82">29985 5148 1318 0,'0'0'0'0,"0"0"0"0,0 0 0 15,0 0 84-15,34 23 0 0,-14-23 1 0,1-5-1 16,2-4-67-16,-3 0 1 0,3-8-1 0,-2-1 1 0,4-1 58 15,2-2-1-15,5-2 0 0,-7-7 0 16,0-2-57-16,-7 6 0 0,1 3 0 0,-3-3 0 0,2 8-1 16,-9-1 1-16,-2-2-1 0,-7 3 1 15,-2 4-8-15,-3-3 0 0,-4 8 0 0,0 0 0 0,-7-5-8 0,4 9 2 16,1 1-1-16,-12 4 0 0,-2 4 0 16,2 1-1-16,5 9 0 0,-3 9 0 0,5 7-1 0,5 5 2 15,0 7-2-15,-3 7 1 0,5 6-1 0,7-1 0 16,-3 4 0-16,5-3 2 0,5-1-1 0,1-10 1 0,4-5 1 15,-1-4-1-15,0-2-1 0,2-12 0 0,5 2 1 16,7-9 0-16,4 0-1 0,-2-3 1 0,-2 3-1 16,0-14 1-16,7 0-1 0,-7-4 1 0,-1-10-1 15</inkml:trace>
  <inkml:trace contextRef="#ctx0" brushRef="#br0" timeOffset="1550.85">30621 4440 1532 0,'0'0'0'0,"0"0"0"0,0 0 0 16,0 0 45-16,0 0 0 0,0 0 0 0,27-16 0 16,-24 18-29-16,-1 2 1 0,0 1-2 0,0 0 2 15,1-1 47-15,-1 6 0 0,0-1 0 0,1 5 0 16,-1 7-46-16,2 2 0 0,1-4 0 0,0 15 0 15,1 1 18-15,1-7 1 0,-2-2 0 0</inkml:trace>
  <inkml:trace contextRef="#ctx0" brushRef="#br0" timeOffset="1846.48">30388 4173 1569 0,'0'0'0'0,"0"0"0"0,-22 18 0 0,12-8 31 0,6-3-1 16,-1 2 0-16,5 0 2 0,0-4-19 0,0-5 1 15,5 5-1-15,6-1 2 0,3 1 17 0,0-5 2 16,-1 0 0-16,17-5-1 0,11 1-18 0,0-1-1 0,-4-11 1 16,-8 2 0-16,-6-9 1 0,-2 2 2 0,-6 2 0 15,-8-4 0-15,2-3-8 0,-2 3 1 0,-7 0-1 16,-7 7 0-16,1-3-1 0,-1 7 0 0,-5 3 0 15,-8 0 0-15,4 0-4 0,-2 9 2 0,-1 0-1 16,-10 0 0-16,6 9 2 0,5 3 0 0,-1 1 0 0,-3 11 1 16,3-6-4-16,8 3 1 0,2 2 0 0,4 3-1 15,8 2-2-15,1-7-1 0,3 6 0 0</inkml:trace>
  <inkml:trace contextRef="#ctx0" brushRef="#br0" timeOffset="2236.71">30895 4057 1658 0,'0'0'0'0,"0"0"0"0,0 0 0 0,-30 32 43 16,25-18-1-16,1 2 1 0,-8 12 0 0,3-2-28 15,5 2 1-15,-5 2 0 0,4 0 1 0,10 7 40 0,-1-7 0 16,8 8 0-16,-3-4 2 0,2-1-42 0,5-3 0 15,0-4 1-15,2 1 0 0,3-3 9 0,-1-4 1 0,3-1-1 16,-2-7 1-16,4-5-15 0,0-5 0 0,-2-2 1 16,-7-9-1-16,4 2-2 0,1-7 2 0,-3 0-2 15,-4-12 1-15,-1-2-5 0,1-2 1 0,0 2 0 16,-1-6 0-16,-1-1 1 0,-3 2 1 0,0-6 0 16,-2-3 0-16,0 7-5 0,-3 0 2 0,-1-2 0 15,-6 2 0-15,1 5-5 0,0 2 1 0,-3 10-1 16,1 2 2-16,-1 6-2 0,1 6 0 0,-1 8 1 15,0 1-1-15,1 4 1 0,4-4 2 0,0 0-1 16,-7 20 1-16,0 17-2 0,3 0 0 0,4-1 1 16,-3-6-1-16,3-2 2 0,3 2-1 0,3-3 1 15,4 8-1-15,-1-6-1 0,-2 1 1 0,4 2-1 16,5-2 1-16,-7 5 1 0,2-1 2 0,3 3-2 0</inkml:trace>
  <inkml:trace contextRef="#ctx0" brushRef="#br0" timeOffset="2588.36">31570 4711 1871 0,'0'0'0'0,"0"0"60"0,0 0 0 16,23-11 1-16,-21 13 0 0,-2 7-45 0,0-4 2 0,0 0 0 15,2 18 0-15,5 21 38 0,0 5 1 0,-3 9-1 16,-4 4 1-16,5-4-40 0,2-4 1 0,0 8-2 16,-5 8 2-16,5-12 9 0,2-12 0 0,-2-1 0 0,-5-1 1 15,5-10-15-15,2 4 0 0</inkml:trace>
  <inkml:trace contextRef="#ctx0" brushRef="#br0" timeOffset="2969.9">31859 4939 1808 0,'0'0'0'0,"0"0"0"0,0 0 0 0,-6 23 40 0,6-14-1 15,-3 3 0-15,-1-3 1 0,-1 5-25 0,3 2 1 16,2 8 0-16,0 3-1 0,0 8 42 0,2 5 0 15,5-6-1-15,0 4 1 0,2-6-40 16,2-2 1-16,1-7-1 0,-3-2 1 0,5-2 32 0,2-7 1 0,4 1-1 16,-4 1 1-16,5-9-34 0,1-5-1 0,1-5 1 15,-4-9 1-15,3 3 2 0,3-3 2 0,1-5-2 16,-6-2 1-16,3-2-10 0,-5-5 1 0,-4-2-1 16,-10-9 0-16,3 11 4 0,0-2 0 0,-5-3 1 15,-11 3 0-15,5-2-7 0,-3 6 0 0,-9 3 0 16,-7 2 0-16,2 7-5 0,1 9 1 0,-10 1-1 15,-8 4 2-15,8 0-3 0,9 4 1 0,-6 10-1 16,-3-4 1-16,10 1 2 0,6 3 0 0,3 5-1 16,-3-1 2-16,7 3-4 0,5-7 2 0,4 2-1 0,5-2 1 15,4 0 0-15,3 0 2 0,2-9-1 0</inkml:trace>
  <inkml:trace contextRef="#ctx0" brushRef="#br0" timeOffset="3239.65">32240 4623 2219 0,'0'0'57'0,"-36"9"-40"16,20-4 1-16,9 2 0 0,18 0 0 0,12 0 53 16,2 2 1-16,0-4-2 0,33 4 2 0,3-4-54 15,-4-5 0-15,0 4 0 0,5-4 0 0,6-4 18 0,-4 4 1 16,-5-5-1-16,-2 5 1 15,5 0-23-15,-12 0 2 0,-13 0-1 0,-8 5 0 0,-4-1-2 16,-6 3 0-16,-6 7 1 0,-10 5-1 0,-1-1-5 0,-4-6 0 16,-5 7 0-16,-9 6 1 0,-5 8 2 0,-2 1 1 15,-4 6 1-15,-16 6-1 0,-3 3-5 0,3 4 1 16,2 1-1-16,0 9 1 0,2-10-5 0,7-4 0 16,7-5-1-16</inkml:trace>
  <inkml:trace contextRef="#ctx0" brushRef="#br0" timeOffset="168416.95">25131 10082 1054 0,'0'0'0'0,"0"0"4"0,0 44 0 0,7-14 1 16,6 10-1-16,6 15-2 0,-1 3 2 0,5 3-1 16,-5 1 1-16,5 1 20 0,0-5 2 0,-1-5 0 15,-3-4 0-15,3 0-14 0,4-7 0 0,-1-1 1 16,-5-13 0-16,3 0 52 0,0-7 1 0,2-5 0 15,4-16 0-15,8 3-48 0,9-8 0 0,20-14 0 16,16-15 0-16,14-4 49 0,9-8 1 0,6-7 1 0,26-15-1 16,9 3-50-16,2-4 0 0,19-19 0 0,29-10 0 15,-16 12 14-15,-4 7 0 0,18-2-1 0,-14-5 2 16,-32 21-20-16,-18 12 2 0,9-5 0 16,-11 4-1-16,-12 20-5 0,-29 10 1 0,-7 1-1 0,-12 0 1 15,-17 7-4-15,-6 6 1 0,1-3-2 0,-1-1 2 16,-6 11 3-16,-11 6 1 0,-15 8 1 0,-6-2-1 15,-9 3-4-15,-10 7-1 0</inkml:trace>
  <inkml:trace contextRef="#ctx0" brushRef="#br0" timeOffset="189336.3">29138 11215 1532 0,'0'0'0'0,"0"0"0"0,30 2 0 16,-7 0 19-16,2-4 2 0,5-3-1 0,8-4 0 15,6 4-10-15,-8 1 1 0,-2-1 1 0,-2-2-1 16,-4 2 62-16,-3-4 1 0,0-3-1 0,-2-4 1 15,-5 5-56-15,0 1 0 0,0-4 0 0,-2-4 0 0,-2-3 21 16,-5 7 0-16,0-5 1 0,-4-1-1 0,-5 1-23 16,0 5-1-16,-5 5 1 0,-4-7 0 0,0 2-4 0,0 4 1 15,-2 6 0-15,-17-1 0 0,-1 10-5 16,-6 4 0-16,-3 0 0 0,-10 10 0 0,7 9 3 0,6 4 1 16,1 3-1-16,0 2 2 15,4-4-6-15,10-3 0 0,4-5 1 0,7 3 0 0,6 2-6 16,3-6 2-16,3 1-1 0,4 3 0 0,8-3 0 0,4-1-1 15,1-1 0-15,3-2 2 0,9 2 0 0,2-2 1 16,5-3-1-16,0-6 1 0,-5 0-2 0,0-3 0 0,0-2 1 16,-4-2 0-16,2-1 2 0,0-4 0 0,2-9 0 15</inkml:trace>
  <inkml:trace contextRef="#ctx0" brushRef="#br0" timeOffset="189596.92">30076 10504 1545 0,'0'0'0'0,"0"0"0"0,0 0 0 0,0 0 31 16,0 0 1-16,23 24-1 0,-21-18 2 16,5 8-20-16,-3-7 2 0,-4 0-2 0,0 5 2 0,0 2 14 0,0 4 0 15,5-6 0-15</inkml:trace>
  <inkml:trace contextRef="#ctx0" brushRef="#br0" timeOffset="190036.07">29900 10019 1306 0,'0'0'0'16,"0"0"13"-16,0 0 2 0,-23 0-2 0,23 3 2 15,0-3-7-15,0-3 1 0,0 3 0 0,0 3 0 0,5 1 11 16,0-1 0-16,-5-1 0 0,4-2 2 15,1 0-12-15,-1 0 1 0,3 0 0 0,11-2 0 0,17-3 14 16,1 0 0-16,-4 1-1 0,-12-6 2 0,-1 1-13 16,-6-3-1-16,-1 1 0 0,-3-3 2 0,-7 2-1 0,3 3 1 15,-5 0-1-15,-5-5 1 16,1 2-7-16,-3-2 1 0,-2 10 0 0,-12-6 1 0,1 6 3 0,1 4 2 16,3 4-2-16,-11 1 2 0,7 4-6 15,4 5-1-15,0-2 1 0,0 6 0 0,6 6-4 0,8-6-1 16,2 8 0-16,-2-8 1 0,4 3-2 0,5-2 0 15</inkml:trace>
  <inkml:trace contextRef="#ctx0" brushRef="#br0" timeOffset="192542.95">30315 10200 1306 0,'0'0'0'0,"0"0"0"16,0 0 0-16,0 0 67 0,-20-25 0 0,22 20 1 16,0-9-1-16,-2 5-49 0,0 4 0 15,3 1 0-15,6-10 0 0,2 2 69 0,1 3 2 0,1-3-1 16,8-2 0-16,11 3-71 0,0 4 1 0,-3-3 0 0,-1 6 0 16,6-1 25-16,0 5 0 0,0 0 1 0,-9-2 0 15,7-1-28-15,-4 3 0 0,-5 5 0 0,2 0 1 16,-3-1-13-16,-1 1 2 0,-3 4-1 0,0-6 0 15,-4 1-1-15,-5 1 0 0</inkml:trace>
  <inkml:trace contextRef="#ctx0" brushRef="#br0" timeOffset="192731.48">30466 10140 1595 0,'0'0'0'0,"0"0"0"0,-5 30 0 0,3-18 42 15,0 2 0-15,-3 0 1 0,-2 6 0 0,-2 13-28 16,2-3 1-16,3-7 0 0,2-4 1 0,4-1 25 0,0 8 2 16,-2-3-1-16,2 3 0 0,5-1-27 0,0-4 0 15,0 0 0-15,2-12 0 0,-2 5 0 0,0-2 0 16,2-3 0-16</inkml:trace>
  <inkml:trace contextRef="#ctx0" brushRef="#br0" timeOffset="192909.45">30785 10010 1332 0,'0'0'0'0,"0"0"0"16,0 0 0-16,0 0 19 0,0 0 0 15,0 0 0-15,0 0 0 0,0 0-9 0,0 0 1 16,0 0-1-16,0 0 1 0,0 0 21 0,-4 28 0 0,4-17 0 16,0 13 0-16,4 15-18 0,1 10 0 0,-5 0 1 15,-5-10 0-15,5 0 13 0,2 3 0 0,3-2 0 0,-7-1 1 16,-1 3-16-16,1-3 1 0</inkml:trace>
  <inkml:trace contextRef="#ctx0" brushRef="#br0" timeOffset="193263.87">31029 11096 1569 0,'0'0'0'0,"0"0"0"16,0 0 0-16,0 0 23 0,0 0-1 0,32-23 1 15,-18 14 0-15,4-1-11 0,3 3 0 0,1-2-1 16,6-5 1-16,4 3 22 0,0 4 0 0,-3 2-1 16,1-4 2-16,-5 6-20 0,0-1-1 0,0-1 1 0,5 0 0 15,-3 1 7-15,-6 4 1 0</inkml:trace>
  <inkml:trace contextRef="#ctx0" brushRef="#br0" timeOffset="193425.83">31102 11314 1620 0,'0'0'0'0,"0"0"0"0,0 0 0 0,25-4 24 16,-6-1 0-16,-3 0 1 0,25-6 0 0,9-1-13 15,-5-4 0-15,3-3 1 0</inkml:trace>
  <inkml:trace contextRef="#ctx0" brushRef="#br0" timeOffset="193583.8">32044 10971 1683 0,'0'0'0'0,"0"0"26"0,0 0 1 0,25-5-2 16,-13 3 2-16,4-3-14 0,2-2 0 16,0-2-1-16,14-12 2 0,7-2 25 0,2 2 2 15,0 2-1-15</inkml:trace>
  <inkml:trace contextRef="#ctx0" brushRef="#br0" timeOffset="193762.68">32738 10128 1821 0,'0'0'38'15,"34"47"-23"-15,-9-8 0 0,-11-2 1 0,-8 7 0 0,4 7 34 16,1 3 1-16,3 2-1 0,-5 6 2 16,0 1-35-16,2-3-1 0,3 17 1 0,-5 4 1 15,0 3 14-15,-4-1 0 0</inkml:trace>
</inkml:ink>
</file>

<file path=ppt/ink/ink6.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27:31.788"/>
    </inkml:context>
    <inkml:brush xml:id="br0">
      <inkml:brushProperty name="width" value="0.05292" units="cm"/>
      <inkml:brushProperty name="height" value="0.05292" units="cm"/>
    </inkml:brush>
  </inkml:definitions>
  <inkml:trace contextRef="#ctx0" brushRef="#br0">18731 10885 1620 0,'0'0'0'0,"0"0"0"0,-5-26 0 15,3 22 9-15,2 8 1 0,4 10-1 0,-4 3 1 16,-2 3-4-16,2 1 0 0,2 0 1 15,3 26 0-15,-3 6 24 0,-2-4 2 0,0 0-1 0,-7-5 1 16,7 4-20-16,3-4 2 0,-3 5 0 0,-5 0-1 0,5 2-4 16,5-2 0-16,-1-1 0 0,-4 1 1 15,0-5-5-15,3-4 1 0</inkml:trace>
  <inkml:trace contextRef="#ctx0" brushRef="#br0" timeOffset="419.87">19002 11182 1281 0,'0'0'0'0,"0"0"0"15,-7-32 0-15,7 22 33 0,3 1-1 0,-1 4 1 16,0-2-1-16,0 0-18 0,1 3 0 16,-1 4 1-16,3 0-1 0,-1-3 34 0,-2 3 0 0,3 0 0 15,18 0 0-15,13 5-31 0,1 0 0 0,-1-3 0 16,12 0 0-16,2 5 12 0,0 3 1 0,1-10-1 15,-1-5 2-15,-5 3-18 0,-8-3 1 0,2-2-1 16,-7 2 2-16,0 5 7 0,-5-2 1 0,-7-3-1 16,-4 1 0-16,-2 1-10 0,-7 3 0 0,-5-2-1 15,-2 9 2-15,0 0 8 0,0-2 0 0,-2-1 0 0,-7 6 2 16,-7 6-12-16,-5 2 0 0,-4-1 1 16,-25 8 0-16,-7 5-9 0,5 3 1 0,-1-1-1 15,8-4 0-15,3 12 0 0,8-8-1 0,5 1 0 0,1-12 2 16,10 2 3-16,4 2 2 0,7 1 0 0,1-12 0 15,6 2-3-15,2-2 0 0,2 0-1 0,3-10 2 16,2 3 3-16,-2-2 0 0,0-3 0 0,14-4 1 16,8 0-4-16,3-3 0 0,9-4 0 0,9-10-1 0,7 1 6 15,-4 1 0-15,4-1-1 0,-2-3 1 0,-7 7-5 16,-3 5 1-16,3-5 0 0,0-2 0 0,-2 2 5 0,-1 4 1 16,-1 1-1-16,-3-7 1 0,0 9-7 15,-9 2 1-15</inkml:trace>
  <inkml:trace contextRef="#ctx0" brushRef="#br0" timeOffset="781.85">20489 11217 1733 0,'0'0'0'0,"0"0"0"0,0 0 0 16,9 35 46-16,-9-24 0 0,0 3 0 16,-4 5 0-16,-1 11-30 0,1 2 1 0,-1-6 0 0,-4 6 0 15,4 3 24-15,-4 5 1 0,0-3-1 0,0 7 2 16,2-5-28-16,3-4 1 0,-3 2 0 0,-2-4 1 0,2 4-7 16,2-5 1-16</inkml:trace>
  <inkml:trace contextRef="#ctx0" brushRef="#br0" timeOffset="1033.83">20945 11122 1407 0,'0'0'0'0,"0"0"37"0,0 0 0 0,0 0 0 16,0 0 1-16,0 0-23 0,0 0 0 16,0 0 0-16,32-24 1 0,-13 24 36 0,3 0 1 0,6 0 0 15,22-6 0-15,5 1-37 0,-3 0 1 0,1 1 0 16,-3 4 1-16,0 0 13 0,-4 0 1 0,-1-5-1 16,-4-2 2-16,-9 5-20 0,-7 2 2 0</inkml:trace>
  <inkml:trace contextRef="#ctx0" brushRef="#br0" timeOffset="1205.7">21299 10736 1557 0,'0'0'0'0,"0"0"0"0,0 0 0 0,-7 31 28 16,5-22 0-16,0 0 0 0,-5 21 0 0,2 14-15 15,5 5 0-15,0 2 1 0,-4-4-1 0,4-1 33 0,2 3 0 16,2 0 0-16,1-1 0 0,-3 6-30 0,5-6 1 15</inkml:trace>
  <inkml:trace contextRef="#ctx0" brushRef="#br0" timeOffset="1484.22">21862 10544 1632 0,'0'0'0'0,"0"0"0"15,-7-35 0-15,7 26 22 16,0 4-1-16,3 5 0 0,-1 0 1 0,0-5-11 0,1 5 0 16,-1 0 0-16,7 10 0 0,9 1 21 0,1 6-1 15,-1 3 1-15,30 13 0 0,0 9-18 0,-1-5 0 0,4 2 1 16,-6-11 0-16,1 7 5 0,4-3 0 0,5-6 0 16,-3-5 0-16,-2 2-10 0,-4-4 2 0,0 4-1 0,-14-7 0 15,2 3 5-15,-11-1 1 0,-1-2-2 0,-17-6 2 16,4 1-8-16,-9 3 1 0,5 0-1 0,-19-5 1 15,-4 1 14-15,0-3-1 0,-12 2 1 0,-29 19 0 16,-10 4-13-16,5 5 1 0,-4 12 0 0,2 7 1 16,2 7-12-16,-14 6 1 0</inkml:trace>
  <inkml:trace contextRef="#ctx0" brushRef="#br0" timeOffset="6429.17">23511 10910 1269 0,'0'0'0'0,"23"-4"0"0,5-8 0 16,10 5 15-16,8 10 1 0,2 4 0 16,-2-5 1-16,1 3-8 0,-8-1 0 0,0-2 0 0,-3-4 1 15,1 2-15-15,-1 5 1 0,3-1-1 0</inkml:trace>
  <inkml:trace contextRef="#ctx0" brushRef="#br0" timeOffset="6606.1">23543 11296 866 0,'0'0'0'0,"0"0"0"0,0 0 0 0,0 0 16 0,0 0 0 16,0 0 0-16,37-19 1 0,-14 17-8 0,-1 0 1 15,-3-3-1-15,22-7 1 0,0 3 23 0,-2 4-1 16,2-6 1-16,2-3 0 0,3 5-19 16,4 4 0-16</inkml:trace>
  <inkml:trace contextRef="#ctx0" brushRef="#br0" timeOffset="6825.12">24816 10481 866 0,'0'0'0'0,"0"0"0"16,0 0 0-16,-9-23 10 0,9 23 1 0,0 2 0 15,0 3 1-15,0-1-6 0,0-1 1 0,2 1 0 16,3 6 1-16,-1 4 21 0,-4-3 1 0,0 3 0 16,3 19 1-16,1 15-18 0,1 1 1 0,-1 5-1 0,1-1 2 15,4-9 12-15,2-7 1 0,1 10 0 0,-5-1 0 16,2 3-16-16,0-10 2 0,-2 3-1 0</inkml:trace>
  <inkml:trace contextRef="#ctx0" brushRef="#br0" timeOffset="7170.68">25368 10539 1130 0,'0'0'0'16,"0"0"0"-16,-23-28 0 15,21 26 21-15,2 7 1 0,-2 2 1 0,-7 11-1 0,2-2-11 16,2 1 1-16,3-8-1 0,-3 12 1 0,-2 7 24 0,-2 6 1 16,3 6 0-16,-1 4 0 0,2 5-22 15,5-3 1-15,2 1-2 0,5-6 2 0,2-1 15 0,5-10 1 16,9-2-1-16,4-7 2 0,3-5-20 0,2 0 2 0,7-6-2 16,-3-6 2-16,1 1 2 0,-3-3-1 0,0-9 1 15,-4 3 0-15,4-1-8 0,-7-4 1 0,3-8-1 16,-3-11 1-16,-2-2 4 0,0-2-1 0,-2-3 1 15,-2-9-1-15,-5 7-5 0,-7 2 0 0,-5-9 0 16,-4-5 1-16,-4 10-6 0,-8 11 1 0,-8-5 0 16,-3 3 0-16,-7 14-1 0,3 2 0 0,-5 2 0 15,-4 1 1-15,4 1 0 0,4 10 2 0,1 0-1 16,-7 0 1-16,2 5-3 0,7 9 2 0,2-5-2 16,0 3 2-16,7 2 3 0,7 9-1 0,9 7 1 0,0 3 0 15,9 2-3-15,7-5 0 0</inkml:trace>
  <inkml:trace contextRef="#ctx0" brushRef="#br0" timeOffset="7460.98">26089 10228 1507 0,'0'0'0'0,"0"0"0"0,-30-35 0 0,21 24 30 0,4 6 0 15,3 3 1-15,-2-3-1 0,-1 0-17 16,3 5 1-16,4 0-1 0,3 0 2 0,1 5 33 0,1 0 1 15,0-3 0-15,32 14 0 0,13 14-32 16,3-6 0-16,0-8 0 0,2-2-1 0,2 2 15 0,3 3-1 16,6-1 0-16,-2-11 2 0,-6 5-19 15,-10 4 1-15,-5 3-1 0,-1-10 2 0,-10 3-2 0,-7 1 2 16,-8-3-2-16,1-1 2 0,-6 0-7 0,-7 1 1 16,-5 1 0-16,-4 3 0 0,-3 0 3 0,-2-7 1 0,-4 2 0 15,-26 19 0 1,-6 7-5-16,0 4 0 0,-12 8 0 0,-9 6 0 0,3 5-6 0,4-2 1 0,-7 16 1 15,0 4-1-15,7-1-1 0,2 4 0 0</inkml:trace>
  <inkml:trace contextRef="#ctx0" brushRef="#br0" timeOffset="12024.49">19098 12493 1771 0,'0'0'0'0,"0"-28"0"0,0 3 0 0,4 2 70 0,10 9 0 15,-5 7-1-15,0 2 2 0,-9 1-53 0,5 8 0 16,0 1 0-16,-5 9 0 0,4 2 62 0,-4 7 1 16,5 0 0-16,-5 33 0 0,4 7-63 15,3-1 0-15,0 1 0 0,0 0 0 0,0-5 19 0,2 2 1 16,7 1-1-16,-3 3 1 0,-1 1-23 0,-1 0 0 16</inkml:trace>
  <inkml:trace contextRef="#ctx0" brushRef="#br0" timeOffset="12690.26">19492 12635 1960 0,'0'0'0'0,"0"0"0"15,0 0 0-15,-13-21 45 0,13 21 1 0,2 0-1 16,5-5 1-16,-3 1-31 0,-1-1 2 0,-1 3 0 16,14-3 0-16,11 0 64 0,5 1 0 0,0-1-1 15,21-6 1-15,4 4-63 0,-9 2 0 0,-3 0 0 16,-4-9 0-16,-11 5 32 0,-3 5 2 0,1 1 0 16,-3-1-1-16,-2 1-34 0,-3 8 0 0,-11 2 0 15,0 2 1-15,-9 3 3 0,0-3 0 0,-4 0 1 0,-5 5 0 16,0 5-11-16,-21 25 12 0,0-9-12 15,1-1 5-15,1 1 0 0,1-7-1 0,-5-5 2 16,5 3-8-16,4-5 0 0,0-5 0 0,-4 0 1 16,6-2-5-16,7 0-1 0,3 0 1 0,0-7-1 15,1 2-1-15,8-4 1 0,4 0-1 0,5-3 2 0,0 0 0 16,-2-2 1-16,-1 0-1 0,17-2 2 16,18 0-3-16,4-3 0 0,3 0 1 0,-1-13-1 0,3 1 2 0,-5 4 0 15,5-1 0-15,-2-3 1 16,-1 6-3-16,-1 4 1 0,1 2-1 0</inkml:trace>
  <inkml:trace contextRef="#ctx0" brushRef="#br0" timeOffset="12857.85">20720 12716 1972 0,'0'0'0'0,"0"0"0"15,0 0 0-15,-5 26 78 0,5-15-1 0,0 1 1 16,-5 2 0-16,5 2-60 0,-4 0 0 0,-1 1 0 15,-4 3 0-15,2 8 44 0,3 0 1 0,-1 2-2 16,-2-4 2-16,3 13-46 0,4 3 1 0,4-7 0 16</inkml:trace>
  <inkml:trace contextRef="#ctx0" brushRef="#br0" timeOffset="13058.27">21304 12526 1934 0,'0'0'0'0,"0"0"0"0,0 0 0 15,25-16 54-15,-12 18 1 0,6 3 0 0,10-8 0 16,5 1-38-16,-2-3 1 0,5 1-1 0,-1-1 1 0,-1-4 38 16,-4 4 0-16,4 3 0 0,8-8 1 15,-2 6-40-15,-2 4 1 0,4-3-1 0,3 1 1 0,2 2 1 0,-3 5 1 16</inkml:trace>
  <inkml:trace contextRef="#ctx0" brushRef="#br0" timeOffset="13352.21">22282 12092 1871 0,'0'0'0'0,"0"0"0"16,0 0 0-16,-2-30 58 0,9 30-1 15,2 0 0-15,-5-10 1 0,1 8-41 0,-1 2 1 0,3 0 0 16,16 0 0-16,7 7 48 0,2 2 2 0,9 1-1 16,7 6 0-16,4 7-49 0,1-7 0 0,-3 3 0 15,-5-1 0-15,-1 3 31 0,-8 0 1 0,5 0-1 16,0-9 1-16,-2 4-34 0,-7 0 1 0,-5 0 0 16,-2-2 0-16,-2 5-9 0,-5 4 1 0,-4-4 0 15,-12-8 0-15,1 3-4 0,-8 0 1 0,-6 0 0 0,-7 7 0 16,-8 0 14-16,-6 0 2 0,-6 4-1 0,-10-2 0 15,-2 8-9-15,-1-4-1 0,-19 6 0 0,-17-1 0 16,5 8-8-16,9 4-1 0,2 7 0 0</inkml:trace>
  <inkml:trace contextRef="#ctx0" brushRef="#br0" timeOffset="13977.15">23906 12489 2236 0,'0'0'0'0,"25"-28"66"0,0 16 2 0,5 8-2 15,6-1 1-15,3 5-49 0,-2-5 0 16,1 1 0-16,6-3 0 0,1 7 12 0,-4 2 1 0,-4 3-1 16</inkml:trace>
  <inkml:trace contextRef="#ctx0" brushRef="#br0" timeOffset="14114.92">23888 12667 1709 0,'0'0'0'0,"0"0"0"0,25 5 0 16,-11-10 47-16,4 5 0 0,5 0 0 0,13-4 0 16,5-1-30-16,0 0 0 0,5-1 0 0</inkml:trace>
  <inkml:trace contextRef="#ctx0" brushRef="#br0" timeOffset="14300.01">25028 12013 1532 0,'0'0'0'0,"0"0"0"0,0 0 0 0,0 0 50 0,0 0 0 16,0 0 0-16,0 0 0 15,0 0-33-15,0 0 0 0,0 0 0 0,28 23-1 0,-22 3 44 0,-1-5 1 16,-3 4-2-16,1 24 2 0,1 0-45 16,1-8 2-16,-1 3 0 0,5 3 0 0,3-3 12 0,-1-7 0 15,3 5 0-15</inkml:trace>
  <inkml:trace contextRef="#ctx0" brushRef="#br0" timeOffset="14492.15">25754 12120 1595 0,'0'0'0'0,"0"0"0"0,0 0 0 16,0 0 40-16,0 0 0 0,0 0 0 0,0 0 1 15,25 11-26-15,-19-1 1 16,1-1 0-16,5 2 0 0,4 10 35 0,0-4 2 0,-5-1 0 0,3 5-1 16,4 2-35-16,0 2 0 0,0-1 0 0</inkml:trace>
  <inkml:trace contextRef="#ctx0" brushRef="#br0" timeOffset="14757.96">26071 11762 1683 0,'0'0'0'15,"0"0"0"-15,22-7 0 0,-1 7 38 16,-3 0 1-16,5 0 0 0,11 3 1 0,5 1-25 0,0 3 1 16,4-4 0-16,10 1 0 0,1 5 22 0,-1 1 1 15,4 1-1-15,0 6 1 0,2 3-24 0,-4 1 1 16,0-4-1-16,-3-8 1 0,-2 2 19 0,-6 1 0 15,-6-3 0-15,-1-2 0 0,-10 5-20 0,-9 2 0 0,-4-5-1 16,-5 0 2-16,-6-2 4 0,-8 0 0 0,-4 3 1 16,-25 20-1-16,-10 9-10 0,-6 3 1 0,-7 0 0 15,-7-3 1-15,-4 3 4 0,-1 7 2 0,-6 4-1 16</inkml:trace>
  <inkml:trace contextRef="#ctx0" brushRef="#br0" timeOffset="67212.73">19826 5087 501 0,'0'0'0'16,"0"0"0"-16,0 0 0 0,0 0 6 0,0 0 0 0,0 0 0 16,0 0 1-16,0 0-3 15,0 0 1-15,0 0-1 0,0 0 1 0,0 0 58 0,0 0 1 0,0 0-2 16,0 0 2-16,0 0-46 0,0 0 0 0,0 0 0 16,0 0 0-16,0 0 37 0,0 0 1 0,0 0-1 15,0 0 1-15,0 0-39 0,0 0 1 0,0 0-1 16,-23 17 1-16,14-17 43 0,-5 4-1 0,9 1 1 15,-4-1 0-15,5-4-44 0,-1 0 1 0,1 0 0 16,1 0 0-16,-1 5 7 0,-1 0 0 0,1-5-1 16,-1 0 1-16,0 0-13 0,1 0 1 0,-1 0-1 0,-4 0 0 15,-2 0-2-15,-1 0 1 0,3-5-1 0,-2 0 0 16,-3 1-5-16,3-1 2 0,2 1 0 0,-5-6 0 16,0 3-1-16,1 3 2 0,3 4 0 0,-8-7 0 15,5 0-4-15,-1 2 2 0,0-4 0 0,-6 0-1 16,-1-3 5-16,-2 5 0 0,0 2 0 0,-6-6 1 15,1-3-6-15,1 5 2 0,0-8 0 0,-5-1-1 16,-2-1 7-16,-1 1-1 0,-6 1 0 0,-7-13 2 16,3 7-6-16,-3-5 0 0,0-2-1 15,-4-3 1-15,1 13 8 0,10 1 1 0,-7-4 0 0,0-3-1 0,7 1-7 16,7 6 2-16,-7-4-2 0,5 2 1 0,-8 2 5 0,6 1 1 16,-1 6 0-16,-2-6 1 0,0-1-8 15,9 10 0-15,-7 2 0 0,0-2 1 0,5 9 4 16,9 0 2-16,0 0-1 0,2 0 0 0,5 9-6 15,4-2 0-15,5 2 0 0,4 0 0 0,10-4 5 0,-5 4 0 16,4 1 1-16</inkml:trace>
  <inkml:trace contextRef="#ctx0" brushRef="#br0" timeOffset="67805.45">19080 4143 1494 0,'0'0'0'0,"0"0"38"0,0 0 1 16,0 0-1-16,0 0 1 0,-23-10-24 16,11 10 0-16,3 0 1 0,-13 10 0 0,-6-1 25 0,-2 7 2 0,1-2-2 15,-3-5 2-15,0 5-27 0,5 3-1 16,4-8 1-16,0-4 1 0,2-5 3 0,3 4 0 0,-2-4 1 16,-3 0-1-16,0-4-10 0,3 4 1 0,-8-5 0 15,-4 5 1-15,-2 0-7 0,2 0 2 0,-4 0-1 16,-5 5 0-16,9-5-1 0,0 4-1 0,4 1 1 15,-6-1-1-15,7 1-2 0,4 0 1 0,5-3-1 16,4 3 1-16,7-1-2 0,5 6 2 0,0-1-1 16,2 0 0-16,0-4 0 0,0 4 1 0,4-4-1 15,8 6 1-15,8 13 0 0,3 1-1 0,2 3 0 0,14 7 0 16,-3-3-1-16,1 8 2 0,4-5-1 0,0 2 0 16,0 2-1-16,-2 1 0 0,2-1 0 0,-5 7 2 15,1 3-2-15,1-5 1 0,1 10 0 0</inkml:trace>
  <inkml:trace contextRef="#ctx0" brushRef="#br0" timeOffset="68861.86">19477 3769 1332 0,'0'0'0'0,"0"0"0"0,-7 26 0 0,4-17 56 16,3-5 1-16,-2 1 0 0,-2 9 0 0,-6 16-40 15,1-4 1-15,2 2-1 0,-2 16 1 0,-2-5 10 0,2-6 1 16,7-5 0-16,-1-8 1 0,1-6-17 16,0 0 0-16,4-2 1 0,5 2-1 0,-3-5 1 0,-1 0 0 15,1-9 0-15,5 0 0 0,3 0-6 0,-3-4 1 16,0 4-1-16,25-28 1 0,12 2-7 0,-1 8 2 16,3-10-1-16,3-2 0 0,-4 0 0 0,-3-8-1 15,1-6 0-15,8-14 2 0,2 10-1 0,-1-1 0 0,6 0 1 16,-6-4-1-16,-1 9-1 0,2 6 2 15,-1 8-2-15,-4 0 1 0,-4 7 0 0,-7 4-1 0,0 5 0 16,4-2 0-16,-2 7-1 0,-4 4 2 0,-1 5-1 16,1 5 0-16,-8 0-1 0,-4 8 1 0</inkml:trace>
  <inkml:trace contextRef="#ctx0" brushRef="#br0" timeOffset="69462.1">19816 5986 1344 0,'0'0'0'0,"0"0"0"0,0 0 0 15,0 0 57-15,0 0 0 0,-27-14 1 0,13 9-1 16,-4-4-40-16,-2 4 1 0,-3 3 0 0,-9-8 0 0,-2 10 45 16,4 0 1-16,-2 3 0 0,5-10 0 15,-1 7-46-15,-4 4 0 0,5-1 0 0,0-1 0 16,2 3 21-16,4 2 1 0,0 2-1 0,3-4 0 0,0-1-23 15,4 6 0-15,-4-1-1 0,4-5 1 0,-6 3-12 16,6 0 0-16</inkml:trace>
  <inkml:trace contextRef="#ctx0" brushRef="#br0" timeOffset="70274.1">19180 6044 1218 0,'0'0'0'0,"0"0"0"0,-9 25 0 0,7-16 17 16,-1 1 1-16,-1-1 0 0,1-2 0 15,3 2-8-15,-2-7 0 0,-2 1 0 0,4 1 0 0,0 1 7 0,2 0 0 16,-2-1 0-16,0 1 0 0,0-5-8 0,0 5 1 16,2-5 0-16,5-5 0 0,0 5 9 0,-3-5 0 15,-1 5 0-15,4-9 0 0,2 0-9 0,0 0 2 16,-2-3-2-16,2-11 1 0,0-3-4 0,-5 3-1 16,-1 4 1-16,-6 3 1 0,1 7-4 0,0 0 2 15,0 4-1-15,-1 0 0 0,1 1 1 0,2 1-1 0,0 3 1 16,-4-2 0-16,1-3-3 0,3 3 1 15,-2 4 0-15,-3 1 0 0,-1-1-1 0,-1 0-1 0,0 1 0 16,-2 1 0-16,2 6-1 0,0 4 2 0,0-3-1 16,3 1 0-16,4-1 0 0,0-1 2 0,0-6-2 15,0 1 1-15,0 0 0 0,0-1-1 0,0-4 0 16,0 2 0-16,4 1 1 0,1-3 0 0,-3 0 0 16,3-5 1-16,1 1-2 0,1-1 0 0,-2 0 0 0,2 1 2 15,0-6-2-15,-3-1 1 0,-2 4 1 0,1 0-1 16,-6-2-1-16,-1 4 1 0,-1-4-1 0,1 4 0 15,-3-4 1-15,0 6 1 0,0 6-1 0,-4 1 2 16,-3-4-3-16,5 5 1 0,0 0 0 0,-5 4 0 16,0 5 0-16,5-5 2 0,0 3-2 0,5 2 2 15,-5 0-3-15,4-3 1 0,5 1 1 0,5-1-1 16,-1-6 4-16,-4 0 1 0,5-1-2 0,-5-4 2 16,4 5-3-16,1-5 0 0,-1 5 0 0,1-10 0 0,9 0 4 15,-1 1 0-15,1-1 0 0,2-18 0 16,4-3-3-16,1 3-1 0,-5 2 1 0,-7-7 1 15,-4 7 4-15,-3 7 0 0,-2 1 0 0,-2-11 1 16,2 13-6-16,0 1 2 0,-5 6-1 0,1-5 1 0,1 2 5 0,1 2 1 16,-3 5-1-16,1 0 2 0,-1 0-7 0,1 0 1 15,-1 0-1-15,1 7 1 0,-1 11 4 0,3-4 2 16,4 0-1-16,12 16 1 0,9 10-7 0,6-5 1 16</inkml:trace>
  <inkml:trace contextRef="#ctx0" brushRef="#br0" timeOffset="71255.07">19080 6074 1532 0,'0'0'0'0,"0"0"0"0,0 0 0 0,0 0 50 0,-14 28 0 16,14-19 0-16,0-5 0 0,0 1-33 0,0 2 0 15,0-2 0-15,0-5-1 0,0 4 47 0,0-4 0 16,5 5 0-16,4-5 0 0,-5 0-45 0,1 0 0 16,-1 0 0-16,1-5 0 0,9 5 10 0,-1-4 1 15,-4 4-1-15,12-10 1 0,2-3-15 0,-5-4-1 16,-4-1 1-16,-3-12-1 0,-4 11-8 0,-3 3 0 0,1 2 0 15,-3-5 0-15,1 1-1 0,-3 8 0 0,-5 6-1 16,0 1 2-16,3-1-5 0,0-1 1 0,-3 5 0 16,1-5 0-16,-1 5-1 0,1-4 1 0,-1 4-1 15,-4 0 2-15,-2 0-1 0,-1 0 0 0,3 0 0 16,-2 4 1-16,2 10-1 0,-1-4 0 0,6 1 1 16,-5-1 0-16,4-1-2 0,1 5 0 0,4-7 0 15,0 2 0-15,0 5 0 0,0 0 0 0,0-5 0 0,4-4 0 16,1 4 0-16,4 3 0 0,0-8 0 15,0-4 0-15,5 0 0 0,-3 5 0 0,1-5 0 16,1-5 0-16,6-4 0 0,-4 2 0 0,-1 0 0 0,0-4 0 16,-5-3 0-16,-4 4 0 0,-1 1 0 0,1-7 0 15,-1 2 0-15,-4 5 0 0,5 4 0 0,-10-4 1 16,5-1-1-16,-4 6 0 0,-1 1 0 0,-4-1 1 16,0-1 0-16,0 5 0 0,2 0 0 0,-2-5 0 15,0 5 1-15,0 0-1 0,2 5 0 0,-2 0 0 16,-1 2 1-16,1 2 2 0,0 0-2 0,0 1 1 15,4-1-1-15,3 5 1 0,-2-3-1 0,4 3 0 0,-5 0 2 16,5-4 0-16,5-4-1 0,-3 1 2 16,2 0-3-16,-1-2 2 0,-1 0-1 0,5-5 0 0,2 4 2 0,0-4-1 15,-2 0 1-15,7-9-1 0,2 0 0 0,0-1-1 16,-3 4 0-16,1-13 1 0,-5 5 0 0,-4 5 1 16,-1 2-1-16,5-12 2 0,-4 5-3 0,-1 5 0 15,-4 4 1-15,-4-2 0 0,-1 3 1 0,5-1 0 16,0 5 0-16,-4 0 1 0,-8 0-3 0,6 0 0 0,-1 0 1 15,-7 5 0-15,-2 9-1 0,0 2 2 0,2-2-1 16,1 0 1-16,-1 4-2 0,5-1 1 0,2 1-1 16,2-6 0-16,3 2 2 0,2 0-1 0,2-5 1 15,1 3-1-15,-1-6 0 0,3-1-1 0,-1-3 0 16,1 3 1-16,-1 0-1 0,-1-1 2 0,1-4-2 16,5 0 2-16,0 0-3 0,-2-4 1 0,0 4 1 15,4-5-1-15,5-2 0 0,-2 0 2 0,-5-2-1 16,-2-7 1-16,-2-5-3 0,-1 4 1 0,-4 6 1 15,5-8-1-15,-10 1 0 0,1 6 1 0,-5 3-1 16,-1-5 2-16,-1 2-3 0,0 10 1 0,-1 4 0 16,-6 1 0-16,-3 1-1 0,3 1 1 0,2 14 0 0,-2 1 0 15,4 13-1-15,5 2 1 0</inkml:trace>
  <inkml:trace contextRef="#ctx0" brushRef="#br0" timeOffset="71878.14">19360 6044 1457 0,'0'0'0'0,"0"0"0"0,0 0 0 16,0 0 65-16,0 0 2 0,0 0-1 0,23-5 0 15,-9 0-48-15,-3 5 0 0,1-4 0 0,17-13 0 16,1 3 41-16,-5 5 1 0,7 5-1 0,-5-6 2 16,1 6-44-16,-6 8 1 0,-3-4 0 0,3-4-1 15,-1-1 8-15,-7 0 0 0,-3 10 0 0,0-5 0 16,-4-5-12-16,-4 5-1 0,-1 0 0 0,0 0 1 15,-2 0-3-15,0 0 1 0,0 0-1 0,-11-7 1 16,-8 5-4-16,-1 0 0 0,-3-3 0 0,-25-4 0 0,-6 9-3 16,3 0-1-16,6 4 1 0,1-4 0 0,8 3-2 15,4 1 2-15,0 1-2 0,0-7 1 0,5 4-1 0,6 3 1 16,8-1-1-16,1-4 1 0,1 5 0 0,2 0-1 16,6-1 0-16,6 1 0 0,1 0-1 0,-2-5 1 15,1 4-1-15,8 1 1 0,10-1-1 0,1-1 0 16,1-1 0-16,25-9 0 0,7 5-1 0,-9 2 2 0,4-5-2 15,-2-4 1-15,2 4-1 0,-5 5 1 0,1 0-1 16,-3-9 1-16,-4 4-1 0,-5 5 1 0,7 0-1 16,-9-11 1-16,0 4-1 0,-4 7 0 0,-3 2 0 15,-2-4 1-15,-1 4-1 0,-3 7 0 0</inkml:trace>
  <inkml:trace contextRef="#ctx0" brushRef="#br0" timeOffset="88072.8">21050 15083 2299 0,'0'0'0'0,"-16"24"0"0,0 4 0 0,3 6 49 0,8 6 2 0,1 4-2 16,4 2 2-16,0 3-35 0,-5-3 1 0,0 3 0 15,-4 5 1-15,5-1 7 0,4-2-1 0,-5 2 1 16,1 3 0-16,4 0-13 0,4-7 1 0</inkml:trace>
  <inkml:trace contextRef="#ctx0" brushRef="#br0" timeOffset="88377.93">21288 15436 1997 0,'0'0'0'0,"0"0"0"0,-10 23 0 15,10-2 49-15,3 0 2 0,1-2-2 0,3-1 2 0,7 6-34 16,2-4-1-16,2-1 1 0,5-5 0 0,2 0 63 16,-2-3 1-16,0-1-2 0,8-6 2 0,-3 3-63 15,-3-2 0-15,2-7 0 0,8-8 0 0,-6 1 14 16,-4-5 1-16,9-7-1 0,3-7 1 0,-10-2-20 16,-2 2 2-16,-2-2 0 0,-5-5-1 0,-4 3-1 0,-5 4-1 15,-2 0 0-15,-9-9 2 0,-3 5-6 0,-2 6-1 16,-6-4 1-16,-5-7 0 0,-5 4 2 0,-5 8 1 15,-4 4 1-15,-4-2-1 0,-1 4-4 0,3 10-1 0,2 9 1 16,7-3 1-16,2 6-6 0,5 6 2 16,2 10-2-16,2-5 1 0,5 4-1 0,0 3 1 0,9 2-1 15,0 7 0-15,5-4 3 0,-1 2-1 0</inkml:trace>
  <inkml:trace contextRef="#ctx0" brushRef="#br0" timeOffset="88687.99">21972 14819 2161 0,'0'0'0'0,"0"0"0"16,-23-19 0-16,18 19 78 0,1 3 1 0,8-1 0 0,-4-4-1 16,5-1-60-16,-5 1 0 0,5 2 0 0,4 2 0 15,9 3 45-15,2 2 1 0,1 0-1 0,29 4 0 16,12 1-45-16,-3-3 0 0,0 1 0 0,-6-3 0 0,2 2 15 15,-10 7-1-15,5-2 1 0,-11-2-1 16,-2 2-18-16,-8 4 1 0,-4-4-1 0,-11 0 1 0,4 2-11 0,-4 1 1 16,-5-4-1-16,-4-1 1 15,-1 0-2-15,-4 4 0 0,0 2 1 0,-13 10-1 0,-1 5 4 16,0-1 0-16,-4-2-1 0,-14 1 1 0,5-1-2 0,4-12-1 16,-5 8 1-16,-10-1 0 0,6-1-1 0,9 1-1 15,0 5 0-15,-2 5 1 0,11 0-2 0,8-7 0 16,1 7 0-16</inkml:trace>
  <inkml:trace contextRef="#ctx0" brushRef="#br0" timeOffset="88853.94">23151 14745 2386 0,'0'0'0'0,"0"0"0"15,0 0 0-15,0 0 78 0,0 0 0 0,0 0 1 0,0 0-1 16,0 0-60-16,0 0 0 0,0 0 0 0</inkml:trace>
  <inkml:trace contextRef="#ctx0" brushRef="#br0" timeOffset="89004.09">23115 15497 2386 0,'0'0'0'0,"0"0"0"0,0 0 0 0,0 0 88 16,-5-24 1-16,10 22-2 0,-5-3 2 16,0 1-72-16,-5 1 1 0,5 3 0 0,0-2-1 0,0 0 56 15,0 2 1-15,0 0-1 0</inkml:trace>
  <inkml:trace contextRef="#ctx0" brushRef="#br0" timeOffset="89523.8">24141 14979 1871 0,'0'0'0'15,"20"-26"0"-15,-6-8 0 0,0 4 111 0,-5 4 1 0,-9-2-1 16,-7-2 0-16,5 7-96 0,0 2 1 0,-8 5 0 16,-3-1 1-16,1 6 79 0,6 6 1 0,1 5-1 15,0-2 2-15,1 4-81 0,2 0-1 0,2-2 1 16,-7 14 1-16,0 12 23 0,0 6-1 0,2-1 0 0,-1 29 1 16,-6 5-25-16,1-2-1 0,2-5 1 0,6 2 0 15,3-7-1-15,3-11 2 0,6-2-1 0,4-8 1 16,6-4-8-16,1-7 1 0,5-5-1 0,0-2 1 15,5 0-2-15,2-10 1 0,0-4 0 0,0-9 0 16,-2 0-4-16,-1-5 1 0,3-7 0 0,2-9 0 0,3 2-2 16,-10-9 0-16,5-9 0 0,0-12 0 0,-7 6-2 15,-4 6 2-15,-1-14-1 0,-4-12 0 0,-4 9 0 0,-6 10 0 16,-8-8 0-16,-7-15 1 0,-5 11-2 16,-8 16 0-16,-8 5 0 0,-9 2 2 0,0 10-1 0,-2 15 1 15,-4 8-1-15,-6 5 0 0,4 8 0 16,6 5 0-16,-5 5-1 0,-4 3 1 0,6 6 1 15,10 2 0-15,2 8 0 0,7-8 0 0,7 6-2 0,13-4 2 16,5 1-1-16,9-5 1 0,10 3 6 0,1-7 0 0,12-1 0 16,5-6 0-16,8-3-3 0,5 3-1 15,5-1 1-15,0-6 0 0,2-3 5 0,2 0 1 16,7 1-1-16,7-10 0 0,-2 2-5 0,-5 3 1 16,0 0 0-16</inkml:trace>
  <inkml:trace contextRef="#ctx0" brushRef="#br0" timeOffset="89708.65">25327 14654 2186 0,'0'0'0'0,"27"0"0"0,-2-7 0 15,10 2 101-15,1 3 0 0,-8 2 0 0,-3-7 0 16,2 5-85-16,3 2 1 0,-1 0 0 0,-4-5 0 15,0 12 69-15,-2 5 1 0,-4-1-1 0</inkml:trace>
  <inkml:trace contextRef="#ctx0" brushRef="#br0" timeOffset="89855.87">25211 15111 2198 0,'0'0'0'16,"0"0"0"-16,38-16 0 0,1 7 77 0,2-1 1 15,0-1-1-15,-6-1 1 0,-4 3-60 0,1 2 0 16,0 0-1-16,0-2 1 0,5 6 18 0,-1 1 0 0</inkml:trace>
  <inkml:trace contextRef="#ctx0" brushRef="#br0" timeOffset="94119.29">26529 14273 1897 0,'-2'-23'0'0,"-5"-19"34"0,0 10-1 0,-2 9 1 0,-5 7 0 16,7 11-20-16,3 5 1 0,-3 0 0 0,-7 9-1 15,1 0 47-15,4 3 0 0,4 7 1 0,-16 27 0 16,1 14-45-16,2-2 1 0,-1 7 0 0,3 0 0 0,5 5 33 16,6-5 1-16,5 0-1 0,3-5 1 0,4-4-35 15,11-7 0-15,5-7 0 0,2-8 1 0,7-3 2 0,2-13 1 16,7-6 0-16,2-15 1 0,3-4-11 16,-7-7 0-16,-1-6 0 0,8-13 1 0,0-2-1 0,-3-2 0 15,7-9 0-15,-6-8 2 0,-13-4-7 16,-5 5 2-16,-10-14 0 0,-10-8 0 0,-8 8-2 0,-12 9-1 15,-11 0 1-15,-9 0-1 0,-7 16-1 0,-2 10 0 0,-5 4 1 16,-5-2-1-16,3 11 0 0,2 15 0 0,-6 8 1 16,-8 10-1-16,-4 16-1 0,4 10 1 0,1 15-1 15</inkml:trace>
  <inkml:trace contextRef="#ctx0" brushRef="#br0" timeOffset="94610.87">27334 14967 590 0,'0'0'0'0,"-7"-32"0"15,5-1 0-15,-7 15 452 0,4 13 0 0,1 15 1 16,-1-1 0-16,5 0-453 0,0 10 0 0,0 6 0 15,-4 12 0-15,-1 12 97 0,1-3 2 0,-6 3-1 16,-3-2 1-16,-5-1-83 0,-5 0 1 0,-7-6 0 16,-9 11 0-16,-4 9 28 0,-7 8 0 0</inkml:trace>
  <inkml:trace contextRef="#ctx0" brushRef="#br0" timeOffset="95435.72">28755 14062 2060 0,'0'0'0'0,"-16"-25"47"0,7 15 0 15,0 10 0-15,4 10 0 0,1 1-30 0,4 3 0 16,-9 7 0-16,-5 12 0 0,3 18 33 0,-1 0 2 15,-1 0-1-15,-3 2 1 0,2-4-35 0,5 2 0 16,2 5 0-16,2-8 1 0,3-1 2 0,4-12 0 16,10-1 0-16,6-6 1 0,5-4-10 0,2-6 0 0,2-6 0 15,5-8 0-15,0-4-10 0,-2-4 2 0,9-8-1 16,4-13 0-16,-2-3-1 0,-5-5 1 0,3-13 0 16,7-12 0-16,-3 7 0 0,-2 2 1 0,3-7 1 15,-1-9-1-15,-4 7-1 0,-10 10 1 0,1-6-1 16,-12 5 0-16,-4 10 0 0,-5 6 1 0,-7 3-1 15,-8 7 1-15,-6 7-2 0,-6 11 2 0,-5 5-1 16,-7 12 0-16,-2 9-1 0,1 0 1 0,-1 4 1 16,2 3-1-16,7 11-1 0,3 1 1 0,-1 9-1 0,1-3 2 15,4 10 0-15,6-1 0 0,1 6 1 0,5 1-1 16,6 1-1-16,3-3 2 0,-3 3-2 0,2-5 1 16,-1-2 2-16,1-5-1 0,5-2 1 0,10-3 0 15,-3-2-1-15,-3 0-1 0,1-2 1 0,4 0 0 16,3 0 1-16,2-3 0 0</inkml:trace>
  <inkml:trace contextRef="#ctx0" brushRef="#br0" timeOffset="95717.37">29763 14538 2173 0,'0'0'0'0,"0"0"0"15,30-7 0-15,-9 5 61 0,-1 2-1 0,1-3 1 16,15-6 0-16,5 7-45 0,2 2 2 0,-1-5 0 15,-1-4 0-15,0 7 36 0,-3 4 1 0,3 3 0 16</inkml:trace>
  <inkml:trace contextRef="#ctx0" brushRef="#br0" timeOffset="95886.78">29754 14942 2123 0,'0'0'0'16,"25"11"37"-16,-6-4 1 0,-3-2 0 0,22-7 0 16,12 2-23-16,-4 2 0 0,2-2 1 0,-2-5 0 0,-1 5 30 15,1 3 0-15,6 1 0 0,12-1 1 0,2-3-31 16,0 0 1-16</inkml:trace>
  <inkml:trace contextRef="#ctx0" brushRef="#br0" timeOffset="107601.14">31066 14564 1206 0,'0'0'0'0,"0"0"0"0,0 0 0 16,-5-26 13-16,5 14 2 0,-4 1-1 0,-1-8 1 16,0 3-7-16,1-3 1 0,-1 1 0 0,-4-12 0 15,0 4 48-15,-2 5 0 0,-3 0 1 16,0-2-1-16,3 7-40 0,0 7 1 0,-5-1 0 0,-3-1 0 15,6 6 48-15,1 7 0 0,3 5 0 0,-7 5 0 16,0 7-48-16,5 1 0 0,4 4 0 0,-2 4 0 16,4 6 18-16,1 1 1 0,-1-5 0 0,1-2 0 15,8 5-22-15,1-1 0 0,-1-6 0 0,1-5 1 0,-1-1 4 0,8-1 1 16,1 0 1-16,1-12-1 0,-5 0-10 16,0-3 0-16,3-1 1 0,4-8-1 0,2 0-4 0,-4-2 0 15,-3-2 1-15,7-17 0 0,3-1-3 16,-1-4 0-16,1-3 1 0,-12-8-1 0,5 0 2 0,-1-4 0 15,1-10 0-15,-7-2 0 0,0 2-2 0,0 3 1 16,-3-3-2-16,-11-2 2 0,5 0-2 0,2 7 1 16,-2 7-1-16,-10 2 2 0,6 12-3 0,1 7 1 15,3 7-1-15,-10 2 1 0,3 4 0 0,0 10 0 0,9 5 0 16,-5 4 0-16,1 3-2 0,2-1 2 16,2 6-1-16,0 18 0 0,0 18 1 0,0 0-1 0,2 1 1 15,2-6-1-15,1 1-1 0,4 7 1 0,-2 4 0 16,-5 7 0-16,5-4 0 0,5-5 1 0,1 0-1 15,-4-4 2-15,5-15-3 0,2-2 1 0,2-2 1 16,3-12-1-16,2 3 3 0,-3-5-1 0</inkml:trace>
  <inkml:trace contextRef="#ctx0" brushRef="#br0" timeOffset="107899.5">31349 14519 1808 0,'0'0'0'0,"0"0"0"0,0 0 0 15,-19 35 46-15,17-14 2 0,-3-2-2 0,3-1 1 16,0 1-32-16,0-1 2 0,2-1 0 0,0-3 0 16,0-3 17-16,2 1 0 0,2 2 0 0,6 2 1 15,1-4-21-15,-2-1 1 0,-2-2 0 0,7-2-1 0,-1 3 11 16,-4-3 0-16,-2-3-1 0,5-6 1 16,-3-3-13-16,0 1 1 0,-2-1-1 0,2-7 0 0,0-1-4 15,-4-1 1-15,-1 0-1 0,3-19 1 0,0 3-3 16,-5 2-1-16,-4 0 1 0,-3-4-1 0,-2 4 0 0,-2 5-1 15,-2 0 1-15,-3-1 1 0,1 6-3 16,-1 4 0-16,-4 2 1 0,-3 3 0 0,1 7-2 0,1 2 1 16,3 2-1-16,0 0 1 0,5 3-1 0,0 2 1 15,4 2-1-15,0 3 0 0,2-8 0 0,5 1 1 0,3-3-1 16,1 3 0-16,1 0-1 0,-3-3 2 0,0 3-1 16</inkml:trace>
  <inkml:trace contextRef="#ctx0" brushRef="#br0" timeOffset="108174.99">31533 14626 1620 0,'0'0'0'15,"0"0"0"-15,0 0 0 0,0 0 43 0,0 0 0 0,0 0 1 16,0 0 0-16,0 0-28 0,0 0 0 0,16-23 0 16,-7 4 1-16,3-1 48 0,-1-8 1 0,1 2-1 0,1-9 2 15,1 5-49-15,-5 5-1 0,-2-1 1 0,-5-4 0 16,3 7 10-16,-1 4 2 0,-1 1-1 0,-8 1 0 15,-4-3-2-15,4 17-14 0,-1-1 1 16,-1-1 0-16,0 5 2 0,2 2 0 0,-6 12 0 16,-7 12-7-16,2-3 0 0,2 2-1 0,3 6 1 0,6 6 3 15,0-5 0-15,5-6 0 0,5-8 1 16,0-1-7-16,4-1 2 0,2 2 0 0,7-1 0 0,-2-1-5 16,0-5 1-16,3 1-1 0,1-7 0 0,1-3 0 15,-3 0 0-15,0 1-1 0</inkml:trace>
  <inkml:trace contextRef="#ctx0" brushRef="#br0" timeOffset="108555.86">31875 14355 1155 0,'0'0'0'0,"0"0"0"16,0 0 0-16,0 0 88 0,0 0 1 15,23-19-2-15,-18 12 2 0,-1 0-72 0,1 0 1 0,0 0-1 16,1-2 1-16,6 2 61 0,-3-2 0 0,-2 4-1 16,-3-2 1-16,-1-2-61 0,-1 2 0 0,-2 5 0 15,0-1-1-15,0-1 24 0,0 1-1 0,0 3 1 0,-2 0 0 16,-3 0-25-16,0 5 0 0,3 0-1 0,-7 6 2 16,0 12 2-16,2-2 1 0,3 2 1 0,1 1-1 15,3-3-10-15,5 2 1 0,4-5 0 0,0 1 1 16,0-3-2-16,0-7 0 0,3-2 0 0,1 5 0 15,-1 0-3-15,-3-3-1 0,-5 0 1 0,3-2 0 16,2 7-3-16,-2-2 1 0,-2-5-1 0,-5 0 2 16,0 0-3-16,-2 0 1 0,-1 0-1 0,-4-1 2 15,1 4-2-15,-1-6 0 0,-2 1 1 0,2-3 0 16,-5 1-2-16,3-3 2 0,0-3-2 0,-5-4 1 16,1 0 2-16,1 3-1 0,6 1 1 0,-4-3-1 15,1-4 0-15,5-1-1 0,1 6 0 0,3-7 1 16,0 1 0-16,0 4 2 0</inkml:trace>
  <inkml:trace contextRef="#ctx0" brushRef="#br0" timeOffset="108917.13">32151 14378 1605 0,'0'0'22'0,"0"0"-12"16,0 0 1-16,0 0 0 0,21-19 0 0,-19 22 64 0,-2-3-1 0,0 0 0 15,0 7 0-15,3 4-56 0,1 3 0 0,-2 0 0 16,1 5 0-16,1 6 14 0,3-11 1 0,0-2-1 16,-3-5 2-16,-1-3-21 0,-3-1 2 0,0-1-1 15,0 3 1-15,0 2 5 0,0-7 0 0,2 4 1 16,3-4 0-16,-1 0-11 0,-4 0 1 0,0 0 1 16,0-4-1-16,0 4 3 0,0-5 2 0,0 3-1 15,0-12 0-15,14-10-6 0,4-6 0 0,-2-2 0 16,-5-5 0-16,5 9-5 0,-2 7 0 0,-5 7 1 15,-11 2-1-15,2 3-1 0,0 4 1 0,0 3-1 0,0 2 1 16,0 0 1-16,0 0 1 0,0 0-1 0,0 0 1 16,0 0-3-16,0 0 2 0,0 0-1 0,0 5 1 15,2 6 2-15,3-1-1 0,-1 4 1 0,-1 11 1 16,6 8-4-16,4 1 2 0,-3-8-2 0,-8-10 2 0,0 0 1 16,3-4 1-16,2-5-2 0,-1-5 2 0,1 3-3 15,-2 0 0-15</inkml:trace>
  <inkml:trace contextRef="#ctx0" brushRef="#br0" timeOffset="109085.77">32571 13832 1918 0,'0'0'25'0,"0"0"-14"0,-18 33 2 16,16-26-1-16,4 0 0 0,0 2 34 0,0 0 2 15,1-2-2-15,4 12 1 0,4 7-32 0,-2 1 2 0,0-1 0 16</inkml:trace>
  <inkml:trace contextRef="#ctx0" brushRef="#br0" timeOffset="109264.85">32847 13807 1778 0,'0'0'24'32,"-4"32"-13"-32,4-6 1 0,0-17 1 0,-5 19-1 0,5 9 31 0,2-2 0 15,3-2 1-15,-1-3 0 0,3-2-28 0,2-3 0 0,0 1 0 0,-4 1 1 16,2-1 4-16,2-3 2 0</inkml:trace>
  <inkml:trace contextRef="#ctx0" brushRef="#br0" timeOffset="109449.04">32774 14306 1637 0,'21'-30'23'0,"27"-12"-11"0,-5 12 0 16,-2 11-1-16,-11 5 1 0,6 7 22 15,-4 3 0-15,-5-1-1 0,-4-4 2 0,5 2-20 0,-3 5-1 16,-5 2 1-16,3-5 0 0,4 5 0 0,-2 0 1 0</inkml:trace>
  <inkml:trace contextRef="#ctx0" brushRef="#br0" timeOffset="110088.87">31123 15506 1494 0,'0'0'0'0,"0"0"20"0,0 0 2 16,0 0-2-16,2 32 1 0,5-18-11 16,0 5 2-16,-3 2-1 0,-6 9 0 0,2 7 18 0,2 0 0 15,1-2 1-15,-10-5-1 0,4 0-16 16,3-6 1-16,-2-4-1 0,-9 4 1 0,8-3 5 0,3-5 0 16,-2-2 0-16,-7-3 0 0,2-6-9 0,5-3 0 15,2 1 0-15,-2-1 1 0,-1 0-6 0,1-2-1 0,0 0 1 16,2-2 1-16,0-3-3 0,0 3 0 15,0 2 1-15,2-21 0 0,12-16-2 0,2-7 1 0,-3 2-1 16,-8 7 1-16,2 7-2 0,2 12 2 0,0-2-1 16,-2 6 0-16,-5 5-1 0,0 2 1 0,3 5 0 15,2 0 0-15,0 0-1 0,-5 0 0 0,-2 0 0 16,2 0 1-16,3 0 0 0,-1 3-1 0,-1 1 0 16,8 31 0-16,5 2 0 0,-2-2 0 0,-3-5 0 15,1 0 0-15,-1-6-1 0,-6-6 2 0,4-4-1 0,0-2 0 16,-7-3-1-16,0-7 1 0,3 1 0 0,2-6 0 15,0-1 0-15,-3-1 0 0,-2 3 1 0,8-12-1 16,3-7-1-16,-1-9 1 0,-6-3 0 0,4-11 0 16,1 5 0-16,0 6 1 0,-4-2-1 0,2 1 2 15,-4 3-2-15,0 8 0 0,-1 5 0 0,3 8 1 16,0-1 1-16,-5 4-1 0,-2 4 0 0,0 3 1 16,0 0 0-16,0 0-1 0,0 0 0 0,5 3 0 0,1 6 2 15,1 5-1-15,-2-5 1 0,4 24-1 16,5 2-1-16,-1-5 2 0,1-5-2 0,4 3 1 15,1-12 2-15,-6 1-1 0,1-1 1 0,-3-2 0 16,3-3-1-16,0-4-1 0</inkml:trace>
  <inkml:trace contextRef="#ctx0" brushRef="#br0" timeOffset="110722.92">32658 14085 1578 0,'0'-23'21'0,"0"-19"-11"15,2 12 1-15,3 16-1 0,-3 10 1 0,-2 4 29 16,0 0 0-16,0 0-1 0,4 0 2 0,6 0-26 15,1 0 1-15,-6 7 0 0,8 18-1 0,8 15 6 0,-1-1-1 0,-1-2 0 16,-8-2 1-16,5 2-11 0,0 5 2 0,-5 7-1 16,-6-1 0-16,-1 1-4 0,3 0 1 0,2-3-2 15,-4-4 2-15,2-2-3 0,2-10 0 0,2 0 0 16,-2-7 1-16,5-2-4 0,4-7 1 0,-2-5 1 16,0-6-1-16,0 1-1 0,0-1 0 0,2-6 1 15,5-8 0-15,5 1-1 0,-1-4 0 0,-2-2 1 16,-2-2 0-16,4-1-2 0,-2 0 1 0,-4 3 1 15,-1-14-1-15,-1 7-1 0,-1 4 0 0,-2 1 0 16,0-8 2-16,-5 5-2 0,-2 3 0 0,-2-3 0 0</inkml:trace>
  <inkml:trace contextRef="#ctx0" brushRef="#br0" timeOffset="110933.03">32847 14248 1505 0,'0'0'22'16,"-30"-2"-11"-16,19 2 0 0,6 0 0 0,3 0 1 0,4 0 22 16,1 0 1-16,-3 0 0 0,13 2 1 0,15 5-21 15,4 0-1-15,4-5 1 0,26-4 0 0,4-3 6 0,-9-2-1 16,-7-4 0-16,-6-6 1 0,-3 3-11 0,-3 3 2 16,-3-1-1-16,-3-2 0 0,-10 5-4 0,-3 4 1 15,3 3-2-15,-6-3 9 0</inkml:trace>
  <inkml:trace contextRef="#ctx0" brushRef="#br0" timeOffset="111699.14">31958 15682 1369 0,'0'0'0'0,"0"0"0"16,0 0 0-16,-10-32 16 0,10 13 1 0,0 3 0 15,-2-7 1-15,0 0-9 0,0 2 1 16,-3-7 0-16,-2 2 0 0,0-4 17 0,1 5 0 0,-4 4 0 0,-1 0 1 16,2 7-15-16,4 9 0 0,1-4-1 0,-5 4 2 15,2 8 5-15,4 1 0 0,1-1 0 0,-2 6 1 16,-3 5-10-16,0 0 2 0,5-3-2 16,-7 29 1-16,4 6-4 0,5-2-1 0,2 5 1 15,-2-14 1-15,3 0-4 0,1-3 2 0,-2-2-2 0,1-6 2 16,1-1-1-16,5-7-1 0,3-4 1 0,-1-1-1 15,-2-4-1-15,-2-7 1 0,-2-2-1 0,4-7 1 16,0-1-2-16,-2 1 0 0,2-3 0 0,7-15 1 16,4-1-2-16,-4 2 1 0,-4-2 0 0,-8 3 0 0,-1 4 1 15,1 5-1-15,1-1 0 0,-1 1 0 0,-1 7-1 16,-1 4 2-16,2 5-2 0,-1 0 1 0,-1 0-1 0,-2 0 1 16,0 0 0-16,0 0 0 0,2 0-1 0,3 3 0 15,-3 1 0-15,7 12 1 0,5 8 0 0,2-3 0 16,2-5-1-16,-2-2 1 0,0-5-1 0,-2-4 0 15</inkml:trace>
  <inkml:trace contextRef="#ctx0" brushRef="#br0" timeOffset="111883.87">32277 15070 1452 0,'0'0'20'0,"-9"60"-10"0,4-16 1 0,5-5-1 16,-2 1 1-16,4-3 24 0,3 2 1 0,-1-1-1 16,-4 6 1-16,7-3-22 0,5-3 1 0,-1-1 0 0,-6 7 0 15,4-5 3-15,2-9 1 0,0-2 0 0</inkml:trace>
  <inkml:trace contextRef="#ctx0" brushRef="#br0" timeOffset="112267.02">32124 15497 1402 0,'0'0'16'0,"0"0"-7"16,23-3 0-16,-14 6 0 0,5-3 0 0,4-3 17 0,7-1-1 16,5-1 1-16,8-4 0 0,8 2-14 15,-7 0 1-15,-5-3-1 0,-7 4 2 0,3-1 4 0,-9 0 1 16,-1-5 0-16,-2 0 0 0,-4-4-9 15,-3 2 0-15,-1-4 0 0,-4-6 1 0,-3-1-4 0,-3 2 0 16,0 2 0-16,-5-7-1 0,3 7-1 0,0 3-1 16,-1 1 1-16,-1 3 0 0,-3 10 1 0,0-1 1 0,0 0-2 15,0 1 2-15,1 1-3 0,1 3 1 16,5 3-1-16,-5 11 1 0,1-5-4 0,-1 3 1 0,3 2 1 16,-3 23-1-16,5 9-1 0,3-4 1 0,1 0-1 15,-1 2 2-15,-1 0-1 0,2-2 1 0,3-1 1 16,5 8-1-16,-1-5-1 0,-2-9 0 0,0 2 1 15,-2-2 0-15,2-7 1 0,3-5 1 0,4 3-1 16,2-10 2-16,2-5-3 0,-1-6 1 0,-1-3-1 16,7-4 2-16,-4-3 1 0,-3-2 1 0,0-4 0 0,0-5 1 15,-2-5-4-15,-4 0 2 0,-3-5-2 0,-5 1 2 16,3 2 3-16,0-1 0 0</inkml:trace>
  <inkml:trace contextRef="#ctx0" brushRef="#br0" timeOffset="112900.27">32427 15450 1704 0,'0'0'28'15,"0"0"-14"-15,-18 28-1 0,20-21 1 0,5-2-1 0,2-1 34 16,1-4 0-16,-1 3 0 0,20 4 1 16,10 0-33-16,-5-3 2 0,1-2 0 0,-1 1 0 0,-5-3 9 0,-4 0 1 15,3 0-1-15,6-3 1 0,-7 3-14 0,-6 0 0 16,-1-4 0-16,1-1 0 0,2 1-4 0,2-1 1 15,-2 0 0-15,-3 5 0 0,1-9-4 0,-3 0 1 16,-2 2-1-16,-7-3 1 0,0 3-2 0,-2 1 0 0,0-4 1 16,-5 6-1-16,-2-6-1 0,-2 3 0 15,2 0 0-15,-5-2 0 0,-1 0-2 0,-4 2 2 0,4-2-1 16,-15 2 0-16,1-3 0 0,1 3-1 0,3 5 0 16,-11 7 2-16,6-1-2 0,8 1 0 0,6 2 0 15,-2 7 1-15,2-3-2 0,2 1 1 16,3 0-1-16,-7 55 4 0,7-32-3 0,-1 0 0 15,3-1 1-15,3-1 0 0,1-5-1 0,1-10 0 16,-1 3 0-16,5-2 1 0,5-5-1 0,7 4 0 16,-1 3 1-16,8-9-1 0,-1-8 0 0,3-4 0 15,-5-4 0-15,2-3 1 0,0-7-1 0,-1-2 0 0,-4-5 1 16,3 0 0-16,-4 0-1 0,-5-2 0 0,0-10 0 16,-2 3 1-16,2 0 0 0,-5 0 0 0,-11 7 1 15,0 4-2-15,0 0 0 0,-2 5 0 0,-3 3 2 16,7 6-1-16,1 1 1 0,-3-3-1 0,-3 4 1 15,1 3-1-15,2 0 0 0,0-2 0 0,-2 2 1 0,0 2-2 16,-1 3 1-16,3 0 0 0,-2 9 0 16,0 9-1-16,-1 2 0 0,1 1 1 0,-2 16-1 0,6-1 0 15,2-6 0-15,1-2 1 0,-5-1-1 16,5-9-1-16,1-2 1 0,-1 0-1 0,-7 5 2 0,4-5-2 0,0-10 1 16,3 1-1-16,-5-3 1 15,-3-2 0-15,1-7-1 0,2-2 0 0,0 2 1 0,0 0-1 0,0 0 0 16,0 0 0-16,-2-12 0 0,2-6 1 15,2-6-1-15,3-4 0 0,-1-18 0 0,5-7-1 0,3 2 1 16,2 2 0-16,-5 2 0 0,2 8-1 16,3 6 1-16,4 6 1 0,-4 1-1 0,2 5 0 0,-3 0 0 15,3 7 0-15,-2 3 1 0,-5 4-1 0,0 0 1 0,3 0-1 16,8 2 5-16,-2 8 0 16</inkml:trace>
  <inkml:trace contextRef="#ctx0" brushRef="#br0" timeOffset="113403.52">32295 15668 1954 0,'0'0'37'0,"-4"30"-22"0,4-9 1 0,2-4-2 16,2 15 2-16,6 3 37 0,3-7-1 0,1-10 1 16,-3 1 1-16,5-12-37 0,3-2 1 0,1 1-1 15,1-1 1-15,-1-7 10 0,1-3 1 0,1-2 0 0,13-2 0 16,-3-7-15-16,-3-5-1 0,1-2 1 0</inkml:trace>
</inkml:ink>
</file>

<file path=ppt/ink/ink7.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30:06.303"/>
    </inkml:context>
    <inkml:brush xml:id="br0">
      <inkml:brushProperty name="width" value="0.05292" units="cm"/>
      <inkml:brushProperty name="height" value="0.05292" units="cm"/>
    </inkml:brush>
  </inkml:definitions>
  <inkml:trace contextRef="#ctx0" brushRef="#br0">20407 9741 728 0,'0'0'0'0,"12"-51"0"16,-3 0 0-16,-2-3 79 0,2-1 2 0,2-8-1 16,0-9 1-16,-1 2-63 0,-1 15 0 0,0 1 0 15,4 8 0-15,-3 13 93 0,3 10 1 0,-8 2 0 0,4 7 0 16,-4 10-96-16,-1 4 0 0,3 4-1 0,2 10 2 15,-2 12 46-15,-5-3 0 0,0 5 0 0,-4 46 0 16,-7 3-45-16,0 2 0 0,2-7 0 0,-2 4-1 16,0 3 27-16,9-9 0 0,0 11 0 0,4 0 0 15,1-2-29-15,0-7 2 0,4 0-1 0,0 2 1 16,2-2 7-16,1-7 2 0</inkml:trace>
  <inkml:trace contextRef="#ctx0" brushRef="#br0" timeOffset="180.6">20982 9715 1960 0,'0'0'0'15,"0"0"0"-15,46-35 0 0,-10 21 45 16,5 3 1-16,9-1-1 0,3-4 1 0,4 7-31 0,0-1 2 16,2-1 0-16,3 2 0 0,-14 6 39 0,-7 3 1 0,-5 0-1 15,5-4 2-15,-9 6-42 0,0 0 2 16,0 3-1-16,2-3 1 0,-6 7 15 0,-8 3-1 0,1 2 1 15</inkml:trace>
  <inkml:trace contextRef="#ctx0" brushRef="#br0" timeOffset="366.86">21338 9212 1859 0,'0'0'0'0,"0"0"0"15,-30-31 0-15,19 22 26 0,4 9 1 0,5 5-1 16,-3 4 0-16,0 0-13 0,3 1-1 0,2-3 0 15,0 11 2-15,0 8 42 0,0 2 1 0,2 2-1 0,1 16 2 16,-1 7-42-16,0 3 2 0,-2 7-1 0,0-3 1 16,3 1 13-16,3 1 0 0,6 6 0 0,-1-10 1 15,1 0-19-15,-1-5 2 0,3 0-2 0</inkml:trace>
  <inkml:trace contextRef="#ctx0" brushRef="#br0" timeOffset="681.57">21976 9047 1897 0,'0'0'0'15,"0"0"0"-15,0 0 0 0,0 0 41 0,0 0-1 16,0 0 0-16,25 7 1 0,-13 0-26 0,2-3 1 16,-1 6 0-16,15 4 0 0,8 9 36 0,3-2 2 15,2-5-1-15,0-7 1 0,5 3-37 0,6 4 1 16,7 0-2-16,1-4 2 0,8 9 29 0,-2 0 1 15,3 0-1-15,-8-5 1 0,-4-2-31 0,-4-5 0 16,6 0 0-16,-6-2-1 0,-1 3 3 0,-6-1 2 0,-3 2-2 16,-7 1 1-16,-4 0-10 0,-11-3 1 0,-7 0 0 15,-12-4 1-15,-4 2 1 0,-5 0 1 0,-5 0-1 16,-22 7 1-16,-12 4-7 0,1 5 1 0,-5 12 0 16,-7 0 1-16,6 2-4 0,6 3-1 0,-3-1 1 15,-11-2 0-15,-1 3-1 0,1-1-1 0,-9 5 0 0,-3 0 2 16,12 7-1-16,8 5 2 0,8 7-1 0</inkml:trace>
  <inkml:trace contextRef="#ctx0" brushRef="#br0" timeOffset="1559.79">24125 9195 2060 0,'0'0'0'15,"0"0"73"-15,0 0 0 0,0 0 0 0,0 0 0 16,0 0-55-16,0 0 0 0,0 0-1 0,-11 35 1 0,6-5 54 15,0 7 1-15</inkml:trace>
  <inkml:trace contextRef="#ctx0" brushRef="#br0" timeOffset="1714.37">24189 9729 2186 0,'0'0'0'0,"0"0"42"0,0 0 1 15,36 0-1-15,-27 5 1 0,5-1-27 0,-5-1 0 16,0 1-1-16,1 10 2 0,5 10 22 0,1-1 2 0</inkml:trace>
  <inkml:trace contextRef="#ctx0" brushRef="#br0" timeOffset="2403.36">25861 9177 1721 0,'0'0'0'15,"0"-26"0"-15,-5-2 0 0,3 5 58 0,2 12 1 16,0-3-1-16,0 4 1 0,0-1-42 0,0 8 1 16,2 6 0-16,0 8 0 0,-4-6 37 0,0 0 0 0,0-1 0 15,-3 19 1-15,3 17-39 0,2 4 1 0,0 0-1 16,4-2 1-16,3-5 20 0,7 0 1 0,4 3 1 16,0 1-1-16,1 6-23 0,3-1-1 0,4-6 1 15,1 1 0-15,3-3-6 0,1-11 0 0,1-8 0 16,-7-5 1-16,3-2-4 0,-3-3 0 0,0-5-1 15,-2-8 1-15,0-1-2 0,-1 3 0 0,4-7 1 16,-1-8-1-16,-3-4-1 0,-1-6 0 0,2-4 0 0,-3-8 0 16,1-5 0-16,-7 2-1 0,-3-9 0 15,0-7 1-15,-6 0-2 0,-7 2 0 0,-3-4 0 0,-9-12 2 16,-2 2-2-16,-6 10 0 0,-10 0 0 0,-12 2 1 16,-1 4-2-16,-3 15 1 0,-9 6-1 0,-12-1 1 15,-4 15 0-15,10 19-1 0,-4 0 0 16,1 5 1-16,7 9-1 0,13 6 0 0,1 4 0 0,-10-1 2 15,12 7 3-15,13-7 2 0,7 3 0 0,3-1 0 16,13 3-4-16,14-2 2 0,13 2 0 0,5-5-1 16,12 2 6-16,6-2 2 0,10-2-2 0,6-11 1 15,2-1-5-15,6 3 1 0,8 1 0 0,0 1 0 0,0 5 2 16,-11-5 1-16,2-3 0 0,10-8 0 16,-1 4-4-16,-2 2 1 0,9 0-1 0,12-9 1 0,-8 3 2 0,-11-3 0 15</inkml:trace>
  <inkml:trace contextRef="#ctx0" brushRef="#br0" timeOffset="2531.85">27359 9040 1771 0,'0'0'0'16,"0"0"0"-16,0 0 0 0,23-19 67 0,-16 15 0 15,0 4 0-15,4-5 1 0,1 5-50 16,-1-5 0-16,3 5 0 0,8-2-1 0,6 0 53 0,-3-1 1 0,-2 1-2 16,4-3 2-16,-2 8-53 0,-2 4 0 0,2 2 0 15</inkml:trace>
  <inkml:trace contextRef="#ctx0" brushRef="#br0" timeOffset="2703.55">27234 9423 1897 0,'0'0'0'0,"0"0"0"0,-7-19 0 16,9 15 53-16,10 8 0 0,6-4-1 0,7 0 2 15,7 5-37-15,4-1 0 0,3-4 0 0,5 3 1 16,1-1 31-16,3-4 0 0,5-5 1 0,-1-2 0 15,0 4-33-15,1 5 0 0,-1 5 0 0,-4-1 0 0,-4 5-5 16,-8-4 0-16</inkml:trace>
  <inkml:trace contextRef="#ctx0" brushRef="#br0" timeOffset="33165.91">5627 12556 2072 0,'0'0'0'16,"0"0"0"-16,-21 23 0 0,15 3 62 15,1 9 0-15,0 16-1 0,1 2 1 0,-5 7-45 16,4-4 1-16,-4-3 0 0,0-6 0 0,0-1 46 0,4-2 0 16,5 0 0-16,-4 3 0 0,-1-5-46 15,5-3 0-15,5 3-1 0,4-5 1 0,0 2-18 16,0-4 0-16,9 0 0 0</inkml:trace>
  <inkml:trace contextRef="#ctx0" brushRef="#br0" timeOffset="33394.51">5914 13083 2048 0,'0'0'0'0,"-9"-33"0"16,0 3 0-16,9 12 95 0,5 8 1 0,4 1 1 0,9 0-1 15,-4 9-79-15,4 2 0 0,0-2 0 0,19-2 1 16,4 2 45-16,-9 2 1 0,-3-2-1 0,-6-5 0 16,5 5-45-16,-1 5 0 0,0 2 0 0,1-2 0 0,-1 4 7 15,0-2 1-15,-6 2-2 0,2-4 2 16,0-1-13-16,-5 1-1 0,0 0 0 0,-4-1 2 0,-1 1-9 16,1 0 2-16</inkml:trace>
  <inkml:trace contextRef="#ctx0" brushRef="#br0" timeOffset="33558.3">6250 12744 1947 0,'0'0'0'0,"0"0"0"0,-28-9 0 0,19 13 63 0,5 6 1 15,-6 1 0-15,1 3 0 0,0-2-46 16,0 2 0-16,5 4 0 0,-1 10 0 0,0 7 38 0,1-5 0 16,-5 3 1-16,4-8-1 0,5 8-40 0,0 1 2 15,-4 4-1-15,4-1 1 0,4 0 11 0,1-5 1 0,-1 5-1 16,5-4 1-16,1-3-17 0,8-2 1 0</inkml:trace>
  <inkml:trace contextRef="#ctx0" brushRef="#br0" timeOffset="33825.6">6678 12354 2098 0,'0'0'0'0,"0"0"0"0,0 0 0 15,23 5 50-15,-14 2 2 0,5 2 0 16,-5-4-1-16,5 2-34 0,-5-3 0 0,5 1 0 0,22 9 1 16,8 4 44-16,1 3-1 0,1-7 1 0,-5-5 1 15,0 5-46-15,-2-2 1 0,2 0 0 0,4-8 0 16,-8 3 13-16,-1 2 1 0,-1 1 1 0,-4-3 0 16,-3 2-20-16,-5 0 2 0,-5 5-1 0,-4 0 1 0,-5 2-2 15,-9-2 2-15,0 5-1 0,-19 6 1 16,1 6-7-16,-5 1 1 0,-9 8 0 0,-2-1 0 0,-2 3 3 15,-1 2 1-15,-4 0-1 0,0 5 1 16,0 9-5-16,-2 2 0 0,-3 7 0 0</inkml:trace>
  <inkml:trace contextRef="#ctx0" brushRef="#br0" timeOffset="35644.47">7890 10091 1130 0,'0'0'0'0,"-60"70"188"0,19-17 2 16,2-11-2-16,5-3 2 0,5 3-183 0,-3 0-1 0,-5 0 1 15,1-3 0-15,-5 1 70 0,2-10 2 0,7-2-2 16,-5-5 2-16,10 5-61 0,0 0 0 0,8-1 0 15,-3 4 0-15,13 1 18 0,-1-2 1 0,1-9 0 0,0-5 0 16,5 1-23-16,-1-8 2 0,5-2-1 0,5 0 0 16,-1 0-5-16,1-5 0 0,-5-2 1 0,4 0 0 15,1-4-5-15,-1-1 1 0,1 0 0 0,27-18 1 16,9-7-9-16,0 2 0 0,-2 0-1 16,-5-9 2-16,0 5-1 0,-6-8 0 0,-1-2 0 0,5-11 1 0,0 2 2 15,-5 4 1-15,-4-1-1 0,2-10 0 16,2 9-1-16,5 0 1 0,0-4 1 0,-4-1-1 15,-1 10-5-15,5 7-1 0,-5-7 1 0,3-7 1 16,2 9-2-16,0 10 2 0,0-5 0 0,-9-5-1 0,4 7-9 16,-9 7 0-16,0 3-1 0,-4 1 1 0,-7 11 4 15,-5 3 0-15,-2 6 1 0,-4-1-1 0,4 5-1 0,0 0 1 16,0 2-1-16,-9 10 1 0,-5 2 1 16,0 0 2-16,-4 7-1 0,-19 30 0 0,1 7 0 0,-5-5-1 15,-2-6 0-15,2 4 2 0,-1 2 0 16,1 12 1-16,0 9-1 0,-11 0 1 0,11-4-1 0,-5-3 2 15,1 5-2-15,-19-4 2 0,7 1 0 16,2 1-1-16,0 9 1 0,1-10 1 0,1-1 0 0,12-1 1 16,0-4 0-16,0-10 1 0,9-4-1 0,9-10 1 15,0-4-1-15,1-7 1 0,3-5 0 0,8-9 0 0,2-7 0 16,4-7 1-16,3-2-1 0,2-1 0 16,2-1 0-16,10-15 1 0,4-4 0 0,4-5 0 0,-2-2 1 15,14-23 0-15,0-3-1 0,0-2 0 0,14-7 0 16,-3-2 0-16,7 4 2 0,0 0 0 0,10-6-1 15,4 4 2-15,-3 7-2 0,-11 4 0 0,1-11 0 16,-6-7 1-16,1 7 1 0,-3 10 1 0,-2-1-1 0,-4 0 2 16,-1 17-3-16,-8 6 0 0,-1 8 1 0,-4-1 0 15,-3 17 1-15,-2 4 0 0,-4 1 0 0,-9 4 0 16,-10 0-1-16,1 4-1 0,-1 1 1 0,-13 9 0 16,-12 16-1-16,3 3 2 0,-10 6-1 0,-8 10 1 15,-1 4-2-15,0 0 1 0,-1 6-1 0,-4-4 0 16,-3 1 0-16,-1 0 0 0,-14-1 0 0,3-4 1 15,-2 7-2-15,4 7 0 0,-2 10 0 0,2-13 2 0,5 3-2 16,2-7 1-16,-3-2 0 0,1-7 0 0,0-5-1 16,13-9 0-16,3 2 1 0,2 2-1 0,13-2-1 0,6-6 1 15,-1-8-1-15,0-7 2 0,9-2-2 16,10-5 0-16,-1-4 0 0,1-10 1 0,4 1-1 0,-5 1 1 16,5 3-1-16,18-11 0 0,10-13 0 15,-1 4 0-15,-4-4 0 0,27-15 0 0,5-1 0 0,2 8 1 16,-2-3-1-16,-1-9 0 0,-4 2 0 15,-2 7 0-15,-2-4 0 0,0-5 0 0,-10 7 0 0,1 7 0 16,-6 4 1-16,-1-6-1 0,-2 8-1 0,-15 10 1 16,1 5 0-16,-10 2 0 0,1 7-1 0,-5 0 1 0,-5 5 0 15,-8 9 0-15,-5 11-1 0,-5 1 2 0,-5 6-1 16,-10 1 0-16,-8 16 0 0,5-1 0 0,0 1 0 16,-9-5 0-16,-1 5-1 0,-1-10 1 0,-3-4 1 15,-9 7-1-15,7 11 0 0,12-4 0 0,-5 0 0 16,-5-5 0-16,14 0 0 0,9-5 0 0,-2 3 1 15,2-14-1-15,4 7 0 0,6-5 0 0,3-2 0 16,-4-10 1-16,5-1-1 0,14-8 1 0,-1-9-1 0,1 7 1 16,4 0-1-16,0-5 1 0,4 1-1 0,5-6 2 15,5 3-2-15,-5-2 0 0,5-3 0 0,22-13 1 16,5-6-1-16,0 4 2 0,3-8-1 0,-3-2 0 16,0 2-1-16,-5 2 1 0,1-2 0 0</inkml:trace>
  <inkml:trace contextRef="#ctx0" brushRef="#br0" timeOffset="36140.47">6095 11275 1545 0,'0'0'0'0,"0"0"0"15,0 0 0-15,0 0 76 0,27-14 1 16,-23 16 0-16,-4 5 0 0,5 2-59 15,-5-2 0-15,5 3 0 0,-10 25 0 0,0 16 52 0,1 7 0 0,-10 2 0 16,-4-2 1-16,2 0-53 0,2-5 0 0,-8 3-1 16,-1-5 1-16,4-2 21 0,1-5-1 0,0 0 0 0,-5-2 0 15,9-5-23-15,5-4 0 0,0-1 1 16,-4-6 0-16,3 1-4 0,10-3 0 0,0-1 1 0,0-7 0 16,0-7-5-16,10 1 0 0,-1-3 0 0,9-5 0 15,0-2-2-15,5-2 2 0,0-3-1 0,22-11 1 16,3-3-4-16,2 3 2 0,1-3-2 0,-1-6 2 15,0 9-3-15,-4 4 1 0,2 3-1 0,-3-10 1 16,1 7-2-16,-1 3 1 0,6 0-1 0,-4-10 2 0,-5 12-2 16,-6 5 1-16,1 2 0 0,-1-5 0 15,-6 10-1-15,-5 2 0 0,0-5 1 0,-7 1-1 0,0 4-1 16,-4-3 1-16,-5 6 1 0,0-6-1 0,0-1-1 16,1-1 1-16,-10 0-1 0</inkml:trace>
  <inkml:trace contextRef="#ctx0" brushRef="#br0" timeOffset="36665.41">6231 11212 1356 0,'0'0'0'0,"0"0"0"0,0 0 0 15,0 0 116-15,0 0-1 0,-9 26 1 0,5-12 1 16,4 0-103-16,0 4 2 0,-9 3 0 0,-5 23-1 15,-4 3 46-15,4 6 1 0,-9 12-1 0,0-2 1 16,-2-1-45-16,2-4 1 0,-4 3 0 0,-9-3 0 16,8 2 11-16,10-2 1 0,-5 0 0 0,-4-9 0 15,9 2-17-15,4-2 1 0,0-3-1 0,0-7 2 0,5-8 5 16,7-4 0-16,4-8 0 0,-4-7 2 16,4-5-12-16,1-5 1 0,1-2 0 0,3-5 0 0,2 3 12 0,-2 0-1 15,0-3 1-15,29-21 0 0,10-4-11 0,0 2 0 16,4 1-1-16,-9-11 2 0,2 6-12 0,3-1 1 15,4 8 0-15,-4-5 0 0,-5 2 0 0,2 7 0 16,-2-2-1-16,5-5 1 0,-1 5 7 0,-4 6 0 16,3-1 0-16,-8-1 0 0,1 8-3 0,-10 6 0 0,-4-4 0 15,-5 0 1-15,0 6 6 0,-4 6 1 0,-5 1-1 16,5 1 1-16,-3-1-7 0,-4 1 1 0,2 0 0 16,0-1 1-16,-2-1 3 0,-7 1 1 0,5 1-1 15,-1 0 2-15,1 2-7 0,-1 2 1 0,-4-2 0 16</inkml:trace>
  <inkml:trace contextRef="#ctx0" brushRef="#br0" timeOffset="36962.5">6154 12096 1017 0,'0'0'0'0,"0"0"0"0,-32-7 0 15,16 10 129-15,7-1 0 0,0-4 0 0,0-3 1 16,2 1-117-16,4 1 2 0,6 3-2 0,4-4 2 0,6-1 72 16,1 0 2-16,-3 1-1 0,35-17 1 15,9-2-72-15,-1 4 1 0,-8 10 0 0,-3-5 0 16,8 2 12-16,-6-2 2 0,5-4-1 0,3-3 0 0,2 2-17 16,-10 3 0-16,-4 2 0 0,-4 5 1 15,-10 4-2-15,-2 0 2 0,-2 1-1 0,-5-8 1 0,-4 5-7 16,-9 7 1-16,-1 3 0 0,-4-3 0 0,0-3 5 15,0 3 1-15,0 3-1 0,-9 1 2 0,0 1-7 16,0-3 0-16,0 3 0 0,-21 4 0 0,-7 5-7 0,1 2 2 16</inkml:trace>
  <inkml:trace contextRef="#ctx0" brushRef="#br0" timeOffset="37404.81">6583 11421 1444 0,'0'0'0'0,"0"0"0"0,-23 5 0 16,9 2 44-16,3 0-1 0,2 0 1 0,-10 16 0 16,-8 14-28-16,0-2 0 0,-1 0 0 0,-4-8 1 15,0 4 33-15,-2-4 1 0,2-1-1 0,-4-3 1 16,4 7-34-16,4-4 0 0,1 11-1 0,0-2 2 15,-1 4 9-15,8-2 1 0,-1 3-1 0,1-12 1 16,-3-3-15-16,9-2 0 0,1-2 1 0,-1-2-1 16,5-1-2-16,4-6 2 0,1-7-1 0,-1-8 0 15,1 1-5-15,-1 0 1 0,5 2 0 0,5-5 0 0,-1 0 3 16,-4 1 0-16,5-3 0 0,13-30 2 0,9-10-7 16,5 3 2-16,-4 0-1 0,1 2 1 0,-1 8-6 0,-1 3 0 15,9-3 1-15,-4-4 0 0,14 6-1 0,-7 2 0 16,2 0 1-16,-9-10-1 0,0 8 2 0,-5 6 2 15,-4 3-2-15,-9-5 2 0,-1 16-3 0,-4 3 1 16,-9-2-1-16,5 4 2 0,-5 9-1 0,-5 0 1 16,5-2-1-16,-9 3 2 0,-4 4-3 0,-1 2 0 15,5 5 1-15,-37 34 0 0,-4 8 6 0,4-2 1 0,-2-8-1 16,3-2 0-16,4 0-5 0,9 10 2 0,4 4 0 16,-6 4 0-16,11 1 3 0,10-5 1 15,-1 5 0-15</inkml:trace>
  <inkml:trace contextRef="#ctx0" brushRef="#br0" timeOffset="43338.89">28744 8692 1997 0,'0'0'0'0,"-32"-19"0"16,7 1 0-16,4 6 72 0,8 3 1 0,6-3 0 16,4 0 0-16,3 5-55 0,3 5 0 0,4 0 0 15,9 2-1-15,4-5 68 0,3 1-1 0,-9-1 0 16,38-4 0-16,7-5-67 0,-4 4 1 0,0 6 0 0,-10-3 0 15,1 2 22-15,-5 1 2 0,5-1-1 0,2 0 1 16,-3-4-27-16,-6 4 1 0,2 5 0 0</inkml:trace>
  <inkml:trace contextRef="#ctx0" brushRef="#br0" timeOffset="43498.67">28967 8666 1909 0,'0'0'0'0,"-11"40"0"0,-3-1 0 0,5-2 41 0,5 0 0 16,-3 0 0-16,2-2 0 0,3 0-25 0,2-2 0 15,2 29 16-15,5-32 30 0,2 3 1 16,5-8-1-16</inkml:trace>
  <inkml:trace contextRef="#ctx0" brushRef="#br0" timeOffset="43680.3">29148 8566 1897 0,'0'0'0'0,"0"0"0"16,-7 24 0-16,4-15 38 0,3-5 0 0,5 8 1 16,0 11-1-16,-3 3-24 0,0 2 2 0,0-3 0 0,7 17-1 15,1-3 43-15,-1-4 0 0,-5 5-1 0,5-3 2 16,1-2-43-16,1 4 2 0,-2 8 0 15</inkml:trace>
  <inkml:trace contextRef="#ctx0" brushRef="#br0" timeOffset="43944.53">30188 8158 1821 0,'0'0'0'0,"0"0"37"0,0 0 1 16,0 0-1-16,6 21 1 0,-10-7-23 0,-3 4 0 0,-2 1 1 16,-28 32 0-16,-6 12 34 0,-5 4 1 0,-7 9-1 15,-4 1 1-15,4 2-34 0,5-12 0 0,-5 3-1 16,-43 60 53-16,57-67-18 0,3 1 1 15,-6-3 0-15,10-3-35 0,4-12-1 16,3 1 1-16</inkml:trace>
  <inkml:trace contextRef="#ctx0" brushRef="#br0" timeOffset="44290.67">30254 8720 2035 0,'0'0'0'0,"0"0"0"0,-32-19 0 16,14 14 60-16,2 5-1 0,2-4 1 0,3-8-1 15,6 5-42-15,5 5 1 0,0-1 0 0,0 1 0 16,0-2 66-16,0-1 1 0,0 3 0 0,7-1 1 16,4-1-69-16,3-1 1 0,2 0 0 0,23-4-1 0,6 0 26 15,1 9 0-15,-3 9-1 0,-6 0 2 16,-1 5-28-16,-6 5 0 0,-3 6-1 0,-9-4 2 0,1 7 0 15,-3 2 0-15,-7 3 0 0,-16-12-1 16,2 6-7-16,-1 4 2 0,-10 1-2 0,-12-6 1 0,3 6 5 16,5 3 1-16,-1 2 0 0,1-7 1 0,6-4-8 15,7-8 0-15,2-4 0 0,10-4 1 0,4-6-8 0,3-4 1 16,3-2 1-16,31-19-1 0,16-7-1 0,2 3 0 16,6-15 1-16,3-2 0 0,5 1 3 0,2 3 0 0,15-10 0 15,1-1 1-15,0-4-3 0,-2 2 1 0</inkml:trace>
  <inkml:trace contextRef="#ctx0" brushRef="#br0" timeOffset="46512.89">25215 11338 1595 0,'0'0'0'0,"-45"62"29"0,17-13 1 0,5-3-1 16,5-2 0-16,5 10-16 0,1 2 1 0,1 4-1 16,-3-4 1-16,3-1 3 0,4-1-1 0,-2 1 1 15,2 3 0-15,5-7-8 0,4-4 1 0,0-1 0 16,3 1 0-16,8-8 2 0,3-6 0 0,5-3-1 15,6-9 2-15,3-3-7 0,0-4 2 0,6-9 0 0,-4-14 0 16,7-1-3-16,2-4 2 0,4-11-1 0,-8-15 1 16,4 6-3-16,-2-4 1 0,-1-15-1 0,1-5 1 15,-2 5-1-15,-3-1 2 0,5 1-1 0,-5-10 1 16,-4 5-3-16,-5 7 2 0,-7-7-2 0,-9-2 2 16,0 16-4-16,-2 9 1 0,-2 2 0 0,-12 3 0 15,0 7 0-15,-2 9 0 0,-7 7-1 0,-9 2 1 16,0 10 0-16,4 7 2 0,-6 9-1 0,-12 4 0 15,7 15 0-15,2-1-1 0,-4 17 0 0,2 4 0 0,9-2 2 16,10-5 0-16,-6 5 1 0,1 5-1 16,9 9-1-16,5 0 0 0,8 7 0 0,1 0 1 0,8-7 0 0,6-10 2 15,1 1-1-15,-2 0 1 0,5 2-3 16,2-7 2-16,3 2-2 0,-1-6 2 0,7 1 0 0,7-8 2 16,3-6 0-16</inkml:trace>
  <inkml:trace contextRef="#ctx0" brushRef="#br0" timeOffset="46712.07">26611 12013 1695 0,'0'0'0'0,"0"0"0"15,0 0 0-15,28-5 33 0,-19 5-1 0,0 0 1 16,25-9 0-16,14 2-19 0,0 2 0 0,-3-4 1 15,6-5 0-15,-6 5 33 0,-1 4 0 0,3-4 0 16,6-5 2-16,-7 9-33 0,-3 8-1 0,0-3 1 16</inkml:trace>
  <inkml:trace contextRef="#ctx0" brushRef="#br0" timeOffset="46864.55">26627 12537 1733 0,'0'0'0'0,"0"0"0"0,-16-30 0 0,21 21 32 16,6 4 0-16,12 5 0 0,11-11 0 16,7 4-18-16,7-5 0 0,16-2 1 0,0-9-1 0,4 4 27 0,3 3 0 15,2 0 1-15</inkml:trace>
  <inkml:trace contextRef="#ctx0" brushRef="#br0" timeOffset="56933.83">28028 11746 1318 0,'0'0'0'0,"0"0"48"0,0 0 1 0,-26-9-1 0,22 18 0 16,-1-2-31-16,5-2 0 0,0 2 0 16,-4 13-1-16,4 15 32 0,0 2-1 0,-5 7 0 0,3 10 0 15,9-5-31-15,2 4 0 0,0 5 1 0,5 0 0 16,-1-5 27-16,13-8 0 0,1-1-1 0,-4-7 2 16,9-7-29-16,4-7 1 0,3-7-1 0,0-6 0 0,-3-6 0 15,3-6 1-15,0-5 0 0,-3-9 0 16,-2-3-8-16,3-9 1 0,-1-6-1 0,3-11 1 0,-5-3-2 15,-6-3 0-15,-5-10-1 0,-10-1 2 0,-4 4-3 16,-4 4 0-16,-10-8-1 0,-8-3 1 16,-8 0-2-16,-4 2 2 0,-5 7-2 0,-8-2 2 0,1 9-3 15,-4 8 1-15,-2 6-1 0,-7 5 2 0,-1 11-3 0,6 5 1 16,-8 10 1-16,-8 6-1 0,8 7-1 0,10 7 0 16,9 3 1-16,-3 11 0 0,14 0 3 0,10 7 0 15,4 3 1-15,4 9 0 0,10 2-3 0,4 0 1 16,4 4-1-16,10 6 1 0,9 1 4 0,5-3 0 0,11 10 0 15</inkml:trace>
  <inkml:trace contextRef="#ctx0" brushRef="#br0" timeOffset="57290.89">29408 12247 1934 0,'0'0'0'15,"0"0"0"-15,-35 12 0 0,15 0 37 0,18-12 0 16</inkml:trace>
</inkml:ink>
</file>

<file path=ppt/ink/ink8.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33:55.200"/>
    </inkml:context>
    <inkml:brush xml:id="br0">
      <inkml:brushProperty name="width" value="0.05292" units="cm"/>
      <inkml:brushProperty name="height" value="0.05292" units="cm"/>
    </inkml:brush>
  </inkml:definitions>
  <inkml:trace contextRef="#ctx0" brushRef="#br0">25124 3504 1557 0,'0'0'0'0,"0"0"0"0,0 0 0 0,0 0 7 0,0 0 1 0,0 0-2 16,5 33 2-16,4-10-3 0,-5 7 0 0,-1 1 0 15,-3 15 0-15,2 5 11 0,2 0 1 0,-1 2-1 16,-3 5 1-16,4-2-8 0,8-5 1 0,6 3-1 16,-9-1 1-16,5-9-8 0,4-9 1 0,5-3 0 0</inkml:trace>
  <inkml:trace contextRef="#ctx0" brushRef="#br0" timeOffset="179.84">25386 3955 1218 0,'0'0'0'0,"0"0"0"0,32-35 0 0,-9 21 20 16,2-7 2-16,5-7-1 0,-7-4 0 15,4 6-9-15,0 1-1 0,-2 6 0 0,1-11 0 0,3 7 20 0,3 4 0 16,-5-2 0-16,1 7 1 0,4 0-19 15,-5 5 2-15,-2 0-2 0,-7 2 2 0,3 2 2 0,-5 1 1 16</inkml:trace>
  <inkml:trace contextRef="#ctx0" brushRef="#br0" timeOffset="336.01">25633 3542 1180 0,'0'0'0'16,"0"0"0"-16,-23 34 0 0,16-15 11 0,5-3 0 15,4 3 1-15,-7 9-1 0,8 2-4 0,-1-2 1 16,-4 2-2-16,2 7 2 0,4 2 24 0,5-4-1 0,3 5 0 16,-3-8 1-16,5 3-19 0,4-3 2 0,-4-1-2 15</inkml:trace>
  <inkml:trace contextRef="#ctx0" brushRef="#br0" timeOffset="611.29">25897 3314 1231 0,'0'0'0'0,"0"0"0"0,0 0 0 0,0 0 9 15,0 0 1-15,0 0 0 0,0 0 0 16,0 0-5-16,0 0 2 0,28-23 0 0,6 14 0 0,16-8 25 16,2 3 1-16,1-4-1 0,-7 2 2 15,-3 2-21-15,0 4 2 0,5-3 0 0,2 1-1 16,-2 3 12-16,-2 4 1 0,-3 10-1 0,-11-10 1 15,-2 14-15-15,-5 1 0 0,-5 1 1 0,-11-2 0 0,1 5 11 0,-6 5 0 16,-4 2 1-16,-14 11 0 0,-4 8-13 16,-2 4 0-16,-8 5 1 0,-6 4-1 0,2-4 12 0,0-5-1 15,-7 7 1-15,-2 7-1 0,7 12-11 0,7-8 0 16,2 10 0-16,0-2 1 0,6 2-10 0,6 9 0 16</inkml:trace>
  <inkml:trace contextRef="#ctx0" brushRef="#br0" timeOffset="1126.65">23977 7708 1494 0,'0'0'0'0,"0"0"0"16,0 0 0-16,-28 41 43 0,24-15 1 0,4-1-2 16,2 8 2-16,3 6-28 0,1 1 1 0,4 6-2 15,-1-2 2-15,4 5 24 0,1 0 0 0,4 0 1 16,1-1-1-16,-1-6-25 0,2-2 0 0,3-1-1 16,-5 0 2-16,3-6 1 0,-1-3 1 0</inkml:trace>
  <inkml:trace contextRef="#ctx0" brushRef="#br0" timeOffset="1312.12">24280 8023 1381 0,'0'0'0'0,"0"0"0"0,0 0 0 0,0 0 20 16,5-25 22-16,1 11-21 15,1 2-10-15,0 3 0 0,5-3 1 16,6-9-1-16,5-2 18 0,-1 7 0 0,1 2 0 0,11 5 2 15,-2-5-18-15,0 2 1 0,-7 3-1 0,7 0 2 0,5-1-6 16,-5 6 0-16,-7-1 0 0</inkml:trace>
  <inkml:trace contextRef="#ctx0" brushRef="#br0" timeOffset="1596.94">24704 7339 1281 0,'0'0'0'0,"0"0"0"15,-41-5 0-15,25 5 7 0,7-5 1 0,-5 1-1 16,-1 4 1-16,3 0-3 0,5 0 0 0,3-5 1 16,1 5 0-16,3 5 16 0,0-5 1 0,-2 0-1 15,2 0 2-15,5 0-13 0,-1 0 1 0,-1 0-1 16,38-7 2-16,20-5 9 0,-1 0 1 0,-13 8-1 16,-3-5 0-16,-5-5-10 0,-1 2-1 0,6 3 0 15,6-1 1-15,-7 6 10 0,-6-1 0 0,-1 5 1 16,-8 0-1-16,-1 0-11 0,-9 9 1 0,0-2-1 15,-13 5 1-15,2 0 15 0,-5 2 1 0,-4 4 0 16,-10 26 0-16,-1 0-15 0,-1 5 0 0,-4 14 1 16,-10-5-1-16,6 0-11 0,1-9 0 0,-2 4 1 0,-2 5 0 15,5 0-2-15,4-5 1 0,2 12 1 0</inkml:trace>
  <inkml:trace contextRef="#ctx0" brushRef="#br0" timeOffset="2571.67">23682 7868 1344 0,'0'0'0'0,"0"0"13"0,28-21 1 0,-3 21-1 0,9-2 1 0,16 2-6 16,5 4 1-16,11 3-2 0,3 5 2 0,4 6 25 0,-7-1 1 15,0 6-1-15,0 0 0 0,-2 0-19 16,2-2 0-16,12 0-1 0,-5 7 1 0,2 0 2 0,-11-3-1 15,-5-2 1-15,-4-2 0 16,-3-2-8-16,-4-5 1 0,5-3-1 0,1-6 1 0,-3-3-9 16,-6-6 0-16,-1-8 1 0</inkml:trace>
  <inkml:trace contextRef="#ctx0" brushRef="#br0" timeOffset="2720.96">25220 7093 1231 0,'0'0'0'0,"-32"9"0"15,2 0 0-15,-2 5 28 0,-2 2 1 0,-5 8 0 0,-2 8 0 16,5 12-15-16,-1 9-1 0,-6 12 1 0,-3 26-1 16,3 2 34-16,-5 14 0 0,-11 4 0 0,-5 19 2 15,-2 7-33-15,2 7 1 0,-5 14 0 0</inkml:trace>
  <inkml:trace contextRef="#ctx0" brushRef="#br0" timeOffset="8792.64">15823 3421 1117 0,'0'0'0'0,"0"0"0"16,0 0 0-16,-5-26 19 0,10 22 1 0,-1-1 1 15,1-9-1-15,-1 5-10 0,1 0 1 0,-1-3 0 16,15-2 1-16,3 0 29 0,6-7 2 0,4 7-2 16,2-18 2-16,2 11-27 0,1 2-1 15,-5 1 1-15,0-8 1 0,0 8 20 0,-5 1 1 0,0 4-1 16,-1 3 1-16,-4 1-23 0,-3 0 1 0,-1 4-1 15,-9 0 1-15,0 3-31 0,-9 4 1 0</inkml:trace>
  <inkml:trace contextRef="#ctx0" brushRef="#br0" timeOffset="9257.84">15754 3484 1143 0,'0'0'0'0,"0"0"0"0,0 0 0 0,-9 25 29 15,11-11 1-15,3-9 0 0,2 4 0 16,-3 5-17-16,5 0 1 0,0-3-1 0,5 8 2 0,4-3 33 0,1 3 2 16,-6-5-2-16,1 0 1 0,0-10-32 0,-3 1 0 15,1 0 0-15,-6-3 0 0,1 3 16 0,0-1 1 16,-2 1 0-16,-3-5-1 0,0 0-18 0,0 0-1 15,3 0 1-15,0 0 0 0,-3 0-1 0,-2 0 1 16,0 0-1-16,0 0 1 0,0-5-6 0,0 5 0 16,0 0 0-16,4-4 0 0,8-8-1 0,4 3 1 0,2-5 0 15,19-9 0-15,4 2-4 0,0 2 1 0,-9 10-1 16,-5 9 2-16,0 4-3 0,-4 1 0 0,-2 0 1 16,-8 4-1-16,1 5-1 0,0 2 1 0,-1 3-1 15,-3 4 0-15,-1 2 1 0,-5 1-1 0,-4 2 1 16,0-5-1-16,0 7-1 0,0-2 0 0,0 2 1 15,-9-7 0-15,9 3 0 0,-4-3 1 0,-6-2-1 16,-3 2 1-16,-6-2-2 0,1-2 1 0,-5-1-1 16,-9-4 2-16,3 2-2 0,1-6 1 0,-3-1 1 15,-11 0-1-15,11-4-1 0,3 0 1 0,1-3-1 16,-3-4 1-16,7-3 6 0,7 0 0 0,0 1 0 0,3-6 1 16,-1 1-4-16,9-2 1 0,5 4-2 0,0-5 2 15,0-2-1-15,-4 9 0 0</inkml:trace>
  <inkml:trace contextRef="#ctx0" brushRef="#br0" timeOffset="9605.48">16404 3465 1569 0,'0'0'0'0,"0"0"0"0,0 0 0 15,0 0 25-15,0 0 0 0,30 35 0 0,-16-17-1 0,6 6-11 16,-2 1-1-16,1-2 0 0,8-2 1 0,-4 2 17 0,-5 1 0 16,-2-3 0-16,2-3 2 0,0-4-19 0,1 0 2 0,-1 2-2 15,-4-7 2-15,-3 1 4 0,0-10 1 0,3 4-1 16,-9-8 2-16,-1 4-11 0,1-5 1 16,-1 0 0-16,5-8 0 0,-4-6-3 0,0 3 1 0,-5-3 0 15,4-25 0-15,1 0-3 0,-1 0-1 0,-4-3 1 16,-9-1 1-16,0 4-1 0,0 4 1 0,-5 5 0 15,-13-2 1-15,6 7-4 0,1 11 2 0,-5 1-2 16,-5 6 2-16,5 8-4 0,-2 4 0 0,4 4 1 16,-9 3 0-16,9 7-2 0,3 0 1 0,4 5 1 0,0-5-1 15,4-3 1-15,5-1 1 0,5 8-1 0,2-4 0 16,2-2 0-16,5-3 0 0,0 0-1 0</inkml:trace>
  <inkml:trace contextRef="#ctx0" brushRef="#br0" timeOffset="9917.59">16753 2878 1583 0,'0'0'0'0,"0"0"0"0,0 0 0 0,0 0 32 16,0 0 1-16,23-5 0 0,-9 10 0 0,-1-1-19 16,-4-4 0-16,1 0 1 0,6 0-1 0,2 0 28 15,-2 0-1-15,0 0 1 0,2-9 0 0,2 0-27 16,1 0 1-16,-7-3 0 0,4-11 0 0,-4-3 7 0,-5 3 1 15,4-5-1-15,1-2 1 0,0 0-13 0,-10 2 1 16,-1-2 1-16,-6 2-1 0,3 9-9 0,-4 3 1 16,-5-2-1-16,0 4 1 0,-1 7-1 0,-3 2 0 0,-1 0-1 15,-13 5 2-15,4 10-2 0,-2-3 0 0,4 7 0 16,-8 4 1-16,1 5-2 0,5-2 1 16,1 5 0-16,-1 6 1 0,0-2-2 0,14-2 0 0,-5 2 0 15,1-2 1-15,3-2-1 0,6-3 0 0,4 5 1 16,0-3-1-16,4-4-1 0,6-2 1 0,3-5-1 15,1 0 1-15,4-5-1 0,0-7 1 0</inkml:trace>
  <inkml:trace contextRef="#ctx0" brushRef="#br0" timeOffset="10087.1">17255 2685 1444 0,'0'0'0'0,"0"0"0"0,-5 23 0 16,1 1 23-16,-1 1 2 0,1 3 0 0,-5 25-1 15,-1 5-11-15,1 0-1 0,-4 0 0 0,-6-4 1 0,3 8 13 16,3 3 1-16,-3 12-1 0,-2-10 1 16,-5 8-14-16,4-13 0 0,4 1 0 0,1 0 0 15,0-1-1-15,5-8 1 0,0-6-1 0</inkml:trace>
  <inkml:trace contextRef="#ctx0" brushRef="#br0" timeOffset="10373.74">17490 3300 1180 0,'0'0'0'15,"0"0"0"-15,0 0 0 0,-23-4 11 16,14 8 0-16,4 1 1 0,1 13-1 0,-1 8-4 0,5 2 1 0,0-3-2 16,0 12 2-16,9-2 13 0,1-5 2 0,3-6-2 15,1-15 2-15,0 0-12 0,2-4 0 0,-3-5 0 16,3-5 2-16,0 1 28 0,-4-6 2 0,-1 6-2 15,0-17 2-15,-2 2-27 0,-4-4-1 0,-3 2 1 16,-4-21 1-16,0 12 12 0,-3 7 1 0,-4-3 0 16,-7-1 0-16,-4 6-17 0,-1 7 1 0,1-5-1 15,-1 3 2-15,-6 11 11 0,-1 5 1 0,1 5-2 16,-3 4 2-16,3 7-14 0,4-2 0 0,3 10 0 0,-1-3 0 16,7 11-9-16,10 7 1 0,-1 1-1 0</inkml:trace>
  <inkml:trace contextRef="#ctx0" brushRef="#br0" timeOffset="10974.47">17100 8230 1884 0,'0'0'0'0,"0"0"0"0,0 0 0 0,29-33 27 0,-6 24 0 15,7 0-1-15,-3-7 3 0,10-3-17 16,-1 0 1-16,1 8 1 0,-5-3-1 0,-3 0 15 0,-1-2 1 16,-1 2 0-16,1 0 0 15,-6 5-16-15,-3 2 1 0,-3 0-1 0</inkml:trace>
  <inkml:trace contextRef="#ctx0" brushRef="#br0" timeOffset="11334.29">17075 8251 1444 0,'0'0'0'0,"-14"23"0"16,5 2 0-16,0 3 19 0,4 2 0 0,1-2 0 15,4 7 0-15,4-2-9 0,1-3 1 0,-5-5-1 16,4 3 2-16,-1-2 17 0,4-3 1 0,4-9-1 0,-2 0 2 16,-2-7-18-16,0-5 1 0,0-2-1 0,2 0 2 15,0 0 5-15,-7 0 0 0,3-2 0 0,4-12 2 16,7-2-12-16,4-8 1 0,3-1 0 0,9-17 0 15,0 7-4-15,-5 10 1 0,-2 1-1 0,3-10 1 16,-1 10-4-16,-4 1 2 0,4 2-2 0,1 3 2 16,-1 4-2-16,0 7 1 0,1 2-1 0,-1 5 1 15,1 7-2-15,-6 3 0 0,-3 1 1 0,-3 5 0 16,-3 1-1-16,1-1-1 0,-5 5 0 0,0-3 0 16,-4 8-1-16,-1-3 2 0,-4 3-1 0,0 1 0 0,0 4 0 15,-4-1 1-15,-1 2-1 0,-8-6 0 0,-1 6-1 16,0-4 1-16,-4 7 0 0,-7-5 0 0,2 3 1 0,2-3 2 15,1-2-2-15,-3-3 2 0,5-2-3 0,-5-4 1 16,-4-3 0-16,4-2 1 0,-2-2 3 0,7-5 0 16,-1-7 0-16,-1-5 1 0,2 0-3 15,4 3 0-15,0 0 0 0</inkml:trace>
  <inkml:trace contextRef="#ctx0" brushRef="#br0" timeOffset="11688.51">18044 8234 1821 0,'0'0'0'0,"0"0"0"16,7 47 0-16,7-10 44 0,2-2 0 0,2-5 1 15,-4-2 0-15,4-10-29 0,0-1 1 0,5-3-1 0,-5 0 0 16,5-5 46-16,-7-5 0 0,0-4-1 0,0-4 2 15,0-1-46-15,-5 1 1 0,-4-6 0 0,0-8 0 16,-5-3 15-16,0-2 0 0,1 2 0 0,-12-14 0 16,-1 2-19-16,1 1 1 0,-4-5-1 0,-3 0 1 0,2-3-5 15,-4 3 0-15,-3 2 0 0,-11 0 1 16,5 8-4-16,4-1 0 0,-2 11-1 0,-7-6 1 0,0 12-1 16,3 8 0-16,-6 8 0 0,-1 4 1 15,-1 10-3-15,5-1 1 0,-2 6-1 0,-5 1 1 0,12 3-3 0,6 2 1 16,3 0 1-16,-5 0-1 0,5 3-1 15,14-7 1-15,-1-3-1 0,1 7 1 16,4-2-2-16,4-10 2 0,14-8-1 0,-9-8 0 0,5 0-1 16,0-2 1-16</inkml:trace>
  <inkml:trace contextRef="#ctx0" brushRef="#br0" timeOffset="11997.27">18336 7761 1683 0,'0'0'0'0,"0"0"0"16,0 26 0-16,0-10 36 0,2 0 1 0,7-2 0 16,1 0 0-16,-1 7-23 0,4-3 2 0,1-8-1 15,4-8 0-15,5 0 38 0,-2-2 0 0,-1-4 0 16,1-10-1-16,2-5-35 0,-3-2 0 0,1-7 0 16,-5-2 1-16,0 0 8 0,-3-2 1 0,1-1-2 0,-10-2 2 15,1 5-14-15,0-5 0 0,-1 3-1 0,-8-3 2 16,4 12-1-16,-5 4 1 0,0 5-1 0,-4 3 2 15,5 1-7-15,-1 6 1 0,-4 4-1 0,-9 9 1 16,-3-4 2-16,1-1 0 0,4 3 0 0,-12 21 0 16,3 2-4-16,5 3 1 0,2-5-1 0,-5 6 1 15,5-3-6-15,8-8 1 0,-3 2 1 0,-6 8-1 16,13-8-1-16,6-6 0 0,2-5 1 0,2 2 0 16,6 3 2-16,3-10-1 0,1 0 1 0</inkml:trace>
  <inkml:trace contextRef="#ctx0" brushRef="#br0" timeOffset="12176.14">19164 7547 1909 0,'0'0'0'0,"-9"54"0"0,-2 4 0 0,1 9 45 0,6-2 1 15,-1 12 0-15,-4 4 0 0,9-7-30 16,0 3 1-16,-4-3 0 0,4-2 0 0,-5 0 30 0,0 0 1 0,1 2-1 15,-1-2 1-15,1-5-31 0,-1-4 0 0,5-7 0 16</inkml:trace>
  <inkml:trace contextRef="#ctx0" brushRef="#br0" timeOffset="12472.88">19643 8269 1909 0,'0'0'0'0,"0"0"0"0,5 49 0 15,8-19 45-15,6-2 1 0,1-5 0 0,1-7 0 16,1 3-30-16,1-10 1 0,0-2 0 0,9-14 0 0,-5 3 43 16,1-10 2-16,1-5 0 0,3-6-1 15,-2 1-44-15,-5-6 1 0,2-2 0 0,-13-8 0 0,4 1 12 16,-9-1 2-16,1-1-1 0,-15 6 1 15,0 0-19-15,1 7 2 0,-10-4-2 0,-9 2 2 0,-4 4-2 16,0 12 1-16,-5 0-1 0,-3 5 1 0,1 7-7 0,5 9 1 16,-3 11 0-16,-5 3 1 0,1 11-1 0,4-1 1 15,4 8 0-15,1 12 0 0,4 3-3 16,7-1-1-16</inkml:trace>
  <inkml:trace contextRef="#ctx0" brushRef="#br0" timeOffset="19537.16">24212 3609 1017 0,'0'0'0'0,"-39"0"6"0,27 0 1 0,10 0-2 16,2-9 2-16,0 4-2 15,0 5-1-15,5 0 0 0,13-9 1 0,14-1 6 0,7-6 2 16,2 2-1-16,27-14 0 0,5-6-5 0,7-1 1 0,4-7 0 16,8-7 0-16,3 1 31 0,1 3 1 0,7-13 1 15,2-4-1-15,7 4-24 0,-10 14-1 0,8-10 1 16,-5-4 0-16,2 0 10 0,-7 5-1 0,7 4 1 15,-4-9 0-15,-9 9-14 0,-10 5 1 0,-2 0-1 0,-2-2 2 16,-7 11 2-16,-12 5 1 0,8 6 0 0,-8-3 0 16,-8 6-8-16,-10 7 1 0,1-5 0 0,-3 8 0 15,-5-3-4-15,-4 4 1 0,2-1-1 0,-6-3 1 16,-8 5-3-16,1 4 1 0,-3 5-1 0,-2 0 2 16,-2 0-1-16,-5 0-1 0,0 5 1 0,0-1-1 15,0 1-1-15,-4 0 1 0,-3-3-1 0,7 7 2 16,2 5-2-16,-1 0 1 0,-1 0 1 0,4 16-1 0,10 10-1 15,-5-3 0-15,1 2 0 0,-6 5 1 16,6 5 0-16,1 4 1 0,3 10-1 0,-3 4 2 0,1-4-3 16,0-5 1-16,1-2-1 0,3-1 1 0,3 1 2 0,-5 2 1 15,2 5-2-15,0-10 2 16,2 5-2-16,3-4-1 0,2-1 1 0,2 0-1 0,5-6 3 0,-7-8 0 16,2 1-1-16,-4-5 1 0,1 2-2 15,4 2-1-15,-8-4 1 0,0 2 0 0,1-2 9 0,-10-3-1 16,-2-1 1-16,-7-6-1 0,0 3-5 0,-2-3 0 15,-5 3 0-15,-6-7 1 0,2-2 3 0,-1-1 0 0,-4 1 1 16,-11-3 0-16,2 7-5 0,0-4 0 0,-7-3 0 16,-20-2-1-16,0 2 11 0,-1 3 0 0,-8 4 0 15,-10-4 0-15,1 6-8 0,-1-2 0 0,-8 3 1 16,-6-3-1-16,-1 3 8 0,4 2 0 0,-9 6 0 16,-10-4-1-16,13 3-6 0,-1-7-1 0,-7 6 0 15,-9-2 0-15,10 3 6 0,3 6-1 0,-1 1 1 16,-9-8 1-16,10 3-8 0,6-5 1 0,-5 3-1 15</inkml:trace>
  <inkml:trace contextRef="#ctx0" brushRef="#br0" timeOffset="20175.77">23883 3581 1431 0,'0'0'0'15,"0"0"0"-15,0 0 0 0,0 0 41 0,0 0-1 16,0 0 1-16,0 0 0 0,0 0-25 0,0 0 0 0,12 28-1 16,4-7 2-16,2 11 22 0,0 12 1 0,0 10-1 15,1-1 0-15,1 10-23 0,7 2 0 16,1 2-1-16,-1 0 1 0,5 1 4 0,5-6 2 0,1 6-1 16,3 6 0-16,-4-2-10 0,-7-9 1 0,6 2-1 15,-2 2 0-15,-4-4-6 0,0-15-1 0,4 1 1 16,-7-5 0-16,1 3-1 0,-6-1-1 0,1 0 0 15,5-2 2-15,-3-4-5 0,-3-12 0 0,-3-3 0 16,4-2 1-16,4 1-1 0,5-3 0 0,-3-7 0 0,1-8 1 16,4 4 0-16,3-1 0 0,-1-4 0 0,5-5 2 15,0 0-2-15,-4-5 0 0,9-7 0 0,6 3 0 16,7 0 0-16,1 4 0 0,8-9 0 0,-2-7 1 16,-2 3-1-16,0 4 0 0,2-5 0 0,7-2 0 15,5-4 0-15,-3 2 0 0,12-10 0 0,-5 3 1 16,-3 2-2-16,4-2 1 0,-4-5 0 0,15-9 0 0,2 7-1 15,-5-2 1-15,5-6 0 0,0-17 0 16,-3 8-1-16,-6 6 1 0,4-6 1 0,7 1-1 0,-11 6 3 16,-14 13 1-16,-7-1-1 0,-7-2 2 0,1 7-3 15,-6 4 0-15,-1 3 1 0,-8 4 0 0,-4 1 5 16,-4 6 0-16,-5-2 0 0,-12 0 1 16,1 7-4-16,-3 3 1 0,-2-1-2 0,-7-4 2 0,-4-1 9 0,-3 10 1 15,5 0-2-15,-7 0 2 0,4-4-8 16,-4 4 1-16,0 0-1 0,0 0 1 0,-4 0 5 0,4 0-1 15,0 0 1-15,-14 4 0 0,-2 6-6 0,-2-1 0 16,0 0 0-16</inkml:trace>
  <inkml:trace contextRef="#ctx0" brushRef="#br0" timeOffset="24591.56">6268 11732 464 0,'0'0'0'0,"0"0"0"0,0 0 0 0,0 0 7 0,0 0 1 16,0 0 0-16,0 0-1 0,0 0-2 15,0 0 0-15,0 0 1 0,-9-25 0 0,18 15 68 0,5 1 0 16,-5 0 0-16,14-31 1 0,15 3-57 0,31-42 18 16,-37 35-18-16,4-2 29 15,10-1 0-15,2-4 0 0,-3-5 0 0,5 5-31 0,1 7 1 16,-3-4 0-16,2-6 0 0,-5 5 19 0,1 5 1 16,-5-4-2-16,5-8 3 0,-5 7-24 0,2 12 2 15,-2 0-2-15,-4-5 2 0,-6 10-6 0,-8 8 1 16,-4 1 0-16,-6 0 0 0,1 7-4 0,-3 7-1 15,-2-3 1-15,-4 10 1 0,-5-1-3 0,-5 3 1 16,10 3 0-16,-14 1 0 0,0 6-2 0,0-6 0 0,2 5 1 16,-25 36-1-16,-14 13 3 0,5 0 0 0,-9 0-1 15,2-10 1-15,2 6-2 0,10-1-1 0,-10 0 1 16,-4 1 0-16,2-1-1 0,7-4 0 0,-4-3-1 16,-6 5 2-16,6 1-3 0,8-8 2 0,-1 0-1 15,-3-5 0-15,4-2 2 0,10-7 0 0,-1-4 0 0,5-3 0 16,10-2-1-16,-1-5 0 0,5-4 0 0,4-12 0 15,1 0 3-15,-1 0 0 0,5 0-1 0,5-5 2 16,-1-4-3-16,1 0 0 0,0-1 0 0,36-41 0 16,13-7 3-16,6-4 1 0,1-6-1 0,3-1 1 15,-5 8-3-15,1 1-1 0,1-7 1 0,8-5 1 16,-5 0 8-16,-5 7 2 0,12-2-1 0,-8-5 1 16,1 11-8-16,-14 15 1 0,8-3-1 0,-13 5 1 0,-4 0 7 15,-9 11 0-15,0 6-1 0,-9-4 2 16,2 8-9-16,-7 12 1 0,-9-3 1 0,0 2-1 0,-9 5-1 15,0 9 1-15,0 1-1 0,-9 6 1 16,0 10-5-16,-4-3 2 0,-8 2 0 0,-20 31 0 0,-14 12 2 16,5-1 0-16,-9-2 0 0,-7 9 0 0,-3 3-4 15,5-1 1-15,0 6-1 0,3-3 2 0,2-7-2 0,8-7 0 16,-8 0 1-16,2-5-1 0,7 0-1 0,9-6 0 16,-5-3 0-16,1-5 0 0,10-6 0 0,13-8-1 0,8-8 0 15,-4-10 1-15,8-5-2 0,6-2 1 0,8-5-1 16,6-6 2-16,3-3-1 0,1-7 1 0,9 0-1 15,18-32 1-15,11-3-1 0,3 3 0 0,9-8-1 16,2-8 2-16,7-1-2 0,0 0 1 0,18-9 1 16,7-13-1-16,-6 15-1 0,-13 10 0 0,-6-8 1 15,5-3 0-15,-3 8 0 0,-6 10 2 0,-1-1-1 16,-13-4 1-16,-3 12-2 0,-6 11 1 0,-5 3-1 16,-5 4 0-16,-4 5 3 0,-4 11 0 0,-3 0-1 0,-12-6 1 15,-3 11-3-15,-1 9 2 0,-9-4-1 16,0 2 1-16,-5 3 0 0,5 4 1 0,-4 2-1 15,-10 5 1-15,-4 9-3 0,-3-2 2 0,-6 5-1 0,-33 29 1 16,-3 10 1-16,-4 5-1 0,8 2 1 0,-9-2-1 16,13-1-1-16,3-1 0 0,-3 1 1 0,-5 3-1 15,6-4 3-15,8-3 1 0,-9 4-1 0,3-4 0 16,6-4-2-16,10-10 0 0,4-7 0 0,2-12 1 16,12-4 0-16,7-4 2 0,4-6 0 0,7-15 0 15,0 1-4-15,0-1 2 0,0-1 0 0,23-23-1 0,24-11 2 16,4-5 0-16,8-12-1 0,-4-2 1 0,6 0-2 15,-1 2-1-15,8-7 1 0,-2-15 0 16,7 3 1-16,-4 10 1 0,-1-7-1 0,-2-4 1 0,-7 15-2 16,-8 10-1-16,-1 5 0 0,-9-5 1 0,-2 11 1 0,-12 8-1 15,-4 2 1-15,-5 0 1 0,-4 6-4 0,4 8 1 16,-13 2 1-16,-1 0-1 0,-4 10 2 0,0-1 0 16,-4 5-1-16,-1 5 1 0,0-1-3 0,-4 6 2 15,5-6-2-15,-33 31 2 0,-8 16-1 16,-8 0 2-16,-2 2-1 0,-8 6 1 0,-1 3-3 0,7 5 2 15,2-2-2-15,-9 5 2 0,5 0 0 0,13-8 2 16,3-8-1-16,-7-5 0 0,9-8-1 0,9-6-1 0,9-5 1 16,-5-7-1-16,12-2 1 0,7-2 0 0,5-14 0 15,2-5 0-15,2 0-1 0,0-5 0 0,2 5 0 16,25-30 0-16,21-10-1 0,2-6 2 0,5-7-1 16,-7-10 1-16,7 2-2 0,4 3 1 0,5-9-1 15,-5-9 0-15,-2 4 0 0,-2 14 0 0,0 7-1 16,-10-7 2-16,1 9-2 0,-7 12 0 0,-7-3 0 0,-10-2 1 15,-3 12-1-15,-1 7 1 0,-9 7-1 0,-4-3 2 16,-5 8-2-16,-5 6 0 0,0 7 1 0,1 3-1 16,-1 4 0-16,-4-4 0 0,5 4 1 0,-28 26 0 15,0 14-2-15,0-1 1 0,-7 6 1 0</inkml:trace>
  <inkml:trace contextRef="#ctx0" brushRef="#br0" timeOffset="25237.31">6254 11470 878 0,'0'0'0'0,"0"0"0"0,-4-47 0 15,8 27 115-15,1 3 0 0,-1-1 1 0,-4-1-1 16,-4 5-99-16,-1 7 0 0,5 0 0 0,0 0-1 16,0 3 36-16,0 4 0 0,0 4 0 0,0-4 0 15,0 0-34-15,0 0 0 0,0 3 0 16,-9 24 1-16,-5 20 13 0,-4 4 2 0,0 2-1 0,-5-4 1 0,0 0-20 15,5-3 2-15,0 3 0 0,-5 0-1 0,5-10-3 16,2 3 2-16,-2 0-1 0,-10-5 0 16,10 2-5-16,4-2 1 0,1-6 0 0,-6-6 0 0,6-4-3 0,3 0 1 15,1-7 0-15,0-7-1 0,5-5-1 16,-1 0 0-16,5 3 1 0,-4-7-1 0,4 2-2 0,0 0 2 16,0 0-1-16,4-5 0 0,1 3 0 15,4 2-1-15,-5 0 0 0,33-26 1 0,18-13 0 0,-5 4 0 16,-7 7-1-16,-2-2 2 0,5 7-2 0,-10 2 0 15,1 5 0-15,-1-1 1 0,1 3-1 0,-3-2 0 16,-2 2 0-16,-5-4 2 0,1 8-3 0,4 1 1 16,0-2 0-16,-10-3 1 0,3 4 1 0,-2 6 1 0,0-1-1 15,4-2 1-15,-8 2-2 0,-6 1 0 0,-4 2 1 16,1-1-1-16,-6-1 7 0,1 1 1 0,-5 6 1 16</inkml:trace>
  <inkml:trace contextRef="#ctx0" brushRef="#br0" timeOffset="25605.86">6177 11416 1293 0,'0'0'0'0,"0"0"0"0,0 0 0 15,0 0 25-15,0 0 0 0,0 0-1 0,-14 31 2 16,9-13-13-16,5-6-1 0,-4-1 0 0,-10 15 2 15,5 13 7-15,4 8 0 0,-4 2 1 0,-7-5-1 16,7-5-10-16,2-4 0 0,-4 4 1 0,-3 3-1 0,5 7 0 16,5-10 0-16,-5 1 1 0,-1-8 0 15,10-2-5-15,0-6 1 0,5-8-2 0,-5-7 2 0,5-2-6 0,4-2 2 16,-5-3-2-16,5-7 1 0,7 1 0 0,0-1-1 16,-2-2 0-16,25-23 0 0,11 0 5 0,-4 2 0 15,-1 5 0-15,-11-5 0 0,3 0-2 0,-5 3 0 16,0-3 0-16,4-2 1 0,1 6-4 0,-5 8 0 15,0-5 0-15,-3 0 2 0,3 5-2 0,-4 0 0 16,-1 2 0-16,-4 0 1 0,0 0 0 0,-1 5 2 0,1-1-2 16,-11-1 1-16,-3 6-1 0,0 1 0 0,0 4 0 15,-2 0 1-15,0 0 9 0,-3 0 1 0,1 4-1 16,-5-4 2-16,0 3-7 0,4-1 1 0</inkml:trace>
  <inkml:trace contextRef="#ctx0" brushRef="#br0" timeOffset="26033.72">6291 11256 766 0,'0'0'0'0,"0"0"0"0,-14 28 0 0,5-7 82 16,4 0 1-16,1 7-1 0,-10 2 1 0,0 7-66 0,5 3 1 16,-4-8 0-16,-10 3 0 0,9 4 52 0,5 5 2 15,-9 3-1-15,-1-8 1 0,-1 1-54 16,2-3 0-16,-1 5-1 0,-3-1 1 0,3 3 14 15,6-9-1-15,4 2 1 0,-1-6-1 0,1-8-17 16,9-7 0-16,0-2 0 0,9-9 0 0,1-1 0 0,-1-4 0 16,0-4 0-16,23-10 0 0,7-7-6 0,6-2 1 0,-4-5 0 15,0-2 0-15,0 6-2 0,0 8 0 0,-2-2-1 16,-2-13 1-16,-1 4-2 0,5 3-1 0,0 3 1 16,0-6 0-16,0 10-1 0,-6-4 0 0,6 3-1 15,-5-1 2-15,1 5-3 0,-1 5 1 0,-6 0 1 16,2 0-1-16,0 6-1 0,-10 6 1 0</inkml:trace>
  <inkml:trace contextRef="#ctx0" brushRef="#br0" timeOffset="40630.47">18099 12463 1054 0,'0'0'0'0,"0"0"0"0,-25-32 0 16,16 20 25-16,4 7 0 0,7 1-1 0,-4-6 2 15,4 6-13-15,1-1-1 0,-1 5 0 0,25-9 2 16,19 0 18-16,4-3 1 0,-7-2-1 0,1-4 2 16,8 4-21-16,3 4 2 0,0 3 0 0,-3-2-1 15,-2 4 9-15,-4 1-1 0,-10-1 1 0,-4-4 0 16,-2 7-12-16,-5 2 2 0,-2-3-2 0,-5-1 1 0,-4 6 1 16,-5 3-1-16,-2-1 0 0,-3-1 2 0,-1-3-6 15,-3 0 0-15,0 0-1 0,-5 4 1 0,1 1-3 16,-1 4 0-16,0-7 1 0,-24 12 0 0,-8 5-3 15,-6-1 1-15,2-11 0 0,-9-4 0 16,6 1 0-16,6 1-1 0,-1-3 0 0,-11 1 1 0,9 4-2 0,2 0 1 16,2 0 0-16,-1-3 0 0,-1 5-1 0,7 1 0 15,0 1 1-15,-9-4-1 0,2 0-1 0,7 3 1 16,-2-1 1-16,-5-4-1 0,7 4-1 0,9 7 1 0,1 3-1 16,-1-12 1-16,5 9 0 0,6 5-1 0,3 0 0 15,-2-3 1-15,4 1-2 0,2-3 0 0,3 10 0 16,-3 1 1-16,1 4-1 0,-1 1 0 0,1 1 0 15,-1 1 1-15,1 3-1 0,-1-2 0 0,0 5 0 16,3 2 0-16,2 6 0 0,0 1 0 0,-2 4 0 16,2-2 0-16,2 0 0 0,3 3 0 0,-3-5 0 15,-2-5 0-15,2-3 0 0,3-6 0 0,-1 5 0 16,-1 2 0-16,1 2 0 0,3 2 0 0,2 5 0 0,-2 0 0 16,2 0 0-16,0-7 0 0,0 5 0 0,-6-3 0 15,4 1 0-15,2-8 0 0,-2 3 0 16,-10-5 0-16,6 5 0 0,-1 0 0 0,-4 7 0 15,-1 2 0-15,6 0 0 0,1-10 0 0,1-1 0 0,-5-5 1 16,4 4-1-16,1-4 0 0,2-3 0 0,2-1 2 16,0-1 0-16,0-7 0 0,5 0 0 0,-1-16 1 15,-4 5-2-15,5 2 1 0,-5 2 0 0,5-7 0 0,2 5 1 16,0 0 0-16,-2-2 0 0,2-8 1 16,4 3-2-16,-2 3 0 0,1-3 1 0,1 0 0 0,7-3 2 0,5-2 1 15,-4 1 0-15,4-6-1 0,4 3-1 16,5 0 0-16,7-6 1 0,-2 3-1 0,9 8 5 15,-3-1 0-15,3-1 0 0,-1-8 0 0,-8 7-3 0,2 1-1 16,7-8 1-16,9-6 1 0,-1 6-1 0,6 5 1 16,6-2 0-16,3-5 0 0,-14 2-3 0,-3 5 1 15,8-9-1-15,6 2 2 0,2 9-1 0,1 7 2 16,2-4-1-16,-5-5 0 0,-9 2-1 16,-6 1-1-16,3-6 1 0,6 1-1 0,2 2 1 0,-8 7 0 0,6 2 0 15,2-4 0-15,-8 2-1 0,-8 0 0 0,0-5 0 16,6-7 0-16,3 1 3 0,-2-1 1 0,4 3 0 15,5 2-1-15,-1 2-2 0,-8 3 1 0,-5-1-1 16,-2-4 1-16,-5 0 5 0,-2 0 0 0,7 0 0 16,4-4 1-16,5 4-6 0,-5 2 2 0,5 3-1 15,2-5 1-15,-13 0 4 0,-6-3 1 0,4-1-1 16,6-10 1-16,7 7-5 0,-10 2 0 0,6-2 0 16,1-2 0-16,-2 7 2 0,-6 2 0 0,-1 0 0 0,-1-5 0 15,-8 5-4-15,-2-2 1 0,2-5-1 0,5-5 1 16,0 8 1-16,-2 4 0 0,-1 0 0 0,3-7 1 15,5 7-4-15,-3 2 1 0,-2 0-1 0,-12-6 1 16,1 4 0-16,-3 0-1 0,0 0 1 0,-9-14 1 16,7 11-4-16,0 3 1 0,-5-2 1 0,-4-7-1 15,-2 6 1-15,-3 3-1 0,0 0 1 0,-4-7-1 16,-5 5 0-16,-2 2-1 0,0 0 0 0,-5-4 1 0,0 1 1 16,1 3 2-16,-1 0-1 0,0-4 1 15,1 1-3-15,-1 3 0 0,-2 0 1 0,0-4-1 0,2 4 3 16,3 0 0-16,-3 0 0 0,-2-10 1 0,2 1-4 15,3 0 0-15,-3-1 1 0,-2-3 1 0,0-6-1 16,0 3 1-16,0-1-1 0,-9-8 1 0,2-1-3 16,3 6 2-16,-1 1-2 0,-4-11 2 0,0-5-1 0,2 5 2 15,0-7-1-15,-2-5 1 0,2 5-3 0,2 4 2 16,1-4-2-16,-5-2 2 0,4 4-1 0,5 0 1 16,0-9-1-16,-2-12 1 0,4 5-2 0,1 5 0 0,-1-8 1 15,-2-6-1-15,2 7 2 0,3 9-1 0,-3-3 1 16,-4-6-1-16,2 4 0 0,2 7-1 0,0 0 0 15,-2-11 1-15,2 2 0 0,1 5 1 0,-1-5-1 16,-2-7 2-16,2 6-3 0,3 11 0 0,-1-6 1 16,3 1 0-16,0 6 2 0,-2 8 0 0,4-5-1 15,0-5 1-15,0 5-3 0,0 0 2 0,0 2-1 16,-4-5 1-16,2 6 1 0,2 3 2 0,-2-1 0 16,-7-7 0-16,0 4-4 0,4 9 2 0,1 3 0 15,-10-3-1-15,10 10 3 0,-5 0 0 0,-5 2 0 16,1 0 0-16,-3 0-4 0,2 10 2 0,1-6-1 15,-1-1 1-15,1 1 1 0,1 8-1 0,1 0 1 16,-7-3 1-16,0 0-4 0,2 1 2 0,5-1-1 0,-1 1 0 16,-1-1 2-16,-1 3 1 0,1-1-1 0,-5-4 0 15,-3 0-2-15,-2 0 0 0,3 3 1 0,-12-1 0 16,-2 0-1-16,7 5 2 0,0-4 0 0,-5-6-1 16,0 6-1-16,7 2-1 0,0-3 1 0,-4-7 1 15,-1 5-1-15,3-2 1 0,-3 4-1 0,-15-11 2 0,-5 9-2 16,2 3-1-16,-4-3 1 0,-8-7-1 0,4 2 1 0,1 7-1 15,-2 1 1-15,-7-6 0 0,3 6-1 16,9 2-1-16,-8-3 0 0,-8-7 2 0,4-2-2 0,7 7 2 16,-2 3-2-16,-7-6 1 0,0 6-1 0,5 4 0 15,-3 0 0-15,0-9 1 0,7 4-2 0,0 0 1 16,-9 1 0-16,-11-10 0 0,-5 7-1 0,2 4 1 16,-2 6-1-16,-13 1 0 0,4 1-1 0,-3 2 1 15,-18-2 1-15,-1-1-1 0,3 6-1 0,12-1 1 0,-2 0-1 16,-9-7 2-16,11 5-2 0,4 5 1 15,3 2 0-15,-4-7 0 0,6 2 0 0,9 3 0 16,-4 4-1-16,-12-7 1 0,3 3-1 0,11 4 0 0,-5 5 1 16,3-9 0-16,6 4-1 0,6 5 0 0,-6-5 0 15,-11 0 1-15,12 5 0 0,6-2 0 0,1 6-1 16,-1 3 1-16,7 2-1 0,12 0 0 0,2 3 1 16,-2-8 0-16,4 8-1 0,7-3 0 0</inkml:trace>
</inkml:ink>
</file>

<file path=ppt/ink/ink9.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1-02-13T15:35:10.997"/>
    </inkml:context>
    <inkml:brush xml:id="br0">
      <inkml:brushProperty name="width" value="0.05292" units="cm"/>
      <inkml:brushProperty name="height" value="0.05292" units="cm"/>
    </inkml:brush>
  </inkml:definitions>
  <inkml:trace contextRef="#ctx0" brushRef="#br0">25161 3600 1583 0,'0'0'0'0,"0"0"0"0,0 0 0 0,-10 25 6 16,15 3-1-16,4 2 1 0,0 5-1 0,0 7-1 15,5-7 0-15,-5 6 1 0,0 3-1 0,3 1 12 0,6-6 1 16,2-4-2-16,-4 7 2 0,5 2-8 0,2-10 1 15,2-3-1-15,-9 1 1 0,4-2-8 0,-1-2-1 16</inkml:trace>
  <inkml:trace contextRef="#ctx0" brushRef="#br0" timeOffset="175.29">25525 3929 1192 0,'0'0'0'0,"0"0"0"16,14-37 0-16,0 16 26 0,4 3 0 0,3-10 0 15,-5-2 0-15,6-5-14 0,1 7 0 0,0-2 1 16,2 0 0-16,0 6 5 0,3 6 1 0,3-3-1 0,-5-2 1 16,5 9-9-16,1 4 0 0,0-1 0 0,-11-3 2 15,2 5-7-15,-5 9 2 0,-4-5-1 0</inkml:trace>
  <inkml:trace contextRef="#ctx0" brushRef="#br0" timeOffset="352.83">25667 3523 1206 0,'0'0'0'0,"0"0"0"0,-14 23 0 0,14-11 4 15,0-3 2-15,5 0 0 16,-10 10-1-16,1-3-1 0,8 3 0 0,-4-1-1 16,0 17 2-16,0 7 26 0,9-3 2 0,0 1-1 0,1-5 1 0,3 2-20 0,3-7 2 15,0 2 0-15,0-1-1 0,5-6 0 0,1-6 0 16,8-5 1-16</inkml:trace>
  <inkml:trace contextRef="#ctx0" brushRef="#br0" timeOffset="651.41">26048 3140 1507 0,'0'0'0'16,"0"0"0"-16,-30-25 0 0,21 15 30 0,4 10 0 15,3-4 1-15,-7-6-1 0,2 6-17 16,3-1 1-16,6 0-1 0,2 5 2 0,3 0 33 0,0 0 1 0,-2 0 0 15,24-9 0-15,15 7-32 0,4-3 0 0,-10 1 0 16,3-1-1-16,0 0 12 0,3 5 2 0,8-4-2 16,-6-6 1-16,0 10-16 0,-1 0 1 0,1 0-1 15,-10-9 1-15,-2 9 1 0,-6 5 1 0,-5-5 0 0,2-5 1 16,-2 10-8-16,-7-1 1 0,-5 6-1 0,-7-6 1 16,-1-4 8-16,-3 5 1 0,0-5-1 0,-5 9 1 15,-4 12-9-15,-2 2 0 0,-3 7 0 0,-20 24 1 16,-3 8-8-16,5-3-1 0,-9 3 0 0,0-8 2 15,5-6-2-15,6-4 0 0,-2-2 0 0,-4 7 0 16,4 7 5-16,4-1 1 0,3 1 0 0,2 4 0 0,10 1-4 16,4-15 2-16,4 1 0 0</inkml:trace>
  <inkml:trace contextRef="#ctx0" brushRef="#br0" timeOffset="964.21">25065 3145 1821 0,'0'0'0'0,"0"0"0"15,0 0 0-15,0 0 44 0,0 0 0 0,29-10 1 16,24 24 0-16,20 5-29 0,2-3 1 0,5 3-1 16,-5 4 0-16,0-2 40 0,12 2 1 0,13-4-1 0,-4-3 1 15,2 12-40-15,-9 2 1 0,-4 0-1 16,-1-2 0-16,0-5 17 0,-8 3 0 0,-3-8-1 0,-3 3 2 16,-6 2-20-16,-7-2-1 0,-6 2 1 0,-4 1 0 15,-3-3-11-15,-5-3 2 0,2-4-1 0</inkml:trace>
  <inkml:trace contextRef="#ctx0" brushRef="#br0" timeOffset="1146.23">26730 2523 1808 0,'0'0'0'0,"0"0"0"0,-41-19 0 0,22 15 29 0,3 4 0 16,-2 4-1-16,-7 5 1 0,-2 5-16 15,-5 17 1-15,-5 13-1 0,-15 14 1 0,-3 14 36 16,0 2 2-16,-11 12 0 0,-2 11-1 15,9 5-34-15,8 10 0 0,-10-1 0 0,-8-4 1 0,15-5 18 0,3 0-1 16,-3 28 1-16,4 0 1 0,11-7-22 0,9-2 1 16,5 13-2-16</inkml:trace>
  <inkml:trace contextRef="#ctx0" brushRef="#br0" timeOffset="1744.04">23833 7803 1721 0,'0'0'0'16,"0"0"45"-16,-2 42 0 0,6-19 0 0,1 7 1 16,-1 12-31-16,3 6 2 0,2 10 0 15,5 5 0-15,2 4 42 0,-2-6 1 0,4 1-1 0,3 1 2 16,6-10-44-16,3 1 1 0,6-1 0 0,-2 1 0 15,10 4 7-15,-3-5 2 0</inkml:trace>
  <inkml:trace contextRef="#ctx0" brushRef="#br0" timeOffset="1937.91">24374 8063 1847 0,'0'0'0'0,"0"0"0"0,-23-21 0 0,18 12 23 0,5-5 2 16,3 4-2-16,3-1 2 0,-1-3-14 15,-3 2 2-15,3 3-1 0,2-10 0 0,6-4 28 0,3 0-1 16,5 2 0-16,8-7 2 0,1 7-26 0,-3 3 1 16,5 4 0-16,3-2-1 0,1 2 7 0,-4 4-1 0,5-1 0 15,-6-3 1-15,-3 0-11 0,1 0 0 16,1 2 0-16,-3-2 1 0,1 5-11 0,-1-5 0 0</inkml:trace>
  <inkml:trace contextRef="#ctx0" brushRef="#br0" timeOffset="2243.17">24793 7276 1482 0,'0'0'0'0,"-25"-5"0"16,2 1 0-16,5 8 21 0,4-4 2 0,1 5-2 16,-1-5 1-16,5 0-10 0,4 0-1 0,3 0 0 0,2 0 1 15,0 0 39-15,0 0-1 0,0 0 1 0,21-12 1 16,24-2-36-16,1 0 1 0,2-4 0 0,2-8 1 15,5 3 17-15,2 0 0 0,2 2-1 0,0-2 1 16,1 4-20-16,-6 3-1 0,1 2 1 0,-9-4 1 16,-5 6 2-16,-7 3 0 0,-7 9 0 0,-8 0 1 15,-1 4-9-15,-4 1 0 0,-5 4 0 0,-7 7 1 0,0-2 16 16,-2 5 1-16,-4-3-1 0,-10 24 1 16,0 6-16-16,-4 3 2 0,-9 9-1 0,-8 11 1 0,4 17-13 15,1-7 1-15,-7 12-1 0,-6 2 2 0,7-10-2 16,4 8 0-16,7 6 0 0,6 5 1 0,10-2 8 15,7-12 0-15</inkml:trace>
  <inkml:trace contextRef="#ctx0" brushRef="#br0" timeOffset="17240.38">9511 16295 1192 0,'0'-7'0'0,"5"-35"17"16,-1 7 0-16,1 12 0 0,0 5 1 16,-5 6-9-16,4 5 1 0,-4 7 0 15,5 5 0-15,-5-3 23 0,4 3-1 0,-4 2 1 0,0 20-1 0,-4 13-18 16,-1 9 0-16,1-1 1 0,-6 6 0 0,1 4 5 0,0-2 1 16,0 2-1-16,0-3 2 0,4 1-11 0,1-5 0 15,4 2 0-15,0-2 0 0,4 5-7 0,1-2 0 16,9-1 1-16,4-7-1 0,0 3 0 0,0-5-1 15</inkml:trace>
  <inkml:trace contextRef="#ctx0" brushRef="#br0" timeOffset="17460.9">9851 16687 1168 0,'0'0'0'0,"0"0"13"0,0 0 1 0,0 0-1 0,0 0 1 16,0 0-7-16,23 0 2 0,-16 0-1 0,11-4 1 16,9-3 28-16,5 2 1 0,5-2 1 0,8-14-1 15,-1 7-24-15,-3 7 2 0,-5 3 0 0,1-8-1 16,-5 7 15-16,0 5 0 0,0 3-1 0,-5-13 1 16,3 10-16-16,-3 5-1 0,-4-3 1 0,0-6 0 15,4 11 1-15,-9 0 0 0</inkml:trace>
  <inkml:trace contextRef="#ctx0" brushRef="#br0" timeOffset="17680.4">10088 16330 1243 0,'0'0'0'0,"0"0"0"0,0 0 0 0,0 0 21 0,0 0 2 15,-9 32-2-15,7-25 1 0,2 3-10 0,2 1-1 16,1 3 0-16,-6 7 1 0,3 9 22 0,3-4 1 15,-1-1-1-15,-2-2 0 0,4 8-19 0,3 1 0 16,2 1-1-16,3-8 1 0,-3 3-1 0,9-3 2 0,0 1 0 16,-9-5-1-16,5 2-6 0,-5 0 0 0,5-2 0 15,0-9 0-15,4 6-5 0,5-4-1 16</inkml:trace>
  <inkml:trace contextRef="#ctx0" brushRef="#br0" timeOffset="18046">10645 16012 1281 0,'0'0'0'0,"0"0"0"16,-27-23 0-16,22 16 18 0,0 4 0 0,5 3 0 16,-4-9 0-16,4 4-8 0,0 5 0 0,0 0 0 0,0-2 0 15,0 2 18-15,0 0 0 0,0 0 0 0,0 0 0 16,0 0-14-16,0 0-1 0,0 0 1 0,9 0-1 15,9 0 1-15,10 2-1 0,4 3 1 0,13 4-1 16,3 3-5-16,-2 4 1 0,-1-2-1 0,-4 2 1 0,0 3 2 16,-6-1 0-16,3-1 1 0,6-3 0 15,1-3-5-15,6-1 0 0,-1-3 1 0,2 4 0 16,-2 1 3-16,-9 2 1 0,5-3-1 0,-9-4 0 0,-6 2-4 16,-3 5 1-16,-3 0-2 0,-2-2 2 0,-5 7-6 0,-4 4 2 15,-5 2-2-15,-5-6 1 0,-4 2 0 16,-4 2-1-16,-5 7 0 0,-10-4 0 0,1 4 3 0,-5 0 1 15,-9 5-1-15,-4-10 1 0,-3 8-3 0,-2-1 2 16,0 8-2-16,-9-5 1 0,4-3 5 16,12 1 0-16,-2 1 0 0,-6-6 0 0,15 2-3 0,13 3 1 0,1-1-2 15,4-11 2-15,9 7 12 0,4-2 1 16</inkml:trace>
  <inkml:trace contextRef="#ctx0" brushRef="#br0" timeOffset="18279.06">12214 16813 1569 0,'0'0'0'0,"0"0"0"0,0 0 0 15,0 0 42-15,7 27-1 0,-2-13 1 0,-8 5 0 16,-1 9-27-16,-3-3 1 0,-2 3 0 0,-9 7 0 15,-1-3 34-15,3-4 0 0,3 0 0 0,-15-5 0 16,10 3-33-16,0 2 0 0,0 0 0 0,-5-1 0 0,4 6 7 16,10 2 2-16,0 0 0 0</inkml:trace>
  <inkml:trace contextRef="#ctx0" brushRef="#br0" timeOffset="18692.07">13031 16047 1419 0,'0'0'0'16,"0"0"30"-16,-5-28 2 0,10 28-1 0,-1 4 1 15,1 1-19-15,-5 0 2 0,4-5-2 0,-4 7 2 0,0 7 16 16,0 2 1-16,0 5-1 0,-4 18 0 16,4 15-17-16,-5-6 0 0,1 3 0 0,4-7 1 0,4-2-1 15,1-5 2-15,-1 3-2 16,1-12 2-16,4 2-7 0,0-2 0 0,0 4 0 0,-6-4 0 0,6 2-8 16,2-2 1-16</inkml:trace>
  <inkml:trace contextRef="#ctx0" brushRef="#br0" timeOffset="18863.62">13384 16490 1569 0,'0'0'0'16,"0"0"0"-16,-11-26 0 0,13 19 15 0,10 5 0 16,6 4-1-16,0-6 2 0,5 4-7 0,4 2 0 0,5 0 0 15,5-6 0-15,-3 4 16 0,0 2-1 0,0-2 1 16,-2-9 0-16,5 4-13 0,-5 5 0 0,4-4 1 15</inkml:trace>
  <inkml:trace contextRef="#ctx0" brushRef="#br0" timeOffset="19161.93">13961 15940 1306 0,'0'0'0'0,"0"0"0"0,-32-40 0 15,28 24 20-15,4 7 0 0,0 7 0 0,0 2 1 16,4 0-11-16,1 0 1 0,0 0 0 0,17 0 0 16,24-5 45-16,2 0 2 0,7 5-1 0,4-4 0 15,0 1-40-15,-9 1 1 0,5 0-1 0,7 2 1 16,-12 2 33-16,-7 3 2 0,3-1 0 0,-1 1 0 16,1 0-37-16,0-3 1 0,-1 3 0 0,1-3 1 15,-10 2 3-15,-6 3 2 0,-3 3-2 0,-13 4 2 0,-5 2-12 16,0 0 0-16,-4 3 0 0,-14 4 2 0,0 9 1 0,-10 8 2 15,-8 6-2-15,-12 5 2 0,-9 14-7 0,0 3 0 16,-2 8 0-16,0 1 0 0,5-1-4 0,8 6 0 16,7 8 1-16,-6 5-1 0,9 7-1 0,4-6 0 15</inkml:trace>
  <inkml:trace contextRef="#ctx0" brushRef="#br0" timeOffset="90838.11">7447 10463 501 0,'0'0'0'0,"0"0"15"0,-4-31-1 0,4 27 1 16,-5-3-1-16,0 4-6 0,1 1 1 0,4 0 0 15,0-1 0-15,0 1 40 0,0 2-1 0,0 0 0 0,0 0 0 16,0 0-31-16,0 0 0 0,4 0 0 0,6 2 0 16,-1 5 3-16,4 3 1 0,-1-1 0 0,4 0 1 15,9 10-11-15,2 2 0 0,-9-7 0 0,1-5 1 16,3 10 17-16,-3 1 1 0,4-6 0 0,-5-4 1 16,5 1-18-16,-1 3 1 0,1-2-1 0,7-3 2 15,-3-2-4-15,-4 0 0 0,4 2 0 0,5-4 2 16,0 4-7-16,-4 0 2 0,1-2 0 0,1-2 0 15,4 0-2-15,-2-1 0 0,0 1 1 0,0 0 0 16,9-1-3-16,2-4 1 0,8-9-1 0,3 2 2 0,-4 2-2 16,-8 3 2-16,3 0-1 0,-2-8 0 0,8 6-2 15,-10 4 1-15,0 0-1 0,-9-5 2 0,9 1-2 16,2-1 0-16,7-4 1 0,-9-10 0 0,0 7-1 16,0 8 0-16,7-10-1 0,-7 0 2 0,5 5 3 15,-5-1 2-15,2-1-1 0,3-5 1 0,-5 2-3 0,-4 0-1 16,4-5 1-16,0-4 1 0,7 2 13 0,-3 0 1 15,5-2 1-15,1-14-1 0,-6 11-10 0,-11 5 0 16,7-2 1-16,-9-5-1 0,5 5 12 0,-10 2 1 0,5-2 0 16,-9-3-1-16,2 1-12 0,-2 6 2 15,2-4-1-15,0-7 0 0,-7 2 9 0,1 0 0 0,-1-4 0 16,-5-5 0-16,1 4-9 0,0 8-1 0,-5-6 0 16,-4-8 0-16,-1 7 8 0,1 1 1 0,-5 3-1 15,-5-2 1-15,5 2-10 0,-4 1 1 0,-1 1-1 16,-9-6 1-16,1 6 7 0,8 5 0 0,-18-23 18 15,14 21-26-15,0 4 0 0,0-2 1 16,-9-2-1-16,9-2 5 0,-1 6 1 0,-3-4 0 0,-3-5 1 16,4 7-8-16,3-2 0 0,-2 2 0 0,-3-7 1 15,0 7 4-15,1 3 2 0,4-1-1 16,-10-6 0-16,6 1-6 0,-1 6 0 0,0 2 0 0,-8-5 0 16,3 4 5-16,1 6 0 0,-3 2 1 0,1-5-1 15,-1 2-6-15,-1 3 1 0,-1 4 0 0,0-9 0 16,-4 5 2-16,4 2 1 0,-5 0-1 0,6 2 1 15,3 1-5-15,3-1 1 0,3-7-1 0,-1-1 0 0,0-1 2 16,5 9 0-16,0 3 0 0,-5-3 0 16,5 0-3-16,0 1 0 0,5 4-1 0,-5-5 2 0,-1 5 3 15,1 0 0-15,5 0 0 0,-15-5 1 0,1 5-4 16,5 5 0-16,-6 0 0 0,1-1 0 0,0 1 2 16,4 2 0-16,3 7 0 0,-5 9 1 0,4 0-4 15,3 3 1-15,0-1-2 0</inkml:trace>
  <inkml:trace contextRef="#ctx0" brushRef="#br0" timeOffset="91635.76">10314 10138 1482 0,'0'0'0'0,"0"0"0"0,-23-40 0 0,21 26 64 16,7 5 0-16,4 0 0 0,0-8 1 15,2 8-47-15,5 4 0 0,0 1 0 0,12-5 0 0,4 2 45 16,4-3-1-16,1 1 1 0,-1-12 0 0,5 7-45 16,2 5 0-16,3 4 0 0,0-11 0 0,-10 7-1 15,-4 4 0-15,5 0-1 0,-3-4 1 0,-2 0-8 0,-5 9 1 16,-4 0 0-16,-5 0 1 0,-4 0-9 0,0 9 1 15,-10-6-1-15,-4-1 2 16,0-2-2-16,0 0 0 0,-4 0 0 0</inkml:trace>
  <inkml:trace contextRef="#ctx0" brushRef="#br0" timeOffset="91802.05">10456 10059 992 0,'0'0'0'0,"0"0"0"15,0 0 0-15,0 0 8 0,-19 35 3 0,19-17-1 16,-4-4 0-16,4 0-5 0,4 2 2 0,1 5 0 15,-1 5 0-15,6 1 14 0,3-1 0 0,1 0 1 16,-5-10 0-16,5 7-11 0,-1 2 0 0,3-1 1 16,-6-6-1-16,3 5 6 0,3 3 1 0,0-7 0 15,-2-1 0-15,0-2-8 0,-1-2 0 0,-4 0 0 0</inkml:trace>
  <inkml:trace contextRef="#ctx0" brushRef="#br0" timeOffset="91966.18">10713 9973 1168 0,'0'0'0'0,"0"0"0"0,0 0 0 0,0 0 9 15,0 0 1-15,0 0 0 0,23 7 0 0,-18 0-4 16,-5 7 0-16,7-3 1 0,-1 17 0 16,4 12 13-16,1 1 0 0,3 13 0 0,-3-6 2 0,3 11-12 15,2-1 1-15,-3 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51760-A4E6-4CC7-A082-F8754A8D683E}" type="datetimeFigureOut">
              <a:rPr lang="en-US" smtClean="0"/>
              <a:t>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33569-43C1-448C-8BE8-552EF3441CF2}" type="slidenum">
              <a:rPr lang="en-US" smtClean="0"/>
              <a:t>‹#›</a:t>
            </a:fld>
            <a:endParaRPr lang="en-US"/>
          </a:p>
        </p:txBody>
      </p:sp>
    </p:spTree>
    <p:extLst>
      <p:ext uri="{BB962C8B-B14F-4D97-AF65-F5344CB8AC3E}">
        <p14:creationId xmlns:p14="http://schemas.microsoft.com/office/powerpoint/2010/main" val="277257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1</a:t>
            </a:fld>
            <a:endParaRPr lang="en-US"/>
          </a:p>
        </p:txBody>
      </p:sp>
    </p:spTree>
    <p:extLst>
      <p:ext uri="{BB962C8B-B14F-4D97-AF65-F5344CB8AC3E}">
        <p14:creationId xmlns:p14="http://schemas.microsoft.com/office/powerpoint/2010/main" val="1041150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limits! There are what we need to capture every possible point. What are theta and phi for the points marked by the two empty circles? What about the point along the y axis (annotate with pen)?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this sphere to represent qubits! Its called the Bloch sphere. Remember how the x- and y- axes were the bases and we could describe any vector in the plane using them? A similar idea applies here. The basis vectors are still (1,0) and (0,1), and any other vector can be written as a combination of these two vectors, using the given equation.</a:t>
            </a:r>
          </a:p>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12</a:t>
            </a:fld>
            <a:endParaRPr lang="en-US"/>
          </a:p>
        </p:txBody>
      </p:sp>
    </p:spTree>
    <p:extLst>
      <p:ext uri="{BB962C8B-B14F-4D97-AF65-F5344CB8AC3E}">
        <p14:creationId xmlns:p14="http://schemas.microsoft.com/office/powerpoint/2010/main" val="218737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limits! There are what we need to capture every possible point. What are theta and phi for the points marked by the two empty circles? What about the point along the y axis (annotate with pen)?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this sphere to represent qubits! Its called the Bloch sphere. Remember how the x- and y- axes were the bases and we could describe any vector in the plane using them? A similar idea applies here. The basis vectors are still (1,0) and (0,1), and any other vector can be written as a combination of these two vectors, using the given equation.</a:t>
            </a:r>
          </a:p>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13</a:t>
            </a:fld>
            <a:endParaRPr lang="en-US"/>
          </a:p>
        </p:txBody>
      </p:sp>
    </p:spTree>
    <p:extLst>
      <p:ext uri="{BB962C8B-B14F-4D97-AF65-F5344CB8AC3E}">
        <p14:creationId xmlns:p14="http://schemas.microsoft.com/office/powerpoint/2010/main" val="1849868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limits! There are what we need to capture every possible point. What are theta and phi for the points marked by the two empty circles? What about the point along the y axis (annotate with pen)?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this sphere to represent qubits! Its called the Bloch sphere. Remember how the x- and y- axes were the bases and we could describe any vector in the plane using them? A similar idea applies here. The basis vectors are still (1,0) and (0,1), and any other vector can be written as a combination of these two vectors, using the given equation.</a:t>
            </a:r>
          </a:p>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14</a:t>
            </a:fld>
            <a:endParaRPr lang="en-US"/>
          </a:p>
        </p:txBody>
      </p:sp>
    </p:spTree>
    <p:extLst>
      <p:ext uri="{BB962C8B-B14F-4D97-AF65-F5344CB8AC3E}">
        <p14:creationId xmlns:p14="http://schemas.microsoft.com/office/powerpoint/2010/main" val="2175787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this sphere to represent qubits! Its called the Bloch sphere. Remember how the x- and y- axes were the bases and we could describe any vector in the plane using them? A similar idea applies here. The basis vectors are still (1,0) and (0,1), and any other vector can be written as a combination of these two vectors, using the given equation.</a:t>
            </a:r>
          </a:p>
          <a:p>
            <a:endParaRPr lang="en-US" dirty="0"/>
          </a:p>
          <a:p>
            <a:r>
              <a:rPr lang="en-US" dirty="0"/>
              <a:t>Verify that putting in the values of theta and phi they had given for the two empty points gives the correct vectors. Also point out the vector for the y-axis point using the theta and phi values for that point.</a:t>
            </a:r>
          </a:p>
          <a:p>
            <a:endParaRPr lang="en-US" dirty="0"/>
          </a:p>
          <a:p>
            <a:r>
              <a:rPr lang="en-US" dirty="0"/>
              <a:t>Also point out that students will see this content again next semester, so if they don’t understand fully right now, that’s ok!</a:t>
            </a:r>
          </a:p>
        </p:txBody>
      </p:sp>
      <p:sp>
        <p:nvSpPr>
          <p:cNvPr id="4" name="Slide Number Placeholder 3"/>
          <p:cNvSpPr>
            <a:spLocks noGrp="1"/>
          </p:cNvSpPr>
          <p:nvPr>
            <p:ph type="sldNum" sz="quarter" idx="5"/>
          </p:nvPr>
        </p:nvSpPr>
        <p:spPr/>
        <p:txBody>
          <a:bodyPr/>
          <a:lstStyle/>
          <a:p>
            <a:fld id="{58133569-43C1-448C-8BE8-552EF3441CF2}" type="slidenum">
              <a:rPr lang="en-US" smtClean="0"/>
              <a:t>15</a:t>
            </a:fld>
            <a:endParaRPr lang="en-US"/>
          </a:p>
        </p:txBody>
      </p:sp>
    </p:spTree>
    <p:extLst>
      <p:ext uri="{BB962C8B-B14F-4D97-AF65-F5344CB8AC3E}">
        <p14:creationId xmlns:p14="http://schemas.microsoft.com/office/powerpoint/2010/main" val="2029594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16</a:t>
            </a:fld>
            <a:endParaRPr lang="en-US"/>
          </a:p>
        </p:txBody>
      </p:sp>
    </p:spTree>
    <p:extLst>
      <p:ext uri="{BB962C8B-B14F-4D97-AF65-F5344CB8AC3E}">
        <p14:creationId xmlns:p14="http://schemas.microsoft.com/office/powerpoint/2010/main" val="3815094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18</a:t>
            </a:fld>
            <a:endParaRPr lang="en-US"/>
          </a:p>
        </p:txBody>
      </p:sp>
    </p:spTree>
    <p:extLst>
      <p:ext uri="{BB962C8B-B14F-4D97-AF65-F5344CB8AC3E}">
        <p14:creationId xmlns:p14="http://schemas.microsoft.com/office/powerpoint/2010/main" val="3783765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19</a:t>
            </a:fld>
            <a:endParaRPr lang="en-US"/>
          </a:p>
        </p:txBody>
      </p:sp>
    </p:spTree>
    <p:extLst>
      <p:ext uri="{BB962C8B-B14F-4D97-AF65-F5344CB8AC3E}">
        <p14:creationId xmlns:p14="http://schemas.microsoft.com/office/powerpoint/2010/main" val="553428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Indicate the rotation path</a:t>
            </a:r>
          </a:p>
          <a:p>
            <a:endParaRPr lang="en-US" dirty="0"/>
          </a:p>
          <a:p>
            <a:r>
              <a:rPr lang="en-US" dirty="0"/>
              <a:t>Indicate at the bottom that X rotates by 180 degrees</a:t>
            </a:r>
          </a:p>
        </p:txBody>
      </p:sp>
      <p:sp>
        <p:nvSpPr>
          <p:cNvPr id="4" name="Slide Number Placeholder 3"/>
          <p:cNvSpPr>
            <a:spLocks noGrp="1"/>
          </p:cNvSpPr>
          <p:nvPr>
            <p:ph type="sldNum" sz="quarter" idx="5"/>
          </p:nvPr>
        </p:nvSpPr>
        <p:spPr/>
        <p:txBody>
          <a:bodyPr/>
          <a:lstStyle/>
          <a:p>
            <a:fld id="{58133569-43C1-448C-8BE8-552EF3441CF2}" type="slidenum">
              <a:rPr lang="en-US" smtClean="0"/>
              <a:t>20</a:t>
            </a:fld>
            <a:endParaRPr lang="en-US"/>
          </a:p>
        </p:txBody>
      </p:sp>
    </p:spTree>
    <p:extLst>
      <p:ext uri="{BB962C8B-B14F-4D97-AF65-F5344CB8AC3E}">
        <p14:creationId xmlns:p14="http://schemas.microsoft.com/office/powerpoint/2010/main" val="3140453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this is the H gate</a:t>
            </a:r>
          </a:p>
        </p:txBody>
      </p:sp>
      <p:sp>
        <p:nvSpPr>
          <p:cNvPr id="4" name="Slide Number Placeholder 3"/>
          <p:cNvSpPr>
            <a:spLocks noGrp="1"/>
          </p:cNvSpPr>
          <p:nvPr>
            <p:ph type="sldNum" sz="quarter" idx="5"/>
          </p:nvPr>
        </p:nvSpPr>
        <p:spPr/>
        <p:txBody>
          <a:bodyPr/>
          <a:lstStyle/>
          <a:p>
            <a:fld id="{58133569-43C1-448C-8BE8-552EF3441CF2}" type="slidenum">
              <a:rPr lang="en-US" smtClean="0"/>
              <a:t>27</a:t>
            </a:fld>
            <a:endParaRPr lang="en-US"/>
          </a:p>
        </p:txBody>
      </p:sp>
    </p:spTree>
    <p:extLst>
      <p:ext uri="{BB962C8B-B14F-4D97-AF65-F5344CB8AC3E}">
        <p14:creationId xmlns:p14="http://schemas.microsoft.com/office/powerpoint/2010/main" val="2195627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that it makes sense that this operator does not affect 0 and 1 states</a:t>
            </a:r>
          </a:p>
        </p:txBody>
      </p:sp>
      <p:sp>
        <p:nvSpPr>
          <p:cNvPr id="4" name="Slide Number Placeholder 3"/>
          <p:cNvSpPr>
            <a:spLocks noGrp="1"/>
          </p:cNvSpPr>
          <p:nvPr>
            <p:ph type="sldNum" sz="quarter" idx="5"/>
          </p:nvPr>
        </p:nvSpPr>
        <p:spPr/>
        <p:txBody>
          <a:bodyPr/>
          <a:lstStyle/>
          <a:p>
            <a:fld id="{58133569-43C1-448C-8BE8-552EF3441CF2}" type="slidenum">
              <a:rPr lang="en-US" smtClean="0"/>
              <a:t>29</a:t>
            </a:fld>
            <a:endParaRPr lang="en-US"/>
          </a:p>
        </p:txBody>
      </p:sp>
    </p:spTree>
    <p:extLst>
      <p:ext uri="{BB962C8B-B14F-4D97-AF65-F5344CB8AC3E}">
        <p14:creationId xmlns:p14="http://schemas.microsoft.com/office/powerpoint/2010/main" val="182313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4</a:t>
            </a:fld>
            <a:endParaRPr lang="en-US"/>
          </a:p>
        </p:txBody>
      </p:sp>
    </p:spTree>
    <p:extLst>
      <p:ext uri="{BB962C8B-B14F-4D97-AF65-F5344CB8AC3E}">
        <p14:creationId xmlns:p14="http://schemas.microsoft.com/office/powerpoint/2010/main" val="2102556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https://www.youtube.com/watch?v=MBnnXbOM5S4</a:t>
            </a:r>
          </a:p>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33</a:t>
            </a:fld>
            <a:endParaRPr lang="en-US"/>
          </a:p>
        </p:txBody>
      </p:sp>
    </p:spTree>
    <p:extLst>
      <p:ext uri="{BB962C8B-B14F-4D97-AF65-F5344CB8AC3E}">
        <p14:creationId xmlns:p14="http://schemas.microsoft.com/office/powerpoint/2010/main" val="991307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35</a:t>
            </a:fld>
            <a:endParaRPr lang="en-US"/>
          </a:p>
        </p:txBody>
      </p:sp>
    </p:spTree>
    <p:extLst>
      <p:ext uri="{BB962C8B-B14F-4D97-AF65-F5344CB8AC3E}">
        <p14:creationId xmlns:p14="http://schemas.microsoft.com/office/powerpoint/2010/main" val="2833639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here’s a really cool result – it turns out that you can describe any of these shapes that you force the string into, as a combination of the same modes that we saw earlier! The ripple that we create can be reconstructed by adding up the different modes.</a:t>
            </a:r>
          </a:p>
        </p:txBody>
      </p:sp>
      <p:sp>
        <p:nvSpPr>
          <p:cNvPr id="4" name="Slide Number Placeholder 3"/>
          <p:cNvSpPr>
            <a:spLocks noGrp="1"/>
          </p:cNvSpPr>
          <p:nvPr>
            <p:ph type="sldNum" sz="quarter" idx="5"/>
          </p:nvPr>
        </p:nvSpPr>
        <p:spPr/>
        <p:txBody>
          <a:bodyPr/>
          <a:lstStyle/>
          <a:p>
            <a:fld id="{58133569-43C1-448C-8BE8-552EF3441CF2}" type="slidenum">
              <a:rPr lang="en-US" smtClean="0"/>
              <a:t>37</a:t>
            </a:fld>
            <a:endParaRPr lang="en-US"/>
          </a:p>
        </p:txBody>
      </p:sp>
    </p:spTree>
    <p:extLst>
      <p:ext uri="{BB962C8B-B14F-4D97-AF65-F5344CB8AC3E}">
        <p14:creationId xmlns:p14="http://schemas.microsoft.com/office/powerpoint/2010/main" val="1729502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58133569-43C1-448C-8BE8-552EF3441CF2}" type="slidenum">
              <a:rPr lang="en-US" smtClean="0"/>
              <a:t>38</a:t>
            </a:fld>
            <a:endParaRPr lang="en-US"/>
          </a:p>
        </p:txBody>
      </p:sp>
    </p:spTree>
    <p:extLst>
      <p:ext uri="{BB962C8B-B14F-4D97-AF65-F5344CB8AC3E}">
        <p14:creationId xmlns:p14="http://schemas.microsoft.com/office/powerpoint/2010/main" val="187122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5</a:t>
            </a:fld>
            <a:endParaRPr lang="en-US"/>
          </a:p>
        </p:txBody>
      </p:sp>
    </p:spTree>
    <p:extLst>
      <p:ext uri="{BB962C8B-B14F-4D97-AF65-F5344CB8AC3E}">
        <p14:creationId xmlns:p14="http://schemas.microsoft.com/office/powerpoint/2010/main" val="232716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Phase corresponds to the position of each of the hands of the clock. </a:t>
            </a:r>
          </a:p>
        </p:txBody>
      </p:sp>
      <p:sp>
        <p:nvSpPr>
          <p:cNvPr id="4" name="Slide Number Placeholder 3"/>
          <p:cNvSpPr>
            <a:spLocks noGrp="1"/>
          </p:cNvSpPr>
          <p:nvPr>
            <p:ph type="sldNum" sz="quarter" idx="5"/>
          </p:nvPr>
        </p:nvSpPr>
        <p:spPr/>
        <p:txBody>
          <a:bodyPr/>
          <a:lstStyle/>
          <a:p>
            <a:fld id="{58133569-43C1-448C-8BE8-552EF3441CF2}" type="slidenum">
              <a:rPr lang="en-US" smtClean="0"/>
              <a:t>6</a:t>
            </a:fld>
            <a:endParaRPr lang="en-US"/>
          </a:p>
        </p:txBody>
      </p:sp>
    </p:spTree>
    <p:extLst>
      <p:ext uri="{BB962C8B-B14F-4D97-AF65-F5344CB8AC3E}">
        <p14:creationId xmlns:p14="http://schemas.microsoft.com/office/powerpoint/2010/main" val="403462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7</a:t>
            </a:fld>
            <a:endParaRPr lang="en-US"/>
          </a:p>
        </p:txBody>
      </p:sp>
    </p:spTree>
    <p:extLst>
      <p:ext uri="{BB962C8B-B14F-4D97-AF65-F5344CB8AC3E}">
        <p14:creationId xmlns:p14="http://schemas.microsoft.com/office/powerpoint/2010/main" val="72135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chat. Ask students- how would you locate a place on the surface of the earth? How would you tell someone where your hometown is? Hopefully, some of them say latitude and longitude. Point out how these are two angles – one to locate a place along one circle, and another to locate it along another, perpendicular circle. The place that you want to locate is at the intersection of the two circles. Annotate with the two circles (can draw separately or on the globe)</a:t>
            </a:r>
          </a:p>
        </p:txBody>
      </p:sp>
      <p:sp>
        <p:nvSpPr>
          <p:cNvPr id="4" name="Slide Number Placeholder 3"/>
          <p:cNvSpPr>
            <a:spLocks noGrp="1"/>
          </p:cNvSpPr>
          <p:nvPr>
            <p:ph type="sldNum" sz="quarter" idx="5"/>
          </p:nvPr>
        </p:nvSpPr>
        <p:spPr/>
        <p:txBody>
          <a:bodyPr/>
          <a:lstStyle/>
          <a:p>
            <a:fld id="{58133569-43C1-448C-8BE8-552EF3441CF2}" type="slidenum">
              <a:rPr lang="en-US" smtClean="0"/>
              <a:t>8</a:t>
            </a:fld>
            <a:endParaRPr lang="en-US"/>
          </a:p>
        </p:txBody>
      </p:sp>
    </p:spTree>
    <p:extLst>
      <p:ext uri="{BB962C8B-B14F-4D97-AF65-F5344CB8AC3E}">
        <p14:creationId xmlns:p14="http://schemas.microsoft.com/office/powerpoint/2010/main" val="239889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limits! There are what we need to capture every possible point. What are theta and phi for the points marked by the two empty circles? What about the point along the y axis (annotate with pen)?</a:t>
            </a:r>
          </a:p>
          <a:p>
            <a:endParaRPr lang="en-US" dirty="0"/>
          </a:p>
          <a:p>
            <a:r>
              <a:rPr lang="en-US" dirty="0"/>
              <a:t>Connecting dots to what phase means in this context.</a:t>
            </a:r>
          </a:p>
          <a:p>
            <a:br>
              <a:rPr lang="en-US" dirty="0"/>
            </a:br>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9</a:t>
            </a:fld>
            <a:endParaRPr lang="en-US"/>
          </a:p>
        </p:txBody>
      </p:sp>
    </p:spTree>
    <p:extLst>
      <p:ext uri="{BB962C8B-B14F-4D97-AF65-F5344CB8AC3E}">
        <p14:creationId xmlns:p14="http://schemas.microsoft.com/office/powerpoint/2010/main" val="63027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10</a:t>
            </a:fld>
            <a:endParaRPr lang="en-US"/>
          </a:p>
        </p:txBody>
      </p:sp>
    </p:spTree>
    <p:extLst>
      <p:ext uri="{BB962C8B-B14F-4D97-AF65-F5344CB8AC3E}">
        <p14:creationId xmlns:p14="http://schemas.microsoft.com/office/powerpoint/2010/main" val="3213427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limits! There are what we need to capture every possible point. What are theta and phi for the points marked by the two empty circles? What about the point along the y axis (annotate with pen)?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this sphere to represent qubits! Its called the Bloch sphere. Remember how the x- and y- axes were the bases and we could describe any vector in the plane using them? A similar idea applies here. The basis vectors are still (1,0) and (0,1), and any other vector can be written as a combination of these two vectors, using the given equation.</a:t>
            </a:r>
          </a:p>
          <a:p>
            <a:endParaRPr lang="en-US" dirty="0"/>
          </a:p>
        </p:txBody>
      </p:sp>
      <p:sp>
        <p:nvSpPr>
          <p:cNvPr id="4" name="Slide Number Placeholder 3"/>
          <p:cNvSpPr>
            <a:spLocks noGrp="1"/>
          </p:cNvSpPr>
          <p:nvPr>
            <p:ph type="sldNum" sz="quarter" idx="5"/>
          </p:nvPr>
        </p:nvSpPr>
        <p:spPr/>
        <p:txBody>
          <a:bodyPr/>
          <a:lstStyle/>
          <a:p>
            <a:fld id="{58133569-43C1-448C-8BE8-552EF3441CF2}" type="slidenum">
              <a:rPr lang="en-US" smtClean="0"/>
              <a:t>11</a:t>
            </a:fld>
            <a:endParaRPr lang="en-US"/>
          </a:p>
        </p:txBody>
      </p:sp>
    </p:spTree>
    <p:extLst>
      <p:ext uri="{BB962C8B-B14F-4D97-AF65-F5344CB8AC3E}">
        <p14:creationId xmlns:p14="http://schemas.microsoft.com/office/powerpoint/2010/main" val="3496371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A99375-C4DF-4091-8137-D139414AF919}"/>
              </a:ext>
            </a:extLst>
          </p:cNvPr>
          <p:cNvSpPr/>
          <p:nvPr userDrawn="1"/>
        </p:nvSpPr>
        <p:spPr>
          <a:xfrm>
            <a:off x="0" y="1"/>
            <a:ext cx="12192000" cy="6858000"/>
          </a:xfrm>
          <a:prstGeom prst="rect">
            <a:avLst/>
          </a:prstGeom>
          <a:solidFill>
            <a:srgbClr val="042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ExtraBold" panose="020B0606030504020204" pitchFamily="34" charset="0"/>
              <a:ea typeface="Open Sans ExtraBold" panose="020B0606030504020204" pitchFamily="34" charset="0"/>
              <a:cs typeface="Open Sans ExtraBold" panose="020B0606030504020204" pitchFamily="34" charset="0"/>
            </a:endParaRPr>
          </a:p>
        </p:txBody>
      </p:sp>
      <p:pic>
        <p:nvPicPr>
          <p:cNvPr id="8" name="Picture 7" descr="A close up of a sign&#10;&#10;Description automatically generated">
            <a:extLst>
              <a:ext uri="{FF2B5EF4-FFF2-40B4-BE49-F238E27FC236}">
                <a16:creationId xmlns:a16="http://schemas.microsoft.com/office/drawing/2014/main" id="{65C2D7ED-B95D-46A8-BA71-D4F60871B583}"/>
              </a:ext>
            </a:extLst>
          </p:cNvPr>
          <p:cNvPicPr>
            <a:picLocks noChangeAspect="1"/>
          </p:cNvPicPr>
          <p:nvPr userDrawn="1"/>
        </p:nvPicPr>
        <p:blipFill>
          <a:blip r:embed="rId2"/>
          <a:stretch>
            <a:fillRect/>
          </a:stretch>
        </p:blipFill>
        <p:spPr>
          <a:xfrm>
            <a:off x="10651524" y="102983"/>
            <a:ext cx="1363228" cy="1469561"/>
          </a:xfrm>
          <a:prstGeom prst="rect">
            <a:avLst/>
          </a:prstGeom>
        </p:spPr>
      </p:pic>
      <p:pic>
        <p:nvPicPr>
          <p:cNvPr id="9" name="Picture 3">
            <a:extLst>
              <a:ext uri="{FF2B5EF4-FFF2-40B4-BE49-F238E27FC236}">
                <a16:creationId xmlns:a16="http://schemas.microsoft.com/office/drawing/2014/main" id="{AF132C3B-AFAF-4922-8D16-80B1AB3A29CE}"/>
              </a:ext>
            </a:extLst>
          </p:cNvPr>
          <p:cNvPicPr>
            <a:picLocks noChangeAspect="1"/>
          </p:cNvPicPr>
          <p:nvPr userDrawn="1"/>
        </p:nvPicPr>
        <p:blipFill>
          <a:blip r:embed="rId3"/>
          <a:srcRect/>
          <a:stretch>
            <a:fillRect/>
          </a:stretch>
        </p:blipFill>
        <p:spPr>
          <a:xfrm>
            <a:off x="177250" y="102982"/>
            <a:ext cx="2472167" cy="1571566"/>
          </a:xfrm>
          <a:prstGeom prst="rect">
            <a:avLst/>
          </a:prstGeom>
        </p:spPr>
      </p:pic>
      <p:sp>
        <p:nvSpPr>
          <p:cNvPr id="2" name="Title 1">
            <a:extLst>
              <a:ext uri="{FF2B5EF4-FFF2-40B4-BE49-F238E27FC236}">
                <a16:creationId xmlns:a16="http://schemas.microsoft.com/office/drawing/2014/main" id="{1A1C3CFB-7755-40A4-8411-FC9C0479BDEE}"/>
              </a:ext>
            </a:extLst>
          </p:cNvPr>
          <p:cNvSpPr>
            <a:spLocks noGrp="1"/>
          </p:cNvSpPr>
          <p:nvPr>
            <p:ph type="ctrTitle"/>
          </p:nvPr>
        </p:nvSpPr>
        <p:spPr>
          <a:xfrm>
            <a:off x="548639" y="2644497"/>
            <a:ext cx="11033761" cy="1235857"/>
          </a:xfrm>
        </p:spPr>
        <p:txBody>
          <a:bodyPr anchor="b">
            <a:normAutofit/>
          </a:bodyPr>
          <a:lstStyle>
            <a:lvl1pPr algn="ctr">
              <a:defRPr sz="4800" b="1" cap="all" baseline="0">
                <a:solidFill>
                  <a:schemeClr val="bg1"/>
                </a:solidFill>
                <a:latin typeface="Open Sans ExtraBold" panose="020B0606030504020204"/>
              </a:defRPr>
            </a:lvl1pPr>
          </a:lstStyle>
          <a:p>
            <a:r>
              <a:rPr lang="en-US" dirty="0"/>
              <a:t>Click to edit Master title style</a:t>
            </a:r>
          </a:p>
        </p:txBody>
      </p:sp>
      <p:sp>
        <p:nvSpPr>
          <p:cNvPr id="3" name="Subtitle 2">
            <a:extLst>
              <a:ext uri="{FF2B5EF4-FFF2-40B4-BE49-F238E27FC236}">
                <a16:creationId xmlns:a16="http://schemas.microsoft.com/office/drawing/2014/main" id="{7639D487-7FAF-450D-878C-D7369C8E3A41}"/>
              </a:ext>
            </a:extLst>
          </p:cNvPr>
          <p:cNvSpPr>
            <a:spLocks noGrp="1"/>
          </p:cNvSpPr>
          <p:nvPr>
            <p:ph type="subTitle" idx="1"/>
          </p:nvPr>
        </p:nvSpPr>
        <p:spPr>
          <a:xfrm>
            <a:off x="1524000" y="4389120"/>
            <a:ext cx="9144000" cy="5631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8167F65-6E49-4197-A0DF-E7872763F6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33B1996-C408-4C28-AE60-40A270357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BE300-CC55-4B92-B0C0-094A52BD701A}"/>
              </a:ext>
            </a:extLst>
          </p:cNvPr>
          <p:cNvSpPr>
            <a:spLocks noGrp="1"/>
          </p:cNvSpPr>
          <p:nvPr>
            <p:ph type="sldNum" sz="quarter" idx="12"/>
          </p:nvPr>
        </p:nvSpPr>
        <p:spPr/>
        <p:txBody>
          <a:bodyPr/>
          <a:lstStyle/>
          <a:p>
            <a:fld id="{BD38AACF-A1E5-4B3D-A2A3-8556D0AADC37}" type="slidenum">
              <a:rPr lang="en-US" smtClean="0"/>
              <a:t>‹#›</a:t>
            </a:fld>
            <a:endParaRPr lang="en-US"/>
          </a:p>
        </p:txBody>
      </p:sp>
      <p:sp>
        <p:nvSpPr>
          <p:cNvPr id="11" name="TextBox 10">
            <a:extLst>
              <a:ext uri="{FF2B5EF4-FFF2-40B4-BE49-F238E27FC236}">
                <a16:creationId xmlns:a16="http://schemas.microsoft.com/office/drawing/2014/main" id="{48203623-EE1D-46D6-A9DB-F9DB85F913F3}"/>
              </a:ext>
            </a:extLst>
          </p:cNvPr>
          <p:cNvSpPr txBox="1"/>
          <p:nvPr userDrawn="1"/>
        </p:nvSpPr>
        <p:spPr>
          <a:xfrm>
            <a:off x="4399058" y="1505271"/>
            <a:ext cx="3387466" cy="338682"/>
          </a:xfrm>
          <a:prstGeom prst="rect">
            <a:avLst/>
          </a:prstGeom>
          <a:noFill/>
        </p:spPr>
        <p:txBody>
          <a:bodyPr wrap="none" rtlCol="0">
            <a:spAutoFit/>
          </a:bodyPr>
          <a:lstStyle/>
          <a:p>
            <a:pPr algn="ctr"/>
            <a:r>
              <a:rPr lang="en-US" sz="1601" dirty="0">
                <a:solidFill>
                  <a:srgbClr val="5CE1E6"/>
                </a:solidFill>
                <a:latin typeface="Open Sans Light" panose="020B0306030504020204" pitchFamily="34" charset="0"/>
                <a:ea typeface="Open Sans Light" panose="020B0306030504020204" pitchFamily="34" charset="0"/>
                <a:cs typeface="Open Sans Light" panose="020B0306030504020204" pitchFamily="34" charset="0"/>
              </a:rPr>
              <a:t>INTRO TO QUANTUM COMPUTING</a:t>
            </a:r>
          </a:p>
        </p:txBody>
      </p:sp>
      <p:sp>
        <p:nvSpPr>
          <p:cNvPr id="13" name="TextBox 12">
            <a:extLst>
              <a:ext uri="{FF2B5EF4-FFF2-40B4-BE49-F238E27FC236}">
                <a16:creationId xmlns:a16="http://schemas.microsoft.com/office/drawing/2014/main" id="{5C13DB43-4215-4D83-BDAA-761D7859C195}"/>
              </a:ext>
            </a:extLst>
          </p:cNvPr>
          <p:cNvSpPr txBox="1"/>
          <p:nvPr userDrawn="1"/>
        </p:nvSpPr>
        <p:spPr>
          <a:xfrm>
            <a:off x="5463455" y="6637152"/>
            <a:ext cx="1255472" cy="200183"/>
          </a:xfrm>
          <a:prstGeom prst="rect">
            <a:avLst/>
          </a:prstGeom>
          <a:noFill/>
        </p:spPr>
        <p:txBody>
          <a:bodyPr wrap="none" rtlCol="0">
            <a:spAutoFit/>
          </a:bodyPr>
          <a:lstStyle/>
          <a:p>
            <a:r>
              <a:rPr lang="en-US" sz="70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2021 The Coding School</a:t>
            </a:r>
          </a:p>
        </p:txBody>
      </p:sp>
      <p:sp>
        <p:nvSpPr>
          <p:cNvPr id="14" name="TextBox 13">
            <a:extLst>
              <a:ext uri="{FF2B5EF4-FFF2-40B4-BE49-F238E27FC236}">
                <a16:creationId xmlns:a16="http://schemas.microsoft.com/office/drawing/2014/main" id="{95D6C87D-4929-49E9-B1D4-DD0B11ECB320}"/>
              </a:ext>
            </a:extLst>
          </p:cNvPr>
          <p:cNvSpPr txBox="1"/>
          <p:nvPr userDrawn="1"/>
        </p:nvSpPr>
        <p:spPr>
          <a:xfrm>
            <a:off x="4981303" y="4573877"/>
            <a:ext cx="2222981" cy="400110"/>
          </a:xfrm>
          <a:prstGeom prst="rect">
            <a:avLst/>
          </a:prstGeom>
          <a:noFill/>
        </p:spPr>
        <p:txBody>
          <a:bodyPr wrap="none" rtlCol="0">
            <a:spAutoFit/>
          </a:bodyPr>
          <a:lstStyle/>
          <a:p>
            <a:pPr algn="ctr"/>
            <a:r>
              <a:rPr lang="en-US" sz="2000" dirty="0">
                <a:solidFill>
                  <a:srgbClr val="5CE1E6"/>
                </a:solidFill>
                <a:latin typeface="Open Sans SemiBold" panose="020B0606030504020204" pitchFamily="34" charset="0"/>
                <a:ea typeface="Open Sans SemiBold" panose="020B0606030504020204" pitchFamily="34" charset="0"/>
                <a:cs typeface="Open Sans SemiBold" panose="020B0606030504020204" pitchFamily="34" charset="0"/>
              </a:rPr>
              <a:t>&lt;insert TA name&gt;</a:t>
            </a:r>
          </a:p>
        </p:txBody>
      </p:sp>
      <p:sp>
        <p:nvSpPr>
          <p:cNvPr id="15" name="TextBox 14">
            <a:extLst>
              <a:ext uri="{FF2B5EF4-FFF2-40B4-BE49-F238E27FC236}">
                <a16:creationId xmlns:a16="http://schemas.microsoft.com/office/drawing/2014/main" id="{BB39634D-8B52-4515-AD1B-09595DD81482}"/>
              </a:ext>
            </a:extLst>
          </p:cNvPr>
          <p:cNvSpPr txBox="1"/>
          <p:nvPr userDrawn="1"/>
        </p:nvSpPr>
        <p:spPr>
          <a:xfrm>
            <a:off x="5378754" y="5133953"/>
            <a:ext cx="1428083" cy="338682"/>
          </a:xfrm>
          <a:prstGeom prst="rect">
            <a:avLst/>
          </a:prstGeom>
          <a:noFill/>
        </p:spPr>
        <p:txBody>
          <a:bodyPr wrap="none" rtlCol="0">
            <a:spAutoFit/>
          </a:bodyPr>
          <a:lstStyle/>
          <a:p>
            <a:pPr algn="ctr"/>
            <a:r>
              <a:rPr lang="en-US" sz="1601" dirty="0">
                <a:solidFill>
                  <a:srgbClr val="5CE1E6"/>
                </a:solidFill>
                <a:latin typeface="Open Sans Light" panose="020B0306030504020204" pitchFamily="34" charset="0"/>
                <a:ea typeface="Open Sans Light" panose="020B0306030504020204" pitchFamily="34" charset="0"/>
                <a:cs typeface="Open Sans Light" panose="020B0306030504020204" pitchFamily="34" charset="0"/>
              </a:rPr>
              <a:t>&lt;insert date&gt;</a:t>
            </a:r>
          </a:p>
        </p:txBody>
      </p:sp>
      <p:sp>
        <p:nvSpPr>
          <p:cNvPr id="16" name="Subtitle 2">
            <a:extLst>
              <a:ext uri="{FF2B5EF4-FFF2-40B4-BE49-F238E27FC236}">
                <a16:creationId xmlns:a16="http://schemas.microsoft.com/office/drawing/2014/main" id="{6F9B07EC-D484-4327-AA13-FD4037B0FD03}"/>
              </a:ext>
            </a:extLst>
          </p:cNvPr>
          <p:cNvSpPr txBox="1">
            <a:spLocks/>
          </p:cNvSpPr>
          <p:nvPr userDrawn="1"/>
        </p:nvSpPr>
        <p:spPr>
          <a:xfrm>
            <a:off x="1676400" y="4541520"/>
            <a:ext cx="9144000" cy="563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Open Sans"/>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Open Sans"/>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Click to edit Master subtitle style</a:t>
            </a:r>
          </a:p>
        </p:txBody>
      </p:sp>
      <p:sp>
        <p:nvSpPr>
          <p:cNvPr id="17" name="Subtitle 2">
            <a:extLst>
              <a:ext uri="{FF2B5EF4-FFF2-40B4-BE49-F238E27FC236}">
                <a16:creationId xmlns:a16="http://schemas.microsoft.com/office/drawing/2014/main" id="{33240B35-3866-45CD-BA8D-C55560EF5D9A}"/>
              </a:ext>
            </a:extLst>
          </p:cNvPr>
          <p:cNvSpPr txBox="1">
            <a:spLocks/>
          </p:cNvSpPr>
          <p:nvPr userDrawn="1"/>
        </p:nvSpPr>
        <p:spPr>
          <a:xfrm>
            <a:off x="4804235" y="2004217"/>
            <a:ext cx="2577111" cy="56318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Open Sans"/>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Open Sans"/>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rgbClr val="5CE1E6"/>
                </a:solidFill>
                <a:latin typeface="Open Sans SemiBold" panose="020B0606030504020204"/>
              </a:rPr>
              <a:t>Click to edit Master subtitle style</a:t>
            </a:r>
          </a:p>
        </p:txBody>
      </p:sp>
    </p:spTree>
    <p:extLst>
      <p:ext uri="{BB962C8B-B14F-4D97-AF65-F5344CB8AC3E}">
        <p14:creationId xmlns:p14="http://schemas.microsoft.com/office/powerpoint/2010/main" val="197954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2B08-EF69-4286-9421-81A15FD4AF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036AF-CA7E-4F0C-97B7-CEBEBFBB3F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B6EE3-C78F-40F7-BB52-E6C28D31C0F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3BC0DFA-73DC-4C2A-802D-92EFFA458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A0F4C-51C8-41FF-8BD3-5303E1236982}"/>
              </a:ext>
            </a:extLst>
          </p:cNvPr>
          <p:cNvSpPr>
            <a:spLocks noGrp="1"/>
          </p:cNvSpPr>
          <p:nvPr>
            <p:ph type="sldNum" sz="quarter" idx="12"/>
          </p:nvPr>
        </p:nvSpPr>
        <p:spPr/>
        <p:txBody>
          <a:bodyPr/>
          <a:lstStyle/>
          <a:p>
            <a:fld id="{BD38AACF-A1E5-4B3D-A2A3-8556D0AADC37}" type="slidenum">
              <a:rPr lang="en-US" smtClean="0"/>
              <a:t>‹#›</a:t>
            </a:fld>
            <a:endParaRPr lang="en-US"/>
          </a:p>
        </p:txBody>
      </p:sp>
    </p:spTree>
    <p:extLst>
      <p:ext uri="{BB962C8B-B14F-4D97-AF65-F5344CB8AC3E}">
        <p14:creationId xmlns:p14="http://schemas.microsoft.com/office/powerpoint/2010/main" val="428219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CD3AB-9057-4FF4-A987-176629D095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FA64EE-7B56-4717-A1FC-D644951EAC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A8B94-00F2-4BEE-B599-F04141C5900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DD9192C-361D-4FDE-8E3D-873568466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B26D4-7E2E-4F15-A4C2-6B484817ACE1}"/>
              </a:ext>
            </a:extLst>
          </p:cNvPr>
          <p:cNvSpPr>
            <a:spLocks noGrp="1"/>
          </p:cNvSpPr>
          <p:nvPr>
            <p:ph type="sldNum" sz="quarter" idx="12"/>
          </p:nvPr>
        </p:nvSpPr>
        <p:spPr/>
        <p:txBody>
          <a:bodyPr/>
          <a:lstStyle/>
          <a:p>
            <a:fld id="{BD38AACF-A1E5-4B3D-A2A3-8556D0AADC37}" type="slidenum">
              <a:rPr lang="en-US" smtClean="0"/>
              <a:t>‹#›</a:t>
            </a:fld>
            <a:endParaRPr lang="en-US"/>
          </a:p>
        </p:txBody>
      </p:sp>
    </p:spTree>
    <p:extLst>
      <p:ext uri="{BB962C8B-B14F-4D97-AF65-F5344CB8AC3E}">
        <p14:creationId xmlns:p14="http://schemas.microsoft.com/office/powerpoint/2010/main" val="403432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09C1-C151-43A9-BF59-B576C9DD719E}"/>
              </a:ext>
            </a:extLst>
          </p:cNvPr>
          <p:cNvSpPr>
            <a:spLocks noGrp="1"/>
          </p:cNvSpPr>
          <p:nvPr>
            <p:ph type="title"/>
          </p:nvPr>
        </p:nvSpPr>
        <p:spPr>
          <a:xfrm>
            <a:off x="0" y="1446"/>
            <a:ext cx="12192000" cy="740664"/>
          </a:xfrm>
          <a:solidFill>
            <a:srgbClr val="042E69"/>
          </a:solidFill>
        </p:spPr>
        <p:txBody>
          <a:bodyPr>
            <a:normAutofit/>
          </a:bodyPr>
          <a:lstStyle>
            <a:lvl1pPr algn="ctr">
              <a:defRPr sz="4000" b="1" cap="all" baseline="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706D92C-5004-40B2-87D5-B23438B1EAAA}"/>
              </a:ext>
            </a:extLst>
          </p:cNvPr>
          <p:cNvSpPr>
            <a:spLocks noGrp="1"/>
          </p:cNvSpPr>
          <p:nvPr>
            <p:ph idx="1"/>
          </p:nvPr>
        </p:nvSpPr>
        <p:spPr>
          <a:xfrm>
            <a:off x="321425" y="975360"/>
            <a:ext cx="11499273" cy="52016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349651C2-A60D-4980-B66F-260BEAF134E2}"/>
              </a:ext>
            </a:extLst>
          </p:cNvPr>
          <p:cNvSpPr/>
          <p:nvPr userDrawn="1"/>
        </p:nvSpPr>
        <p:spPr>
          <a:xfrm>
            <a:off x="-184" y="6415255"/>
            <a:ext cx="12192000" cy="461116"/>
          </a:xfrm>
          <a:prstGeom prst="rect">
            <a:avLst/>
          </a:prstGeom>
          <a:solidFill>
            <a:srgbClr val="042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12" name="TextBox 11">
            <a:extLst>
              <a:ext uri="{FF2B5EF4-FFF2-40B4-BE49-F238E27FC236}">
                <a16:creationId xmlns:a16="http://schemas.microsoft.com/office/drawing/2014/main" id="{51641A2C-4433-4EBB-8BDA-47BE1B54D108}"/>
              </a:ext>
            </a:extLst>
          </p:cNvPr>
          <p:cNvSpPr txBox="1"/>
          <p:nvPr userDrawn="1"/>
        </p:nvSpPr>
        <p:spPr>
          <a:xfrm>
            <a:off x="5463455" y="6637152"/>
            <a:ext cx="1255472" cy="200183"/>
          </a:xfrm>
          <a:prstGeom prst="rect">
            <a:avLst/>
          </a:prstGeom>
          <a:noFill/>
        </p:spPr>
        <p:txBody>
          <a:bodyPr wrap="none" rtlCol="0">
            <a:spAutoFit/>
          </a:bodyPr>
          <a:lstStyle/>
          <a:p>
            <a:r>
              <a:rPr lang="en-US" sz="70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2021 The Coding School</a:t>
            </a:r>
          </a:p>
        </p:txBody>
      </p:sp>
      <p:pic>
        <p:nvPicPr>
          <p:cNvPr id="13" name="Picture 12" descr="A close up of a sign&#10;&#10;Description automatically generated">
            <a:extLst>
              <a:ext uri="{FF2B5EF4-FFF2-40B4-BE49-F238E27FC236}">
                <a16:creationId xmlns:a16="http://schemas.microsoft.com/office/drawing/2014/main" id="{CF180FE7-8F0C-4A9F-BDE6-FC85D467E88C}"/>
              </a:ext>
            </a:extLst>
          </p:cNvPr>
          <p:cNvPicPr>
            <a:picLocks noChangeAspect="1"/>
          </p:cNvPicPr>
          <p:nvPr userDrawn="1"/>
        </p:nvPicPr>
        <p:blipFill>
          <a:blip r:embed="rId2"/>
          <a:stretch>
            <a:fillRect/>
          </a:stretch>
        </p:blipFill>
        <p:spPr>
          <a:xfrm>
            <a:off x="11773481" y="6418523"/>
            <a:ext cx="387046" cy="417236"/>
          </a:xfrm>
          <a:prstGeom prst="rect">
            <a:avLst/>
          </a:prstGeom>
        </p:spPr>
      </p:pic>
      <p:pic>
        <p:nvPicPr>
          <p:cNvPr id="14" name="Picture 3">
            <a:extLst>
              <a:ext uri="{FF2B5EF4-FFF2-40B4-BE49-F238E27FC236}">
                <a16:creationId xmlns:a16="http://schemas.microsoft.com/office/drawing/2014/main" id="{B3AE792D-FE5F-40C9-8E26-2CF7CEC5D282}"/>
              </a:ext>
            </a:extLst>
          </p:cNvPr>
          <p:cNvPicPr>
            <a:picLocks noChangeAspect="1"/>
          </p:cNvPicPr>
          <p:nvPr userDrawn="1"/>
        </p:nvPicPr>
        <p:blipFill>
          <a:blip r:embed="rId3"/>
          <a:srcRect/>
          <a:stretch>
            <a:fillRect/>
          </a:stretch>
        </p:blipFill>
        <p:spPr>
          <a:xfrm>
            <a:off x="37384" y="6436876"/>
            <a:ext cx="677727" cy="430834"/>
          </a:xfrm>
          <a:prstGeom prst="rect">
            <a:avLst/>
          </a:prstGeom>
        </p:spPr>
      </p:pic>
      <p:sp>
        <p:nvSpPr>
          <p:cNvPr id="6" name="Slide Number Placeholder 5">
            <a:extLst>
              <a:ext uri="{FF2B5EF4-FFF2-40B4-BE49-F238E27FC236}">
                <a16:creationId xmlns:a16="http://schemas.microsoft.com/office/drawing/2014/main" id="{DCC67CBC-D058-4EF2-8202-69ECE03387A1}"/>
              </a:ext>
            </a:extLst>
          </p:cNvPr>
          <p:cNvSpPr>
            <a:spLocks noGrp="1"/>
          </p:cNvSpPr>
          <p:nvPr>
            <p:ph type="sldNum" sz="quarter" idx="12"/>
          </p:nvPr>
        </p:nvSpPr>
        <p:spPr>
          <a:xfrm>
            <a:off x="5761514" y="6400803"/>
            <a:ext cx="599902" cy="365125"/>
          </a:xfrm>
        </p:spPr>
        <p:txBody>
          <a:bodyPr/>
          <a:lstStyle>
            <a:lvl1pPr algn="ctr">
              <a:defRPr b="1">
                <a:solidFill>
                  <a:schemeClr val="bg1"/>
                </a:solidFill>
              </a:defRPr>
            </a:lvl1pPr>
          </a:lstStyle>
          <a:p>
            <a:r>
              <a:rPr lang="en-US" dirty="0"/>
              <a:t>-</a:t>
            </a:r>
            <a:fld id="{BD38AACF-A1E5-4B3D-A2A3-8556D0AADC37}" type="slidenum">
              <a:rPr lang="en-US" smtClean="0"/>
              <a:pPr/>
              <a:t>‹#›</a:t>
            </a:fld>
            <a:r>
              <a:rPr lang="en-US" dirty="0"/>
              <a:t>-</a:t>
            </a:r>
          </a:p>
        </p:txBody>
      </p:sp>
      <p:sp>
        <p:nvSpPr>
          <p:cNvPr id="9" name="TextBox 8">
            <a:extLst>
              <a:ext uri="{FF2B5EF4-FFF2-40B4-BE49-F238E27FC236}">
                <a16:creationId xmlns:a16="http://schemas.microsoft.com/office/drawing/2014/main" id="{583D0C26-B94B-449C-808D-7699DADF2740}"/>
              </a:ext>
            </a:extLst>
          </p:cNvPr>
          <p:cNvSpPr txBox="1"/>
          <p:nvPr userDrawn="1"/>
        </p:nvSpPr>
        <p:spPr>
          <a:xfrm>
            <a:off x="7145384" y="6458034"/>
            <a:ext cx="4440446" cy="369332"/>
          </a:xfrm>
          <a:prstGeom prst="rect">
            <a:avLst/>
          </a:prstGeom>
          <a:noFill/>
        </p:spPr>
        <p:txBody>
          <a:bodyPr wrap="none" rtlCol="0">
            <a:spAutoFit/>
          </a:bodyPr>
          <a:lstStyle/>
          <a:p>
            <a:r>
              <a:rPr lang="en-US" b="1" dirty="0">
                <a:solidFill>
                  <a:schemeClr val="bg1"/>
                </a:solidFill>
                <a:latin typeface="Open Sans" panose="020B0606030504020204"/>
              </a:rPr>
              <a:t>Canvas attendance quiz passcode: 4973</a:t>
            </a:r>
          </a:p>
        </p:txBody>
      </p:sp>
    </p:spTree>
    <p:extLst>
      <p:ext uri="{BB962C8B-B14F-4D97-AF65-F5344CB8AC3E}">
        <p14:creationId xmlns:p14="http://schemas.microsoft.com/office/powerpoint/2010/main" val="368368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8FD7-95A2-46F6-AA36-513DDC073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7B30E-B184-4B86-9C43-AA0119659F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AD3DE6-8BBE-4C4F-8BD8-989EC71E345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D99516F-20C6-4162-A3EB-C8BE28A29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E2993-0499-4207-BF55-0F67D6D25660}"/>
              </a:ext>
            </a:extLst>
          </p:cNvPr>
          <p:cNvSpPr>
            <a:spLocks noGrp="1"/>
          </p:cNvSpPr>
          <p:nvPr>
            <p:ph type="sldNum" sz="quarter" idx="12"/>
          </p:nvPr>
        </p:nvSpPr>
        <p:spPr/>
        <p:txBody>
          <a:bodyPr/>
          <a:lstStyle/>
          <a:p>
            <a:fld id="{BD38AACF-A1E5-4B3D-A2A3-8556D0AADC37}" type="slidenum">
              <a:rPr lang="en-US" smtClean="0"/>
              <a:t>‹#›</a:t>
            </a:fld>
            <a:endParaRPr lang="en-US"/>
          </a:p>
        </p:txBody>
      </p:sp>
    </p:spTree>
    <p:extLst>
      <p:ext uri="{BB962C8B-B14F-4D97-AF65-F5344CB8AC3E}">
        <p14:creationId xmlns:p14="http://schemas.microsoft.com/office/powerpoint/2010/main" val="232923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27B3-A80A-49F7-A99F-7162244FB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11614A-7455-4504-ADC0-E755E408AE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2FD233-6D89-4EA3-B11D-5CCB8E9E4C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A948E-9099-4CB9-8671-0AAD7837DBD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C64DAA9-080A-4D19-A1BB-61557ABBF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4138D-EF9C-4730-988A-491D40FF4060}"/>
              </a:ext>
            </a:extLst>
          </p:cNvPr>
          <p:cNvSpPr>
            <a:spLocks noGrp="1"/>
          </p:cNvSpPr>
          <p:nvPr>
            <p:ph type="sldNum" sz="quarter" idx="12"/>
          </p:nvPr>
        </p:nvSpPr>
        <p:spPr/>
        <p:txBody>
          <a:bodyPr/>
          <a:lstStyle/>
          <a:p>
            <a:fld id="{BD38AACF-A1E5-4B3D-A2A3-8556D0AADC37}" type="slidenum">
              <a:rPr lang="en-US" smtClean="0"/>
              <a:t>‹#›</a:t>
            </a:fld>
            <a:endParaRPr lang="en-US"/>
          </a:p>
        </p:txBody>
      </p:sp>
    </p:spTree>
    <p:extLst>
      <p:ext uri="{BB962C8B-B14F-4D97-AF65-F5344CB8AC3E}">
        <p14:creationId xmlns:p14="http://schemas.microsoft.com/office/powerpoint/2010/main" val="175878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1D8E-CABC-4E8A-9E72-BD3E306325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5D75CC-6AD6-4671-A7C3-D08C85D0A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F748F9-C295-46E5-B819-CFD8FA4F6E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F2FBF-122F-4C54-8530-DF289786C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EDF4A8-AC32-4D84-BCD5-51B303750B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5976DB-FCBB-40B3-BF51-F1D68987AAD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8F983CF1-4CD1-4107-91EC-A9B8148603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F55F3-A85F-4594-8993-8739685F5178}"/>
              </a:ext>
            </a:extLst>
          </p:cNvPr>
          <p:cNvSpPr>
            <a:spLocks noGrp="1"/>
          </p:cNvSpPr>
          <p:nvPr>
            <p:ph type="sldNum" sz="quarter" idx="12"/>
          </p:nvPr>
        </p:nvSpPr>
        <p:spPr/>
        <p:txBody>
          <a:bodyPr/>
          <a:lstStyle/>
          <a:p>
            <a:fld id="{BD38AACF-A1E5-4B3D-A2A3-8556D0AADC37}" type="slidenum">
              <a:rPr lang="en-US" smtClean="0"/>
              <a:t>‹#›</a:t>
            </a:fld>
            <a:endParaRPr lang="en-US"/>
          </a:p>
        </p:txBody>
      </p:sp>
    </p:spTree>
    <p:extLst>
      <p:ext uri="{BB962C8B-B14F-4D97-AF65-F5344CB8AC3E}">
        <p14:creationId xmlns:p14="http://schemas.microsoft.com/office/powerpoint/2010/main" val="317533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229B-ED15-4E9E-A212-32438A2C9D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72B536-B5B6-4A3E-9311-F3403201F2B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EA7B63B-F923-4119-9775-F325F530B5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47960-AB04-48E8-BC88-C5139BD50CAA}"/>
              </a:ext>
            </a:extLst>
          </p:cNvPr>
          <p:cNvSpPr>
            <a:spLocks noGrp="1"/>
          </p:cNvSpPr>
          <p:nvPr>
            <p:ph type="sldNum" sz="quarter" idx="12"/>
          </p:nvPr>
        </p:nvSpPr>
        <p:spPr/>
        <p:txBody>
          <a:bodyPr/>
          <a:lstStyle/>
          <a:p>
            <a:fld id="{BD38AACF-A1E5-4B3D-A2A3-8556D0AADC37}" type="slidenum">
              <a:rPr lang="en-US" smtClean="0"/>
              <a:t>‹#›</a:t>
            </a:fld>
            <a:endParaRPr lang="en-US"/>
          </a:p>
        </p:txBody>
      </p:sp>
    </p:spTree>
    <p:extLst>
      <p:ext uri="{BB962C8B-B14F-4D97-AF65-F5344CB8AC3E}">
        <p14:creationId xmlns:p14="http://schemas.microsoft.com/office/powerpoint/2010/main" val="295180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6C1C9C-F213-49F5-BBA3-70B49864085E}"/>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C6E67C1-6588-485D-A0CC-52EEC2303A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0EB86F-9763-4C6F-9CE7-4178CCD37CB7}"/>
              </a:ext>
            </a:extLst>
          </p:cNvPr>
          <p:cNvSpPr>
            <a:spLocks noGrp="1"/>
          </p:cNvSpPr>
          <p:nvPr>
            <p:ph type="sldNum" sz="quarter" idx="12"/>
          </p:nvPr>
        </p:nvSpPr>
        <p:spPr/>
        <p:txBody>
          <a:bodyPr/>
          <a:lstStyle/>
          <a:p>
            <a:fld id="{BD38AACF-A1E5-4B3D-A2A3-8556D0AADC37}" type="slidenum">
              <a:rPr lang="en-US" smtClean="0"/>
              <a:t>‹#›</a:t>
            </a:fld>
            <a:endParaRPr lang="en-US"/>
          </a:p>
        </p:txBody>
      </p:sp>
    </p:spTree>
    <p:extLst>
      <p:ext uri="{BB962C8B-B14F-4D97-AF65-F5344CB8AC3E}">
        <p14:creationId xmlns:p14="http://schemas.microsoft.com/office/powerpoint/2010/main" val="72540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D37D-D3CA-4F99-AA1D-9CA2C281E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9EC43D-4838-4C46-BFC2-AD08879CC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259BF2-CA1F-4E37-AB00-6A19BB4DE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D850BB-7AED-40F8-9AD2-D950D170668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35ED59D-DB1F-4B8F-AEF7-A4CF28429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53664-CDDA-4A89-9236-111F9BA4B4E4}"/>
              </a:ext>
            </a:extLst>
          </p:cNvPr>
          <p:cNvSpPr>
            <a:spLocks noGrp="1"/>
          </p:cNvSpPr>
          <p:nvPr>
            <p:ph type="sldNum" sz="quarter" idx="12"/>
          </p:nvPr>
        </p:nvSpPr>
        <p:spPr/>
        <p:txBody>
          <a:bodyPr/>
          <a:lstStyle/>
          <a:p>
            <a:fld id="{BD38AACF-A1E5-4B3D-A2A3-8556D0AADC37}" type="slidenum">
              <a:rPr lang="en-US" smtClean="0"/>
              <a:t>‹#›</a:t>
            </a:fld>
            <a:endParaRPr lang="en-US"/>
          </a:p>
        </p:txBody>
      </p:sp>
    </p:spTree>
    <p:extLst>
      <p:ext uri="{BB962C8B-B14F-4D97-AF65-F5344CB8AC3E}">
        <p14:creationId xmlns:p14="http://schemas.microsoft.com/office/powerpoint/2010/main" val="206075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53C2-6576-4158-A2D7-244C2046F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A4525C-9A2F-4BC1-9A0B-7A6FCC5E4D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8BD1E-D111-47C1-9371-403847464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853736-DAFC-4E33-9C27-1BDFCF45B9E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B19675B-2465-4130-AD00-5AB18D60F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7268E-AD45-405D-987D-CA5E06C418AD}"/>
              </a:ext>
            </a:extLst>
          </p:cNvPr>
          <p:cNvSpPr>
            <a:spLocks noGrp="1"/>
          </p:cNvSpPr>
          <p:nvPr>
            <p:ph type="sldNum" sz="quarter" idx="12"/>
          </p:nvPr>
        </p:nvSpPr>
        <p:spPr/>
        <p:txBody>
          <a:bodyPr/>
          <a:lstStyle/>
          <a:p>
            <a:fld id="{BD38AACF-A1E5-4B3D-A2A3-8556D0AADC37}" type="slidenum">
              <a:rPr lang="en-US" smtClean="0"/>
              <a:t>‹#›</a:t>
            </a:fld>
            <a:endParaRPr lang="en-US"/>
          </a:p>
        </p:txBody>
      </p:sp>
    </p:spTree>
    <p:extLst>
      <p:ext uri="{BB962C8B-B14F-4D97-AF65-F5344CB8AC3E}">
        <p14:creationId xmlns:p14="http://schemas.microsoft.com/office/powerpoint/2010/main" val="21023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1EBD4-7E91-4DFC-AEDA-E0B38A810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EB28A0-91A9-47F7-BBC2-E8DE9D1FD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67ADC-E030-4D4B-8DC7-0B3F34D35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a:defRPr>
            </a:lvl1pPr>
          </a:lstStyle>
          <a:p>
            <a:endParaRPr lang="en-US"/>
          </a:p>
        </p:txBody>
      </p:sp>
      <p:sp>
        <p:nvSpPr>
          <p:cNvPr id="5" name="Footer Placeholder 4">
            <a:extLst>
              <a:ext uri="{FF2B5EF4-FFF2-40B4-BE49-F238E27FC236}">
                <a16:creationId xmlns:a16="http://schemas.microsoft.com/office/drawing/2014/main" id="{6FF8C29B-A202-4324-BF35-3C58FCC2D8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en Sans"/>
              </a:defRPr>
            </a:lvl1pPr>
          </a:lstStyle>
          <a:p>
            <a:endParaRPr lang="en-US"/>
          </a:p>
        </p:txBody>
      </p:sp>
      <p:sp>
        <p:nvSpPr>
          <p:cNvPr id="6" name="Slide Number Placeholder 5">
            <a:extLst>
              <a:ext uri="{FF2B5EF4-FFF2-40B4-BE49-F238E27FC236}">
                <a16:creationId xmlns:a16="http://schemas.microsoft.com/office/drawing/2014/main" id="{E8624F0F-4B25-4B15-9CD7-6AC152AB6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a:defRPr>
            </a:lvl1pPr>
          </a:lstStyle>
          <a:p>
            <a:fld id="{BD38AACF-A1E5-4B3D-A2A3-8556D0AADC37}" type="slidenum">
              <a:rPr lang="en-US" smtClean="0"/>
              <a:pPr/>
              <a:t>‹#›</a:t>
            </a:fld>
            <a:endParaRPr lang="en-US"/>
          </a:p>
        </p:txBody>
      </p:sp>
    </p:spTree>
    <p:extLst>
      <p:ext uri="{BB962C8B-B14F-4D97-AF65-F5344CB8AC3E}">
        <p14:creationId xmlns:p14="http://schemas.microsoft.com/office/powerpoint/2010/main" val="3118596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Open Sans"/>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5.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tif"/><Relationship Id="rId7"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0.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8.tif"/><Relationship Id="rId7" Type="http://schemas.openxmlformats.org/officeDocument/2006/relationships/image" Target="../media/image1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tif"/><Relationship Id="rId7" Type="http://schemas.openxmlformats.org/officeDocument/2006/relationships/customXml" Target="../ink/ink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1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tif"/><Relationship Id="rId7" Type="http://schemas.openxmlformats.org/officeDocument/2006/relationships/customXml" Target="../ink/ink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tif"/><Relationship Id="rId7"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1.png"/><Relationship Id="rId5" Type="http://schemas.openxmlformats.org/officeDocument/2006/relationships/image" Target="../media/image131.png"/><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8.tif"/><Relationship Id="rId7" Type="http://schemas.openxmlformats.org/officeDocument/2006/relationships/image" Target="../media/image15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1.png"/><Relationship Id="rId5" Type="http://schemas.openxmlformats.org/officeDocument/2006/relationships/image" Target="../media/image152.png"/><Relationship Id="rId4" Type="http://schemas.openxmlformats.org/officeDocument/2006/relationships/image" Target="../media/image120.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21.png"/><Relationship Id="rId7" Type="http://schemas.openxmlformats.org/officeDocument/2006/relationships/image" Target="../media/image1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10" Type="http://schemas.openxmlformats.org/officeDocument/2006/relationships/image" Target="../media/image190.png"/><Relationship Id="rId4" Type="http://schemas.openxmlformats.org/officeDocument/2006/relationships/image" Target="../media/image130.png"/><Relationship Id="rId9" Type="http://schemas.openxmlformats.org/officeDocument/2006/relationships/image" Target="../media/image1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01.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customXml" Target="../ink/ink14.xml"/><Relationship Id="rId12" Type="http://schemas.openxmlformats.org/officeDocument/2006/relationships/image" Target="../media/image26.png"/><Relationship Id="rId2" Type="http://schemas.openxmlformats.org/officeDocument/2006/relationships/image" Target="../media/image8.tif"/><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16.xml"/><Relationship Id="rId5" Type="http://schemas.openxmlformats.org/officeDocument/2006/relationships/image" Target="../media/image221.png"/><Relationship Id="rId10" Type="http://schemas.openxmlformats.org/officeDocument/2006/relationships/image" Target="../media/image25.png"/><Relationship Id="rId4" Type="http://schemas.openxmlformats.org/officeDocument/2006/relationships/image" Target="../media/image211.png"/><Relationship Id="rId9" Type="http://schemas.openxmlformats.org/officeDocument/2006/relationships/customXml" Target="../ink/ink15.xml"/></Relationships>
</file>

<file path=ppt/slides/_rels/slide22.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8.tif"/><Relationship Id="rId1" Type="http://schemas.openxmlformats.org/officeDocument/2006/relationships/slideLayout" Target="../slideLayouts/slideLayout2.xml"/><Relationship Id="rId6" Type="http://schemas.openxmlformats.org/officeDocument/2006/relationships/customXml" Target="../ink/ink17.xml"/><Relationship Id="rId5" Type="http://schemas.openxmlformats.org/officeDocument/2006/relationships/image" Target="../media/image221.png"/><Relationship Id="rId10" Type="http://schemas.openxmlformats.org/officeDocument/2006/relationships/image" Target="../media/image27.png"/><Relationship Id="rId4" Type="http://schemas.openxmlformats.org/officeDocument/2006/relationships/image" Target="../media/image211.png"/><Relationship Id="rId9" Type="http://schemas.openxmlformats.org/officeDocument/2006/relationships/customXml" Target="../ink/ink18.xml"/></Relationships>
</file>

<file path=ppt/slides/_rels/slide23.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8.tif"/><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221.png"/><Relationship Id="rId10" Type="http://schemas.openxmlformats.org/officeDocument/2006/relationships/image" Target="../media/image28.png"/><Relationship Id="rId4" Type="http://schemas.openxmlformats.org/officeDocument/2006/relationships/image" Target="../media/image211.png"/><Relationship Id="rId9" Type="http://schemas.openxmlformats.org/officeDocument/2006/relationships/customXml" Target="../ink/ink20.xml"/></Relationships>
</file>

<file path=ppt/slides/_rels/slide2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8.tif"/><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customXml" Target="../ink/ink21.xml"/><Relationship Id="rId2" Type="http://schemas.openxmlformats.org/officeDocument/2006/relationships/image" Target="../media/image8.tif"/><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250.png"/><Relationship Id="rId4" Type="http://schemas.openxmlformats.org/officeDocument/2006/relationships/image" Target="../media/image31.png"/><Relationship Id="rId9" Type="http://schemas.openxmlformats.org/officeDocument/2006/relationships/customXml" Target="../ink/ink2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8.tif"/><Relationship Id="rId1" Type="http://schemas.openxmlformats.org/officeDocument/2006/relationships/slideLayout" Target="../slideLayouts/slideLayout2.xml"/><Relationship Id="rId6" Type="http://schemas.openxmlformats.org/officeDocument/2006/relationships/customXml" Target="../ink/ink23.xml"/><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customXml" Target="../ink/ink24.xml"/></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tif"/><Relationship Id="rId7" Type="http://schemas.openxmlformats.org/officeDocument/2006/relationships/customXml" Target="../ink/ink2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png"/><Relationship Id="rId10" Type="http://schemas.openxmlformats.org/officeDocument/2006/relationships/customXml" Target="../ink/ink26.xml"/><Relationship Id="rId4" Type="http://schemas.openxmlformats.org/officeDocument/2006/relationships/image" Target="../media/image21.png"/><Relationship Id="rId9" Type="http://schemas.openxmlformats.org/officeDocument/2006/relationships/image" Target="../media/image350.png"/></Relationships>
</file>

<file path=ppt/slides/_rels/slide28.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8.tif"/><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customXml" Target="../ink/ink27.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41.png"/><Relationship Id="rId3" Type="http://schemas.openxmlformats.org/officeDocument/2006/relationships/image" Target="../media/image8.tif"/><Relationship Id="rId7" Type="http://schemas.openxmlformats.org/officeDocument/2006/relationships/image" Target="../media/image40.png"/><Relationship Id="rId12" Type="http://schemas.openxmlformats.org/officeDocument/2006/relationships/customXml" Target="../ink/ink3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25.png"/><Relationship Id="rId5" Type="http://schemas.openxmlformats.org/officeDocument/2006/relationships/image" Target="../media/image380.png"/><Relationship Id="rId10" Type="http://schemas.openxmlformats.org/officeDocument/2006/relationships/customXml" Target="../ink/ink29.xml"/><Relationship Id="rId4" Type="http://schemas.openxmlformats.org/officeDocument/2006/relationships/image" Target="../media/image21.png"/><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8.tif"/><Relationship Id="rId1" Type="http://schemas.openxmlformats.org/officeDocument/2006/relationships/slideLayout" Target="../slideLayouts/slideLayout2.xml"/><Relationship Id="rId6" Type="http://schemas.openxmlformats.org/officeDocument/2006/relationships/customXml" Target="../ink/ink31.xml"/><Relationship Id="rId5" Type="http://schemas.openxmlformats.org/officeDocument/2006/relationships/image" Target="../media/image39.png"/><Relationship Id="rId10" Type="http://schemas.openxmlformats.org/officeDocument/2006/relationships/image" Target="../media/image42.png"/><Relationship Id="rId4" Type="http://schemas.openxmlformats.org/officeDocument/2006/relationships/image" Target="../media/image380.png"/><Relationship Id="rId9" Type="http://schemas.openxmlformats.org/officeDocument/2006/relationships/customXml" Target="../ink/ink32.xml"/></Relationships>
</file>

<file path=ppt/slides/_rels/slide31.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MBnnXbOM5S4"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scottaaronson.com/blog/?p=4021" TargetMode="External"/><Relationship Id="rId4" Type="http://schemas.openxmlformats.org/officeDocument/2006/relationships/hyperlink" Target="https://www.youtube.com/watch?v=vUVkS1XZVC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44.gif"/></Relationships>
</file>

<file path=ppt/slides/_rels/slide38.xml.rels><?xml version="1.0" encoding="UTF-8" standalone="yes"?>
<Relationships xmlns="http://schemas.openxmlformats.org/package/2006/relationships"><Relationship Id="rId8" Type="http://schemas.openxmlformats.org/officeDocument/2006/relationships/image" Target="../media/image46.jpeg"/><Relationship Id="rId3" Type="http://schemas.microsoft.com/office/2007/relationships/media" Target="../media/media2.wav"/><Relationship Id="rId7" Type="http://schemas.openxmlformats.org/officeDocument/2006/relationships/image" Target="../media/image45.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audio" Target="../media/media2.wav"/><Relationship Id="rId9" Type="http://schemas.openxmlformats.org/officeDocument/2006/relationships/image" Target="../media/image47.jpeg"/></Relationships>
</file>

<file path=ppt/slides/_rels/slide3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8.emf"/><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8.tif"/><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70.png"/><Relationship Id="rId4"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31B6AA-EBAC-8140-865F-5F5FFB3A3CDE}"/>
              </a:ext>
            </a:extLst>
          </p:cNvPr>
          <p:cNvSpPr/>
          <p:nvPr/>
        </p:nvSpPr>
        <p:spPr>
          <a:xfrm>
            <a:off x="0" y="1"/>
            <a:ext cx="12192000" cy="6858000"/>
          </a:xfrm>
          <a:prstGeom prst="rect">
            <a:avLst/>
          </a:prstGeom>
          <a:solidFill>
            <a:srgbClr val="042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5" name="Title Placeholder 1">
            <a:extLst>
              <a:ext uri="{FF2B5EF4-FFF2-40B4-BE49-F238E27FC236}">
                <a16:creationId xmlns:a16="http://schemas.microsoft.com/office/drawing/2014/main" id="{9EA0D425-F31D-5A4A-A354-DAD047B799DF}"/>
              </a:ext>
            </a:extLst>
          </p:cNvPr>
          <p:cNvSpPr txBox="1">
            <a:spLocks/>
          </p:cNvSpPr>
          <p:nvPr/>
        </p:nvSpPr>
        <p:spPr>
          <a:xfrm>
            <a:off x="177250" y="2703108"/>
            <a:ext cx="11837504" cy="1469560"/>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1800"/>
              </a:spcAft>
            </a:pPr>
            <a:r>
              <a:rPr lang="en-US" sz="4801" b="1" dirty="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rPr>
              <a:t>THE BLOCH SPHERE</a:t>
            </a:r>
          </a:p>
        </p:txBody>
      </p:sp>
      <p:pic>
        <p:nvPicPr>
          <p:cNvPr id="11" name="Picture 10" descr="A close up of a sign&#10;&#10;Description automatically generated">
            <a:extLst>
              <a:ext uri="{FF2B5EF4-FFF2-40B4-BE49-F238E27FC236}">
                <a16:creationId xmlns:a16="http://schemas.microsoft.com/office/drawing/2014/main" id="{60BB6086-DD99-864C-BDAA-28AA21C3DB9C}"/>
              </a:ext>
            </a:extLst>
          </p:cNvPr>
          <p:cNvPicPr>
            <a:picLocks noChangeAspect="1"/>
          </p:cNvPicPr>
          <p:nvPr/>
        </p:nvPicPr>
        <p:blipFill>
          <a:blip r:embed="rId3"/>
          <a:stretch>
            <a:fillRect/>
          </a:stretch>
        </p:blipFill>
        <p:spPr>
          <a:xfrm>
            <a:off x="10651524" y="102983"/>
            <a:ext cx="1363228" cy="1469561"/>
          </a:xfrm>
          <a:prstGeom prst="rect">
            <a:avLst/>
          </a:prstGeom>
        </p:spPr>
      </p:pic>
      <p:sp>
        <p:nvSpPr>
          <p:cNvPr id="12" name="TextBox 11">
            <a:extLst>
              <a:ext uri="{FF2B5EF4-FFF2-40B4-BE49-F238E27FC236}">
                <a16:creationId xmlns:a16="http://schemas.microsoft.com/office/drawing/2014/main" id="{27131AF8-5D1B-C04C-BD84-4DC1184513C1}"/>
              </a:ext>
            </a:extLst>
          </p:cNvPr>
          <p:cNvSpPr txBox="1"/>
          <p:nvPr/>
        </p:nvSpPr>
        <p:spPr>
          <a:xfrm>
            <a:off x="4399058" y="1505271"/>
            <a:ext cx="3387466" cy="338682"/>
          </a:xfrm>
          <a:prstGeom prst="rect">
            <a:avLst/>
          </a:prstGeom>
          <a:noFill/>
        </p:spPr>
        <p:txBody>
          <a:bodyPr wrap="none" rtlCol="0">
            <a:spAutoFit/>
          </a:bodyPr>
          <a:lstStyle/>
          <a:p>
            <a:pPr algn="ctr"/>
            <a:r>
              <a:rPr lang="en-US" sz="1601" dirty="0">
                <a:solidFill>
                  <a:srgbClr val="5CE1E6"/>
                </a:solidFill>
                <a:latin typeface="Open Sans Light" panose="020B0306030504020204" pitchFamily="34" charset="0"/>
                <a:ea typeface="Open Sans Light" panose="020B0306030504020204" pitchFamily="34" charset="0"/>
                <a:cs typeface="Open Sans Light" panose="020B0306030504020204" pitchFamily="34" charset="0"/>
              </a:rPr>
              <a:t>INTRO TO QUANTUM COMPUTING</a:t>
            </a:r>
          </a:p>
        </p:txBody>
      </p:sp>
      <p:sp>
        <p:nvSpPr>
          <p:cNvPr id="13" name="TextBox 12">
            <a:extLst>
              <a:ext uri="{FF2B5EF4-FFF2-40B4-BE49-F238E27FC236}">
                <a16:creationId xmlns:a16="http://schemas.microsoft.com/office/drawing/2014/main" id="{53E75192-5FE7-F647-A22A-3C4A52C2A8DF}"/>
              </a:ext>
            </a:extLst>
          </p:cNvPr>
          <p:cNvSpPr txBox="1"/>
          <p:nvPr/>
        </p:nvSpPr>
        <p:spPr>
          <a:xfrm>
            <a:off x="5276573" y="1963585"/>
            <a:ext cx="1632435" cy="400110"/>
          </a:xfrm>
          <a:prstGeom prst="rect">
            <a:avLst/>
          </a:prstGeom>
          <a:noFill/>
        </p:spPr>
        <p:txBody>
          <a:bodyPr wrap="none" rtlCol="0">
            <a:spAutoFit/>
          </a:bodyPr>
          <a:lstStyle/>
          <a:p>
            <a:pPr algn="ctr"/>
            <a:r>
              <a:rPr lang="en-US" sz="2000" dirty="0">
                <a:solidFill>
                  <a:srgbClr val="5CE1E6"/>
                </a:solidFill>
                <a:latin typeface="Open Sans SemiBold" panose="020B0606030504020204" pitchFamily="34" charset="0"/>
                <a:ea typeface="Open Sans SemiBold" panose="020B0606030504020204" pitchFamily="34" charset="0"/>
                <a:cs typeface="Open Sans SemiBold" panose="020B0606030504020204" pitchFamily="34" charset="0"/>
              </a:rPr>
              <a:t>Week 14 Lab</a:t>
            </a:r>
          </a:p>
        </p:txBody>
      </p:sp>
      <p:sp>
        <p:nvSpPr>
          <p:cNvPr id="14" name="TextBox 13">
            <a:extLst>
              <a:ext uri="{FF2B5EF4-FFF2-40B4-BE49-F238E27FC236}">
                <a16:creationId xmlns:a16="http://schemas.microsoft.com/office/drawing/2014/main" id="{926D17FD-8F5B-8146-A347-3700D4D309D5}"/>
              </a:ext>
            </a:extLst>
          </p:cNvPr>
          <p:cNvSpPr txBox="1"/>
          <p:nvPr/>
        </p:nvSpPr>
        <p:spPr>
          <a:xfrm>
            <a:off x="5463455" y="6637152"/>
            <a:ext cx="1255472" cy="200183"/>
          </a:xfrm>
          <a:prstGeom prst="rect">
            <a:avLst/>
          </a:prstGeom>
          <a:noFill/>
        </p:spPr>
        <p:txBody>
          <a:bodyPr wrap="none" rtlCol="0">
            <a:spAutoFit/>
          </a:bodyPr>
          <a:lstStyle/>
          <a:p>
            <a:r>
              <a:rPr lang="en-US" sz="70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2021 The Coding School</a:t>
            </a:r>
          </a:p>
        </p:txBody>
      </p:sp>
      <p:sp>
        <p:nvSpPr>
          <p:cNvPr id="15" name="TextBox 14">
            <a:extLst>
              <a:ext uri="{FF2B5EF4-FFF2-40B4-BE49-F238E27FC236}">
                <a16:creationId xmlns:a16="http://schemas.microsoft.com/office/drawing/2014/main" id="{070F60BD-60FE-444F-A7E1-BB4F7E9181ED}"/>
              </a:ext>
            </a:extLst>
          </p:cNvPr>
          <p:cNvSpPr txBox="1"/>
          <p:nvPr/>
        </p:nvSpPr>
        <p:spPr>
          <a:xfrm>
            <a:off x="5271903" y="4573877"/>
            <a:ext cx="1641796" cy="400110"/>
          </a:xfrm>
          <a:prstGeom prst="rect">
            <a:avLst/>
          </a:prstGeom>
          <a:noFill/>
        </p:spPr>
        <p:txBody>
          <a:bodyPr wrap="none" rtlCol="0">
            <a:spAutoFit/>
          </a:bodyPr>
          <a:lstStyle/>
          <a:p>
            <a:pPr algn="ctr"/>
            <a:r>
              <a:rPr lang="en-US" sz="2000" dirty="0">
                <a:solidFill>
                  <a:srgbClr val="5CE1E6"/>
                </a:solidFill>
                <a:latin typeface="Open Sans SemiBold" panose="020B0606030504020204" pitchFamily="34" charset="0"/>
                <a:ea typeface="Open Sans SemiBold" panose="020B0606030504020204" pitchFamily="34" charset="0"/>
                <a:cs typeface="Open Sans SemiBold" panose="020B0606030504020204" pitchFamily="34" charset="0"/>
              </a:rPr>
              <a:t>Aman Bansal</a:t>
            </a:r>
          </a:p>
        </p:txBody>
      </p:sp>
      <p:sp>
        <p:nvSpPr>
          <p:cNvPr id="16" name="TextBox 15">
            <a:extLst>
              <a:ext uri="{FF2B5EF4-FFF2-40B4-BE49-F238E27FC236}">
                <a16:creationId xmlns:a16="http://schemas.microsoft.com/office/drawing/2014/main" id="{4D39FC2B-68BD-794A-B970-950D031C5B60}"/>
              </a:ext>
            </a:extLst>
          </p:cNvPr>
          <p:cNvSpPr txBox="1"/>
          <p:nvPr/>
        </p:nvSpPr>
        <p:spPr>
          <a:xfrm>
            <a:off x="5150791" y="5133953"/>
            <a:ext cx="1884042" cy="338682"/>
          </a:xfrm>
          <a:prstGeom prst="rect">
            <a:avLst/>
          </a:prstGeom>
          <a:noFill/>
        </p:spPr>
        <p:txBody>
          <a:bodyPr wrap="none" rtlCol="0">
            <a:spAutoFit/>
          </a:bodyPr>
          <a:lstStyle/>
          <a:p>
            <a:pPr algn="ctr"/>
            <a:r>
              <a:rPr lang="en-US" sz="1601" dirty="0">
                <a:solidFill>
                  <a:srgbClr val="5CE1E6"/>
                </a:solidFill>
                <a:latin typeface="Open Sans Light" panose="020B0306030504020204" pitchFamily="34" charset="0"/>
                <a:ea typeface="Open Sans Light" panose="020B0306030504020204" pitchFamily="34" charset="0"/>
                <a:cs typeface="Open Sans Light" panose="020B0306030504020204" pitchFamily="34" charset="0"/>
              </a:rPr>
              <a:t>13</a:t>
            </a:r>
            <a:r>
              <a:rPr lang="en-US" sz="1601" baseline="30000" dirty="0">
                <a:solidFill>
                  <a:srgbClr val="5CE1E6"/>
                </a:solidFill>
                <a:latin typeface="Open Sans Light" panose="020B0306030504020204" pitchFamily="34" charset="0"/>
                <a:ea typeface="Open Sans Light" panose="020B0306030504020204" pitchFamily="34" charset="0"/>
                <a:cs typeface="Open Sans Light" panose="020B0306030504020204" pitchFamily="34" charset="0"/>
              </a:rPr>
              <a:t>th</a:t>
            </a:r>
            <a:r>
              <a:rPr lang="en-US" sz="1601" dirty="0">
                <a:solidFill>
                  <a:srgbClr val="5CE1E6"/>
                </a:solidFill>
                <a:latin typeface="Open Sans Light" panose="020B0306030504020204" pitchFamily="34" charset="0"/>
                <a:ea typeface="Open Sans Light" panose="020B0306030504020204" pitchFamily="34" charset="0"/>
                <a:cs typeface="Open Sans Light" panose="020B0306030504020204" pitchFamily="34" charset="0"/>
              </a:rPr>
              <a:t> February 2021</a:t>
            </a:r>
          </a:p>
        </p:txBody>
      </p:sp>
      <p:pic>
        <p:nvPicPr>
          <p:cNvPr id="18" name="Picture 3">
            <a:extLst>
              <a:ext uri="{FF2B5EF4-FFF2-40B4-BE49-F238E27FC236}">
                <a16:creationId xmlns:a16="http://schemas.microsoft.com/office/drawing/2014/main" id="{5965C30D-98E2-C449-876F-D13E6DB24B8A}"/>
              </a:ext>
            </a:extLst>
          </p:cNvPr>
          <p:cNvPicPr>
            <a:picLocks noChangeAspect="1"/>
          </p:cNvPicPr>
          <p:nvPr/>
        </p:nvPicPr>
        <p:blipFill>
          <a:blip r:embed="rId4"/>
          <a:srcRect/>
          <a:stretch>
            <a:fillRect/>
          </a:stretch>
        </p:blipFill>
        <p:spPr>
          <a:xfrm>
            <a:off x="177250" y="102982"/>
            <a:ext cx="2472167" cy="1571566"/>
          </a:xfrm>
          <a:prstGeom prst="rect">
            <a:avLst/>
          </a:prstGeom>
        </p:spPr>
      </p:pic>
    </p:spTree>
    <p:extLst>
      <p:ext uri="{BB962C8B-B14F-4D97-AF65-F5344CB8AC3E}">
        <p14:creationId xmlns:p14="http://schemas.microsoft.com/office/powerpoint/2010/main" val="23575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9744-1896-4363-A807-CDC842DE8C93}"/>
              </a:ext>
            </a:extLst>
          </p:cNvPr>
          <p:cNvSpPr>
            <a:spLocks noGrp="1"/>
          </p:cNvSpPr>
          <p:nvPr>
            <p:ph type="title"/>
          </p:nvPr>
        </p:nvSpPr>
        <p:spPr/>
        <p:txBody>
          <a:bodyPr/>
          <a:lstStyle/>
          <a:p>
            <a:r>
              <a:rPr lang="en-US" dirty="0"/>
              <a:t>Characteristics of Bloch sphere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0CC83B-54D5-4307-93C3-8C811CC9D790}"/>
                  </a:ext>
                </a:extLst>
              </p:cNvPr>
              <p:cNvSpPr>
                <a:spLocks noGrp="1"/>
              </p:cNvSpPr>
              <p:nvPr>
                <p:ph idx="1"/>
              </p:nvPr>
            </p:nvSpPr>
            <p:spPr/>
            <p:txBody>
              <a:bodyPr>
                <a:normAutofit/>
              </a:bodyPr>
              <a:lstStyle/>
              <a:p>
                <a:endParaRPr lang="en-US" dirty="0"/>
              </a:p>
              <a:p>
                <a:r>
                  <a:rPr lang="en-US" dirty="0"/>
                  <a:t>The Bloch sphere is a visual tool to show single qubit states</a:t>
                </a:r>
              </a:p>
              <a:p>
                <a:endParaRPr lang="en-US" dirty="0"/>
              </a:p>
              <a:p>
                <a:r>
                  <a:rPr lang="en-US" dirty="0"/>
                  <a:t>All single qubit states exist on the surface of the sphere (magnitude 1)</a:t>
                </a:r>
              </a:p>
              <a:p>
                <a:endParaRPr lang="en-US" dirty="0"/>
              </a:p>
              <a:p>
                <a:r>
                  <a:rPr lang="en-US" dirty="0"/>
                  <a:t>The angle </a:t>
                </a:r>
                <a14:m>
                  <m:oMath xmlns:m="http://schemas.openxmlformats.org/officeDocument/2006/math">
                    <m:r>
                      <a:rPr lang="en-US" b="0" i="1" smtClean="0">
                        <a:latin typeface="Cambria Math" panose="02040503050406030204" pitchFamily="18" charset="0"/>
                      </a:rPr>
                      <m:t>𝜃</m:t>
                    </m:r>
                  </m:oMath>
                </a14:m>
                <a:r>
                  <a:rPr lang="en-US" dirty="0"/>
                  <a:t> gives us the proportions of |0&gt; and |1&gt;.</a:t>
                </a:r>
              </a:p>
              <a:p>
                <a:endParaRPr lang="en-US" b="0" i="1" dirty="0">
                  <a:latin typeface="Cambria Math" panose="02040503050406030204" pitchFamily="18" charset="0"/>
                </a:endParaRPr>
              </a:p>
              <a:p>
                <a:r>
                  <a:rPr lang="en-CA" b="0" dirty="0"/>
                  <a:t>The angle </a:t>
                </a:r>
                <a14:m>
                  <m:oMath xmlns:m="http://schemas.openxmlformats.org/officeDocument/2006/math">
                    <m:r>
                      <a:rPr lang="en-CA" b="0" i="1" smtClean="0">
                        <a:latin typeface="Cambria Math" panose="02040503050406030204" pitchFamily="18" charset="0"/>
                      </a:rPr>
                      <m:t>𝜑</m:t>
                    </m:r>
                  </m:oMath>
                </a14:m>
                <a:r>
                  <a:rPr lang="en-US" dirty="0"/>
                  <a:t> gives us the relative phase of the qubit state.</a:t>
                </a:r>
              </a:p>
              <a:p>
                <a:endParaRPr lang="en-US" dirty="0"/>
              </a:p>
              <a:p>
                <a:r>
                  <a:rPr lang="en-US" dirty="0"/>
                  <a:t>The Bloch sphere can also be used to visualize qubit transformations</a:t>
                </a:r>
              </a:p>
            </p:txBody>
          </p:sp>
        </mc:Choice>
        <mc:Fallback xmlns="">
          <p:sp>
            <p:nvSpPr>
              <p:cNvPr id="3" name="Content Placeholder 2">
                <a:extLst>
                  <a:ext uri="{FF2B5EF4-FFF2-40B4-BE49-F238E27FC236}">
                    <a16:creationId xmlns:a16="http://schemas.microsoft.com/office/drawing/2014/main" id="{980CC83B-54D5-4307-93C3-8C811CC9D790}"/>
                  </a:ext>
                </a:extLst>
              </p:cNvPr>
              <p:cNvSpPr>
                <a:spLocks noGrp="1" noRot="1" noChangeAspect="1" noMove="1" noResize="1" noEditPoints="1" noAdjustHandles="1" noChangeArrowheads="1" noChangeShapeType="1" noTextEdit="1"/>
              </p:cNvSpPr>
              <p:nvPr>
                <p:ph idx="1"/>
              </p:nvPr>
            </p:nvSpPr>
            <p:spPr>
              <a:blipFill>
                <a:blip r:embed="rId3"/>
                <a:stretch>
                  <a:fillRect l="-954" b="-821"/>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7847369-9591-4010-A69F-0A2F2318DED2}"/>
              </a:ext>
            </a:extLst>
          </p:cNvPr>
          <p:cNvSpPr>
            <a:spLocks noGrp="1"/>
          </p:cNvSpPr>
          <p:nvPr>
            <p:ph type="sldNum" sz="quarter" idx="12"/>
          </p:nvPr>
        </p:nvSpPr>
        <p:spPr/>
        <p:txBody>
          <a:bodyPr/>
          <a:lstStyle/>
          <a:p>
            <a:r>
              <a:rPr lang="en-US"/>
              <a:t>-</a:t>
            </a:r>
            <a:fld id="{BD38AACF-A1E5-4B3D-A2A3-8556D0AADC37}" type="slidenum">
              <a:rPr lang="en-US" smtClean="0"/>
              <a:pPr/>
              <a:t>10</a:t>
            </a:fld>
            <a:r>
              <a:rPr lang="en-US"/>
              <a:t>-</a:t>
            </a:r>
            <a:endParaRPr lang="en-US" dirty="0"/>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CB22BD2-70F3-4B8C-812A-8AF92576EA65}"/>
                  </a:ext>
                </a:extLst>
              </p14:cNvPr>
              <p14:cNvContentPartPr/>
              <p14:nvPr/>
            </p14:nvContentPartPr>
            <p14:xfrm>
              <a:off x="9047160" y="824760"/>
              <a:ext cx="2850480" cy="3323880"/>
            </p14:xfrm>
          </p:contentPart>
        </mc:Choice>
        <mc:Fallback>
          <p:pic>
            <p:nvPicPr>
              <p:cNvPr id="5" name="Ink 4">
                <a:extLst>
                  <a:ext uri="{FF2B5EF4-FFF2-40B4-BE49-F238E27FC236}">
                    <a16:creationId xmlns:a16="http://schemas.microsoft.com/office/drawing/2014/main" id="{BCB22BD2-70F3-4B8C-812A-8AF92576EA65}"/>
                  </a:ext>
                </a:extLst>
              </p:cNvPr>
              <p:cNvPicPr/>
              <p:nvPr/>
            </p:nvPicPr>
            <p:blipFill>
              <a:blip r:embed="rId5"/>
              <a:stretch>
                <a:fillRect/>
              </a:stretch>
            </p:blipFill>
            <p:spPr>
              <a:xfrm>
                <a:off x="9037800" y="815400"/>
                <a:ext cx="2869200" cy="3342600"/>
              </a:xfrm>
              <a:prstGeom prst="rect">
                <a:avLst/>
              </a:prstGeom>
            </p:spPr>
          </p:pic>
        </mc:Fallback>
      </mc:AlternateContent>
    </p:spTree>
    <p:extLst>
      <p:ext uri="{BB962C8B-B14F-4D97-AF65-F5344CB8AC3E}">
        <p14:creationId xmlns:p14="http://schemas.microsoft.com/office/powerpoint/2010/main" val="69400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FD4BD6C-E0AE-4F1A-9C2A-558777A65539}"/>
              </a:ext>
            </a:extLst>
          </p:cNvPr>
          <p:cNvSpPr/>
          <p:nvPr/>
        </p:nvSpPr>
        <p:spPr>
          <a:xfrm>
            <a:off x="4878219" y="1474012"/>
            <a:ext cx="2517062" cy="1409015"/>
          </a:xfrm>
          <a:prstGeom prst="rect">
            <a:avLst/>
          </a:prstGeom>
          <a:scene3d>
            <a:camera prst="orthographicFront">
              <a:rot lat="20401314" lon="3320951" rev="21485642"/>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5EDC5-0F16-471C-ABCF-A05468B98362}"/>
              </a:ext>
            </a:extLst>
          </p:cNvPr>
          <p:cNvSpPr>
            <a:spLocks noGrp="1"/>
          </p:cNvSpPr>
          <p:nvPr>
            <p:ph type="title"/>
          </p:nvPr>
        </p:nvSpPr>
        <p:spPr/>
        <p:txBody>
          <a:bodyPr/>
          <a:lstStyle/>
          <a:p>
            <a:r>
              <a:rPr lang="en-US" dirty="0"/>
              <a:t>Locating points on a sphere</a:t>
            </a:r>
          </a:p>
        </p:txBody>
      </p:sp>
      <p:sp>
        <p:nvSpPr>
          <p:cNvPr id="4" name="Slide Number Placeholder 3">
            <a:extLst>
              <a:ext uri="{FF2B5EF4-FFF2-40B4-BE49-F238E27FC236}">
                <a16:creationId xmlns:a16="http://schemas.microsoft.com/office/drawing/2014/main" id="{D7D25C86-F296-4B91-8B9E-214F73081096}"/>
              </a:ext>
            </a:extLst>
          </p:cNvPr>
          <p:cNvSpPr>
            <a:spLocks noGrp="1"/>
          </p:cNvSpPr>
          <p:nvPr>
            <p:ph type="sldNum" sz="quarter" idx="12"/>
          </p:nvPr>
        </p:nvSpPr>
        <p:spPr/>
        <p:txBody>
          <a:bodyPr/>
          <a:lstStyle/>
          <a:p>
            <a:r>
              <a:rPr lang="en-US"/>
              <a:t>-</a:t>
            </a:r>
            <a:fld id="{BD38AACF-A1E5-4B3D-A2A3-8556D0AADC37}" type="slidenum">
              <a:rPr lang="en-US" smtClean="0"/>
              <a:pPr/>
              <a:t>11</a:t>
            </a:fld>
            <a:r>
              <a:rPr lang="en-US"/>
              <a:t>-</a:t>
            </a:r>
            <a:endParaRPr lang="en-US" dirty="0"/>
          </a:p>
        </p:txBody>
      </p:sp>
      <p:pic>
        <p:nvPicPr>
          <p:cNvPr id="5" name="Image" descr="Image">
            <a:extLst>
              <a:ext uri="{FF2B5EF4-FFF2-40B4-BE49-F238E27FC236}">
                <a16:creationId xmlns:a16="http://schemas.microsoft.com/office/drawing/2014/main" id="{B5E36597-D347-473F-89BF-27E2738584B5}"/>
              </a:ext>
            </a:extLst>
          </p:cNvPr>
          <p:cNvPicPr>
            <a:picLocks noChangeAspect="1"/>
          </p:cNvPicPr>
          <p:nvPr/>
        </p:nvPicPr>
        <p:blipFill>
          <a:blip r:embed="rId3"/>
          <a:stretch>
            <a:fillRect/>
          </a:stretch>
        </p:blipFill>
        <p:spPr>
          <a:xfrm>
            <a:off x="979121" y="987925"/>
            <a:ext cx="4541990" cy="4825864"/>
          </a:xfrm>
          <a:prstGeom prst="rect">
            <a:avLst/>
          </a:prstGeom>
          <a:ln w="12700">
            <a:miter lim="400000"/>
          </a:ln>
        </p:spPr>
      </p:pic>
      <p:sp>
        <p:nvSpPr>
          <p:cNvPr id="6" name="Rectangle">
            <a:extLst>
              <a:ext uri="{FF2B5EF4-FFF2-40B4-BE49-F238E27FC236}">
                <a16:creationId xmlns:a16="http://schemas.microsoft.com/office/drawing/2014/main" id="{52B9B99E-012C-4884-A594-C43B8DC3E720}"/>
              </a:ext>
            </a:extLst>
          </p:cNvPr>
          <p:cNvSpPr/>
          <p:nvPr/>
        </p:nvSpPr>
        <p:spPr>
          <a:xfrm>
            <a:off x="2474406" y="1223387"/>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7" name="Rectangle">
            <a:extLst>
              <a:ext uri="{FF2B5EF4-FFF2-40B4-BE49-F238E27FC236}">
                <a16:creationId xmlns:a16="http://schemas.microsoft.com/office/drawing/2014/main" id="{630DA683-5229-46BA-A6D1-A6D81FE1B8B9}"/>
              </a:ext>
            </a:extLst>
          </p:cNvPr>
          <p:cNvSpPr/>
          <p:nvPr/>
        </p:nvSpPr>
        <p:spPr>
          <a:xfrm>
            <a:off x="2970434" y="5553665"/>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8" name="Rectangle">
            <a:extLst>
              <a:ext uri="{FF2B5EF4-FFF2-40B4-BE49-F238E27FC236}">
                <a16:creationId xmlns:a16="http://schemas.microsoft.com/office/drawing/2014/main" id="{92769C60-C632-4769-A83A-213A34E3B9FC}"/>
              </a:ext>
            </a:extLst>
          </p:cNvPr>
          <p:cNvSpPr/>
          <p:nvPr/>
        </p:nvSpPr>
        <p:spPr>
          <a:xfrm>
            <a:off x="3665001" y="2097017"/>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cxnSp>
        <p:nvCxnSpPr>
          <p:cNvPr id="12" name="Straight Arrow Connector 11">
            <a:extLst>
              <a:ext uri="{FF2B5EF4-FFF2-40B4-BE49-F238E27FC236}">
                <a16:creationId xmlns:a16="http://schemas.microsoft.com/office/drawing/2014/main" id="{92A23A54-D6B0-4C0A-AAA9-61C94EE6EABE}"/>
              </a:ext>
            </a:extLst>
          </p:cNvPr>
          <p:cNvCxnSpPr>
            <a:cxnSpLocks/>
          </p:cNvCxnSpPr>
          <p:nvPr/>
        </p:nvCxnSpPr>
        <p:spPr>
          <a:xfrm flipV="1">
            <a:off x="6136750" y="1648372"/>
            <a:ext cx="0" cy="3097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CADBC2-FD65-45C8-9ADA-B251BF530411}"/>
              </a:ext>
            </a:extLst>
          </p:cNvPr>
          <p:cNvCxnSpPr>
            <a:cxnSpLocks/>
          </p:cNvCxnSpPr>
          <p:nvPr/>
        </p:nvCxnSpPr>
        <p:spPr>
          <a:xfrm>
            <a:off x="6136750" y="2298233"/>
            <a:ext cx="0" cy="3097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28153D4-3038-4ABD-B83C-A4DE207D2B0C}"/>
              </a:ext>
            </a:extLst>
          </p:cNvPr>
          <p:cNvCxnSpPr>
            <a:cxnSpLocks/>
          </p:cNvCxnSpPr>
          <p:nvPr/>
        </p:nvCxnSpPr>
        <p:spPr>
          <a:xfrm flipH="1" flipV="1">
            <a:off x="2919633" y="1606550"/>
            <a:ext cx="6351" cy="197636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7FCB83-0468-4E1E-A64B-549CCB2EE666}"/>
              </a:ext>
            </a:extLst>
          </p:cNvPr>
          <p:cNvCxnSpPr>
            <a:cxnSpLocks/>
          </p:cNvCxnSpPr>
          <p:nvPr/>
        </p:nvCxnSpPr>
        <p:spPr>
          <a:xfrm>
            <a:off x="2919633" y="3489081"/>
            <a:ext cx="0" cy="197191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a:extLst>
                  <a:ext uri="{FF2B5EF4-FFF2-40B4-BE49-F238E27FC236}">
                    <a16:creationId xmlns:a16="http://schemas.microsoft.com/office/drawing/2014/main" id="{76BFA454-D458-40BB-8D46-8B2D5BC768C1}"/>
                  </a:ext>
                </a:extLst>
              </p:cNvPr>
              <p:cNvSpPr/>
              <p:nvPr/>
            </p:nvSpPr>
            <p:spPr>
              <a:xfrm>
                <a:off x="979121" y="550620"/>
                <a:ext cx="1858209" cy="991118"/>
              </a:xfrm>
              <a:prstGeom prst="rect">
                <a:avLst/>
              </a:prstGeom>
              <a:solidFill>
                <a:schemeClr val="accent4">
                  <a:hueOff val="366961"/>
                  <a:satOff val="4172"/>
                  <a:lumOff val="11129"/>
                </a:schemeClr>
              </a:solidFill>
              <a:ln w="12700">
                <a:miter lim="400000"/>
              </a:ln>
              <a:effectLst>
                <a:outerShdw blurRad="266700" dir="5400000" rotWithShape="0">
                  <a:srgbClr val="000000"/>
                </a:outerShdw>
              </a:effectLst>
              <a:extLst>
                <a:ext uri="{C572A759-6A51-4108-AA02-DFA0A04FC94B}">
                  <ma14:wrappingTextBoxFlag xmlns:ma14="http://schemas.microsoft.com/office/mac/drawingml/2011/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pPr/>
                <a14:m>
                  <m:oMathPara xmlns:m="http://schemas.openxmlformats.org/officeDocument/2006/math">
                    <m:oMathParaPr>
                      <m:jc m:val="center"/>
                    </m:oMathParaPr>
                    <m:oMath xmlns:m="http://schemas.openxmlformats.org/officeDocument/2006/math">
                      <m:r>
                        <a:rPr lang="ar-AE" sz="3050" i="1" smtClean="0">
                          <a:solidFill>
                            <a:srgbClr val="000000"/>
                          </a:solidFill>
                          <a:latin typeface="Cambria Math" panose="02040503050406030204" pitchFamily="18" charset="0"/>
                        </a:rPr>
                        <m:t>|</m:t>
                      </m:r>
                      <m:d>
                        <m:dPr>
                          <m:begChr m:val=""/>
                          <m:endChr m:val="⟩"/>
                          <m:ctrlPr>
                            <a:rPr lang="ar-AE" sz="3050" i="1">
                              <a:solidFill>
                                <a:srgbClr val="000000"/>
                              </a:solidFill>
                              <a:latin typeface="Cambria Math" panose="02040503050406030204" pitchFamily="18" charset="0"/>
                            </a:rPr>
                          </m:ctrlPr>
                        </m:dPr>
                        <m:e>
                          <m:r>
                            <a:rPr lang="en-US" sz="3050" b="0" i="1" smtClean="0">
                              <a:solidFill>
                                <a:srgbClr val="000000"/>
                              </a:solidFill>
                              <a:latin typeface="Cambria Math" panose="02040503050406030204" pitchFamily="18" charset="0"/>
                            </a:rPr>
                            <m:t>0</m:t>
                          </m:r>
                        </m:e>
                      </m:d>
                      <m:r>
                        <a:rPr lang="en-US" sz="3050" b="0" i="1" smtClean="0">
                          <a:solidFill>
                            <a:srgbClr val="000000"/>
                          </a:solidFill>
                          <a:latin typeface="Cambria Math" panose="02040503050406030204" pitchFamily="18" charset="0"/>
                        </a:rPr>
                        <m:t>=</m:t>
                      </m:r>
                      <m:d>
                        <m:dPr>
                          <m:ctrlPr>
                            <a:rPr lang="ar-AE" sz="3050" i="1">
                              <a:solidFill>
                                <a:srgbClr val="000000"/>
                              </a:solidFill>
                              <a:latin typeface="Cambria Math" panose="02040503050406030204" pitchFamily="18" charset="0"/>
                            </a:rPr>
                          </m:ctrlPr>
                        </m:dPr>
                        <m:e>
                          <m:eqArr>
                            <m:eqArrPr>
                              <m:ctrlPr>
                                <a:rPr lang="ar-AE" sz="3050" i="1">
                                  <a:solidFill>
                                    <a:srgbClr val="000000"/>
                                  </a:solidFill>
                                  <a:latin typeface="Cambria Math" panose="02040503050406030204" pitchFamily="18" charset="0"/>
                                </a:rPr>
                              </m:ctrlPr>
                            </m:eqArrPr>
                            <m:e>
                              <m:r>
                                <a:rPr lang="ar-AE" sz="3050" i="1">
                                  <a:solidFill>
                                    <a:srgbClr val="000000"/>
                                  </a:solidFill>
                                  <a:latin typeface="Cambria Math" panose="02040503050406030204" pitchFamily="18" charset="0"/>
                                </a:rPr>
                                <m:t>1</m:t>
                              </m:r>
                            </m:e>
                            <m:e>
                              <m:r>
                                <a:rPr lang="ar-AE" sz="3050" i="1">
                                  <a:solidFill>
                                    <a:srgbClr val="000000"/>
                                  </a:solidFill>
                                  <a:latin typeface="Cambria Math" panose="02040503050406030204" pitchFamily="18" charset="0"/>
                                </a:rPr>
                                <m:t>0</m:t>
                              </m:r>
                            </m:e>
                          </m:eqArr>
                        </m:e>
                      </m:d>
                    </m:oMath>
                  </m:oMathPara>
                </a14:m>
                <a:endParaRPr dirty="0"/>
              </a:p>
            </p:txBody>
          </p:sp>
        </mc:Choice>
        <mc:Fallback xmlns="">
          <p:sp>
            <p:nvSpPr>
              <p:cNvPr id="18" name="Rectangle">
                <a:extLst>
                  <a:ext uri="{FF2B5EF4-FFF2-40B4-BE49-F238E27FC236}">
                    <a16:creationId xmlns:a16="http://schemas.microsoft.com/office/drawing/2014/main" id="{76BFA454-D458-40BB-8D46-8B2D5BC768C1}"/>
                  </a:ext>
                </a:extLst>
              </p:cNvPr>
              <p:cNvSpPr>
                <a:spLocks noRot="1" noChangeAspect="1" noMove="1" noResize="1" noEditPoints="1" noAdjustHandles="1" noChangeArrowheads="1" noChangeShapeType="1" noTextEdit="1"/>
              </p:cNvSpPr>
              <p:nvPr/>
            </p:nvSpPr>
            <p:spPr>
              <a:xfrm>
                <a:off x="979121" y="550620"/>
                <a:ext cx="1858209" cy="991118"/>
              </a:xfrm>
              <a:prstGeom prst="rect">
                <a:avLst/>
              </a:prstGeom>
              <a:blipFill>
                <a:blip r:embed="rId4"/>
                <a:stretch>
                  <a:fillRect/>
                </a:stretch>
              </a:blipFill>
              <a:ln w="12700">
                <a:miter lim="400000"/>
              </a:ln>
              <a:effectLst>
                <a:outerShdw blurRad="266700" dir="5400000" rotWithShape="0">
                  <a:srgbClr val="000000"/>
                </a:outerShdw>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a:extLst>
                  <a:ext uri="{FF2B5EF4-FFF2-40B4-BE49-F238E27FC236}">
                    <a16:creationId xmlns:a16="http://schemas.microsoft.com/office/drawing/2014/main" id="{F29F4DCC-4804-4492-9FA6-EE17573D3237}"/>
                  </a:ext>
                </a:extLst>
              </p:cNvPr>
              <p:cNvSpPr/>
              <p:nvPr/>
            </p:nvSpPr>
            <p:spPr>
              <a:xfrm>
                <a:off x="3006482" y="5461000"/>
                <a:ext cx="1993888" cy="991118"/>
              </a:xfrm>
              <a:prstGeom prst="rect">
                <a:avLst/>
              </a:prstGeom>
              <a:solidFill>
                <a:schemeClr val="accent4">
                  <a:hueOff val="366961"/>
                  <a:satOff val="4172"/>
                  <a:lumOff val="11129"/>
                </a:schemeClr>
              </a:solidFill>
              <a:ln w="12700">
                <a:miter lim="400000"/>
              </a:ln>
              <a:effectLst>
                <a:outerShdw blurRad="266700" dir="5400000" rotWithShape="0">
                  <a:srgbClr val="000000"/>
                </a:outerShdw>
              </a:effectLst>
              <a:extLst>
                <a:ext uri="{C572A759-6A51-4108-AA02-DFA0A04FC94B}">
                  <ma14:wrappingTextBoxFlag xmlns:ma14="http://schemas.microsoft.com/office/mac/drawingml/2011/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pPr/>
                <a14:m>
                  <m:oMathPara xmlns:m="http://schemas.openxmlformats.org/officeDocument/2006/math">
                    <m:oMathParaPr>
                      <m:jc m:val="center"/>
                    </m:oMathParaPr>
                    <m:oMath xmlns:m="http://schemas.openxmlformats.org/officeDocument/2006/math">
                      <m:r>
                        <a:rPr lang="en-US" sz="3050" i="1" smtClean="0">
                          <a:solidFill>
                            <a:srgbClr val="000000"/>
                          </a:solidFill>
                          <a:latin typeface="Cambria Math" panose="02040503050406030204" pitchFamily="18" charset="0"/>
                        </a:rPr>
                        <m:t>|</m:t>
                      </m:r>
                      <m:d>
                        <m:dPr>
                          <m:begChr m:val=""/>
                          <m:endChr m:val="⟩"/>
                          <m:ctrlPr>
                            <a:rPr lang="en-US" sz="3050" i="1">
                              <a:solidFill>
                                <a:srgbClr val="000000"/>
                              </a:solidFill>
                              <a:latin typeface="Cambria Math" panose="02040503050406030204" pitchFamily="18" charset="0"/>
                            </a:rPr>
                          </m:ctrlPr>
                        </m:dPr>
                        <m:e>
                          <m:r>
                            <a:rPr lang="en-US" sz="3050" b="0" i="1" smtClean="0">
                              <a:solidFill>
                                <a:srgbClr val="000000"/>
                              </a:solidFill>
                              <a:latin typeface="Cambria Math" panose="02040503050406030204" pitchFamily="18" charset="0"/>
                            </a:rPr>
                            <m:t>1</m:t>
                          </m:r>
                        </m:e>
                      </m:d>
                      <m:r>
                        <a:rPr lang="en-US" sz="3050" b="0" i="1" smtClean="0">
                          <a:solidFill>
                            <a:srgbClr val="000000"/>
                          </a:solidFill>
                          <a:latin typeface="Cambria Math" panose="02040503050406030204" pitchFamily="18" charset="0"/>
                        </a:rPr>
                        <m:t>=</m:t>
                      </m:r>
                      <m:d>
                        <m:dPr>
                          <m:ctrlPr>
                            <a:rPr lang="ar-AE" sz="3050" i="1" smtClean="0">
                              <a:solidFill>
                                <a:srgbClr val="000000"/>
                              </a:solidFill>
                              <a:latin typeface="Cambria Math" panose="02040503050406030204" pitchFamily="18" charset="0"/>
                            </a:rPr>
                          </m:ctrlPr>
                        </m:dPr>
                        <m:e>
                          <m:eqArr>
                            <m:eqArrPr>
                              <m:ctrlPr>
                                <a:rPr lang="ar-AE" sz="3050" i="1">
                                  <a:solidFill>
                                    <a:srgbClr val="000000"/>
                                  </a:solidFill>
                                  <a:latin typeface="Cambria Math" panose="02040503050406030204" pitchFamily="18" charset="0"/>
                                </a:rPr>
                              </m:ctrlPr>
                            </m:eqArrPr>
                            <m:e>
                              <m:r>
                                <a:rPr lang="ar-AE" sz="3050" b="0" i="1" smtClean="0">
                                  <a:solidFill>
                                    <a:srgbClr val="000000"/>
                                  </a:solidFill>
                                  <a:latin typeface="Cambria Math" panose="02040503050406030204" pitchFamily="18" charset="0"/>
                                </a:rPr>
                                <m:t>0</m:t>
                              </m:r>
                            </m:e>
                            <m:e>
                              <m:r>
                                <a:rPr lang="en-US" sz="3050" b="0" i="1" smtClean="0">
                                  <a:solidFill>
                                    <a:srgbClr val="000000"/>
                                  </a:solidFill>
                                  <a:latin typeface="Cambria Math" panose="02040503050406030204" pitchFamily="18" charset="0"/>
                                </a:rPr>
                                <m:t>1</m:t>
                              </m:r>
                            </m:e>
                          </m:eqArr>
                        </m:e>
                      </m:d>
                    </m:oMath>
                  </m:oMathPara>
                </a14:m>
                <a:endParaRPr dirty="0"/>
              </a:p>
            </p:txBody>
          </p:sp>
        </mc:Choice>
        <mc:Fallback xmlns="">
          <p:sp>
            <p:nvSpPr>
              <p:cNvPr id="19" name="Rectangle">
                <a:extLst>
                  <a:ext uri="{FF2B5EF4-FFF2-40B4-BE49-F238E27FC236}">
                    <a16:creationId xmlns:a16="http://schemas.microsoft.com/office/drawing/2014/main" id="{F29F4DCC-4804-4492-9FA6-EE17573D3237}"/>
                  </a:ext>
                </a:extLst>
              </p:cNvPr>
              <p:cNvSpPr>
                <a:spLocks noRot="1" noChangeAspect="1" noMove="1" noResize="1" noEditPoints="1" noAdjustHandles="1" noChangeArrowheads="1" noChangeShapeType="1" noTextEdit="1"/>
              </p:cNvSpPr>
              <p:nvPr/>
            </p:nvSpPr>
            <p:spPr>
              <a:xfrm>
                <a:off x="3006482" y="5461000"/>
                <a:ext cx="1993888" cy="991118"/>
              </a:xfrm>
              <a:prstGeom prst="rect">
                <a:avLst/>
              </a:prstGeom>
              <a:blipFill>
                <a:blip r:embed="rId5"/>
                <a:stretch>
                  <a:fillRect/>
                </a:stretch>
              </a:blipFill>
              <a:ln w="12700">
                <a:miter lim="400000"/>
              </a:ln>
              <a:effectLst>
                <a:outerShdw blurRad="266700" dir="5400000" rotWithShape="0">
                  <a:srgbClr val="000000"/>
                </a:outerShdw>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pic>
        <p:nvPicPr>
          <p:cNvPr id="20" name="Picture 10" descr="https://lh6.googleusercontent.com/I1djRhPFH_s1boQEBHU2ioI5Q_3ucvrJk2T8OaFonHF-TOG5zBeE2-gW_IuI9kkEumd23LQyf4PsJiRrcMU2XUn_dP9RUQ3x7BmTZ0kN0-TFEL-WgafPpZEt37Sq3xsCi1x3w-w">
            <a:extLst>
              <a:ext uri="{FF2B5EF4-FFF2-40B4-BE49-F238E27FC236}">
                <a16:creationId xmlns:a16="http://schemas.microsoft.com/office/drawing/2014/main" id="{A93981D1-C9AC-4C21-9F8D-A72B6EC50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2047" y="1377025"/>
            <a:ext cx="3238500" cy="1152525"/>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a:extLst>
              <a:ext uri="{FF2B5EF4-FFF2-40B4-BE49-F238E27FC236}">
                <a16:creationId xmlns:a16="http://schemas.microsoft.com/office/drawing/2014/main" id="{C16558E9-D30C-4A86-9D8A-4EBCC1F268E8}"/>
              </a:ext>
            </a:extLst>
          </p:cNvPr>
          <p:cNvSpPr/>
          <p:nvPr/>
        </p:nvSpPr>
        <p:spPr>
          <a:xfrm>
            <a:off x="11294379" y="1768209"/>
            <a:ext cx="29845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1D9FDD2-26E8-4FB0-810E-17A4E955A5A2}"/>
              </a:ext>
            </a:extLst>
          </p:cNvPr>
          <p:cNvCxnSpPr>
            <a:cxnSpLocks/>
          </p:cNvCxnSpPr>
          <p:nvPr/>
        </p:nvCxnSpPr>
        <p:spPr>
          <a:xfrm flipH="1">
            <a:off x="10360547" y="1911084"/>
            <a:ext cx="829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82EC321-92EA-4ADE-A6BB-1C634C44EFBC}"/>
              </a:ext>
            </a:extLst>
          </p:cNvPr>
          <p:cNvSpPr txBox="1"/>
          <p:nvPr/>
        </p:nvSpPr>
        <p:spPr>
          <a:xfrm>
            <a:off x="10915556" y="2026623"/>
            <a:ext cx="1008802" cy="369332"/>
          </a:xfrm>
          <a:prstGeom prst="rect">
            <a:avLst/>
          </a:prstGeom>
          <a:noFill/>
        </p:spPr>
        <p:txBody>
          <a:bodyPr wrap="none" rtlCol="0">
            <a:spAutoFit/>
          </a:bodyPr>
          <a:lstStyle/>
          <a:p>
            <a:r>
              <a:rPr lang="en-US" dirty="0">
                <a:latin typeface="Open Sans" panose="020B0606030504020204"/>
              </a:rPr>
              <a:t>electron</a:t>
            </a:r>
          </a:p>
        </p:txBody>
      </p:sp>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9C100256-A5C7-4621-829E-A614571206EF}"/>
                  </a:ext>
                </a:extLst>
              </p14:cNvPr>
              <p14:cNvContentPartPr/>
              <p14:nvPr/>
            </p14:nvContentPartPr>
            <p14:xfrm>
              <a:off x="6528600" y="1229760"/>
              <a:ext cx="5510880" cy="4507200"/>
            </p14:xfrm>
          </p:contentPart>
        </mc:Choice>
        <mc:Fallback>
          <p:pic>
            <p:nvPicPr>
              <p:cNvPr id="9" name="Ink 8">
                <a:extLst>
                  <a:ext uri="{FF2B5EF4-FFF2-40B4-BE49-F238E27FC236}">
                    <a16:creationId xmlns:a16="http://schemas.microsoft.com/office/drawing/2014/main" id="{9C100256-A5C7-4621-829E-A614571206EF}"/>
                  </a:ext>
                </a:extLst>
              </p:cNvPr>
              <p:cNvPicPr/>
              <p:nvPr/>
            </p:nvPicPr>
            <p:blipFill>
              <a:blip r:embed="rId8"/>
              <a:stretch>
                <a:fillRect/>
              </a:stretch>
            </p:blipFill>
            <p:spPr>
              <a:xfrm>
                <a:off x="6519240" y="1220400"/>
                <a:ext cx="5529600" cy="4525920"/>
              </a:xfrm>
              <a:prstGeom prst="rect">
                <a:avLst/>
              </a:prstGeom>
            </p:spPr>
          </p:pic>
        </mc:Fallback>
      </mc:AlternateContent>
    </p:spTree>
    <p:extLst>
      <p:ext uri="{BB962C8B-B14F-4D97-AF65-F5344CB8AC3E}">
        <p14:creationId xmlns:p14="http://schemas.microsoft.com/office/powerpoint/2010/main" val="97788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8" grpId="0" animBg="1"/>
      <p:bldP spid="19" grpId="0" animBg="1"/>
      <p:bldP spid="21"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D00CEF0-3F14-4A93-9DF1-148DDF1D0E73}"/>
              </a:ext>
            </a:extLst>
          </p:cNvPr>
          <p:cNvSpPr/>
          <p:nvPr/>
        </p:nvSpPr>
        <p:spPr>
          <a:xfrm>
            <a:off x="4878219" y="1474012"/>
            <a:ext cx="2517062" cy="1409015"/>
          </a:xfrm>
          <a:prstGeom prst="rect">
            <a:avLst/>
          </a:prstGeom>
          <a:scene3d>
            <a:camera prst="orthographicFront">
              <a:rot lat="20401314" lon="3320951" rev="21485642"/>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5EDC5-0F16-471C-ABCF-A05468B98362}"/>
              </a:ext>
            </a:extLst>
          </p:cNvPr>
          <p:cNvSpPr>
            <a:spLocks noGrp="1"/>
          </p:cNvSpPr>
          <p:nvPr>
            <p:ph type="title"/>
          </p:nvPr>
        </p:nvSpPr>
        <p:spPr/>
        <p:txBody>
          <a:bodyPr/>
          <a:lstStyle/>
          <a:p>
            <a:r>
              <a:rPr lang="en-US" dirty="0"/>
              <a:t>Locating points on a sphere</a:t>
            </a:r>
          </a:p>
        </p:txBody>
      </p:sp>
      <p:sp>
        <p:nvSpPr>
          <p:cNvPr id="4" name="Slide Number Placeholder 3">
            <a:extLst>
              <a:ext uri="{FF2B5EF4-FFF2-40B4-BE49-F238E27FC236}">
                <a16:creationId xmlns:a16="http://schemas.microsoft.com/office/drawing/2014/main" id="{D7D25C86-F296-4B91-8B9E-214F73081096}"/>
              </a:ext>
            </a:extLst>
          </p:cNvPr>
          <p:cNvSpPr>
            <a:spLocks noGrp="1"/>
          </p:cNvSpPr>
          <p:nvPr>
            <p:ph type="sldNum" sz="quarter" idx="12"/>
          </p:nvPr>
        </p:nvSpPr>
        <p:spPr/>
        <p:txBody>
          <a:bodyPr/>
          <a:lstStyle/>
          <a:p>
            <a:r>
              <a:rPr lang="en-US"/>
              <a:t>-</a:t>
            </a:r>
            <a:fld id="{BD38AACF-A1E5-4B3D-A2A3-8556D0AADC37}" type="slidenum">
              <a:rPr lang="en-US" smtClean="0"/>
              <a:pPr/>
              <a:t>12</a:t>
            </a:fld>
            <a:r>
              <a:rPr lang="en-US"/>
              <a:t>-</a:t>
            </a:r>
            <a:endParaRPr lang="en-US" dirty="0"/>
          </a:p>
        </p:txBody>
      </p:sp>
      <p:pic>
        <p:nvPicPr>
          <p:cNvPr id="5" name="Image" descr="Image">
            <a:extLst>
              <a:ext uri="{FF2B5EF4-FFF2-40B4-BE49-F238E27FC236}">
                <a16:creationId xmlns:a16="http://schemas.microsoft.com/office/drawing/2014/main" id="{B5E36597-D347-473F-89BF-27E2738584B5}"/>
              </a:ext>
            </a:extLst>
          </p:cNvPr>
          <p:cNvPicPr>
            <a:picLocks noChangeAspect="1"/>
          </p:cNvPicPr>
          <p:nvPr/>
        </p:nvPicPr>
        <p:blipFill>
          <a:blip r:embed="rId3"/>
          <a:stretch>
            <a:fillRect/>
          </a:stretch>
        </p:blipFill>
        <p:spPr>
          <a:xfrm>
            <a:off x="979121" y="987925"/>
            <a:ext cx="4541990" cy="4825864"/>
          </a:xfrm>
          <a:prstGeom prst="rect">
            <a:avLst/>
          </a:prstGeom>
          <a:ln w="12700">
            <a:miter lim="400000"/>
          </a:ln>
        </p:spPr>
      </p:pic>
      <p:sp>
        <p:nvSpPr>
          <p:cNvPr id="6" name="Rectangle">
            <a:extLst>
              <a:ext uri="{FF2B5EF4-FFF2-40B4-BE49-F238E27FC236}">
                <a16:creationId xmlns:a16="http://schemas.microsoft.com/office/drawing/2014/main" id="{52B9B99E-012C-4884-A594-C43B8DC3E720}"/>
              </a:ext>
            </a:extLst>
          </p:cNvPr>
          <p:cNvSpPr/>
          <p:nvPr/>
        </p:nvSpPr>
        <p:spPr>
          <a:xfrm>
            <a:off x="2474406" y="1223387"/>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7" name="Rectangle">
            <a:extLst>
              <a:ext uri="{FF2B5EF4-FFF2-40B4-BE49-F238E27FC236}">
                <a16:creationId xmlns:a16="http://schemas.microsoft.com/office/drawing/2014/main" id="{630DA683-5229-46BA-A6D1-A6D81FE1B8B9}"/>
              </a:ext>
            </a:extLst>
          </p:cNvPr>
          <p:cNvSpPr/>
          <p:nvPr/>
        </p:nvSpPr>
        <p:spPr>
          <a:xfrm>
            <a:off x="2970434" y="5553665"/>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8" name="Rectangle">
            <a:extLst>
              <a:ext uri="{FF2B5EF4-FFF2-40B4-BE49-F238E27FC236}">
                <a16:creationId xmlns:a16="http://schemas.microsoft.com/office/drawing/2014/main" id="{92769C60-C632-4769-A83A-213A34E3B9FC}"/>
              </a:ext>
            </a:extLst>
          </p:cNvPr>
          <p:cNvSpPr/>
          <p:nvPr/>
        </p:nvSpPr>
        <p:spPr>
          <a:xfrm>
            <a:off x="3665001" y="2097017"/>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cxnSp>
        <p:nvCxnSpPr>
          <p:cNvPr id="13" name="Straight Arrow Connector 12">
            <a:extLst>
              <a:ext uri="{FF2B5EF4-FFF2-40B4-BE49-F238E27FC236}">
                <a16:creationId xmlns:a16="http://schemas.microsoft.com/office/drawing/2014/main" id="{728153D4-3038-4ABD-B83C-A4DE207D2B0C}"/>
              </a:ext>
            </a:extLst>
          </p:cNvPr>
          <p:cNvCxnSpPr>
            <a:cxnSpLocks/>
          </p:cNvCxnSpPr>
          <p:nvPr/>
        </p:nvCxnSpPr>
        <p:spPr>
          <a:xfrm flipH="1">
            <a:off x="2423123" y="3545058"/>
            <a:ext cx="496510" cy="4783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7FCB83-0468-4E1E-A64B-549CCB2EE666}"/>
              </a:ext>
            </a:extLst>
          </p:cNvPr>
          <p:cNvCxnSpPr>
            <a:cxnSpLocks/>
          </p:cNvCxnSpPr>
          <p:nvPr/>
        </p:nvCxnSpPr>
        <p:spPr>
          <a:xfrm flipV="1">
            <a:off x="2919633" y="3036985"/>
            <a:ext cx="496510" cy="50807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A5980CF-1077-481E-A35D-5717F74199CB}"/>
              </a:ext>
            </a:extLst>
          </p:cNvPr>
          <p:cNvCxnSpPr>
            <a:cxnSpLocks/>
          </p:cNvCxnSpPr>
          <p:nvPr/>
        </p:nvCxnSpPr>
        <p:spPr>
          <a:xfrm flipV="1">
            <a:off x="6319668" y="1911084"/>
            <a:ext cx="271046" cy="18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4BD826E-73C8-466B-B274-FE55E3B1CFA1}"/>
              </a:ext>
            </a:extLst>
          </p:cNvPr>
          <p:cNvSpPr/>
          <p:nvPr/>
        </p:nvSpPr>
        <p:spPr>
          <a:xfrm>
            <a:off x="11294379" y="1768209"/>
            <a:ext cx="29845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6D2AEF70-1D58-4B74-8F5B-5ED54FFE5903}"/>
              </a:ext>
            </a:extLst>
          </p:cNvPr>
          <p:cNvCxnSpPr>
            <a:cxnSpLocks/>
          </p:cNvCxnSpPr>
          <p:nvPr/>
        </p:nvCxnSpPr>
        <p:spPr>
          <a:xfrm flipH="1">
            <a:off x="10360547" y="1911084"/>
            <a:ext cx="829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 descr="https://lh3.googleusercontent.com/7WeGSEtjUPAQ6M2ZGHBTO1PNZDgZtIlU41f9s_iHlIDxM2Kc8eooInwzb3uQFGwu89FD7xHW_oLSAo44Mqrst9KlyJtkwqk6fHiuLkGYAg5glIYVK7PRh5SEiA3CynlLk8TLvEE">
            <a:extLst>
              <a:ext uri="{FF2B5EF4-FFF2-40B4-BE49-F238E27FC236}">
                <a16:creationId xmlns:a16="http://schemas.microsoft.com/office/drawing/2014/main" id="{CDD54F67-70AF-419E-B04F-74EA79DBD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4632" y="1389795"/>
            <a:ext cx="17430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Sg-seq.svg">
            <a:extLst>
              <a:ext uri="{FF2B5EF4-FFF2-40B4-BE49-F238E27FC236}">
                <a16:creationId xmlns:a16="http://schemas.microsoft.com/office/drawing/2014/main" id="{E0D7FF7E-1D00-45C5-9E47-05E856673D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536" t="40812" r="39263" b="39603"/>
          <a:stretch/>
        </p:blipFill>
        <p:spPr bwMode="auto">
          <a:xfrm>
            <a:off x="7079099" y="1664260"/>
            <a:ext cx="1381035" cy="79092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13BC53AE-ED1B-4437-AB1C-6B9201BA324B}"/>
              </a:ext>
            </a:extLst>
          </p:cNvPr>
          <p:cNvCxnSpPr>
            <a:cxnSpLocks/>
          </p:cNvCxnSpPr>
          <p:nvPr/>
        </p:nvCxnSpPr>
        <p:spPr>
          <a:xfrm rot="10800000" flipV="1">
            <a:off x="5738450" y="2267157"/>
            <a:ext cx="271046" cy="18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68E1540-ACFD-461A-9809-4EB247D90071}"/>
              </a:ext>
            </a:extLst>
          </p:cNvPr>
          <p:cNvSpPr txBox="1"/>
          <p:nvPr/>
        </p:nvSpPr>
        <p:spPr>
          <a:xfrm>
            <a:off x="10915556" y="2026623"/>
            <a:ext cx="1008802" cy="369332"/>
          </a:xfrm>
          <a:prstGeom prst="rect">
            <a:avLst/>
          </a:prstGeom>
          <a:noFill/>
        </p:spPr>
        <p:txBody>
          <a:bodyPr wrap="none" rtlCol="0">
            <a:spAutoFit/>
          </a:bodyPr>
          <a:lstStyle/>
          <a:p>
            <a:r>
              <a:rPr lang="en-US" dirty="0">
                <a:latin typeface="Open Sans" panose="020B0606030504020204"/>
              </a:rPr>
              <a:t>electron</a:t>
            </a:r>
          </a:p>
        </p:txBody>
      </p:sp>
      <mc:AlternateContent xmlns:mc="http://schemas.openxmlformats.org/markup-compatibility/2006" xmlns:a14="http://schemas.microsoft.com/office/drawing/2010/main">
        <mc:Choice Requires="a14">
          <p:sp>
            <p:nvSpPr>
              <p:cNvPr id="18" name="Rectangle">
                <a:extLst>
                  <a:ext uri="{FF2B5EF4-FFF2-40B4-BE49-F238E27FC236}">
                    <a16:creationId xmlns:a16="http://schemas.microsoft.com/office/drawing/2014/main" id="{0D507F7C-70C8-47F4-B391-741B8E16B7FD}"/>
                  </a:ext>
                </a:extLst>
              </p:cNvPr>
              <p:cNvSpPr/>
              <p:nvPr/>
            </p:nvSpPr>
            <p:spPr>
              <a:xfrm>
                <a:off x="450753" y="4346519"/>
                <a:ext cx="2468880" cy="991118"/>
              </a:xfrm>
              <a:prstGeom prst="rect">
                <a:avLst/>
              </a:prstGeom>
              <a:solidFill>
                <a:schemeClr val="accent4">
                  <a:hueOff val="366961"/>
                  <a:satOff val="4172"/>
                  <a:lumOff val="11129"/>
                </a:schemeClr>
              </a:solidFill>
              <a:ln w="12700">
                <a:miter lim="400000"/>
              </a:ln>
              <a:effectLst>
                <a:outerShdw blurRad="266700" dir="5400000" rotWithShape="0">
                  <a:srgbClr val="000000"/>
                </a:outerShdw>
              </a:effectLst>
              <a:extLst>
                <a:ext uri="{C572A759-6A51-4108-AA02-DFA0A04FC94B}">
                  <ma14:wrappingTextBoxFlag xmlns:ma14="http://schemas.microsoft.com/office/mac/drawingml/2011/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pPr/>
                <a14:m>
                  <m:oMathPara xmlns:m="http://schemas.openxmlformats.org/officeDocument/2006/math">
                    <m:oMathParaPr>
                      <m:jc m:val="center"/>
                    </m:oMathParaPr>
                    <m:oMath xmlns:m="http://schemas.openxmlformats.org/officeDocument/2006/math">
                      <m:r>
                        <a:rPr lang="en-US" sz="3050" b="0" i="1" smtClean="0">
                          <a:solidFill>
                            <a:srgbClr val="000000"/>
                          </a:solidFill>
                          <a:latin typeface="Cambria Math" panose="02040503050406030204" pitchFamily="18" charset="0"/>
                        </a:rPr>
                        <m:t>|</m:t>
                      </m:r>
                      <m:d>
                        <m:dPr>
                          <m:begChr m:val=""/>
                          <m:endChr m:val="⟩"/>
                          <m:ctrlPr>
                            <a:rPr lang="en-US" sz="3050" b="0" i="1" smtClean="0">
                              <a:solidFill>
                                <a:srgbClr val="000000"/>
                              </a:solidFill>
                              <a:latin typeface="Cambria Math" panose="02040503050406030204" pitchFamily="18" charset="0"/>
                            </a:rPr>
                          </m:ctrlPr>
                        </m:dPr>
                        <m:e>
                          <m:r>
                            <a:rPr lang="en-US" sz="3050" b="0" i="1" smtClean="0">
                              <a:solidFill>
                                <a:srgbClr val="000000"/>
                              </a:solidFill>
                              <a:latin typeface="Cambria Math" panose="02040503050406030204" pitchFamily="18" charset="0"/>
                            </a:rPr>
                            <m:t>+</m:t>
                          </m:r>
                        </m:e>
                      </m:d>
                      <m:r>
                        <a:rPr lang="en-US" sz="3050" b="0" i="1" smtClean="0">
                          <a:solidFill>
                            <a:srgbClr val="000000"/>
                          </a:solidFill>
                          <a:latin typeface="Cambria Math" panose="02040503050406030204" pitchFamily="18" charset="0"/>
                        </a:rPr>
                        <m:t>=</m:t>
                      </m:r>
                      <m:f>
                        <m:fPr>
                          <m:ctrlPr>
                            <a:rPr lang="en-US" sz="3050" b="0" i="1" smtClean="0">
                              <a:solidFill>
                                <a:srgbClr val="000000"/>
                              </a:solidFill>
                              <a:latin typeface="Cambria Math" panose="02040503050406030204" pitchFamily="18" charset="0"/>
                            </a:rPr>
                          </m:ctrlPr>
                        </m:fPr>
                        <m:num>
                          <m:r>
                            <a:rPr lang="ar-AE" sz="3050" b="0" i="1" smtClean="0">
                              <a:solidFill>
                                <a:srgbClr val="000000"/>
                              </a:solidFill>
                              <a:latin typeface="Cambria Math" panose="02040503050406030204" pitchFamily="18" charset="0"/>
                            </a:rPr>
                            <m:t>1</m:t>
                          </m:r>
                        </m:num>
                        <m:den>
                          <m:rad>
                            <m:radPr>
                              <m:degHide m:val="on"/>
                              <m:ctrlPr>
                                <a:rPr lang="en-US" sz="3050" b="0" i="1" smtClean="0">
                                  <a:solidFill>
                                    <a:srgbClr val="000000"/>
                                  </a:solidFill>
                                  <a:latin typeface="Cambria Math" panose="02040503050406030204" pitchFamily="18" charset="0"/>
                                </a:rPr>
                              </m:ctrlPr>
                            </m:radPr>
                            <m:deg/>
                            <m:e>
                              <m:r>
                                <a:rPr lang="en-US" sz="3050" b="0" i="1" smtClean="0">
                                  <a:solidFill>
                                    <a:srgbClr val="000000"/>
                                  </a:solidFill>
                                  <a:latin typeface="Cambria Math" panose="02040503050406030204" pitchFamily="18" charset="0"/>
                                </a:rPr>
                                <m:t>2</m:t>
                              </m:r>
                            </m:e>
                          </m:rad>
                        </m:den>
                      </m:f>
                      <m:d>
                        <m:dPr>
                          <m:ctrlPr>
                            <a:rPr lang="ar-AE" sz="3050" i="1">
                              <a:solidFill>
                                <a:srgbClr val="000000"/>
                              </a:solidFill>
                              <a:latin typeface="Cambria Math" panose="02040503050406030204" pitchFamily="18" charset="0"/>
                            </a:rPr>
                          </m:ctrlPr>
                        </m:dPr>
                        <m:e>
                          <m:eqArr>
                            <m:eqArrPr>
                              <m:ctrlPr>
                                <a:rPr lang="ar-AE" sz="3050" i="1">
                                  <a:solidFill>
                                    <a:srgbClr val="000000"/>
                                  </a:solidFill>
                                  <a:latin typeface="Cambria Math" panose="02040503050406030204" pitchFamily="18" charset="0"/>
                                </a:rPr>
                              </m:ctrlPr>
                            </m:eqArrPr>
                            <m:e>
                              <m:r>
                                <a:rPr lang="ar-AE" sz="3050" i="1">
                                  <a:solidFill>
                                    <a:srgbClr val="000000"/>
                                  </a:solidFill>
                                  <a:latin typeface="Cambria Math" panose="02040503050406030204" pitchFamily="18" charset="0"/>
                                </a:rPr>
                                <m:t>1</m:t>
                              </m:r>
                            </m:e>
                            <m:e>
                              <m:r>
                                <a:rPr lang="en-US" sz="3050" b="0" i="1" smtClean="0">
                                  <a:solidFill>
                                    <a:srgbClr val="000000"/>
                                  </a:solidFill>
                                  <a:latin typeface="Cambria Math" panose="02040503050406030204" pitchFamily="18" charset="0"/>
                                </a:rPr>
                                <m:t>1</m:t>
                              </m:r>
                            </m:e>
                          </m:eqArr>
                        </m:e>
                      </m:d>
                    </m:oMath>
                  </m:oMathPara>
                </a14:m>
                <a:endParaRPr dirty="0"/>
              </a:p>
            </p:txBody>
          </p:sp>
        </mc:Choice>
        <mc:Fallback xmlns="">
          <p:sp>
            <p:nvSpPr>
              <p:cNvPr id="18" name="Rectangle">
                <a:extLst>
                  <a:ext uri="{FF2B5EF4-FFF2-40B4-BE49-F238E27FC236}">
                    <a16:creationId xmlns:a16="http://schemas.microsoft.com/office/drawing/2014/main" id="{0D507F7C-70C8-47F4-B391-741B8E16B7FD}"/>
                  </a:ext>
                </a:extLst>
              </p:cNvPr>
              <p:cNvSpPr>
                <a:spLocks noRot="1" noChangeAspect="1" noMove="1" noResize="1" noEditPoints="1" noAdjustHandles="1" noChangeArrowheads="1" noChangeShapeType="1" noTextEdit="1"/>
              </p:cNvSpPr>
              <p:nvPr/>
            </p:nvSpPr>
            <p:spPr>
              <a:xfrm>
                <a:off x="450753" y="4346519"/>
                <a:ext cx="2468880" cy="991118"/>
              </a:xfrm>
              <a:prstGeom prst="rect">
                <a:avLst/>
              </a:prstGeom>
              <a:blipFill>
                <a:blip r:embed="rId6"/>
                <a:stretch>
                  <a:fillRect/>
                </a:stretch>
              </a:blipFill>
              <a:ln w="12700">
                <a:miter lim="400000"/>
              </a:ln>
              <a:effectLst>
                <a:outerShdw blurRad="266700" dir="5400000" rotWithShape="0">
                  <a:srgbClr val="000000"/>
                </a:outerShdw>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a:extLst>
                  <a:ext uri="{FF2B5EF4-FFF2-40B4-BE49-F238E27FC236}">
                    <a16:creationId xmlns:a16="http://schemas.microsoft.com/office/drawing/2014/main" id="{D5FDE1BC-7CE7-4175-B423-30E7C8D3B34D}"/>
                  </a:ext>
                </a:extLst>
              </p:cNvPr>
              <p:cNvSpPr/>
              <p:nvPr/>
            </p:nvSpPr>
            <p:spPr>
              <a:xfrm>
                <a:off x="2011680" y="1900396"/>
                <a:ext cx="2789796" cy="991118"/>
              </a:xfrm>
              <a:prstGeom prst="rect">
                <a:avLst/>
              </a:prstGeom>
              <a:solidFill>
                <a:schemeClr val="accent4">
                  <a:hueOff val="366961"/>
                  <a:satOff val="4172"/>
                  <a:lumOff val="11129"/>
                </a:schemeClr>
              </a:solidFill>
              <a:ln w="12700">
                <a:miter lim="400000"/>
              </a:ln>
              <a:effectLst>
                <a:outerShdw blurRad="266700" dir="5400000" rotWithShape="0">
                  <a:srgbClr val="000000"/>
                </a:outerShdw>
              </a:effectLst>
              <a:extLst>
                <a:ext uri="{C572A759-6A51-4108-AA02-DFA0A04FC94B}">
                  <ma14:wrappingTextBoxFlag xmlns:ma14="http://schemas.microsoft.com/office/mac/drawingml/2011/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pPr/>
                <a14:m>
                  <m:oMathPara xmlns:m="http://schemas.openxmlformats.org/officeDocument/2006/math">
                    <m:oMathParaPr>
                      <m:jc m:val="center"/>
                    </m:oMathParaPr>
                    <m:oMath xmlns:m="http://schemas.openxmlformats.org/officeDocument/2006/math">
                      <m:r>
                        <a:rPr lang="en-US" sz="3050" b="0" i="1" smtClean="0">
                          <a:solidFill>
                            <a:srgbClr val="000000"/>
                          </a:solidFill>
                          <a:latin typeface="Cambria Math" panose="02040503050406030204" pitchFamily="18" charset="0"/>
                        </a:rPr>
                        <m:t>|</m:t>
                      </m:r>
                      <m:d>
                        <m:dPr>
                          <m:begChr m:val=""/>
                          <m:endChr m:val="⟩"/>
                          <m:ctrlPr>
                            <a:rPr lang="en-US" sz="3050" b="0" i="1" smtClean="0">
                              <a:solidFill>
                                <a:srgbClr val="000000"/>
                              </a:solidFill>
                              <a:latin typeface="Cambria Math" panose="02040503050406030204" pitchFamily="18" charset="0"/>
                            </a:rPr>
                          </m:ctrlPr>
                        </m:dPr>
                        <m:e>
                          <m:r>
                            <a:rPr lang="en-US" sz="3050" b="0" i="1" smtClean="0">
                              <a:solidFill>
                                <a:srgbClr val="000000"/>
                              </a:solidFill>
                              <a:latin typeface="Cambria Math" panose="02040503050406030204" pitchFamily="18" charset="0"/>
                            </a:rPr>
                            <m:t>−</m:t>
                          </m:r>
                        </m:e>
                      </m:d>
                      <m:r>
                        <a:rPr lang="en-US" sz="3050" b="0" i="1" smtClean="0">
                          <a:solidFill>
                            <a:srgbClr val="000000"/>
                          </a:solidFill>
                          <a:latin typeface="Cambria Math" panose="02040503050406030204" pitchFamily="18" charset="0"/>
                        </a:rPr>
                        <m:t>=</m:t>
                      </m:r>
                      <m:f>
                        <m:fPr>
                          <m:ctrlPr>
                            <a:rPr lang="en-US" sz="3050" b="0" i="1" smtClean="0">
                              <a:solidFill>
                                <a:srgbClr val="000000"/>
                              </a:solidFill>
                              <a:latin typeface="Cambria Math" panose="02040503050406030204" pitchFamily="18" charset="0"/>
                            </a:rPr>
                          </m:ctrlPr>
                        </m:fPr>
                        <m:num>
                          <m:r>
                            <a:rPr lang="ar-AE" sz="3050" b="0" i="1" smtClean="0">
                              <a:solidFill>
                                <a:srgbClr val="000000"/>
                              </a:solidFill>
                              <a:latin typeface="Cambria Math" panose="02040503050406030204" pitchFamily="18" charset="0"/>
                            </a:rPr>
                            <m:t>1</m:t>
                          </m:r>
                        </m:num>
                        <m:den>
                          <m:rad>
                            <m:radPr>
                              <m:degHide m:val="on"/>
                              <m:ctrlPr>
                                <a:rPr lang="en-US" sz="3050" b="0" i="1" smtClean="0">
                                  <a:solidFill>
                                    <a:srgbClr val="000000"/>
                                  </a:solidFill>
                                  <a:latin typeface="Cambria Math" panose="02040503050406030204" pitchFamily="18" charset="0"/>
                                </a:rPr>
                              </m:ctrlPr>
                            </m:radPr>
                            <m:deg/>
                            <m:e>
                              <m:r>
                                <a:rPr lang="en-US" sz="3050" b="0" i="1" smtClean="0">
                                  <a:solidFill>
                                    <a:srgbClr val="000000"/>
                                  </a:solidFill>
                                  <a:latin typeface="Cambria Math" panose="02040503050406030204" pitchFamily="18" charset="0"/>
                                </a:rPr>
                                <m:t>2</m:t>
                              </m:r>
                            </m:e>
                          </m:rad>
                        </m:den>
                      </m:f>
                      <m:d>
                        <m:dPr>
                          <m:ctrlPr>
                            <a:rPr lang="ar-AE" sz="3050" i="1">
                              <a:solidFill>
                                <a:srgbClr val="000000"/>
                              </a:solidFill>
                              <a:latin typeface="Cambria Math" panose="02040503050406030204" pitchFamily="18" charset="0"/>
                            </a:rPr>
                          </m:ctrlPr>
                        </m:dPr>
                        <m:e>
                          <m:eqArr>
                            <m:eqArrPr>
                              <m:ctrlPr>
                                <a:rPr lang="ar-AE" sz="3050" i="1">
                                  <a:solidFill>
                                    <a:srgbClr val="000000"/>
                                  </a:solidFill>
                                  <a:latin typeface="Cambria Math" panose="02040503050406030204" pitchFamily="18" charset="0"/>
                                </a:rPr>
                              </m:ctrlPr>
                            </m:eqArrPr>
                            <m:e>
                              <m:r>
                                <a:rPr lang="ar-AE" sz="3050" i="1">
                                  <a:solidFill>
                                    <a:srgbClr val="000000"/>
                                  </a:solidFill>
                                  <a:latin typeface="Cambria Math" panose="02040503050406030204" pitchFamily="18" charset="0"/>
                                </a:rPr>
                                <m:t>1</m:t>
                              </m:r>
                            </m:e>
                            <m:e>
                              <m:r>
                                <a:rPr lang="en-US" sz="3050" b="0" i="1" smtClean="0">
                                  <a:solidFill>
                                    <a:srgbClr val="000000"/>
                                  </a:solidFill>
                                  <a:latin typeface="Cambria Math" panose="02040503050406030204" pitchFamily="18" charset="0"/>
                                </a:rPr>
                                <m:t>−</m:t>
                              </m:r>
                              <m:r>
                                <a:rPr lang="en-US" sz="3050" b="0" i="1" smtClean="0">
                                  <a:solidFill>
                                    <a:srgbClr val="000000"/>
                                  </a:solidFill>
                                  <a:latin typeface="Cambria Math" panose="02040503050406030204" pitchFamily="18" charset="0"/>
                                </a:rPr>
                                <m:t>1</m:t>
                              </m:r>
                            </m:e>
                          </m:eqArr>
                        </m:e>
                      </m:d>
                    </m:oMath>
                  </m:oMathPara>
                </a14:m>
                <a:endParaRPr dirty="0"/>
              </a:p>
            </p:txBody>
          </p:sp>
        </mc:Choice>
        <mc:Fallback xmlns="">
          <p:sp>
            <p:nvSpPr>
              <p:cNvPr id="22" name="Rectangle">
                <a:extLst>
                  <a:ext uri="{FF2B5EF4-FFF2-40B4-BE49-F238E27FC236}">
                    <a16:creationId xmlns:a16="http://schemas.microsoft.com/office/drawing/2014/main" id="{D5FDE1BC-7CE7-4175-B423-30E7C8D3B34D}"/>
                  </a:ext>
                </a:extLst>
              </p:cNvPr>
              <p:cNvSpPr>
                <a:spLocks noRot="1" noChangeAspect="1" noMove="1" noResize="1" noEditPoints="1" noAdjustHandles="1" noChangeArrowheads="1" noChangeShapeType="1" noTextEdit="1"/>
              </p:cNvSpPr>
              <p:nvPr/>
            </p:nvSpPr>
            <p:spPr>
              <a:xfrm>
                <a:off x="2011680" y="1900396"/>
                <a:ext cx="2789796" cy="991118"/>
              </a:xfrm>
              <a:prstGeom prst="rect">
                <a:avLst/>
              </a:prstGeom>
              <a:blipFill>
                <a:blip r:embed="rId7"/>
                <a:stretch>
                  <a:fillRect/>
                </a:stretch>
              </a:blipFill>
              <a:ln w="12700">
                <a:miter lim="400000"/>
              </a:ln>
              <a:effectLst>
                <a:outerShdw blurRad="266700" dir="5400000" rotWithShape="0">
                  <a:srgbClr val="000000"/>
                </a:outerShdw>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4BB79C10-693E-44E4-859A-8D8A246587CF}"/>
                  </a:ext>
                </a:extLst>
              </p14:cNvPr>
              <p14:cNvContentPartPr/>
              <p14:nvPr/>
            </p14:nvContentPartPr>
            <p14:xfrm>
              <a:off x="1991160" y="2936880"/>
              <a:ext cx="9274320" cy="1891080"/>
            </p14:xfrm>
          </p:contentPart>
        </mc:Choice>
        <mc:Fallback>
          <p:pic>
            <p:nvPicPr>
              <p:cNvPr id="3" name="Ink 2">
                <a:extLst>
                  <a:ext uri="{FF2B5EF4-FFF2-40B4-BE49-F238E27FC236}">
                    <a16:creationId xmlns:a16="http://schemas.microsoft.com/office/drawing/2014/main" id="{4BB79C10-693E-44E4-859A-8D8A246587CF}"/>
                  </a:ext>
                </a:extLst>
              </p:cNvPr>
              <p:cNvPicPr/>
              <p:nvPr/>
            </p:nvPicPr>
            <p:blipFill>
              <a:blip r:embed="rId9"/>
              <a:stretch>
                <a:fillRect/>
              </a:stretch>
            </p:blipFill>
            <p:spPr>
              <a:xfrm>
                <a:off x="1981800" y="2927520"/>
                <a:ext cx="9293040" cy="1909800"/>
              </a:xfrm>
              <a:prstGeom prst="rect">
                <a:avLst/>
              </a:prstGeom>
            </p:spPr>
          </p:pic>
        </mc:Fallback>
      </mc:AlternateContent>
    </p:spTree>
    <p:extLst>
      <p:ext uri="{BB962C8B-B14F-4D97-AF65-F5344CB8AC3E}">
        <p14:creationId xmlns:p14="http://schemas.microsoft.com/office/powerpoint/2010/main" val="204703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D00CEF0-3F14-4A93-9DF1-148DDF1D0E73}"/>
              </a:ext>
            </a:extLst>
          </p:cNvPr>
          <p:cNvSpPr/>
          <p:nvPr/>
        </p:nvSpPr>
        <p:spPr>
          <a:xfrm>
            <a:off x="4878219" y="1474012"/>
            <a:ext cx="2517062" cy="1409015"/>
          </a:xfrm>
          <a:prstGeom prst="rect">
            <a:avLst/>
          </a:prstGeom>
          <a:scene3d>
            <a:camera prst="orthographicFront">
              <a:rot lat="20401314" lon="3320951" rev="21485642"/>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5EDC5-0F16-471C-ABCF-A05468B98362}"/>
              </a:ext>
            </a:extLst>
          </p:cNvPr>
          <p:cNvSpPr>
            <a:spLocks noGrp="1"/>
          </p:cNvSpPr>
          <p:nvPr>
            <p:ph type="title"/>
          </p:nvPr>
        </p:nvSpPr>
        <p:spPr/>
        <p:txBody>
          <a:bodyPr/>
          <a:lstStyle/>
          <a:p>
            <a:r>
              <a:rPr lang="en-US" dirty="0"/>
              <a:t>Locating points on a sphere</a:t>
            </a:r>
          </a:p>
        </p:txBody>
      </p:sp>
      <p:sp>
        <p:nvSpPr>
          <p:cNvPr id="4" name="Slide Number Placeholder 3">
            <a:extLst>
              <a:ext uri="{FF2B5EF4-FFF2-40B4-BE49-F238E27FC236}">
                <a16:creationId xmlns:a16="http://schemas.microsoft.com/office/drawing/2014/main" id="{D7D25C86-F296-4B91-8B9E-214F73081096}"/>
              </a:ext>
            </a:extLst>
          </p:cNvPr>
          <p:cNvSpPr>
            <a:spLocks noGrp="1"/>
          </p:cNvSpPr>
          <p:nvPr>
            <p:ph type="sldNum" sz="quarter" idx="12"/>
          </p:nvPr>
        </p:nvSpPr>
        <p:spPr/>
        <p:txBody>
          <a:bodyPr/>
          <a:lstStyle/>
          <a:p>
            <a:r>
              <a:rPr lang="en-US"/>
              <a:t>-</a:t>
            </a:r>
            <a:fld id="{BD38AACF-A1E5-4B3D-A2A3-8556D0AADC37}" type="slidenum">
              <a:rPr lang="en-US" smtClean="0"/>
              <a:pPr/>
              <a:t>13</a:t>
            </a:fld>
            <a:r>
              <a:rPr lang="en-US"/>
              <a:t>-</a:t>
            </a:r>
            <a:endParaRPr lang="en-US" dirty="0"/>
          </a:p>
        </p:txBody>
      </p:sp>
      <p:pic>
        <p:nvPicPr>
          <p:cNvPr id="5" name="Image" descr="Image">
            <a:extLst>
              <a:ext uri="{FF2B5EF4-FFF2-40B4-BE49-F238E27FC236}">
                <a16:creationId xmlns:a16="http://schemas.microsoft.com/office/drawing/2014/main" id="{B5E36597-D347-473F-89BF-27E2738584B5}"/>
              </a:ext>
            </a:extLst>
          </p:cNvPr>
          <p:cNvPicPr>
            <a:picLocks noChangeAspect="1"/>
          </p:cNvPicPr>
          <p:nvPr/>
        </p:nvPicPr>
        <p:blipFill>
          <a:blip r:embed="rId3"/>
          <a:stretch>
            <a:fillRect/>
          </a:stretch>
        </p:blipFill>
        <p:spPr>
          <a:xfrm>
            <a:off x="979121" y="987925"/>
            <a:ext cx="4541990" cy="4825864"/>
          </a:xfrm>
          <a:prstGeom prst="rect">
            <a:avLst/>
          </a:prstGeom>
          <a:ln w="12700">
            <a:miter lim="400000"/>
          </a:ln>
        </p:spPr>
      </p:pic>
      <p:sp>
        <p:nvSpPr>
          <p:cNvPr id="6" name="Rectangle">
            <a:extLst>
              <a:ext uri="{FF2B5EF4-FFF2-40B4-BE49-F238E27FC236}">
                <a16:creationId xmlns:a16="http://schemas.microsoft.com/office/drawing/2014/main" id="{52B9B99E-012C-4884-A594-C43B8DC3E720}"/>
              </a:ext>
            </a:extLst>
          </p:cNvPr>
          <p:cNvSpPr/>
          <p:nvPr/>
        </p:nvSpPr>
        <p:spPr>
          <a:xfrm>
            <a:off x="2474406" y="1223387"/>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7" name="Rectangle">
            <a:extLst>
              <a:ext uri="{FF2B5EF4-FFF2-40B4-BE49-F238E27FC236}">
                <a16:creationId xmlns:a16="http://schemas.microsoft.com/office/drawing/2014/main" id="{630DA683-5229-46BA-A6D1-A6D81FE1B8B9}"/>
              </a:ext>
            </a:extLst>
          </p:cNvPr>
          <p:cNvSpPr/>
          <p:nvPr/>
        </p:nvSpPr>
        <p:spPr>
          <a:xfrm>
            <a:off x="2970434" y="5553665"/>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8" name="Rectangle">
            <a:extLst>
              <a:ext uri="{FF2B5EF4-FFF2-40B4-BE49-F238E27FC236}">
                <a16:creationId xmlns:a16="http://schemas.microsoft.com/office/drawing/2014/main" id="{92769C60-C632-4769-A83A-213A34E3B9FC}"/>
              </a:ext>
            </a:extLst>
          </p:cNvPr>
          <p:cNvSpPr/>
          <p:nvPr/>
        </p:nvSpPr>
        <p:spPr>
          <a:xfrm>
            <a:off x="3665001" y="2097017"/>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cxnSp>
        <p:nvCxnSpPr>
          <p:cNvPr id="21" name="Straight Arrow Connector 20">
            <a:extLst>
              <a:ext uri="{FF2B5EF4-FFF2-40B4-BE49-F238E27FC236}">
                <a16:creationId xmlns:a16="http://schemas.microsoft.com/office/drawing/2014/main" id="{CA5980CF-1077-481E-A35D-5717F74199CB}"/>
              </a:ext>
            </a:extLst>
          </p:cNvPr>
          <p:cNvCxnSpPr>
            <a:cxnSpLocks/>
          </p:cNvCxnSpPr>
          <p:nvPr/>
        </p:nvCxnSpPr>
        <p:spPr>
          <a:xfrm flipV="1">
            <a:off x="6226800" y="1714762"/>
            <a:ext cx="0" cy="3308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4BD826E-73C8-466B-B274-FE55E3B1CFA1}"/>
              </a:ext>
            </a:extLst>
          </p:cNvPr>
          <p:cNvSpPr/>
          <p:nvPr/>
        </p:nvSpPr>
        <p:spPr>
          <a:xfrm>
            <a:off x="11294379" y="1768209"/>
            <a:ext cx="29845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6D2AEF70-1D58-4B74-8F5B-5ED54FFE5903}"/>
              </a:ext>
            </a:extLst>
          </p:cNvPr>
          <p:cNvCxnSpPr>
            <a:cxnSpLocks/>
          </p:cNvCxnSpPr>
          <p:nvPr/>
        </p:nvCxnSpPr>
        <p:spPr>
          <a:xfrm flipH="1">
            <a:off x="10360547" y="1911084"/>
            <a:ext cx="829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4" descr="Sg-seq.svg">
            <a:extLst>
              <a:ext uri="{FF2B5EF4-FFF2-40B4-BE49-F238E27FC236}">
                <a16:creationId xmlns:a16="http://schemas.microsoft.com/office/drawing/2014/main" id="{E0D7FF7E-1D00-45C5-9E47-05E856673D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536" t="40812" r="39263" b="39603"/>
          <a:stretch/>
        </p:blipFill>
        <p:spPr bwMode="auto">
          <a:xfrm>
            <a:off x="8979512" y="1701557"/>
            <a:ext cx="1381035" cy="79092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13BC53AE-ED1B-4437-AB1C-6B9201BA324B}"/>
              </a:ext>
            </a:extLst>
          </p:cNvPr>
          <p:cNvCxnSpPr>
            <a:cxnSpLocks/>
          </p:cNvCxnSpPr>
          <p:nvPr/>
        </p:nvCxnSpPr>
        <p:spPr>
          <a:xfrm>
            <a:off x="6226800" y="2310704"/>
            <a:ext cx="0" cy="314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0" descr="https://lh6.googleusercontent.com/I1djRhPFH_s1boQEBHU2ioI5Q_3ucvrJk2T8OaFonHF-TOG5zBeE2-gW_IuI9kkEumd23LQyf4PsJiRrcMU2XUn_dP9RUQ3x7BmTZ0kN0-TFEL-WgafPpZEt37Sq3xsCi1x3w-w">
            <a:extLst>
              <a:ext uri="{FF2B5EF4-FFF2-40B4-BE49-F238E27FC236}">
                <a16:creationId xmlns:a16="http://schemas.microsoft.com/office/drawing/2014/main" id="{95268765-D6DD-4646-842D-420A8F205B8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356"/>
          <a:stretch/>
        </p:blipFill>
        <p:spPr bwMode="auto">
          <a:xfrm>
            <a:off x="7281231" y="1428832"/>
            <a:ext cx="1381035" cy="115252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8A3C0144-2D50-4EB8-B28B-2DA40E9E0F4D}"/>
              </a:ext>
            </a:extLst>
          </p:cNvPr>
          <p:cNvCxnSpPr>
            <a:cxnSpLocks/>
          </p:cNvCxnSpPr>
          <p:nvPr/>
        </p:nvCxnSpPr>
        <p:spPr>
          <a:xfrm rot="10800000" flipV="1">
            <a:off x="8693794" y="2423531"/>
            <a:ext cx="271046" cy="18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74B5E1-3123-4377-A267-5AB90C5B7091}"/>
              </a:ext>
            </a:extLst>
          </p:cNvPr>
          <p:cNvCxnSpPr>
            <a:cxnSpLocks/>
          </p:cNvCxnSpPr>
          <p:nvPr/>
        </p:nvCxnSpPr>
        <p:spPr>
          <a:xfrm flipV="1">
            <a:off x="8706439" y="1471771"/>
            <a:ext cx="271046" cy="18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DE4754-D752-4D4B-B76E-643026436510}"/>
              </a:ext>
            </a:extLst>
          </p:cNvPr>
          <p:cNvCxnSpPr>
            <a:cxnSpLocks/>
          </p:cNvCxnSpPr>
          <p:nvPr/>
        </p:nvCxnSpPr>
        <p:spPr>
          <a:xfrm flipH="1" flipV="1">
            <a:off x="8621822" y="1923315"/>
            <a:ext cx="384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BF8EEC-50B8-4587-B676-39F85632D6D7}"/>
              </a:ext>
            </a:extLst>
          </p:cNvPr>
          <p:cNvCxnSpPr>
            <a:cxnSpLocks/>
          </p:cNvCxnSpPr>
          <p:nvPr/>
        </p:nvCxnSpPr>
        <p:spPr>
          <a:xfrm flipH="1">
            <a:off x="8775987" y="2262690"/>
            <a:ext cx="2237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2B8DA44-AFAC-4512-ACBA-C9B459B4FF72}"/>
              </a:ext>
            </a:extLst>
          </p:cNvPr>
          <p:cNvSpPr/>
          <p:nvPr/>
        </p:nvSpPr>
        <p:spPr>
          <a:xfrm>
            <a:off x="8683729" y="2219264"/>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9B2E14F-9A1A-4E3F-A51B-DBFFB379AF02}"/>
                  </a:ext>
                </a:extLst>
              </p:cNvPr>
              <p:cNvSpPr/>
              <p:nvPr/>
            </p:nvSpPr>
            <p:spPr>
              <a:xfrm>
                <a:off x="5063911" y="4480301"/>
                <a:ext cx="6663812" cy="8183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m:t>
                          </m:r>
                        </m:e>
                      </m:d>
                      <m:r>
                        <a:rPr lang="en-US" sz="2000" b="0" i="1" smtClean="0">
                          <a:latin typeface="Cambria Math" panose="02040503050406030204" pitchFamily="18" charset="0"/>
                        </a:rPr>
                        <m:t>=</m:t>
                      </m:r>
                      <m:r>
                        <a:rPr lang="en-US" sz="2000" i="1"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e>
                      </m:d>
                      <m:r>
                        <a:rPr lang="en-US" sz="2000" i="1">
                          <a:latin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rPr>
                            <m:t>1</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2</m:t>
                              </m:r>
                            </m:e>
                          </m:rad>
                        </m:den>
                      </m:f>
                      <m:r>
                        <a:rPr lang="en-US" sz="200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2</m:t>
                              </m:r>
                            </m:e>
                          </m:rad>
                        </m:den>
                      </m:f>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den>
                      </m:f>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0</m:t>
                                </m:r>
                              </m:e>
                            </m:mr>
                          </m:m>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den>
                      </m:f>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0</m:t>
                                </m:r>
                              </m:e>
                            </m:mr>
                            <m:mr>
                              <m:e>
                                <m:r>
                                  <a:rPr lang="en-US" sz="2000" b="0" i="1" smtClean="0">
                                    <a:latin typeface="Cambria Math" panose="02040503050406030204" pitchFamily="18" charset="0"/>
                                  </a:rPr>
                                  <m:t>1</m:t>
                                </m:r>
                              </m:e>
                            </m:mr>
                          </m:m>
                        </m:e>
                      </m:d>
                      <m:r>
                        <a:rPr lang="en-US" sz="2000" b="0" i="1" smtClean="0">
                          <a:latin typeface="Cambria Math" panose="02040503050406030204" pitchFamily="18" charset="0"/>
                        </a:rPr>
                        <m:t>=</m:t>
                      </m:r>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e>
                            </m:mr>
                            <m:mr>
                              <m:e>
                                <m:r>
                                  <m:rPr>
                                    <m:brk m:alnAt="7"/>
                                  </m:rPr>
                                  <a:rPr lang="en-US" sz="2000" i="1">
                                    <a:latin typeface="Cambria Math" panose="02040503050406030204" pitchFamily="18" charset="0"/>
                                  </a:rPr>
                                  <m:t>1</m:t>
                                </m:r>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e>
                            </m:mr>
                          </m:m>
                        </m:e>
                      </m:d>
                    </m:oMath>
                  </m:oMathPara>
                </a14:m>
                <a:endParaRPr lang="en-US" sz="2000" dirty="0"/>
              </a:p>
            </p:txBody>
          </p:sp>
        </mc:Choice>
        <mc:Fallback xmlns="">
          <p:sp>
            <p:nvSpPr>
              <p:cNvPr id="15" name="Rectangle 14">
                <a:extLst>
                  <a:ext uri="{FF2B5EF4-FFF2-40B4-BE49-F238E27FC236}">
                    <a16:creationId xmlns:a16="http://schemas.microsoft.com/office/drawing/2014/main" id="{49B2E14F-9A1A-4E3F-A51B-DBFFB379AF02}"/>
                  </a:ext>
                </a:extLst>
              </p:cNvPr>
              <p:cNvSpPr>
                <a:spLocks noRot="1" noChangeAspect="1" noMove="1" noResize="1" noEditPoints="1" noAdjustHandles="1" noChangeArrowheads="1" noChangeShapeType="1" noTextEdit="1"/>
              </p:cNvSpPr>
              <p:nvPr/>
            </p:nvSpPr>
            <p:spPr>
              <a:xfrm>
                <a:off x="5063911" y="4480301"/>
                <a:ext cx="6663812" cy="818366"/>
              </a:xfrm>
              <a:prstGeom prst="rect">
                <a:avLst/>
              </a:prstGeom>
              <a:blipFill>
                <a:blip r:embed="rId6"/>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30B8FED3-46B1-40E0-9E74-A1B59F0B0A1D}"/>
              </a:ext>
            </a:extLst>
          </p:cNvPr>
          <p:cNvSpPr txBox="1"/>
          <p:nvPr/>
        </p:nvSpPr>
        <p:spPr>
          <a:xfrm>
            <a:off x="10915556" y="2026623"/>
            <a:ext cx="1008802" cy="369332"/>
          </a:xfrm>
          <a:prstGeom prst="rect">
            <a:avLst/>
          </a:prstGeom>
          <a:noFill/>
        </p:spPr>
        <p:txBody>
          <a:bodyPr wrap="none" rtlCol="0">
            <a:spAutoFit/>
          </a:bodyPr>
          <a:lstStyle/>
          <a:p>
            <a:r>
              <a:rPr lang="en-US" dirty="0">
                <a:latin typeface="Open Sans" panose="020B0606030504020204"/>
              </a:rPr>
              <a:t>electron</a:t>
            </a:r>
          </a:p>
        </p:txBody>
      </p:sp>
      <p:cxnSp>
        <p:nvCxnSpPr>
          <p:cNvPr id="32" name="Straight Arrow Connector 31">
            <a:extLst>
              <a:ext uri="{FF2B5EF4-FFF2-40B4-BE49-F238E27FC236}">
                <a16:creationId xmlns:a16="http://schemas.microsoft.com/office/drawing/2014/main" id="{23238576-BD1D-4BA9-83CA-850A9113912A}"/>
              </a:ext>
            </a:extLst>
          </p:cNvPr>
          <p:cNvCxnSpPr>
            <a:cxnSpLocks/>
          </p:cNvCxnSpPr>
          <p:nvPr/>
        </p:nvCxnSpPr>
        <p:spPr>
          <a:xfrm flipH="1">
            <a:off x="2423123" y="3545058"/>
            <a:ext cx="496510" cy="4783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B03994D8-484A-4C34-8283-CAFDF9862EEB}"/>
                  </a:ext>
                </a:extLst>
              </p14:cNvPr>
              <p14:cNvContentPartPr/>
              <p14:nvPr/>
            </p14:nvContentPartPr>
            <p14:xfrm>
              <a:off x="2121120" y="822960"/>
              <a:ext cx="7904160" cy="4494600"/>
            </p14:xfrm>
          </p:contentPart>
        </mc:Choice>
        <mc:Fallback>
          <p:pic>
            <p:nvPicPr>
              <p:cNvPr id="3" name="Ink 2">
                <a:extLst>
                  <a:ext uri="{FF2B5EF4-FFF2-40B4-BE49-F238E27FC236}">
                    <a16:creationId xmlns:a16="http://schemas.microsoft.com/office/drawing/2014/main" id="{B03994D8-484A-4C34-8283-CAFDF9862EEB}"/>
                  </a:ext>
                </a:extLst>
              </p:cNvPr>
              <p:cNvPicPr/>
              <p:nvPr/>
            </p:nvPicPr>
            <p:blipFill>
              <a:blip r:embed="rId8"/>
              <a:stretch>
                <a:fillRect/>
              </a:stretch>
            </p:blipFill>
            <p:spPr>
              <a:xfrm>
                <a:off x="2111760" y="813600"/>
                <a:ext cx="7922880" cy="4513320"/>
              </a:xfrm>
              <a:prstGeom prst="rect">
                <a:avLst/>
              </a:prstGeom>
            </p:spPr>
          </p:pic>
        </mc:Fallback>
      </mc:AlternateContent>
    </p:spTree>
    <p:extLst>
      <p:ext uri="{BB962C8B-B14F-4D97-AF65-F5344CB8AC3E}">
        <p14:creationId xmlns:p14="http://schemas.microsoft.com/office/powerpoint/2010/main" val="22903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D00CEF0-3F14-4A93-9DF1-148DDF1D0E73}"/>
              </a:ext>
            </a:extLst>
          </p:cNvPr>
          <p:cNvSpPr/>
          <p:nvPr/>
        </p:nvSpPr>
        <p:spPr>
          <a:xfrm>
            <a:off x="4878219" y="1474012"/>
            <a:ext cx="2517062" cy="1409015"/>
          </a:xfrm>
          <a:prstGeom prst="rect">
            <a:avLst/>
          </a:prstGeom>
          <a:scene3d>
            <a:camera prst="orthographicFront">
              <a:rot lat="20401314" lon="3320951" rev="21485642"/>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5EDC5-0F16-471C-ABCF-A05468B98362}"/>
              </a:ext>
            </a:extLst>
          </p:cNvPr>
          <p:cNvSpPr>
            <a:spLocks noGrp="1"/>
          </p:cNvSpPr>
          <p:nvPr>
            <p:ph type="title"/>
          </p:nvPr>
        </p:nvSpPr>
        <p:spPr/>
        <p:txBody>
          <a:bodyPr/>
          <a:lstStyle/>
          <a:p>
            <a:r>
              <a:rPr lang="en-US" dirty="0"/>
              <a:t>Locating points on a sphere</a:t>
            </a:r>
          </a:p>
        </p:txBody>
      </p:sp>
      <p:sp>
        <p:nvSpPr>
          <p:cNvPr id="4" name="Slide Number Placeholder 3">
            <a:extLst>
              <a:ext uri="{FF2B5EF4-FFF2-40B4-BE49-F238E27FC236}">
                <a16:creationId xmlns:a16="http://schemas.microsoft.com/office/drawing/2014/main" id="{D7D25C86-F296-4B91-8B9E-214F73081096}"/>
              </a:ext>
            </a:extLst>
          </p:cNvPr>
          <p:cNvSpPr>
            <a:spLocks noGrp="1"/>
          </p:cNvSpPr>
          <p:nvPr>
            <p:ph type="sldNum" sz="quarter" idx="12"/>
          </p:nvPr>
        </p:nvSpPr>
        <p:spPr/>
        <p:txBody>
          <a:bodyPr/>
          <a:lstStyle/>
          <a:p>
            <a:r>
              <a:rPr lang="en-US"/>
              <a:t>-</a:t>
            </a:r>
            <a:fld id="{BD38AACF-A1E5-4B3D-A2A3-8556D0AADC37}" type="slidenum">
              <a:rPr lang="en-US" smtClean="0"/>
              <a:pPr/>
              <a:t>14</a:t>
            </a:fld>
            <a:r>
              <a:rPr lang="en-US"/>
              <a:t>-</a:t>
            </a:r>
            <a:endParaRPr lang="en-US" dirty="0"/>
          </a:p>
        </p:txBody>
      </p:sp>
      <p:pic>
        <p:nvPicPr>
          <p:cNvPr id="5" name="Image" descr="Image">
            <a:extLst>
              <a:ext uri="{FF2B5EF4-FFF2-40B4-BE49-F238E27FC236}">
                <a16:creationId xmlns:a16="http://schemas.microsoft.com/office/drawing/2014/main" id="{B5E36597-D347-473F-89BF-27E2738584B5}"/>
              </a:ext>
            </a:extLst>
          </p:cNvPr>
          <p:cNvPicPr>
            <a:picLocks noChangeAspect="1"/>
          </p:cNvPicPr>
          <p:nvPr/>
        </p:nvPicPr>
        <p:blipFill>
          <a:blip r:embed="rId3"/>
          <a:stretch>
            <a:fillRect/>
          </a:stretch>
        </p:blipFill>
        <p:spPr>
          <a:xfrm>
            <a:off x="979121" y="987925"/>
            <a:ext cx="4541990" cy="4825864"/>
          </a:xfrm>
          <a:prstGeom prst="rect">
            <a:avLst/>
          </a:prstGeom>
          <a:ln w="12700">
            <a:miter lim="400000"/>
          </a:ln>
        </p:spPr>
      </p:pic>
      <p:sp>
        <p:nvSpPr>
          <p:cNvPr id="6" name="Rectangle">
            <a:extLst>
              <a:ext uri="{FF2B5EF4-FFF2-40B4-BE49-F238E27FC236}">
                <a16:creationId xmlns:a16="http://schemas.microsoft.com/office/drawing/2014/main" id="{52B9B99E-012C-4884-A594-C43B8DC3E720}"/>
              </a:ext>
            </a:extLst>
          </p:cNvPr>
          <p:cNvSpPr/>
          <p:nvPr/>
        </p:nvSpPr>
        <p:spPr>
          <a:xfrm>
            <a:off x="2474406" y="1223387"/>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7" name="Rectangle">
            <a:extLst>
              <a:ext uri="{FF2B5EF4-FFF2-40B4-BE49-F238E27FC236}">
                <a16:creationId xmlns:a16="http://schemas.microsoft.com/office/drawing/2014/main" id="{630DA683-5229-46BA-A6D1-A6D81FE1B8B9}"/>
              </a:ext>
            </a:extLst>
          </p:cNvPr>
          <p:cNvSpPr/>
          <p:nvPr/>
        </p:nvSpPr>
        <p:spPr>
          <a:xfrm>
            <a:off x="2970434" y="5553665"/>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8" name="Rectangle">
            <a:extLst>
              <a:ext uri="{FF2B5EF4-FFF2-40B4-BE49-F238E27FC236}">
                <a16:creationId xmlns:a16="http://schemas.microsoft.com/office/drawing/2014/main" id="{92769C60-C632-4769-A83A-213A34E3B9FC}"/>
              </a:ext>
            </a:extLst>
          </p:cNvPr>
          <p:cNvSpPr/>
          <p:nvPr/>
        </p:nvSpPr>
        <p:spPr>
          <a:xfrm>
            <a:off x="3665001" y="2097017"/>
            <a:ext cx="383093" cy="298938"/>
          </a:xfrm>
          <a:prstGeom prst="rect">
            <a:avLst/>
          </a:prstGeom>
          <a:solidFill>
            <a:schemeClr val="bg1"/>
          </a:solidFill>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cxnSp>
        <p:nvCxnSpPr>
          <p:cNvPr id="21" name="Straight Arrow Connector 20">
            <a:extLst>
              <a:ext uri="{FF2B5EF4-FFF2-40B4-BE49-F238E27FC236}">
                <a16:creationId xmlns:a16="http://schemas.microsoft.com/office/drawing/2014/main" id="{CA5980CF-1077-481E-A35D-5717F74199CB}"/>
              </a:ext>
            </a:extLst>
          </p:cNvPr>
          <p:cNvCxnSpPr>
            <a:cxnSpLocks/>
          </p:cNvCxnSpPr>
          <p:nvPr/>
        </p:nvCxnSpPr>
        <p:spPr>
          <a:xfrm flipV="1">
            <a:off x="6226800" y="1714762"/>
            <a:ext cx="0" cy="3308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4BD826E-73C8-466B-B274-FE55E3B1CFA1}"/>
              </a:ext>
            </a:extLst>
          </p:cNvPr>
          <p:cNvSpPr/>
          <p:nvPr/>
        </p:nvSpPr>
        <p:spPr>
          <a:xfrm>
            <a:off x="11294379" y="1768209"/>
            <a:ext cx="29845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6D2AEF70-1D58-4B74-8F5B-5ED54FFE5903}"/>
              </a:ext>
            </a:extLst>
          </p:cNvPr>
          <p:cNvCxnSpPr>
            <a:cxnSpLocks/>
          </p:cNvCxnSpPr>
          <p:nvPr/>
        </p:nvCxnSpPr>
        <p:spPr>
          <a:xfrm flipH="1">
            <a:off x="10360547" y="1911084"/>
            <a:ext cx="829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4" descr="Sg-seq.svg">
            <a:extLst>
              <a:ext uri="{FF2B5EF4-FFF2-40B4-BE49-F238E27FC236}">
                <a16:creationId xmlns:a16="http://schemas.microsoft.com/office/drawing/2014/main" id="{E0D7FF7E-1D00-45C5-9E47-05E856673D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536" t="40812" r="39263" b="39603"/>
          <a:stretch/>
        </p:blipFill>
        <p:spPr bwMode="auto">
          <a:xfrm>
            <a:off x="8979512" y="1701557"/>
            <a:ext cx="1381035" cy="79092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13BC53AE-ED1B-4437-AB1C-6B9201BA324B}"/>
              </a:ext>
            </a:extLst>
          </p:cNvPr>
          <p:cNvCxnSpPr>
            <a:cxnSpLocks/>
          </p:cNvCxnSpPr>
          <p:nvPr/>
        </p:nvCxnSpPr>
        <p:spPr>
          <a:xfrm>
            <a:off x="6226800" y="2310704"/>
            <a:ext cx="0" cy="314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0" descr="https://lh6.googleusercontent.com/I1djRhPFH_s1boQEBHU2ioI5Q_3ucvrJk2T8OaFonHF-TOG5zBeE2-gW_IuI9kkEumd23LQyf4PsJiRrcMU2XUn_dP9RUQ3x7BmTZ0kN0-TFEL-WgafPpZEt37Sq3xsCi1x3w-w">
            <a:extLst>
              <a:ext uri="{FF2B5EF4-FFF2-40B4-BE49-F238E27FC236}">
                <a16:creationId xmlns:a16="http://schemas.microsoft.com/office/drawing/2014/main" id="{95268765-D6DD-4646-842D-420A8F205B8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356"/>
          <a:stretch/>
        </p:blipFill>
        <p:spPr bwMode="auto">
          <a:xfrm>
            <a:off x="7281231" y="1428832"/>
            <a:ext cx="1381035" cy="115252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8A3C0144-2D50-4EB8-B28B-2DA40E9E0F4D}"/>
              </a:ext>
            </a:extLst>
          </p:cNvPr>
          <p:cNvCxnSpPr>
            <a:cxnSpLocks/>
          </p:cNvCxnSpPr>
          <p:nvPr/>
        </p:nvCxnSpPr>
        <p:spPr>
          <a:xfrm rot="10800000" flipV="1">
            <a:off x="8693794" y="2423531"/>
            <a:ext cx="271046" cy="18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74B5E1-3123-4377-A267-5AB90C5B7091}"/>
              </a:ext>
            </a:extLst>
          </p:cNvPr>
          <p:cNvCxnSpPr>
            <a:cxnSpLocks/>
          </p:cNvCxnSpPr>
          <p:nvPr/>
        </p:nvCxnSpPr>
        <p:spPr>
          <a:xfrm flipV="1">
            <a:off x="8706439" y="1471771"/>
            <a:ext cx="271046" cy="18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DE4754-D752-4D4B-B76E-643026436510}"/>
              </a:ext>
            </a:extLst>
          </p:cNvPr>
          <p:cNvCxnSpPr/>
          <p:nvPr/>
        </p:nvCxnSpPr>
        <p:spPr>
          <a:xfrm flipH="1">
            <a:off x="8689441" y="1923582"/>
            <a:ext cx="3172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BF8EEC-50B8-4587-B676-39F85632D6D7}"/>
              </a:ext>
            </a:extLst>
          </p:cNvPr>
          <p:cNvCxnSpPr>
            <a:cxnSpLocks/>
          </p:cNvCxnSpPr>
          <p:nvPr/>
        </p:nvCxnSpPr>
        <p:spPr>
          <a:xfrm flipH="1">
            <a:off x="8622689" y="2262690"/>
            <a:ext cx="384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2B8DA44-AFAC-4512-ACBA-C9B459B4FF72}"/>
              </a:ext>
            </a:extLst>
          </p:cNvPr>
          <p:cNvSpPr/>
          <p:nvPr/>
        </p:nvSpPr>
        <p:spPr>
          <a:xfrm>
            <a:off x="8672732" y="1880211"/>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9B2E14F-9A1A-4E3F-A51B-DBFFB379AF02}"/>
                  </a:ext>
                </a:extLst>
              </p:cNvPr>
              <p:cNvSpPr/>
              <p:nvPr/>
            </p:nvSpPr>
            <p:spPr>
              <a:xfrm>
                <a:off x="5761514" y="4501732"/>
                <a:ext cx="4714817" cy="8183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m:t>
                          </m:r>
                        </m:e>
                      </m:d>
                      <m:r>
                        <a:rPr lang="en-US" sz="2000" b="0" i="1" smtClean="0">
                          <a:latin typeface="Cambria Math" panose="02040503050406030204" pitchFamily="18" charset="0"/>
                        </a:rPr>
                        <m:t>=</m:t>
                      </m:r>
                      <m:r>
                        <a:rPr lang="en-US" sz="2000" i="1"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m:t>
                          </m:r>
                        </m:e>
                      </m:d>
                      <m:r>
                        <a:rPr lang="en-US" sz="2000" i="1">
                          <a:latin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rPr>
                            <m:t>1</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2</m:t>
                              </m:r>
                            </m:e>
                          </m:rad>
                        </m:den>
                      </m:f>
                      <m:r>
                        <a:rPr lang="en-US" sz="200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2</m:t>
                              </m:r>
                            </m:e>
                          </m:rad>
                        </m:den>
                      </m:f>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e>
                            </m:mr>
                            <m:mr>
                              <m:e>
                                <m:r>
                                  <a:rPr lang="en-US" sz="2000" b="0" i="1" smtClean="0">
                                    <a:latin typeface="Cambria Math" panose="02040503050406030204" pitchFamily="18" charset="0"/>
                                  </a:rPr>
                                  <m:t>−</m:t>
                                </m:r>
                                <m:r>
                                  <m:rPr>
                                    <m:brk m:alnAt="7"/>
                                  </m:rPr>
                                  <a:rPr lang="en-US" sz="2000" i="1">
                                    <a:latin typeface="Cambria Math" panose="02040503050406030204" pitchFamily="18" charset="0"/>
                                  </a:rPr>
                                  <m:t>1</m:t>
                                </m:r>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e>
                            </m:mr>
                          </m:m>
                        </m:e>
                      </m:d>
                    </m:oMath>
                  </m:oMathPara>
                </a14:m>
                <a:endParaRPr lang="en-US" sz="2000" dirty="0"/>
              </a:p>
            </p:txBody>
          </p:sp>
        </mc:Choice>
        <mc:Fallback xmlns="">
          <p:sp>
            <p:nvSpPr>
              <p:cNvPr id="15" name="Rectangle 14">
                <a:extLst>
                  <a:ext uri="{FF2B5EF4-FFF2-40B4-BE49-F238E27FC236}">
                    <a16:creationId xmlns:a16="http://schemas.microsoft.com/office/drawing/2014/main" id="{49B2E14F-9A1A-4E3F-A51B-DBFFB379AF02}"/>
                  </a:ext>
                </a:extLst>
              </p:cNvPr>
              <p:cNvSpPr>
                <a:spLocks noRot="1" noChangeAspect="1" noMove="1" noResize="1" noEditPoints="1" noAdjustHandles="1" noChangeArrowheads="1" noChangeShapeType="1" noTextEdit="1"/>
              </p:cNvSpPr>
              <p:nvPr/>
            </p:nvSpPr>
            <p:spPr>
              <a:xfrm>
                <a:off x="5761514" y="4501732"/>
                <a:ext cx="4714817" cy="818366"/>
              </a:xfrm>
              <a:prstGeom prst="rect">
                <a:avLst/>
              </a:prstGeom>
              <a:blipFill>
                <a:blip r:embed="rId6"/>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B3BBD72-9325-4BCB-8026-E69FA63AF25C}"/>
              </a:ext>
            </a:extLst>
          </p:cNvPr>
          <p:cNvCxnSpPr>
            <a:cxnSpLocks/>
          </p:cNvCxnSpPr>
          <p:nvPr/>
        </p:nvCxnSpPr>
        <p:spPr>
          <a:xfrm flipV="1">
            <a:off x="2919633" y="3036985"/>
            <a:ext cx="496510" cy="50807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B31DCC76-FBBC-4546-8927-D52564E951B1}"/>
                  </a:ext>
                </a:extLst>
              </p14:cNvPr>
              <p14:cNvContentPartPr/>
              <p14:nvPr/>
            </p14:nvContentPartPr>
            <p14:xfrm>
              <a:off x="2674440" y="900000"/>
              <a:ext cx="6977520" cy="5332680"/>
            </p14:xfrm>
          </p:contentPart>
        </mc:Choice>
        <mc:Fallback>
          <p:pic>
            <p:nvPicPr>
              <p:cNvPr id="3" name="Ink 2">
                <a:extLst>
                  <a:ext uri="{FF2B5EF4-FFF2-40B4-BE49-F238E27FC236}">
                    <a16:creationId xmlns:a16="http://schemas.microsoft.com/office/drawing/2014/main" id="{B31DCC76-FBBC-4546-8927-D52564E951B1}"/>
                  </a:ext>
                </a:extLst>
              </p:cNvPr>
              <p:cNvPicPr/>
              <p:nvPr/>
            </p:nvPicPr>
            <p:blipFill>
              <a:blip r:embed="rId8"/>
              <a:stretch>
                <a:fillRect/>
              </a:stretch>
            </p:blipFill>
            <p:spPr>
              <a:xfrm>
                <a:off x="2665080" y="890640"/>
                <a:ext cx="6996240" cy="5351400"/>
              </a:xfrm>
              <a:prstGeom prst="rect">
                <a:avLst/>
              </a:prstGeom>
            </p:spPr>
          </p:pic>
        </mc:Fallback>
      </mc:AlternateContent>
    </p:spTree>
    <p:extLst>
      <p:ext uri="{BB962C8B-B14F-4D97-AF65-F5344CB8AC3E}">
        <p14:creationId xmlns:p14="http://schemas.microsoft.com/office/powerpoint/2010/main" val="358272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A788-F93E-41F7-A267-DBF33226C139}"/>
              </a:ext>
            </a:extLst>
          </p:cNvPr>
          <p:cNvSpPr>
            <a:spLocks noGrp="1"/>
          </p:cNvSpPr>
          <p:nvPr>
            <p:ph type="title"/>
          </p:nvPr>
        </p:nvSpPr>
        <p:spPr/>
        <p:txBody>
          <a:bodyPr/>
          <a:lstStyle/>
          <a:p>
            <a:r>
              <a:rPr lang="en-US" dirty="0"/>
              <a:t>The </a:t>
            </a:r>
            <a:r>
              <a:rPr lang="en-US" dirty="0" err="1"/>
              <a:t>bloch</a:t>
            </a:r>
            <a:r>
              <a:rPr lang="en-US" dirty="0"/>
              <a:t> sphere</a:t>
            </a:r>
          </a:p>
        </p:txBody>
      </p:sp>
      <p:pic>
        <p:nvPicPr>
          <p:cNvPr id="7" name="Image" descr="Image">
            <a:extLst>
              <a:ext uri="{FF2B5EF4-FFF2-40B4-BE49-F238E27FC236}">
                <a16:creationId xmlns:a16="http://schemas.microsoft.com/office/drawing/2014/main" id="{41078CEA-91B3-4A92-AF37-440DE13E2A80}"/>
              </a:ext>
            </a:extLst>
          </p:cNvPr>
          <p:cNvPicPr>
            <a:picLocks noChangeAspect="1"/>
          </p:cNvPicPr>
          <p:nvPr/>
        </p:nvPicPr>
        <p:blipFill>
          <a:blip r:embed="rId3"/>
          <a:stretch>
            <a:fillRect/>
          </a:stretch>
        </p:blipFill>
        <p:spPr>
          <a:xfrm>
            <a:off x="979121" y="987925"/>
            <a:ext cx="4541990" cy="4825864"/>
          </a:xfrm>
          <a:prstGeom prst="rect">
            <a:avLst/>
          </a:prstGeom>
          <a:ln w="12700">
            <a:miter lim="400000"/>
          </a:ln>
        </p:spPr>
      </p:pic>
      <mc:AlternateContent xmlns:mc="http://schemas.openxmlformats.org/markup-compatibility/2006" xmlns:a14="http://schemas.microsoft.com/office/drawing/2010/main">
        <mc:Choice Requires="a14">
          <p:sp>
            <p:nvSpPr>
              <p:cNvPr id="15" name="Equation">
                <a:extLst>
                  <a:ext uri="{FF2B5EF4-FFF2-40B4-BE49-F238E27FC236}">
                    <a16:creationId xmlns:a16="http://schemas.microsoft.com/office/drawing/2014/main" id="{E532EF32-5A2E-4BB8-A078-D9BC2467F838}"/>
                  </a:ext>
                </a:extLst>
              </p:cNvPr>
              <p:cNvSpPr txBox="1"/>
              <p:nvPr/>
            </p:nvSpPr>
            <p:spPr>
              <a:xfrm>
                <a:off x="5092615" y="1044211"/>
                <a:ext cx="1742400" cy="492443"/>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lang="en-CA" sz="3200" i="1" smtClean="0">
                          <a:solidFill>
                            <a:srgbClr val="ED220B"/>
                          </a:solidFill>
                          <a:latin typeface="Cambria Math" panose="02040503050406030204" pitchFamily="18" charset="0"/>
                        </a:rPr>
                        <m:t>𝜃</m:t>
                      </m:r>
                      <m:r>
                        <a:rPr lang="en-CA" sz="3200" i="1" smtClean="0">
                          <a:solidFill>
                            <a:srgbClr val="ED220B"/>
                          </a:solidFill>
                          <a:latin typeface="Cambria Math" panose="02040503050406030204" pitchFamily="18" charset="0"/>
                        </a:rPr>
                        <m:t>∈[</m:t>
                      </m:r>
                      <m:r>
                        <a:rPr lang="en-CA" sz="3200" i="1" smtClean="0">
                          <a:solidFill>
                            <a:srgbClr val="ED220B"/>
                          </a:solidFill>
                          <a:latin typeface="Cambria Math" panose="02040503050406030204" pitchFamily="18" charset="0"/>
                        </a:rPr>
                        <m:t>0</m:t>
                      </m:r>
                      <m:r>
                        <a:rPr lang="en-CA" sz="3200" i="1" smtClean="0">
                          <a:solidFill>
                            <a:srgbClr val="ED220B"/>
                          </a:solidFill>
                          <a:latin typeface="Cambria Math" panose="02040503050406030204" pitchFamily="18" charset="0"/>
                        </a:rPr>
                        <m:t>,</m:t>
                      </m:r>
                      <m:r>
                        <a:rPr lang="en-CA" sz="3200" i="1">
                          <a:solidFill>
                            <a:srgbClr val="ED220B"/>
                          </a:solidFill>
                          <a:latin typeface="Cambria Math" panose="02040503050406030204" pitchFamily="18" charset="0"/>
                        </a:rPr>
                        <m:t>𝜋</m:t>
                      </m:r>
                      <m:r>
                        <a:rPr lang="en-CA" sz="3200" b="0" i="1" smtClean="0">
                          <a:solidFill>
                            <a:srgbClr val="ED220B"/>
                          </a:solidFill>
                          <a:latin typeface="Cambria Math" panose="02040503050406030204" pitchFamily="18" charset="0"/>
                        </a:rPr>
                        <m:t>]</m:t>
                      </m:r>
                    </m:oMath>
                  </m:oMathPara>
                </a14:m>
                <a:endParaRPr sz="3200" dirty="0">
                  <a:solidFill>
                    <a:srgbClr val="EE220C"/>
                  </a:solidFill>
                </a:endParaRPr>
              </a:p>
            </p:txBody>
          </p:sp>
        </mc:Choice>
        <mc:Fallback xmlns="">
          <p:sp>
            <p:nvSpPr>
              <p:cNvPr id="15" name="Equation">
                <a:extLst>
                  <a:ext uri="{FF2B5EF4-FFF2-40B4-BE49-F238E27FC236}">
                    <a16:creationId xmlns:a16="http://schemas.microsoft.com/office/drawing/2014/main" id="{E532EF32-5A2E-4BB8-A078-D9BC2467F838}"/>
                  </a:ext>
                </a:extLst>
              </p:cNvPr>
              <p:cNvSpPr txBox="1">
                <a:spLocks noRot="1" noChangeAspect="1" noMove="1" noResize="1" noEditPoints="1" noAdjustHandles="1" noChangeArrowheads="1" noChangeShapeType="1" noTextEdit="1"/>
              </p:cNvSpPr>
              <p:nvPr/>
            </p:nvSpPr>
            <p:spPr>
              <a:xfrm>
                <a:off x="5092615" y="1044211"/>
                <a:ext cx="1742400" cy="492443"/>
              </a:xfrm>
              <a:prstGeom prst="rect">
                <a:avLst/>
              </a:prstGeom>
              <a:blipFill>
                <a:blip r:embed="rId4"/>
                <a:stretch>
                  <a:fillRect l="-4317" t="-2564" r="-7914" b="-35897"/>
                </a:stretch>
              </a:blipFill>
              <a:ln w="12700">
                <a:miter lim="400000"/>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Equation">
                <a:extLst>
                  <a:ext uri="{FF2B5EF4-FFF2-40B4-BE49-F238E27FC236}">
                    <a16:creationId xmlns:a16="http://schemas.microsoft.com/office/drawing/2014/main" id="{6E2EC661-B028-4EB7-9EC3-17D6915B3ECC}"/>
                  </a:ext>
                </a:extLst>
              </p:cNvPr>
              <p:cNvSpPr txBox="1"/>
              <p:nvPr/>
            </p:nvSpPr>
            <p:spPr>
              <a:xfrm>
                <a:off x="5039706" y="1889200"/>
                <a:ext cx="1944891" cy="492443"/>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lang="en-CA" sz="3200" b="0" i="1" smtClean="0">
                          <a:solidFill>
                            <a:srgbClr val="ED220B"/>
                          </a:solidFill>
                          <a:latin typeface="Cambria Math" panose="02040503050406030204" pitchFamily="18" charset="0"/>
                        </a:rPr>
                        <m:t>𝜑</m:t>
                      </m:r>
                      <m:r>
                        <a:rPr lang="en-CA" sz="3200" i="1">
                          <a:solidFill>
                            <a:srgbClr val="ED220B"/>
                          </a:solidFill>
                          <a:latin typeface="Cambria Math" panose="02040503050406030204" pitchFamily="18" charset="0"/>
                        </a:rPr>
                        <m:t>∈</m:t>
                      </m:r>
                      <m:r>
                        <a:rPr lang="en-CA" sz="3200" b="0" i="1" smtClean="0">
                          <a:solidFill>
                            <a:srgbClr val="ED220B"/>
                          </a:solidFill>
                          <a:latin typeface="Cambria Math" panose="02040503050406030204" pitchFamily="18" charset="0"/>
                        </a:rPr>
                        <m:t>[</m:t>
                      </m:r>
                      <m:r>
                        <a:rPr lang="en-CA" sz="3200" i="1">
                          <a:solidFill>
                            <a:srgbClr val="ED220B"/>
                          </a:solidFill>
                          <a:latin typeface="Cambria Math" panose="02040503050406030204" pitchFamily="18" charset="0"/>
                        </a:rPr>
                        <m:t>0</m:t>
                      </m:r>
                      <m:r>
                        <a:rPr lang="en-CA" sz="3200" i="1">
                          <a:solidFill>
                            <a:srgbClr val="ED220B"/>
                          </a:solidFill>
                          <a:latin typeface="Cambria Math" panose="02040503050406030204" pitchFamily="18" charset="0"/>
                        </a:rPr>
                        <m:t>,</m:t>
                      </m:r>
                      <m:r>
                        <a:rPr lang="en-CA" sz="3200" i="1">
                          <a:solidFill>
                            <a:srgbClr val="ED220B"/>
                          </a:solidFill>
                          <a:latin typeface="Cambria Math" panose="02040503050406030204" pitchFamily="18" charset="0"/>
                        </a:rPr>
                        <m:t>2</m:t>
                      </m:r>
                      <m:r>
                        <a:rPr lang="en-CA" sz="3200" i="1">
                          <a:solidFill>
                            <a:srgbClr val="ED220B"/>
                          </a:solidFill>
                          <a:latin typeface="Cambria Math" panose="02040503050406030204" pitchFamily="18" charset="0"/>
                        </a:rPr>
                        <m:t>𝜋</m:t>
                      </m:r>
                      <m:r>
                        <a:rPr lang="en-US" sz="3200" b="0" i="1" smtClean="0">
                          <a:solidFill>
                            <a:srgbClr val="ED220B"/>
                          </a:solidFill>
                          <a:latin typeface="Cambria Math" panose="02040503050406030204" pitchFamily="18" charset="0"/>
                        </a:rPr>
                        <m:t>]</m:t>
                      </m:r>
                    </m:oMath>
                  </m:oMathPara>
                </a14:m>
                <a:endParaRPr sz="3200" dirty="0">
                  <a:solidFill>
                    <a:srgbClr val="EE220C"/>
                  </a:solidFill>
                </a:endParaRPr>
              </a:p>
            </p:txBody>
          </p:sp>
        </mc:Choice>
        <mc:Fallback xmlns="">
          <p:sp>
            <p:nvSpPr>
              <p:cNvPr id="16" name="Equation">
                <a:extLst>
                  <a:ext uri="{FF2B5EF4-FFF2-40B4-BE49-F238E27FC236}">
                    <a16:creationId xmlns:a16="http://schemas.microsoft.com/office/drawing/2014/main" id="{6E2EC661-B028-4EB7-9EC3-17D6915B3ECC}"/>
                  </a:ext>
                </a:extLst>
              </p:cNvPr>
              <p:cNvSpPr txBox="1">
                <a:spLocks noRot="1" noChangeAspect="1" noMove="1" noResize="1" noEditPoints="1" noAdjustHandles="1" noChangeArrowheads="1" noChangeShapeType="1" noTextEdit="1"/>
              </p:cNvSpPr>
              <p:nvPr/>
            </p:nvSpPr>
            <p:spPr>
              <a:xfrm>
                <a:off x="5039706" y="1889200"/>
                <a:ext cx="1944891" cy="492443"/>
              </a:xfrm>
              <a:prstGeom prst="rect">
                <a:avLst/>
              </a:prstGeom>
              <a:blipFill>
                <a:blip r:embed="rId5"/>
                <a:stretch>
                  <a:fillRect/>
                </a:stretch>
              </a:blipFill>
              <a:ln w="12700">
                <a:miter lim="400000"/>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a:extLst>
                  <a:ext uri="{FF2B5EF4-FFF2-40B4-BE49-F238E27FC236}">
                    <a16:creationId xmlns:a16="http://schemas.microsoft.com/office/drawing/2014/main" id="{16C4A42A-DA7E-4304-9A39-6AD3266798F3}"/>
                  </a:ext>
                </a:extLst>
              </p:cNvPr>
              <p:cNvSpPr/>
              <p:nvPr/>
            </p:nvSpPr>
            <p:spPr>
              <a:xfrm>
                <a:off x="7016657" y="1309466"/>
                <a:ext cx="5018461" cy="2610352"/>
              </a:xfrm>
              <a:prstGeom prst="rect">
                <a:avLst/>
              </a:prstGeom>
              <a:noFill/>
              <a:ln w="12700">
                <a:miter lim="400000"/>
              </a:ln>
              <a:effectLst/>
              <a:extLst>
                <a:ext uri="{C572A759-6A51-4108-AA02-DFA0A04FC94B}">
                  <ma14:wrappingTextBoxFlag xmlns="" xmlns:m="http://schemas.openxmlformats.org/officeDocument/2006/math" xmlns:ma14="http://schemas.microsoft.com/office/mac/drawingml/2011/main" val="1"/>
                </a:ext>
              </a:extLst>
            </p:spPr>
            <p:txBody>
              <a:bodyPr lIns="71437" tIns="71437" rIns="71437" bIns="71437" anchor="ctr"/>
              <a:lstStyle>
                <a:lvl1pPr>
                  <a:defRPr sz="2500" b="0">
                    <a:latin typeface="+mn-lt"/>
                    <a:ea typeface="+mn-ea"/>
                    <a:cs typeface="+mn-cs"/>
                    <a:sym typeface="Helvetica Neue Medium"/>
                  </a:defRPr>
                </a:lvl1pPr>
              </a:lstStyle>
              <a:p>
                <a:pPr/>
                <a14:m>
                  <m:oMathPara xmlns:m="http://schemas.openxmlformats.org/officeDocument/2006/math">
                    <m:oMathParaPr>
                      <m:jc m:val="center"/>
                    </m:oMathParaPr>
                    <m:oMath xmlns:m="http://schemas.openxmlformats.org/officeDocument/2006/math">
                      <m:r>
                        <a:rPr lang="en-US" sz="3050" b="0" i="1" smtClean="0">
                          <a:solidFill>
                            <a:srgbClr val="000000"/>
                          </a:solidFill>
                          <a:latin typeface="Cambria Math" panose="02040503050406030204" pitchFamily="18" charset="0"/>
                        </a:rPr>
                        <m:t>𝜓</m:t>
                      </m:r>
                      <m:d>
                        <m:dPr>
                          <m:ctrlPr>
                            <a:rPr lang="en-US" sz="3050" b="0" i="1" smtClean="0">
                              <a:solidFill>
                                <a:srgbClr val="000000"/>
                              </a:solidFill>
                              <a:latin typeface="Cambria Math" panose="02040503050406030204" pitchFamily="18" charset="0"/>
                            </a:rPr>
                          </m:ctrlPr>
                        </m:dPr>
                        <m:e>
                          <m:r>
                            <a:rPr lang="en-US" sz="3050" b="0" i="1" smtClean="0">
                              <a:solidFill>
                                <a:srgbClr val="000000"/>
                              </a:solidFill>
                              <a:latin typeface="Cambria Math" panose="02040503050406030204" pitchFamily="18" charset="0"/>
                            </a:rPr>
                            <m:t>𝜃</m:t>
                          </m:r>
                          <m:r>
                            <a:rPr lang="en-US" sz="3050" b="0" i="1" smtClean="0">
                              <a:solidFill>
                                <a:srgbClr val="000000"/>
                              </a:solidFill>
                              <a:latin typeface="Cambria Math" panose="02040503050406030204" pitchFamily="18" charset="0"/>
                            </a:rPr>
                            <m:t>,</m:t>
                          </m:r>
                          <m:r>
                            <a:rPr lang="en-CA" sz="3050" b="0" i="1" smtClean="0">
                              <a:solidFill>
                                <a:srgbClr val="000000"/>
                              </a:solidFill>
                              <a:latin typeface="Cambria Math" panose="02040503050406030204" pitchFamily="18" charset="0"/>
                            </a:rPr>
                            <m:t>𝜑</m:t>
                          </m:r>
                        </m:e>
                      </m:d>
                      <m:r>
                        <a:rPr lang="en-US" sz="3050" b="0" i="1" smtClean="0">
                          <a:solidFill>
                            <a:srgbClr val="000000"/>
                          </a:solidFill>
                          <a:latin typeface="Cambria Math" panose="02040503050406030204" pitchFamily="18" charset="0"/>
                        </a:rPr>
                        <m:t>=</m:t>
                      </m:r>
                      <m:d>
                        <m:dPr>
                          <m:ctrlPr>
                            <a:rPr lang="ar-AE" sz="3050" i="1" smtClean="0">
                              <a:solidFill>
                                <a:srgbClr val="000000"/>
                              </a:solidFill>
                              <a:latin typeface="Cambria Math" panose="02040503050406030204" pitchFamily="18" charset="0"/>
                            </a:rPr>
                          </m:ctrlPr>
                        </m:dPr>
                        <m:e>
                          <m:eqArr>
                            <m:eqArrPr>
                              <m:ctrlPr>
                                <a:rPr lang="ar-AE" sz="3050" i="1">
                                  <a:solidFill>
                                    <a:srgbClr val="000000"/>
                                  </a:solidFill>
                                  <a:latin typeface="Cambria Math" panose="02040503050406030204" pitchFamily="18" charset="0"/>
                                </a:rPr>
                              </m:ctrlPr>
                            </m:eqArrPr>
                            <m:e>
                              <m:func>
                                <m:funcPr>
                                  <m:ctrlPr>
                                    <a:rPr lang="en-US" sz="3050" b="0" i="1" smtClean="0">
                                      <a:solidFill>
                                        <a:srgbClr val="000000"/>
                                      </a:solidFill>
                                      <a:latin typeface="Cambria Math" panose="02040503050406030204" pitchFamily="18" charset="0"/>
                                    </a:rPr>
                                  </m:ctrlPr>
                                </m:funcPr>
                                <m:fName>
                                  <m:r>
                                    <m:rPr>
                                      <m:sty m:val="p"/>
                                    </m:rPr>
                                    <a:rPr lang="en-US" sz="3050" b="0" i="0" smtClean="0">
                                      <a:solidFill>
                                        <a:srgbClr val="000000"/>
                                      </a:solidFill>
                                      <a:latin typeface="Cambria Math" panose="02040503050406030204" pitchFamily="18" charset="0"/>
                                    </a:rPr>
                                    <m:t>cos</m:t>
                                  </m:r>
                                </m:fName>
                                <m:e>
                                  <m:d>
                                    <m:dPr>
                                      <m:ctrlPr>
                                        <a:rPr lang="en-US" sz="3050" b="0" i="1" smtClean="0">
                                          <a:solidFill>
                                            <a:srgbClr val="000000"/>
                                          </a:solidFill>
                                          <a:latin typeface="Cambria Math" panose="02040503050406030204" pitchFamily="18" charset="0"/>
                                        </a:rPr>
                                      </m:ctrlPr>
                                    </m:dPr>
                                    <m:e>
                                      <m:f>
                                        <m:fPr>
                                          <m:ctrlPr>
                                            <a:rPr lang="en-US" sz="3050" b="0" i="1" smtClean="0">
                                              <a:solidFill>
                                                <a:srgbClr val="000000"/>
                                              </a:solidFill>
                                              <a:latin typeface="Cambria Math" panose="02040503050406030204" pitchFamily="18" charset="0"/>
                                            </a:rPr>
                                          </m:ctrlPr>
                                        </m:fPr>
                                        <m:num>
                                          <m:r>
                                            <a:rPr lang="en-US" sz="3050" b="0" i="1" smtClean="0">
                                              <a:solidFill>
                                                <a:srgbClr val="000000"/>
                                              </a:solidFill>
                                              <a:latin typeface="Cambria Math" panose="02040503050406030204" pitchFamily="18" charset="0"/>
                                            </a:rPr>
                                            <m:t>𝜃</m:t>
                                          </m:r>
                                        </m:num>
                                        <m:den>
                                          <m:r>
                                            <a:rPr lang="en-US" sz="3050" b="0" i="1" smtClean="0">
                                              <a:solidFill>
                                                <a:srgbClr val="000000"/>
                                              </a:solidFill>
                                              <a:latin typeface="Cambria Math" panose="02040503050406030204" pitchFamily="18" charset="0"/>
                                            </a:rPr>
                                            <m:t>2</m:t>
                                          </m:r>
                                        </m:den>
                                      </m:f>
                                    </m:e>
                                  </m:d>
                                </m:e>
                              </m:func>
                            </m:e>
                            <m:e>
                              <m:sSup>
                                <m:sSupPr>
                                  <m:ctrlPr>
                                    <a:rPr lang="en-US" sz="3050" b="0" i="1" smtClean="0">
                                      <a:solidFill>
                                        <a:srgbClr val="000000"/>
                                      </a:solidFill>
                                      <a:latin typeface="Cambria Math" panose="02040503050406030204" pitchFamily="18" charset="0"/>
                                    </a:rPr>
                                  </m:ctrlPr>
                                </m:sSupPr>
                                <m:e>
                                  <m:r>
                                    <a:rPr lang="en-US" sz="3050" b="0" i="1" smtClean="0">
                                      <a:solidFill>
                                        <a:srgbClr val="000000"/>
                                      </a:solidFill>
                                      <a:latin typeface="Cambria Math" panose="02040503050406030204" pitchFamily="18" charset="0"/>
                                    </a:rPr>
                                    <m:t>𝑒</m:t>
                                  </m:r>
                                </m:e>
                                <m:sup>
                                  <m:r>
                                    <a:rPr lang="en-US" sz="3050" b="0" i="1" smtClean="0">
                                      <a:solidFill>
                                        <a:srgbClr val="000000"/>
                                      </a:solidFill>
                                      <a:latin typeface="Cambria Math" panose="02040503050406030204" pitchFamily="18" charset="0"/>
                                    </a:rPr>
                                    <m:t>𝑖</m:t>
                                  </m:r>
                                  <m:r>
                                    <a:rPr lang="en-CA" sz="3050" b="0" i="1" smtClean="0">
                                      <a:solidFill>
                                        <a:srgbClr val="000000"/>
                                      </a:solidFill>
                                      <a:latin typeface="Cambria Math" panose="02040503050406030204" pitchFamily="18" charset="0"/>
                                    </a:rPr>
                                    <m:t>𝜑</m:t>
                                  </m:r>
                                </m:sup>
                              </m:sSup>
                              <m:func>
                                <m:funcPr>
                                  <m:ctrlPr>
                                    <a:rPr lang="en-US" sz="3050" b="0" i="1" smtClean="0">
                                      <a:solidFill>
                                        <a:srgbClr val="000000"/>
                                      </a:solidFill>
                                      <a:latin typeface="Cambria Math" panose="02040503050406030204" pitchFamily="18" charset="0"/>
                                    </a:rPr>
                                  </m:ctrlPr>
                                </m:funcPr>
                                <m:fName>
                                  <m:r>
                                    <m:rPr>
                                      <m:sty m:val="p"/>
                                    </m:rPr>
                                    <a:rPr lang="en-US" sz="3050" b="0" i="0" smtClean="0">
                                      <a:solidFill>
                                        <a:srgbClr val="000000"/>
                                      </a:solidFill>
                                      <a:latin typeface="Cambria Math" panose="02040503050406030204" pitchFamily="18" charset="0"/>
                                    </a:rPr>
                                    <m:t>sin</m:t>
                                  </m:r>
                                </m:fName>
                                <m:e>
                                  <m:d>
                                    <m:dPr>
                                      <m:ctrlPr>
                                        <a:rPr lang="en-US" sz="3050" b="0" i="1" smtClean="0">
                                          <a:solidFill>
                                            <a:srgbClr val="000000"/>
                                          </a:solidFill>
                                          <a:latin typeface="Cambria Math" panose="02040503050406030204" pitchFamily="18" charset="0"/>
                                        </a:rPr>
                                      </m:ctrlPr>
                                    </m:dPr>
                                    <m:e>
                                      <m:f>
                                        <m:fPr>
                                          <m:ctrlPr>
                                            <a:rPr lang="en-US" sz="3050" b="0" i="1" smtClean="0">
                                              <a:solidFill>
                                                <a:srgbClr val="000000"/>
                                              </a:solidFill>
                                              <a:latin typeface="Cambria Math" panose="02040503050406030204" pitchFamily="18" charset="0"/>
                                            </a:rPr>
                                          </m:ctrlPr>
                                        </m:fPr>
                                        <m:num>
                                          <m:r>
                                            <a:rPr lang="en-US" sz="3050" b="0" i="1" smtClean="0">
                                              <a:solidFill>
                                                <a:srgbClr val="000000"/>
                                              </a:solidFill>
                                              <a:latin typeface="Cambria Math" panose="02040503050406030204" pitchFamily="18" charset="0"/>
                                            </a:rPr>
                                            <m:t>𝜃</m:t>
                                          </m:r>
                                        </m:num>
                                        <m:den>
                                          <m:r>
                                            <a:rPr lang="en-US" sz="3050" b="0" i="1" smtClean="0">
                                              <a:solidFill>
                                                <a:srgbClr val="000000"/>
                                              </a:solidFill>
                                              <a:latin typeface="Cambria Math" panose="02040503050406030204" pitchFamily="18" charset="0"/>
                                            </a:rPr>
                                            <m:t>2</m:t>
                                          </m:r>
                                        </m:den>
                                      </m:f>
                                    </m:e>
                                  </m:d>
                                </m:e>
                              </m:func>
                            </m:e>
                          </m:eqArr>
                        </m:e>
                      </m:d>
                    </m:oMath>
                  </m:oMathPara>
                </a14:m>
                <a:endParaRPr dirty="0"/>
              </a:p>
            </p:txBody>
          </p:sp>
        </mc:Choice>
        <mc:Fallback xmlns="">
          <p:sp>
            <p:nvSpPr>
              <p:cNvPr id="18" name="Rectangle">
                <a:extLst>
                  <a:ext uri="{FF2B5EF4-FFF2-40B4-BE49-F238E27FC236}">
                    <a16:creationId xmlns:a16="http://schemas.microsoft.com/office/drawing/2014/main" id="{16C4A42A-DA7E-4304-9A39-6AD3266798F3}"/>
                  </a:ext>
                </a:extLst>
              </p:cNvPr>
              <p:cNvSpPr>
                <a:spLocks noRot="1" noChangeAspect="1" noMove="1" noResize="1" noEditPoints="1" noAdjustHandles="1" noChangeArrowheads="1" noChangeShapeType="1" noTextEdit="1"/>
              </p:cNvSpPr>
              <p:nvPr/>
            </p:nvSpPr>
            <p:spPr>
              <a:xfrm>
                <a:off x="7016657" y="1309466"/>
                <a:ext cx="5018461" cy="2610352"/>
              </a:xfrm>
              <a:prstGeom prst="rect">
                <a:avLst/>
              </a:prstGeom>
              <a:blipFill>
                <a:blip r:embed="rId6"/>
                <a:stretch>
                  <a:fillRect/>
                </a:stretch>
              </a:blipFill>
              <a:ln w="12700">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F41324EF-4357-4858-AEF4-C995164EBF07}"/>
                  </a:ext>
                </a:extLst>
              </p14:cNvPr>
              <p14:cNvContentPartPr/>
              <p14:nvPr/>
            </p14:nvContentPartPr>
            <p14:xfrm>
              <a:off x="6155280" y="760320"/>
              <a:ext cx="4463640" cy="5212440"/>
            </p14:xfrm>
          </p:contentPart>
        </mc:Choice>
        <mc:Fallback>
          <p:pic>
            <p:nvPicPr>
              <p:cNvPr id="3" name="Ink 2">
                <a:extLst>
                  <a:ext uri="{FF2B5EF4-FFF2-40B4-BE49-F238E27FC236}">
                    <a16:creationId xmlns:a16="http://schemas.microsoft.com/office/drawing/2014/main" id="{F41324EF-4357-4858-AEF4-C995164EBF07}"/>
                  </a:ext>
                </a:extLst>
              </p:cNvPr>
              <p:cNvPicPr/>
              <p:nvPr/>
            </p:nvPicPr>
            <p:blipFill>
              <a:blip r:embed="rId8"/>
              <a:stretch>
                <a:fillRect/>
              </a:stretch>
            </p:blipFill>
            <p:spPr>
              <a:xfrm>
                <a:off x="6145920" y="750960"/>
                <a:ext cx="4482360" cy="5231160"/>
              </a:xfrm>
              <a:prstGeom prst="rect">
                <a:avLst/>
              </a:prstGeom>
            </p:spPr>
          </p:pic>
        </mc:Fallback>
      </mc:AlternateContent>
    </p:spTree>
    <p:extLst>
      <p:ext uri="{BB962C8B-B14F-4D97-AF65-F5344CB8AC3E}">
        <p14:creationId xmlns:p14="http://schemas.microsoft.com/office/powerpoint/2010/main" val="21025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A788-F93E-41F7-A267-DBF33226C139}"/>
              </a:ext>
            </a:extLst>
          </p:cNvPr>
          <p:cNvSpPr>
            <a:spLocks noGrp="1"/>
          </p:cNvSpPr>
          <p:nvPr>
            <p:ph type="title"/>
          </p:nvPr>
        </p:nvSpPr>
        <p:spPr/>
        <p:txBody>
          <a:bodyPr/>
          <a:lstStyle/>
          <a:p>
            <a:r>
              <a:rPr lang="en-US" dirty="0"/>
              <a:t>The </a:t>
            </a:r>
            <a:r>
              <a:rPr lang="en-US" dirty="0" err="1"/>
              <a:t>bloch</a:t>
            </a:r>
            <a:r>
              <a:rPr lang="en-US" dirty="0"/>
              <a:t> sphere</a:t>
            </a:r>
          </a:p>
        </p:txBody>
      </p:sp>
      <p:pic>
        <p:nvPicPr>
          <p:cNvPr id="7" name="Image" descr="Image">
            <a:extLst>
              <a:ext uri="{FF2B5EF4-FFF2-40B4-BE49-F238E27FC236}">
                <a16:creationId xmlns:a16="http://schemas.microsoft.com/office/drawing/2014/main" id="{41078CEA-91B3-4A92-AF37-440DE13E2A80}"/>
              </a:ext>
            </a:extLst>
          </p:cNvPr>
          <p:cNvPicPr>
            <a:picLocks noChangeAspect="1"/>
          </p:cNvPicPr>
          <p:nvPr/>
        </p:nvPicPr>
        <p:blipFill>
          <a:blip r:embed="rId3"/>
          <a:stretch>
            <a:fillRect/>
          </a:stretch>
        </p:blipFill>
        <p:spPr>
          <a:xfrm>
            <a:off x="979121" y="987925"/>
            <a:ext cx="4541990" cy="4825864"/>
          </a:xfrm>
          <a:prstGeom prst="rect">
            <a:avLst/>
          </a:prstGeom>
          <a:ln w="12700">
            <a:miter lim="400000"/>
          </a:ln>
        </p:spPr>
      </p:pic>
      <mc:AlternateContent xmlns:mc="http://schemas.openxmlformats.org/markup-compatibility/2006" xmlns:a14="http://schemas.microsoft.com/office/drawing/2010/main">
        <mc:Choice Requires="a14">
          <p:sp>
            <p:nvSpPr>
              <p:cNvPr id="15" name="Equation">
                <a:extLst>
                  <a:ext uri="{FF2B5EF4-FFF2-40B4-BE49-F238E27FC236}">
                    <a16:creationId xmlns:a16="http://schemas.microsoft.com/office/drawing/2014/main" id="{E532EF32-5A2E-4BB8-A078-D9BC2467F838}"/>
                  </a:ext>
                </a:extLst>
              </p:cNvPr>
              <p:cNvSpPr txBox="1"/>
              <p:nvPr/>
            </p:nvSpPr>
            <p:spPr>
              <a:xfrm>
                <a:off x="5092615" y="1044837"/>
                <a:ext cx="1742400" cy="492443"/>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lang="en-CA" sz="3200" i="1" smtClean="0">
                          <a:solidFill>
                            <a:srgbClr val="ED220B"/>
                          </a:solidFill>
                          <a:latin typeface="Cambria Math" panose="02040503050406030204" pitchFamily="18" charset="0"/>
                        </a:rPr>
                        <m:t>𝜃</m:t>
                      </m:r>
                      <m:r>
                        <a:rPr lang="en-CA" sz="3200" i="1" smtClean="0">
                          <a:solidFill>
                            <a:srgbClr val="ED220B"/>
                          </a:solidFill>
                          <a:latin typeface="Cambria Math" panose="02040503050406030204" pitchFamily="18" charset="0"/>
                        </a:rPr>
                        <m:t>∈[</m:t>
                      </m:r>
                      <m:r>
                        <a:rPr lang="en-CA" sz="3200" i="1" smtClean="0">
                          <a:solidFill>
                            <a:srgbClr val="ED220B"/>
                          </a:solidFill>
                          <a:latin typeface="Cambria Math" panose="02040503050406030204" pitchFamily="18" charset="0"/>
                        </a:rPr>
                        <m:t>0</m:t>
                      </m:r>
                      <m:r>
                        <a:rPr lang="en-CA" sz="3200" i="1" smtClean="0">
                          <a:solidFill>
                            <a:srgbClr val="ED220B"/>
                          </a:solidFill>
                          <a:latin typeface="Cambria Math" panose="02040503050406030204" pitchFamily="18" charset="0"/>
                        </a:rPr>
                        <m:t>,</m:t>
                      </m:r>
                      <m:r>
                        <a:rPr lang="en-CA" sz="3200" i="1">
                          <a:solidFill>
                            <a:srgbClr val="ED220B"/>
                          </a:solidFill>
                          <a:latin typeface="Cambria Math" panose="02040503050406030204" pitchFamily="18" charset="0"/>
                        </a:rPr>
                        <m:t>𝜋</m:t>
                      </m:r>
                      <m:r>
                        <a:rPr lang="en-CA" sz="3200" b="0" i="1" smtClean="0">
                          <a:solidFill>
                            <a:srgbClr val="ED220B"/>
                          </a:solidFill>
                          <a:latin typeface="Cambria Math" panose="02040503050406030204" pitchFamily="18" charset="0"/>
                        </a:rPr>
                        <m:t>]</m:t>
                      </m:r>
                    </m:oMath>
                  </m:oMathPara>
                </a14:m>
                <a:endParaRPr sz="3200" dirty="0">
                  <a:solidFill>
                    <a:srgbClr val="EE220C"/>
                  </a:solidFill>
                </a:endParaRPr>
              </a:p>
            </p:txBody>
          </p:sp>
        </mc:Choice>
        <mc:Fallback xmlns="">
          <p:sp>
            <p:nvSpPr>
              <p:cNvPr id="15" name="Equation">
                <a:extLst>
                  <a:ext uri="{FF2B5EF4-FFF2-40B4-BE49-F238E27FC236}">
                    <a16:creationId xmlns:a16="http://schemas.microsoft.com/office/drawing/2014/main" id="{E532EF32-5A2E-4BB8-A078-D9BC2467F838}"/>
                  </a:ext>
                </a:extLst>
              </p:cNvPr>
              <p:cNvSpPr txBox="1">
                <a:spLocks noRot="1" noChangeAspect="1" noMove="1" noResize="1" noEditPoints="1" noAdjustHandles="1" noChangeArrowheads="1" noChangeShapeType="1" noTextEdit="1"/>
              </p:cNvSpPr>
              <p:nvPr/>
            </p:nvSpPr>
            <p:spPr>
              <a:xfrm>
                <a:off x="5092615" y="1044837"/>
                <a:ext cx="1742400" cy="492443"/>
              </a:xfrm>
              <a:prstGeom prst="rect">
                <a:avLst/>
              </a:prstGeom>
              <a:blipFill>
                <a:blip r:embed="rId4"/>
                <a:stretch>
                  <a:fillRect l="-4317" t="-2564" r="-7914" b="-35897"/>
                </a:stretch>
              </a:blipFill>
              <a:ln w="12700">
                <a:miter lim="400000"/>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Equation">
                <a:extLst>
                  <a:ext uri="{FF2B5EF4-FFF2-40B4-BE49-F238E27FC236}">
                    <a16:creationId xmlns:a16="http://schemas.microsoft.com/office/drawing/2014/main" id="{6E2EC661-B028-4EB7-9EC3-17D6915B3ECC}"/>
                  </a:ext>
                </a:extLst>
              </p:cNvPr>
              <p:cNvSpPr txBox="1"/>
              <p:nvPr/>
            </p:nvSpPr>
            <p:spPr>
              <a:xfrm>
                <a:off x="5039706" y="1889826"/>
                <a:ext cx="1944891" cy="492443"/>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lang="en-CA" sz="3200" b="0" i="1" smtClean="0">
                          <a:solidFill>
                            <a:srgbClr val="ED220B"/>
                          </a:solidFill>
                          <a:latin typeface="Cambria Math" panose="02040503050406030204" pitchFamily="18" charset="0"/>
                        </a:rPr>
                        <m:t>𝜑</m:t>
                      </m:r>
                      <m:r>
                        <a:rPr lang="en-CA" sz="3200" i="1">
                          <a:solidFill>
                            <a:srgbClr val="ED220B"/>
                          </a:solidFill>
                          <a:latin typeface="Cambria Math" panose="02040503050406030204" pitchFamily="18" charset="0"/>
                        </a:rPr>
                        <m:t>∈</m:t>
                      </m:r>
                      <m:r>
                        <a:rPr lang="en-CA" sz="3200" b="0" i="1" smtClean="0">
                          <a:solidFill>
                            <a:srgbClr val="ED220B"/>
                          </a:solidFill>
                          <a:latin typeface="Cambria Math" panose="02040503050406030204" pitchFamily="18" charset="0"/>
                        </a:rPr>
                        <m:t>[</m:t>
                      </m:r>
                      <m:r>
                        <a:rPr lang="en-CA" sz="3200" i="1">
                          <a:solidFill>
                            <a:srgbClr val="ED220B"/>
                          </a:solidFill>
                          <a:latin typeface="Cambria Math" panose="02040503050406030204" pitchFamily="18" charset="0"/>
                        </a:rPr>
                        <m:t>0</m:t>
                      </m:r>
                      <m:r>
                        <a:rPr lang="en-CA" sz="3200" i="1">
                          <a:solidFill>
                            <a:srgbClr val="ED220B"/>
                          </a:solidFill>
                          <a:latin typeface="Cambria Math" panose="02040503050406030204" pitchFamily="18" charset="0"/>
                        </a:rPr>
                        <m:t>,</m:t>
                      </m:r>
                      <m:r>
                        <a:rPr lang="en-CA" sz="3200" i="1">
                          <a:solidFill>
                            <a:srgbClr val="ED220B"/>
                          </a:solidFill>
                          <a:latin typeface="Cambria Math" panose="02040503050406030204" pitchFamily="18" charset="0"/>
                        </a:rPr>
                        <m:t>2</m:t>
                      </m:r>
                      <m:r>
                        <a:rPr lang="en-CA" sz="3200" i="1">
                          <a:solidFill>
                            <a:srgbClr val="ED220B"/>
                          </a:solidFill>
                          <a:latin typeface="Cambria Math" panose="02040503050406030204" pitchFamily="18" charset="0"/>
                        </a:rPr>
                        <m:t>𝜋</m:t>
                      </m:r>
                      <m:r>
                        <a:rPr lang="en-US" sz="3200" b="0" i="1" smtClean="0">
                          <a:solidFill>
                            <a:srgbClr val="ED220B"/>
                          </a:solidFill>
                          <a:latin typeface="Cambria Math" panose="02040503050406030204" pitchFamily="18" charset="0"/>
                        </a:rPr>
                        <m:t>]</m:t>
                      </m:r>
                    </m:oMath>
                  </m:oMathPara>
                </a14:m>
                <a:endParaRPr sz="3200" dirty="0">
                  <a:solidFill>
                    <a:srgbClr val="EE220C"/>
                  </a:solidFill>
                </a:endParaRPr>
              </a:p>
            </p:txBody>
          </p:sp>
        </mc:Choice>
        <mc:Fallback xmlns="">
          <p:sp>
            <p:nvSpPr>
              <p:cNvPr id="16" name="Equation">
                <a:extLst>
                  <a:ext uri="{FF2B5EF4-FFF2-40B4-BE49-F238E27FC236}">
                    <a16:creationId xmlns:a16="http://schemas.microsoft.com/office/drawing/2014/main" id="{6E2EC661-B028-4EB7-9EC3-17D6915B3ECC}"/>
                  </a:ext>
                </a:extLst>
              </p:cNvPr>
              <p:cNvSpPr txBox="1">
                <a:spLocks noRot="1" noChangeAspect="1" noMove="1" noResize="1" noEditPoints="1" noAdjustHandles="1" noChangeArrowheads="1" noChangeShapeType="1" noTextEdit="1"/>
              </p:cNvSpPr>
              <p:nvPr/>
            </p:nvSpPr>
            <p:spPr>
              <a:xfrm>
                <a:off x="5039706" y="1889826"/>
                <a:ext cx="1944891" cy="492443"/>
              </a:xfrm>
              <a:prstGeom prst="rect">
                <a:avLst/>
              </a:prstGeom>
              <a:blipFill>
                <a:blip r:embed="rId5"/>
                <a:stretch>
                  <a:fillRect/>
                </a:stretch>
              </a:blipFill>
              <a:ln w="12700">
                <a:miter lim="400000"/>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a:extLst>
                  <a:ext uri="{FF2B5EF4-FFF2-40B4-BE49-F238E27FC236}">
                    <a16:creationId xmlns:a16="http://schemas.microsoft.com/office/drawing/2014/main" id="{16C4A42A-DA7E-4304-9A39-6AD3266798F3}"/>
                  </a:ext>
                </a:extLst>
              </p:cNvPr>
              <p:cNvSpPr/>
              <p:nvPr/>
            </p:nvSpPr>
            <p:spPr>
              <a:xfrm>
                <a:off x="7016657" y="1309466"/>
                <a:ext cx="5018461" cy="2610352"/>
              </a:xfrm>
              <a:prstGeom prst="rect">
                <a:avLst/>
              </a:prstGeom>
              <a:noFill/>
              <a:ln w="12700">
                <a:miter lim="400000"/>
              </a:ln>
              <a:effectLst/>
              <a:extLst>
                <a:ext uri="{C572A759-6A51-4108-AA02-DFA0A04FC94B}">
                  <ma14:wrappingTextBoxFlag xmlns="" xmlns:m="http://schemas.openxmlformats.org/officeDocument/2006/math" xmlns:ma14="http://schemas.microsoft.com/office/mac/drawingml/2011/main" val="1"/>
                </a:ext>
              </a:extLst>
            </p:spPr>
            <p:txBody>
              <a:bodyPr lIns="71437" tIns="71437" rIns="71437" bIns="71437" anchor="ctr"/>
              <a:lstStyle>
                <a:lvl1pPr>
                  <a:defRPr sz="2500" b="0">
                    <a:latin typeface="+mn-lt"/>
                    <a:ea typeface="+mn-ea"/>
                    <a:cs typeface="+mn-cs"/>
                    <a:sym typeface="Helvetica Neue Medium"/>
                  </a:defRPr>
                </a:lvl1pPr>
              </a:lstStyle>
              <a:p>
                <a:pPr/>
                <a14:m>
                  <m:oMathPara xmlns:m="http://schemas.openxmlformats.org/officeDocument/2006/math">
                    <m:oMathParaPr>
                      <m:jc m:val="center"/>
                    </m:oMathParaPr>
                    <m:oMath xmlns:m="http://schemas.openxmlformats.org/officeDocument/2006/math">
                      <m:r>
                        <a:rPr lang="en-US" sz="3050" b="0" i="1" smtClean="0">
                          <a:solidFill>
                            <a:srgbClr val="000000"/>
                          </a:solidFill>
                          <a:latin typeface="Cambria Math" panose="02040503050406030204" pitchFamily="18" charset="0"/>
                        </a:rPr>
                        <m:t>𝜓</m:t>
                      </m:r>
                      <m:d>
                        <m:dPr>
                          <m:ctrlPr>
                            <a:rPr lang="en-US" sz="3050" b="0" i="1" smtClean="0">
                              <a:solidFill>
                                <a:srgbClr val="000000"/>
                              </a:solidFill>
                              <a:latin typeface="Cambria Math" panose="02040503050406030204" pitchFamily="18" charset="0"/>
                            </a:rPr>
                          </m:ctrlPr>
                        </m:dPr>
                        <m:e>
                          <m:r>
                            <a:rPr lang="en-US" sz="3050" b="0" i="1" smtClean="0">
                              <a:solidFill>
                                <a:srgbClr val="000000"/>
                              </a:solidFill>
                              <a:latin typeface="Cambria Math" panose="02040503050406030204" pitchFamily="18" charset="0"/>
                            </a:rPr>
                            <m:t>𝜃</m:t>
                          </m:r>
                          <m:r>
                            <a:rPr lang="en-US" sz="3050" b="0" i="1" smtClean="0">
                              <a:solidFill>
                                <a:srgbClr val="000000"/>
                              </a:solidFill>
                              <a:latin typeface="Cambria Math" panose="02040503050406030204" pitchFamily="18" charset="0"/>
                            </a:rPr>
                            <m:t>,</m:t>
                          </m:r>
                          <m:r>
                            <a:rPr lang="en-CA" sz="3050" b="0" i="1" smtClean="0">
                              <a:solidFill>
                                <a:srgbClr val="000000"/>
                              </a:solidFill>
                              <a:latin typeface="Cambria Math" panose="02040503050406030204" pitchFamily="18" charset="0"/>
                            </a:rPr>
                            <m:t>𝜑</m:t>
                          </m:r>
                        </m:e>
                      </m:d>
                      <m:r>
                        <a:rPr lang="en-US" sz="3050" b="0" i="1" smtClean="0">
                          <a:solidFill>
                            <a:srgbClr val="000000"/>
                          </a:solidFill>
                          <a:latin typeface="Cambria Math" panose="02040503050406030204" pitchFamily="18" charset="0"/>
                        </a:rPr>
                        <m:t>=</m:t>
                      </m:r>
                      <m:d>
                        <m:dPr>
                          <m:ctrlPr>
                            <a:rPr lang="ar-AE" sz="3050" i="1" smtClean="0">
                              <a:solidFill>
                                <a:srgbClr val="000000"/>
                              </a:solidFill>
                              <a:latin typeface="Cambria Math" panose="02040503050406030204" pitchFamily="18" charset="0"/>
                            </a:rPr>
                          </m:ctrlPr>
                        </m:dPr>
                        <m:e>
                          <m:eqArr>
                            <m:eqArrPr>
                              <m:ctrlPr>
                                <a:rPr lang="ar-AE" sz="3050" i="1">
                                  <a:solidFill>
                                    <a:srgbClr val="000000"/>
                                  </a:solidFill>
                                  <a:latin typeface="Cambria Math" panose="02040503050406030204" pitchFamily="18" charset="0"/>
                                </a:rPr>
                              </m:ctrlPr>
                            </m:eqArrPr>
                            <m:e>
                              <m:func>
                                <m:funcPr>
                                  <m:ctrlPr>
                                    <a:rPr lang="en-US" sz="3050" b="0" i="1" smtClean="0">
                                      <a:solidFill>
                                        <a:srgbClr val="000000"/>
                                      </a:solidFill>
                                      <a:latin typeface="Cambria Math" panose="02040503050406030204" pitchFamily="18" charset="0"/>
                                    </a:rPr>
                                  </m:ctrlPr>
                                </m:funcPr>
                                <m:fName>
                                  <m:r>
                                    <m:rPr>
                                      <m:sty m:val="p"/>
                                    </m:rPr>
                                    <a:rPr lang="en-US" sz="3050" b="0" i="0" smtClean="0">
                                      <a:solidFill>
                                        <a:srgbClr val="000000"/>
                                      </a:solidFill>
                                      <a:latin typeface="Cambria Math" panose="02040503050406030204" pitchFamily="18" charset="0"/>
                                    </a:rPr>
                                    <m:t>cos</m:t>
                                  </m:r>
                                </m:fName>
                                <m:e>
                                  <m:d>
                                    <m:dPr>
                                      <m:ctrlPr>
                                        <a:rPr lang="en-US" sz="3050" b="0" i="1" smtClean="0">
                                          <a:solidFill>
                                            <a:srgbClr val="000000"/>
                                          </a:solidFill>
                                          <a:latin typeface="Cambria Math" panose="02040503050406030204" pitchFamily="18" charset="0"/>
                                        </a:rPr>
                                      </m:ctrlPr>
                                    </m:dPr>
                                    <m:e>
                                      <m:f>
                                        <m:fPr>
                                          <m:ctrlPr>
                                            <a:rPr lang="en-US" sz="3050" b="0" i="1" smtClean="0">
                                              <a:solidFill>
                                                <a:srgbClr val="000000"/>
                                              </a:solidFill>
                                              <a:latin typeface="Cambria Math" panose="02040503050406030204" pitchFamily="18" charset="0"/>
                                            </a:rPr>
                                          </m:ctrlPr>
                                        </m:fPr>
                                        <m:num>
                                          <m:r>
                                            <a:rPr lang="en-US" sz="3050" b="0" i="1" smtClean="0">
                                              <a:solidFill>
                                                <a:srgbClr val="000000"/>
                                              </a:solidFill>
                                              <a:latin typeface="Cambria Math" panose="02040503050406030204" pitchFamily="18" charset="0"/>
                                            </a:rPr>
                                            <m:t>𝜃</m:t>
                                          </m:r>
                                        </m:num>
                                        <m:den>
                                          <m:r>
                                            <a:rPr lang="en-US" sz="3050" b="0" i="1" smtClean="0">
                                              <a:solidFill>
                                                <a:srgbClr val="000000"/>
                                              </a:solidFill>
                                              <a:latin typeface="Cambria Math" panose="02040503050406030204" pitchFamily="18" charset="0"/>
                                            </a:rPr>
                                            <m:t>2</m:t>
                                          </m:r>
                                        </m:den>
                                      </m:f>
                                    </m:e>
                                  </m:d>
                                </m:e>
                              </m:func>
                            </m:e>
                            <m:e>
                              <m:sSup>
                                <m:sSupPr>
                                  <m:ctrlPr>
                                    <a:rPr lang="en-US" sz="3050" b="0" i="1" smtClean="0">
                                      <a:solidFill>
                                        <a:srgbClr val="000000"/>
                                      </a:solidFill>
                                      <a:latin typeface="Cambria Math" panose="02040503050406030204" pitchFamily="18" charset="0"/>
                                    </a:rPr>
                                  </m:ctrlPr>
                                </m:sSupPr>
                                <m:e>
                                  <m:r>
                                    <a:rPr lang="en-US" sz="3050" b="0" i="1" smtClean="0">
                                      <a:solidFill>
                                        <a:srgbClr val="000000"/>
                                      </a:solidFill>
                                      <a:latin typeface="Cambria Math" panose="02040503050406030204" pitchFamily="18" charset="0"/>
                                    </a:rPr>
                                    <m:t>𝑒</m:t>
                                  </m:r>
                                </m:e>
                                <m:sup>
                                  <m:r>
                                    <a:rPr lang="en-US" sz="3050" b="0" i="1" smtClean="0">
                                      <a:solidFill>
                                        <a:srgbClr val="000000"/>
                                      </a:solidFill>
                                      <a:latin typeface="Cambria Math" panose="02040503050406030204" pitchFamily="18" charset="0"/>
                                    </a:rPr>
                                    <m:t>𝑖</m:t>
                                  </m:r>
                                  <m:r>
                                    <a:rPr lang="en-CA" sz="3050" b="0" i="1" smtClean="0">
                                      <a:solidFill>
                                        <a:srgbClr val="000000"/>
                                      </a:solidFill>
                                      <a:latin typeface="Cambria Math" panose="02040503050406030204" pitchFamily="18" charset="0"/>
                                    </a:rPr>
                                    <m:t>𝜑</m:t>
                                  </m:r>
                                </m:sup>
                              </m:sSup>
                              <m:func>
                                <m:funcPr>
                                  <m:ctrlPr>
                                    <a:rPr lang="en-US" sz="3050" b="0" i="1" smtClean="0">
                                      <a:solidFill>
                                        <a:srgbClr val="000000"/>
                                      </a:solidFill>
                                      <a:latin typeface="Cambria Math" panose="02040503050406030204" pitchFamily="18" charset="0"/>
                                    </a:rPr>
                                  </m:ctrlPr>
                                </m:funcPr>
                                <m:fName>
                                  <m:r>
                                    <m:rPr>
                                      <m:sty m:val="p"/>
                                    </m:rPr>
                                    <a:rPr lang="en-US" sz="3050" b="0" i="0" smtClean="0">
                                      <a:solidFill>
                                        <a:srgbClr val="000000"/>
                                      </a:solidFill>
                                      <a:latin typeface="Cambria Math" panose="02040503050406030204" pitchFamily="18" charset="0"/>
                                    </a:rPr>
                                    <m:t>sin</m:t>
                                  </m:r>
                                </m:fName>
                                <m:e>
                                  <m:d>
                                    <m:dPr>
                                      <m:ctrlPr>
                                        <a:rPr lang="en-US" sz="3050" b="0" i="1" smtClean="0">
                                          <a:solidFill>
                                            <a:srgbClr val="000000"/>
                                          </a:solidFill>
                                          <a:latin typeface="Cambria Math" panose="02040503050406030204" pitchFamily="18" charset="0"/>
                                        </a:rPr>
                                      </m:ctrlPr>
                                    </m:dPr>
                                    <m:e>
                                      <m:f>
                                        <m:fPr>
                                          <m:ctrlPr>
                                            <a:rPr lang="en-US" sz="3050" b="0" i="1" smtClean="0">
                                              <a:solidFill>
                                                <a:srgbClr val="000000"/>
                                              </a:solidFill>
                                              <a:latin typeface="Cambria Math" panose="02040503050406030204" pitchFamily="18" charset="0"/>
                                            </a:rPr>
                                          </m:ctrlPr>
                                        </m:fPr>
                                        <m:num>
                                          <m:r>
                                            <a:rPr lang="en-US" sz="3050" b="0" i="1" smtClean="0">
                                              <a:solidFill>
                                                <a:srgbClr val="000000"/>
                                              </a:solidFill>
                                              <a:latin typeface="Cambria Math" panose="02040503050406030204" pitchFamily="18" charset="0"/>
                                            </a:rPr>
                                            <m:t>𝜃</m:t>
                                          </m:r>
                                        </m:num>
                                        <m:den>
                                          <m:r>
                                            <a:rPr lang="en-US" sz="3050" b="0" i="1" smtClean="0">
                                              <a:solidFill>
                                                <a:srgbClr val="000000"/>
                                              </a:solidFill>
                                              <a:latin typeface="Cambria Math" panose="02040503050406030204" pitchFamily="18" charset="0"/>
                                            </a:rPr>
                                            <m:t>2</m:t>
                                          </m:r>
                                        </m:den>
                                      </m:f>
                                    </m:e>
                                  </m:d>
                                </m:e>
                              </m:func>
                            </m:e>
                          </m:eqArr>
                        </m:e>
                      </m:d>
                    </m:oMath>
                  </m:oMathPara>
                </a14:m>
                <a:endParaRPr dirty="0"/>
              </a:p>
            </p:txBody>
          </p:sp>
        </mc:Choice>
        <mc:Fallback xmlns="">
          <p:sp>
            <p:nvSpPr>
              <p:cNvPr id="18" name="Rectangle">
                <a:extLst>
                  <a:ext uri="{FF2B5EF4-FFF2-40B4-BE49-F238E27FC236}">
                    <a16:creationId xmlns:a16="http://schemas.microsoft.com/office/drawing/2014/main" id="{16C4A42A-DA7E-4304-9A39-6AD3266798F3}"/>
                  </a:ext>
                </a:extLst>
              </p:cNvPr>
              <p:cNvSpPr>
                <a:spLocks noRot="1" noChangeAspect="1" noMove="1" noResize="1" noEditPoints="1" noAdjustHandles="1" noChangeArrowheads="1" noChangeShapeType="1" noTextEdit="1"/>
              </p:cNvSpPr>
              <p:nvPr/>
            </p:nvSpPr>
            <p:spPr>
              <a:xfrm>
                <a:off x="7016657" y="1309466"/>
                <a:ext cx="5018461" cy="2610352"/>
              </a:xfrm>
              <a:prstGeom prst="rect">
                <a:avLst/>
              </a:prstGeom>
              <a:blipFill>
                <a:blip r:embed="rId6"/>
                <a:stretch>
                  <a:fillRect/>
                </a:stretch>
              </a:blipFill>
              <a:ln w="12700">
                <a:miter lim="400000"/>
              </a:ln>
              <a:effectLst/>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80A6D98-1898-4B7A-A789-1D92A4593197}"/>
              </a:ext>
            </a:extLst>
          </p:cNvPr>
          <p:cNvCxnSpPr>
            <a:cxnSpLocks/>
          </p:cNvCxnSpPr>
          <p:nvPr/>
        </p:nvCxnSpPr>
        <p:spPr>
          <a:xfrm flipH="1" flipV="1">
            <a:off x="2919633" y="1606550"/>
            <a:ext cx="6351" cy="197636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EBF49E5-9662-4E7B-993D-8C576C648CC8}"/>
              </a:ext>
            </a:extLst>
          </p:cNvPr>
          <p:cNvCxnSpPr>
            <a:cxnSpLocks/>
          </p:cNvCxnSpPr>
          <p:nvPr/>
        </p:nvCxnSpPr>
        <p:spPr>
          <a:xfrm flipH="1">
            <a:off x="2423123" y="3545058"/>
            <a:ext cx="496510" cy="47830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D9016F-32DA-4B39-B964-89DC2E290C90}"/>
                  </a:ext>
                </a:extLst>
              </p:cNvPr>
              <p:cNvSpPr txBox="1"/>
              <p:nvPr/>
            </p:nvSpPr>
            <p:spPr>
              <a:xfrm>
                <a:off x="4967925" y="4041531"/>
                <a:ext cx="6656040" cy="461665"/>
              </a:xfrm>
              <a:prstGeom prst="rect">
                <a:avLst/>
              </a:prstGeom>
              <a:noFill/>
            </p:spPr>
            <p:txBody>
              <a:bodyPr wrap="square" rtlCol="0">
                <a:spAutoFit/>
              </a:bodyPr>
              <a:lstStyle/>
              <a:p>
                <a:r>
                  <a:rPr lang="en-US" sz="2400" b="1" dirty="0">
                    <a:latin typeface="Open Sans" panose="020B0606030504020204"/>
                  </a:rPr>
                  <a:t>Problem</a:t>
                </a:r>
                <a:r>
                  <a:rPr lang="en-US" sz="2400" dirty="0">
                    <a:latin typeface="Open Sans" panose="020B0606030504020204"/>
                  </a:rPr>
                  <a:t>: What are </a:t>
                </a:r>
                <a14:m>
                  <m:oMath xmlns:m="http://schemas.openxmlformats.org/officeDocument/2006/math">
                    <m:r>
                      <a:rPr lang="en-US" sz="2400" b="0" i="1" smtClean="0">
                        <a:latin typeface="Cambria Math" panose="02040503050406030204" pitchFamily="18" charset="0"/>
                      </a:rPr>
                      <m:t>𝜃</m:t>
                    </m:r>
                  </m:oMath>
                </a14:m>
                <a:r>
                  <a:rPr lang="en-US" sz="2400" dirty="0">
                    <a:latin typeface="Open Sans" panose="020B0606030504020204"/>
                  </a:rPr>
                  <a:t> and </a:t>
                </a:r>
                <a14:m>
                  <m:oMath xmlns:m="http://schemas.openxmlformats.org/officeDocument/2006/math">
                    <m:r>
                      <a:rPr lang="en-CA" sz="2400" b="0" i="1" smtClean="0">
                        <a:latin typeface="Cambria Math" panose="02040503050406030204" pitchFamily="18" charset="0"/>
                      </a:rPr>
                      <m:t>𝜑</m:t>
                    </m:r>
                  </m:oMath>
                </a14:m>
                <a:r>
                  <a:rPr lang="en-US" sz="2400" dirty="0">
                    <a:latin typeface="Open Sans" panose="020B0606030504020204"/>
                  </a:rPr>
                  <a:t> for </a:t>
                </a:r>
                <a14:m>
                  <m:oMath xmlns:m="http://schemas.openxmlformats.org/officeDocument/2006/math">
                    <m:r>
                      <a:rPr lang="en-US" sz="2400" b="0" i="0" smtClean="0">
                        <a:latin typeface="Cambria Math" panose="02040503050406030204" pitchFamily="18" charset="0"/>
                      </a:rPr>
                      <m:t>|</m:t>
                    </m:r>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0</m:t>
                        </m:r>
                      </m:e>
                    </m:d>
                  </m:oMath>
                </a14:m>
                <a:r>
                  <a:rPr lang="en-US" sz="2400" dirty="0">
                    <a:latin typeface="Open Sans" panose="020B0606030504020204"/>
                  </a:rPr>
                  <a:t> and </a:t>
                </a:r>
                <a14:m>
                  <m:oMath xmlns:m="http://schemas.openxmlformats.org/officeDocument/2006/math">
                    <m:r>
                      <a:rPr lang="en-US" sz="2400">
                        <a:latin typeface="Cambria Math" panose="02040503050406030204" pitchFamily="18" charset="0"/>
                      </a:rPr>
                      <m:t>|</m:t>
                    </m:r>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a:latin typeface="Open Sans" panose="020B0606030504020204"/>
                  </a:rPr>
                  <a:t>? </a:t>
                </a:r>
              </a:p>
            </p:txBody>
          </p:sp>
        </mc:Choice>
        <mc:Fallback xmlns="">
          <p:sp>
            <p:nvSpPr>
              <p:cNvPr id="3" name="TextBox 2">
                <a:extLst>
                  <a:ext uri="{FF2B5EF4-FFF2-40B4-BE49-F238E27FC236}">
                    <a16:creationId xmlns:a16="http://schemas.microsoft.com/office/drawing/2014/main" id="{A1D9016F-32DA-4B39-B964-89DC2E290C90}"/>
                  </a:ext>
                </a:extLst>
              </p:cNvPr>
              <p:cNvSpPr txBox="1">
                <a:spLocks noRot="1" noChangeAspect="1" noMove="1" noResize="1" noEditPoints="1" noAdjustHandles="1" noChangeArrowheads="1" noChangeShapeType="1" noTextEdit="1"/>
              </p:cNvSpPr>
              <p:nvPr/>
            </p:nvSpPr>
            <p:spPr>
              <a:xfrm>
                <a:off x="4967925" y="4041531"/>
                <a:ext cx="6656040" cy="461665"/>
              </a:xfrm>
              <a:prstGeom prst="rect">
                <a:avLst/>
              </a:prstGeom>
              <a:blipFill>
                <a:blip r:embed="rId7"/>
                <a:stretch>
                  <a:fillRect l="-1524" t="-127027" b="-19459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18C77079-ED67-463A-8C57-FFA0713BCC17}"/>
                  </a:ext>
                </a:extLst>
              </p14:cNvPr>
              <p14:cNvContentPartPr/>
              <p14:nvPr/>
            </p14:nvContentPartPr>
            <p14:xfrm>
              <a:off x="2359080" y="2954520"/>
              <a:ext cx="5387760" cy="2806920"/>
            </p14:xfrm>
          </p:contentPart>
        </mc:Choice>
        <mc:Fallback>
          <p:pic>
            <p:nvPicPr>
              <p:cNvPr id="4" name="Ink 3">
                <a:extLst>
                  <a:ext uri="{FF2B5EF4-FFF2-40B4-BE49-F238E27FC236}">
                    <a16:creationId xmlns:a16="http://schemas.microsoft.com/office/drawing/2014/main" id="{18C77079-ED67-463A-8C57-FFA0713BCC17}"/>
                  </a:ext>
                </a:extLst>
              </p:cNvPr>
              <p:cNvPicPr/>
              <p:nvPr/>
            </p:nvPicPr>
            <p:blipFill>
              <a:blip r:embed="rId9"/>
              <a:stretch>
                <a:fillRect/>
              </a:stretch>
            </p:blipFill>
            <p:spPr>
              <a:xfrm>
                <a:off x="2349720" y="2945160"/>
                <a:ext cx="5406480" cy="2825640"/>
              </a:xfrm>
              <a:prstGeom prst="rect">
                <a:avLst/>
              </a:prstGeom>
            </p:spPr>
          </p:pic>
        </mc:Fallback>
      </mc:AlternateContent>
    </p:spTree>
    <p:extLst>
      <p:ext uri="{BB962C8B-B14F-4D97-AF65-F5344CB8AC3E}">
        <p14:creationId xmlns:p14="http://schemas.microsoft.com/office/powerpoint/2010/main" val="215455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EBF9-C61C-4377-B0A3-742E3A6C278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09A62BE-DC03-44C3-8850-5ADC644FA3A2}"/>
              </a:ext>
            </a:extLst>
          </p:cNvPr>
          <p:cNvSpPr>
            <a:spLocks noGrp="1"/>
          </p:cNvSpPr>
          <p:nvPr>
            <p:ph idx="1"/>
          </p:nvPr>
        </p:nvSpPr>
        <p:spPr/>
        <p:txBody>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lgn="ctr">
              <a:buNone/>
            </a:pPr>
            <a:r>
              <a:rPr lang="en-US" b="1" dirty="0"/>
              <a:t>Questions on content so far?</a:t>
            </a:r>
          </a:p>
          <a:p>
            <a:endParaRPr lang="en-US" dirty="0"/>
          </a:p>
        </p:txBody>
      </p:sp>
      <p:sp>
        <p:nvSpPr>
          <p:cNvPr id="4" name="Slide Number Placeholder 3">
            <a:extLst>
              <a:ext uri="{FF2B5EF4-FFF2-40B4-BE49-F238E27FC236}">
                <a16:creationId xmlns:a16="http://schemas.microsoft.com/office/drawing/2014/main" id="{0522C0DA-D0B6-45ED-A561-9F2714135DE1}"/>
              </a:ext>
            </a:extLst>
          </p:cNvPr>
          <p:cNvSpPr>
            <a:spLocks noGrp="1"/>
          </p:cNvSpPr>
          <p:nvPr>
            <p:ph type="sldNum" sz="quarter" idx="12"/>
          </p:nvPr>
        </p:nvSpPr>
        <p:spPr/>
        <p:txBody>
          <a:bodyPr/>
          <a:lstStyle/>
          <a:p>
            <a:r>
              <a:rPr lang="en-US"/>
              <a:t>-</a:t>
            </a:r>
            <a:fld id="{BD38AACF-A1E5-4B3D-A2A3-8556D0AADC37}" type="slidenum">
              <a:rPr lang="en-US" smtClean="0"/>
              <a:pPr/>
              <a:t>17</a:t>
            </a:fld>
            <a:r>
              <a:rPr lang="en-US"/>
              <a:t>-</a:t>
            </a:r>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AC7837C-4527-4362-8DBB-9FD65105ED56}"/>
                  </a:ext>
                </a:extLst>
              </p14:cNvPr>
              <p14:cNvContentPartPr/>
              <p14:nvPr/>
            </p14:nvContentPartPr>
            <p14:xfrm>
              <a:off x="6485040" y="1184760"/>
              <a:ext cx="5587560" cy="5147280"/>
            </p14:xfrm>
          </p:contentPart>
        </mc:Choice>
        <mc:Fallback>
          <p:pic>
            <p:nvPicPr>
              <p:cNvPr id="5" name="Ink 4">
                <a:extLst>
                  <a:ext uri="{FF2B5EF4-FFF2-40B4-BE49-F238E27FC236}">
                    <a16:creationId xmlns:a16="http://schemas.microsoft.com/office/drawing/2014/main" id="{AAC7837C-4527-4362-8DBB-9FD65105ED56}"/>
                  </a:ext>
                </a:extLst>
              </p:cNvPr>
              <p:cNvPicPr/>
              <p:nvPr/>
            </p:nvPicPr>
            <p:blipFill>
              <a:blip r:embed="rId3"/>
              <a:stretch>
                <a:fillRect/>
              </a:stretch>
            </p:blipFill>
            <p:spPr>
              <a:xfrm>
                <a:off x="6475680" y="1175400"/>
                <a:ext cx="5606280" cy="5166000"/>
              </a:xfrm>
              <a:prstGeom prst="rect">
                <a:avLst/>
              </a:prstGeom>
            </p:spPr>
          </p:pic>
        </mc:Fallback>
      </mc:AlternateContent>
    </p:spTree>
    <p:extLst>
      <p:ext uri="{BB962C8B-B14F-4D97-AF65-F5344CB8AC3E}">
        <p14:creationId xmlns:p14="http://schemas.microsoft.com/office/powerpoint/2010/main" val="331587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98FA-B2DA-41AB-B08D-B1BCF3D7B08A}"/>
              </a:ext>
            </a:extLst>
          </p:cNvPr>
          <p:cNvSpPr>
            <a:spLocks noGrp="1"/>
          </p:cNvSpPr>
          <p:nvPr>
            <p:ph type="title"/>
          </p:nvPr>
        </p:nvSpPr>
        <p:spPr/>
        <p:txBody>
          <a:bodyPr/>
          <a:lstStyle/>
          <a:p>
            <a:r>
              <a:rPr lang="en-US" dirty="0"/>
              <a:t>Quantum Gates</a:t>
            </a:r>
          </a:p>
        </p:txBody>
      </p:sp>
      <p:sp>
        <p:nvSpPr>
          <p:cNvPr id="3" name="Content Placeholder 2">
            <a:extLst>
              <a:ext uri="{FF2B5EF4-FFF2-40B4-BE49-F238E27FC236}">
                <a16:creationId xmlns:a16="http://schemas.microsoft.com/office/drawing/2014/main" id="{51031558-815E-4AC6-B3A9-D623D477BB1F}"/>
              </a:ext>
            </a:extLst>
          </p:cNvPr>
          <p:cNvSpPr>
            <a:spLocks noGrp="1"/>
          </p:cNvSpPr>
          <p:nvPr>
            <p:ph idx="1"/>
          </p:nvPr>
        </p:nvSpPr>
        <p:spPr/>
        <p:txBody>
          <a:bodyPr>
            <a:normAutofit/>
          </a:bodyPr>
          <a:lstStyle/>
          <a:p>
            <a:endParaRPr lang="en-US" dirty="0"/>
          </a:p>
          <a:p>
            <a:r>
              <a:rPr lang="en-US" dirty="0"/>
              <a:t>So far, we’ve seen single qubit states and visualized them on the Bloch sphere</a:t>
            </a:r>
          </a:p>
          <a:p>
            <a:r>
              <a:rPr lang="en-US" dirty="0"/>
              <a:t>How do we change qubit states? By applying </a:t>
            </a:r>
            <a:r>
              <a:rPr lang="en-US" b="1" dirty="0"/>
              <a:t>gates</a:t>
            </a:r>
            <a:r>
              <a:rPr lang="en-US" dirty="0"/>
              <a:t> to them</a:t>
            </a:r>
            <a:endParaRPr lang="en-US" b="1" dirty="0"/>
          </a:p>
        </p:txBody>
      </p:sp>
      <p:sp>
        <p:nvSpPr>
          <p:cNvPr id="4" name="Slide Number Placeholder 3">
            <a:extLst>
              <a:ext uri="{FF2B5EF4-FFF2-40B4-BE49-F238E27FC236}">
                <a16:creationId xmlns:a16="http://schemas.microsoft.com/office/drawing/2014/main" id="{397E5EAE-48A5-4EDD-A883-102E05014C01}"/>
              </a:ext>
            </a:extLst>
          </p:cNvPr>
          <p:cNvSpPr>
            <a:spLocks noGrp="1"/>
          </p:cNvSpPr>
          <p:nvPr>
            <p:ph type="sldNum" sz="quarter" idx="12"/>
          </p:nvPr>
        </p:nvSpPr>
        <p:spPr/>
        <p:txBody>
          <a:bodyPr/>
          <a:lstStyle/>
          <a:p>
            <a:r>
              <a:rPr lang="en-US"/>
              <a:t>-</a:t>
            </a:r>
            <a:fld id="{BD38AACF-A1E5-4B3D-A2A3-8556D0AADC37}" type="slidenum">
              <a:rPr lang="en-US" smtClean="0"/>
              <a:pPr/>
              <a:t>18</a:t>
            </a:fld>
            <a:r>
              <a:rPr lang="en-US"/>
              <a:t>-</a:t>
            </a:r>
            <a:endParaRPr lang="en-US" dirty="0"/>
          </a:p>
        </p:txBody>
      </p:sp>
    </p:spTree>
    <p:extLst>
      <p:ext uri="{BB962C8B-B14F-4D97-AF65-F5344CB8AC3E}">
        <p14:creationId xmlns:p14="http://schemas.microsoft.com/office/powerpoint/2010/main" val="749842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9B97-9C01-4F2A-92AF-2DB31F93D740}"/>
              </a:ext>
            </a:extLst>
          </p:cNvPr>
          <p:cNvSpPr>
            <a:spLocks noGrp="1"/>
          </p:cNvSpPr>
          <p:nvPr>
            <p:ph type="title"/>
          </p:nvPr>
        </p:nvSpPr>
        <p:spPr/>
        <p:txBody>
          <a:bodyPr/>
          <a:lstStyle/>
          <a:p>
            <a:r>
              <a:rPr lang="en-US" dirty="0"/>
              <a:t>Applying gates to states</a:t>
            </a:r>
          </a:p>
        </p:txBody>
      </p:sp>
      <p:sp>
        <p:nvSpPr>
          <p:cNvPr id="4" name="Slide Number Placeholder 3">
            <a:extLst>
              <a:ext uri="{FF2B5EF4-FFF2-40B4-BE49-F238E27FC236}">
                <a16:creationId xmlns:a16="http://schemas.microsoft.com/office/drawing/2014/main" id="{23388C63-36E8-4040-BB29-38D928F7D10D}"/>
              </a:ext>
            </a:extLst>
          </p:cNvPr>
          <p:cNvSpPr>
            <a:spLocks noGrp="1"/>
          </p:cNvSpPr>
          <p:nvPr>
            <p:ph type="sldNum" sz="quarter" idx="12"/>
          </p:nvPr>
        </p:nvSpPr>
        <p:spPr/>
        <p:txBody>
          <a:bodyPr/>
          <a:lstStyle/>
          <a:p>
            <a:r>
              <a:rPr lang="en-US"/>
              <a:t>-</a:t>
            </a:r>
            <a:fld id="{BD38AACF-A1E5-4B3D-A2A3-8556D0AADC37}" type="slidenum">
              <a:rPr lang="en-US" smtClean="0"/>
              <a:pPr/>
              <a:t>19</a:t>
            </a:fld>
            <a:r>
              <a:rPr lang="en-US"/>
              <a:t>-</a:t>
            </a:r>
            <a:endParaRPr lang="en-US" dirty="0"/>
          </a:p>
        </p:txBody>
      </p:sp>
      <p:pic>
        <p:nvPicPr>
          <p:cNvPr id="5" name="Picture 4">
            <a:extLst>
              <a:ext uri="{FF2B5EF4-FFF2-40B4-BE49-F238E27FC236}">
                <a16:creationId xmlns:a16="http://schemas.microsoft.com/office/drawing/2014/main" id="{87437331-3AAF-4090-A089-4942401BDCB1}"/>
              </a:ext>
            </a:extLst>
          </p:cNvPr>
          <p:cNvPicPr>
            <a:picLocks noChangeAspect="1"/>
          </p:cNvPicPr>
          <p:nvPr/>
        </p:nvPicPr>
        <p:blipFill>
          <a:blip r:embed="rId3"/>
          <a:stretch>
            <a:fillRect/>
          </a:stretch>
        </p:blipFill>
        <p:spPr>
          <a:xfrm>
            <a:off x="3074852" y="1373364"/>
            <a:ext cx="5499847" cy="2055636"/>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32C0754-5002-4F07-8758-B65D9612FE6B}"/>
                  </a:ext>
                </a:extLst>
              </p:cNvPr>
              <p:cNvSpPr/>
              <p:nvPr/>
            </p:nvSpPr>
            <p:spPr>
              <a:xfrm>
                <a:off x="2520235" y="2056515"/>
                <a:ext cx="820033" cy="8542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b="1" i="1">
                              <a:latin typeface="Cambria Math" panose="02040503050406030204" pitchFamily="18" charset="0"/>
                            </a:rPr>
                          </m:ctrlPr>
                        </m:dPr>
                        <m:e>
                          <m:m>
                            <m:mPr>
                              <m:mcs>
                                <m:mc>
                                  <m:mcPr>
                                    <m:count m:val="1"/>
                                    <m:mcJc m:val="center"/>
                                  </m:mcPr>
                                </m:mc>
                              </m:mcs>
                              <m:ctrlPr>
                                <a:rPr lang="en-US" sz="2800" b="1" i="1">
                                  <a:latin typeface="Cambria Math" panose="02040503050406030204" pitchFamily="18" charset="0"/>
                                </a:rPr>
                              </m:ctrlPr>
                            </m:mPr>
                            <m:mr>
                              <m:e>
                                <m:r>
                                  <a:rPr lang="en-US" sz="2800" i="1">
                                    <a:latin typeface="Cambria Math" panose="02040503050406030204" pitchFamily="18" charset="0"/>
                                  </a:rPr>
                                  <m:t>1</m:t>
                                </m:r>
                              </m:e>
                            </m:mr>
                            <m:mr>
                              <m:e>
                                <m:r>
                                  <a:rPr lang="en-US" sz="2800" i="1">
                                    <a:latin typeface="Cambria Math" panose="02040503050406030204" pitchFamily="18" charset="0"/>
                                  </a:rPr>
                                  <m:t>0</m:t>
                                </m:r>
                              </m:e>
                            </m:mr>
                          </m:m>
                        </m:e>
                      </m:d>
                    </m:oMath>
                  </m:oMathPara>
                </a14:m>
                <a:endParaRPr lang="en-US" sz="2800" dirty="0"/>
              </a:p>
            </p:txBody>
          </p:sp>
        </mc:Choice>
        <mc:Fallback xmlns="">
          <p:sp>
            <p:nvSpPr>
              <p:cNvPr id="6" name="Rectangle 5">
                <a:extLst>
                  <a:ext uri="{FF2B5EF4-FFF2-40B4-BE49-F238E27FC236}">
                    <a16:creationId xmlns:a16="http://schemas.microsoft.com/office/drawing/2014/main" id="{332C0754-5002-4F07-8758-B65D9612FE6B}"/>
                  </a:ext>
                </a:extLst>
              </p:cNvPr>
              <p:cNvSpPr>
                <a:spLocks noRot="1" noChangeAspect="1" noMove="1" noResize="1" noEditPoints="1" noAdjustHandles="1" noChangeArrowheads="1" noChangeShapeType="1" noTextEdit="1"/>
              </p:cNvSpPr>
              <p:nvPr/>
            </p:nvSpPr>
            <p:spPr>
              <a:xfrm>
                <a:off x="2520235" y="2056515"/>
                <a:ext cx="820033" cy="85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BF54C92-A9E9-4611-B709-3B565E12707A}"/>
                  </a:ext>
                </a:extLst>
              </p:cNvPr>
              <p:cNvSpPr/>
              <p:nvPr/>
            </p:nvSpPr>
            <p:spPr>
              <a:xfrm>
                <a:off x="8309283" y="1974045"/>
                <a:ext cx="836063" cy="8542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m:rPr>
                                    <m:brk m:alnAt="7"/>
                                  </m:rPr>
                                  <a:rPr lang="en-US" sz="2800" b="0" i="1" smtClean="0">
                                    <a:latin typeface="Cambria Math" panose="02040503050406030204" pitchFamily="18" charset="0"/>
                                  </a:rPr>
                                  <m:t>0</m:t>
                                </m:r>
                              </m:e>
                            </m:mr>
                            <m:mr>
                              <m:e>
                                <m:r>
                                  <a:rPr lang="en-US" sz="2800" b="0" i="1" smtClean="0">
                                    <a:latin typeface="Cambria Math" panose="02040503050406030204" pitchFamily="18" charset="0"/>
                                  </a:rPr>
                                  <m:t>1</m:t>
                                </m:r>
                              </m:e>
                            </m:mr>
                          </m:m>
                        </m:e>
                      </m:d>
                    </m:oMath>
                  </m:oMathPara>
                </a14:m>
                <a:endParaRPr lang="en-US" sz="2800" dirty="0"/>
              </a:p>
            </p:txBody>
          </p:sp>
        </mc:Choice>
        <mc:Fallback xmlns="">
          <p:sp>
            <p:nvSpPr>
              <p:cNvPr id="7" name="Rectangle 6">
                <a:extLst>
                  <a:ext uri="{FF2B5EF4-FFF2-40B4-BE49-F238E27FC236}">
                    <a16:creationId xmlns:a16="http://schemas.microsoft.com/office/drawing/2014/main" id="{6BF54C92-A9E9-4611-B709-3B565E12707A}"/>
                  </a:ext>
                </a:extLst>
              </p:cNvPr>
              <p:cNvSpPr>
                <a:spLocks noRot="1" noChangeAspect="1" noMove="1" noResize="1" noEditPoints="1" noAdjustHandles="1" noChangeArrowheads="1" noChangeShapeType="1" noTextEdit="1"/>
              </p:cNvSpPr>
              <p:nvPr/>
            </p:nvSpPr>
            <p:spPr>
              <a:xfrm>
                <a:off x="8309283" y="1974045"/>
                <a:ext cx="836063" cy="85427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65C0DB8-DBB8-42B1-B08F-8948A8026279}"/>
                  </a:ext>
                </a:extLst>
              </p:cNvPr>
              <p:cNvSpPr/>
              <p:nvPr/>
            </p:nvSpPr>
            <p:spPr>
              <a:xfrm>
                <a:off x="3853043" y="4060254"/>
                <a:ext cx="3816942" cy="10720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3600" b="1" i="1" smtClean="0">
                              <a:solidFill>
                                <a:schemeClr val="tx1"/>
                              </a:solidFill>
                              <a:latin typeface="Cambria Math" panose="02040503050406030204" pitchFamily="18" charset="0"/>
                            </a:rPr>
                          </m:ctrlPr>
                        </m:dPr>
                        <m:e>
                          <m:m>
                            <m:mPr>
                              <m:mcs>
                                <m:mc>
                                  <m:mcPr>
                                    <m:count m:val="2"/>
                                    <m:mcJc m:val="center"/>
                                  </m:mcPr>
                                </m:mc>
                              </m:mcs>
                              <m:ctrlPr>
                                <a:rPr lang="en-US" sz="3600" b="1" i="1">
                                  <a:solidFill>
                                    <a:schemeClr val="tx1"/>
                                  </a:solidFill>
                                  <a:latin typeface="Cambria Math" panose="02040503050406030204" pitchFamily="18" charset="0"/>
                                </a:rPr>
                              </m:ctrlPr>
                            </m:mPr>
                            <m:mr>
                              <m:e>
                                <m:r>
                                  <a:rPr lang="en-US" sz="3600" b="0" i="1" smtClean="0">
                                    <a:solidFill>
                                      <a:schemeClr val="tx1"/>
                                    </a:solidFill>
                                    <a:latin typeface="Cambria Math" panose="02040503050406030204" pitchFamily="18" charset="0"/>
                                  </a:rPr>
                                  <m:t>0</m:t>
                                </m:r>
                              </m:e>
                              <m:e>
                                <m:r>
                                  <a:rPr lang="en-US" sz="3600" b="0" i="1" smtClean="0">
                                    <a:solidFill>
                                      <a:schemeClr val="tx1"/>
                                    </a:solidFill>
                                    <a:latin typeface="Cambria Math" panose="02040503050406030204" pitchFamily="18" charset="0"/>
                                  </a:rPr>
                                  <m:t>1</m:t>
                                </m:r>
                              </m:e>
                            </m:mr>
                            <m:mr>
                              <m:e>
                                <m:r>
                                  <a:rPr lang="en-US" sz="3600" b="0" i="1" smtClean="0">
                                    <a:solidFill>
                                      <a:schemeClr val="tx1"/>
                                    </a:solidFill>
                                    <a:latin typeface="Cambria Math" panose="02040503050406030204" pitchFamily="18" charset="0"/>
                                  </a:rPr>
                                  <m:t>1</m:t>
                                </m:r>
                              </m:e>
                              <m:e>
                                <m:r>
                                  <a:rPr lang="en-US" sz="3600" b="0" i="1" smtClean="0">
                                    <a:solidFill>
                                      <a:schemeClr val="tx1"/>
                                    </a:solidFill>
                                    <a:latin typeface="Cambria Math" panose="02040503050406030204" pitchFamily="18" charset="0"/>
                                  </a:rPr>
                                  <m:t>0</m:t>
                                </m:r>
                              </m:e>
                            </m:mr>
                          </m:m>
                        </m:e>
                      </m:d>
                      <m:d>
                        <m:dPr>
                          <m:ctrlPr>
                            <a:rPr lang="en-US" sz="3600" b="1" i="1">
                              <a:solidFill>
                                <a:schemeClr val="tx1"/>
                              </a:solidFill>
                              <a:latin typeface="Cambria Math" panose="02040503050406030204" pitchFamily="18" charset="0"/>
                            </a:rPr>
                          </m:ctrlPr>
                        </m:dPr>
                        <m:e>
                          <m:m>
                            <m:mPr>
                              <m:mcs>
                                <m:mc>
                                  <m:mcPr>
                                    <m:count m:val="1"/>
                                    <m:mcJc m:val="center"/>
                                  </m:mcPr>
                                </m:mc>
                              </m:mcs>
                              <m:ctrlPr>
                                <a:rPr lang="en-US" sz="3600" b="1" i="1">
                                  <a:solidFill>
                                    <a:schemeClr val="tx1"/>
                                  </a:solidFill>
                                  <a:latin typeface="Cambria Math" panose="02040503050406030204" pitchFamily="18" charset="0"/>
                                </a:rPr>
                              </m:ctrlPr>
                            </m:mPr>
                            <m:mr>
                              <m:e>
                                <m:r>
                                  <a:rPr lang="en-US" sz="3600" b="0" i="1" smtClean="0">
                                    <a:solidFill>
                                      <a:schemeClr val="tx1"/>
                                    </a:solidFill>
                                    <a:latin typeface="Cambria Math" panose="02040503050406030204" pitchFamily="18" charset="0"/>
                                  </a:rPr>
                                  <m:t>1</m:t>
                                </m:r>
                              </m:e>
                            </m:mr>
                            <m:mr>
                              <m:e>
                                <m:r>
                                  <a:rPr lang="en-US" sz="3600" b="0" i="1" smtClean="0">
                                    <a:solidFill>
                                      <a:schemeClr val="tx1"/>
                                    </a:solidFill>
                                    <a:latin typeface="Cambria Math" panose="02040503050406030204" pitchFamily="18" charset="0"/>
                                  </a:rPr>
                                  <m:t>0</m:t>
                                </m:r>
                              </m:e>
                            </m:mr>
                          </m:m>
                        </m:e>
                      </m:d>
                      <m:r>
                        <a:rPr lang="en-US" sz="3600" b="1" i="1" smtClean="0">
                          <a:solidFill>
                            <a:schemeClr val="tx1"/>
                          </a:solidFill>
                          <a:latin typeface="Cambria Math" panose="02040503050406030204" pitchFamily="18" charset="0"/>
                        </a:rPr>
                        <m:t>=</m:t>
                      </m:r>
                      <m:d>
                        <m:dPr>
                          <m:ctrlPr>
                            <a:rPr lang="en-US" sz="3600" b="1" i="1">
                              <a:latin typeface="Cambria Math" panose="02040503050406030204" pitchFamily="18" charset="0"/>
                            </a:rPr>
                          </m:ctrlPr>
                        </m:dPr>
                        <m:e>
                          <m:m>
                            <m:mPr>
                              <m:mcs>
                                <m:mc>
                                  <m:mcPr>
                                    <m:count m:val="1"/>
                                    <m:mcJc m:val="center"/>
                                  </m:mcPr>
                                </m:mc>
                              </m:mcs>
                              <m:ctrlPr>
                                <a:rPr lang="en-US" sz="3600" i="1">
                                  <a:latin typeface="Cambria Math" panose="02040503050406030204" pitchFamily="18" charset="0"/>
                                </a:rPr>
                              </m:ctrlPr>
                            </m:mPr>
                            <m:mr>
                              <m:e>
                                <m:r>
                                  <m:rPr>
                                    <m:brk m:alnAt="7"/>
                                  </m:rPr>
                                  <a:rPr lang="en-US" sz="3600" b="0" i="1" smtClean="0">
                                    <a:latin typeface="Cambria Math" panose="02040503050406030204" pitchFamily="18" charset="0"/>
                                  </a:rPr>
                                  <m:t>0</m:t>
                                </m:r>
                              </m:e>
                            </m:mr>
                            <m:mr>
                              <m:e>
                                <m:r>
                                  <a:rPr lang="en-US" sz="3600" b="0" i="1" smtClean="0">
                                    <a:latin typeface="Cambria Math" panose="02040503050406030204" pitchFamily="18" charset="0"/>
                                  </a:rPr>
                                  <m:t>1</m:t>
                                </m:r>
                              </m:e>
                            </m:mr>
                          </m:m>
                        </m:e>
                      </m:d>
                    </m:oMath>
                  </m:oMathPara>
                </a14:m>
                <a:endParaRPr lang="en-US" sz="3600" dirty="0">
                  <a:solidFill>
                    <a:schemeClr val="tx1"/>
                  </a:solidFill>
                </a:endParaRPr>
              </a:p>
            </p:txBody>
          </p:sp>
        </mc:Choice>
        <mc:Fallback xmlns="">
          <p:sp>
            <p:nvSpPr>
              <p:cNvPr id="8" name="Rectangle 7">
                <a:extLst>
                  <a:ext uri="{FF2B5EF4-FFF2-40B4-BE49-F238E27FC236}">
                    <a16:creationId xmlns:a16="http://schemas.microsoft.com/office/drawing/2014/main" id="{465C0DB8-DBB8-42B1-B08F-8948A8026279}"/>
                  </a:ext>
                </a:extLst>
              </p:cNvPr>
              <p:cNvSpPr>
                <a:spLocks noRot="1" noChangeAspect="1" noMove="1" noResize="1" noEditPoints="1" noAdjustHandles="1" noChangeArrowheads="1" noChangeShapeType="1" noTextEdit="1"/>
              </p:cNvSpPr>
              <p:nvPr/>
            </p:nvSpPr>
            <p:spPr>
              <a:xfrm>
                <a:off x="3853043" y="4060254"/>
                <a:ext cx="3816942" cy="1072025"/>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0BAA4A9-BB5F-4C9D-B0A9-9C30C21F4D28}"/>
              </a:ext>
            </a:extLst>
          </p:cNvPr>
          <p:cNvSpPr txBox="1"/>
          <p:nvPr/>
        </p:nvSpPr>
        <p:spPr>
          <a:xfrm>
            <a:off x="4003992" y="5144056"/>
            <a:ext cx="1563057" cy="369332"/>
          </a:xfrm>
          <a:prstGeom prst="rect">
            <a:avLst/>
          </a:prstGeom>
          <a:noFill/>
        </p:spPr>
        <p:txBody>
          <a:bodyPr wrap="none" rtlCol="0">
            <a:spAutoFit/>
          </a:bodyPr>
          <a:lstStyle/>
          <a:p>
            <a:r>
              <a:rPr lang="en-US" dirty="0">
                <a:latin typeface="Open Sans" panose="020B0606030504020204"/>
              </a:rPr>
              <a:t>X-gate matrix</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0FC3718-AD76-4941-ACD5-39ACF2DD7CEF}"/>
                  </a:ext>
                </a:extLst>
              </p:cNvPr>
              <p:cNvSpPr/>
              <p:nvPr/>
            </p:nvSpPr>
            <p:spPr>
              <a:xfrm>
                <a:off x="2614299" y="1538303"/>
                <a:ext cx="6319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0</m:t>
                          </m:r>
                        </m:e>
                      </m:d>
                    </m:oMath>
                  </m:oMathPara>
                </a14:m>
                <a:endParaRPr lang="en-US" sz="2400" dirty="0"/>
              </a:p>
            </p:txBody>
          </p:sp>
        </mc:Choice>
        <mc:Fallback xmlns="">
          <p:sp>
            <p:nvSpPr>
              <p:cNvPr id="10" name="Rectangle 9">
                <a:extLst>
                  <a:ext uri="{FF2B5EF4-FFF2-40B4-BE49-F238E27FC236}">
                    <a16:creationId xmlns:a16="http://schemas.microsoft.com/office/drawing/2014/main" id="{30FC3718-AD76-4941-ACD5-39ACF2DD7CEF}"/>
                  </a:ext>
                </a:extLst>
              </p:cNvPr>
              <p:cNvSpPr>
                <a:spLocks noRot="1" noChangeAspect="1" noMove="1" noResize="1" noEditPoints="1" noAdjustHandles="1" noChangeArrowheads="1" noChangeShapeType="1" noTextEdit="1"/>
              </p:cNvSpPr>
              <p:nvPr/>
            </p:nvSpPr>
            <p:spPr>
              <a:xfrm>
                <a:off x="2614299" y="1538303"/>
                <a:ext cx="631904" cy="461665"/>
              </a:xfrm>
              <a:prstGeom prst="rect">
                <a:avLst/>
              </a:prstGeom>
              <a:blipFill>
                <a:blip r:embed="rId7"/>
                <a:stretch>
                  <a:fillRect l="-26923" t="-130263" r="-97115"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391D248-3938-49A0-9487-228B9A8820F8}"/>
                  </a:ext>
                </a:extLst>
              </p:cNvPr>
              <p:cNvSpPr/>
              <p:nvPr/>
            </p:nvSpPr>
            <p:spPr>
              <a:xfrm>
                <a:off x="8398351" y="1373363"/>
                <a:ext cx="6319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1</m:t>
                          </m:r>
                        </m:e>
                      </m:d>
                    </m:oMath>
                  </m:oMathPara>
                </a14:m>
                <a:endParaRPr lang="en-US" sz="2400" dirty="0"/>
              </a:p>
            </p:txBody>
          </p:sp>
        </mc:Choice>
        <mc:Fallback xmlns="">
          <p:sp>
            <p:nvSpPr>
              <p:cNvPr id="11" name="Rectangle 10">
                <a:extLst>
                  <a:ext uri="{FF2B5EF4-FFF2-40B4-BE49-F238E27FC236}">
                    <a16:creationId xmlns:a16="http://schemas.microsoft.com/office/drawing/2014/main" id="{5391D248-3938-49A0-9487-228B9A8820F8}"/>
                  </a:ext>
                </a:extLst>
              </p:cNvPr>
              <p:cNvSpPr>
                <a:spLocks noRot="1" noChangeAspect="1" noMove="1" noResize="1" noEditPoints="1" noAdjustHandles="1" noChangeArrowheads="1" noChangeShapeType="1" noTextEdit="1"/>
              </p:cNvSpPr>
              <p:nvPr/>
            </p:nvSpPr>
            <p:spPr>
              <a:xfrm>
                <a:off x="8398351" y="1373363"/>
                <a:ext cx="631904" cy="461665"/>
              </a:xfrm>
              <a:prstGeom prst="rect">
                <a:avLst/>
              </a:prstGeom>
              <a:blipFill>
                <a:blip r:embed="rId8"/>
                <a:stretch>
                  <a:fillRect l="-27184" t="-130263" r="-99029"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0A2753B-78FE-4ABA-B09A-7AC6B2387F1A}"/>
                  </a:ext>
                </a:extLst>
              </p:cNvPr>
              <p:cNvSpPr/>
              <p:nvPr/>
            </p:nvSpPr>
            <p:spPr>
              <a:xfrm>
                <a:off x="5567049" y="5083532"/>
                <a:ext cx="6319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0</m:t>
                          </m:r>
                        </m:e>
                      </m:d>
                    </m:oMath>
                  </m:oMathPara>
                </a14:m>
                <a:endParaRPr lang="en-US" sz="2400" dirty="0"/>
              </a:p>
            </p:txBody>
          </p:sp>
        </mc:Choice>
        <mc:Fallback xmlns="">
          <p:sp>
            <p:nvSpPr>
              <p:cNvPr id="12" name="Rectangle 11">
                <a:extLst>
                  <a:ext uri="{FF2B5EF4-FFF2-40B4-BE49-F238E27FC236}">
                    <a16:creationId xmlns:a16="http://schemas.microsoft.com/office/drawing/2014/main" id="{90A2753B-78FE-4ABA-B09A-7AC6B2387F1A}"/>
                  </a:ext>
                </a:extLst>
              </p:cNvPr>
              <p:cNvSpPr>
                <a:spLocks noRot="1" noChangeAspect="1" noMove="1" noResize="1" noEditPoints="1" noAdjustHandles="1" noChangeArrowheads="1" noChangeShapeType="1" noTextEdit="1"/>
              </p:cNvSpPr>
              <p:nvPr/>
            </p:nvSpPr>
            <p:spPr>
              <a:xfrm>
                <a:off x="5567049" y="5083532"/>
                <a:ext cx="631904" cy="461665"/>
              </a:xfrm>
              <a:prstGeom prst="rect">
                <a:avLst/>
              </a:prstGeom>
              <a:blipFill>
                <a:blip r:embed="rId9"/>
                <a:stretch>
                  <a:fillRect l="-25962" t="-130263" r="-98077"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BDC632B-B772-425E-A752-3644451CAD28}"/>
                  </a:ext>
                </a:extLst>
              </p:cNvPr>
              <p:cNvSpPr/>
              <p:nvPr/>
            </p:nvSpPr>
            <p:spPr>
              <a:xfrm>
                <a:off x="6906899" y="5069137"/>
                <a:ext cx="6319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1</m:t>
                          </m:r>
                        </m:e>
                      </m:d>
                    </m:oMath>
                  </m:oMathPara>
                </a14:m>
                <a:endParaRPr lang="en-US" sz="2400" dirty="0"/>
              </a:p>
            </p:txBody>
          </p:sp>
        </mc:Choice>
        <mc:Fallback xmlns="">
          <p:sp>
            <p:nvSpPr>
              <p:cNvPr id="13" name="Rectangle 12">
                <a:extLst>
                  <a:ext uri="{FF2B5EF4-FFF2-40B4-BE49-F238E27FC236}">
                    <a16:creationId xmlns:a16="http://schemas.microsoft.com/office/drawing/2014/main" id="{5BDC632B-B772-425E-A752-3644451CAD28}"/>
                  </a:ext>
                </a:extLst>
              </p:cNvPr>
              <p:cNvSpPr>
                <a:spLocks noRot="1" noChangeAspect="1" noMove="1" noResize="1" noEditPoints="1" noAdjustHandles="1" noChangeArrowheads="1" noChangeShapeType="1" noTextEdit="1"/>
              </p:cNvSpPr>
              <p:nvPr/>
            </p:nvSpPr>
            <p:spPr>
              <a:xfrm>
                <a:off x="6906899" y="5069137"/>
                <a:ext cx="631904" cy="461665"/>
              </a:xfrm>
              <a:prstGeom prst="rect">
                <a:avLst/>
              </a:prstGeom>
              <a:blipFill>
                <a:blip r:embed="rId10"/>
                <a:stretch>
                  <a:fillRect l="-25962" t="-132000" r="-98077" b="-198667"/>
                </a:stretch>
              </a:blipFill>
            </p:spPr>
            <p:txBody>
              <a:bodyPr/>
              <a:lstStyle/>
              <a:p>
                <a:r>
                  <a:rPr lang="en-US">
                    <a:noFill/>
                  </a:rPr>
                  <a:t> </a:t>
                </a:r>
              </a:p>
            </p:txBody>
          </p:sp>
        </mc:Fallback>
      </mc:AlternateContent>
    </p:spTree>
    <p:extLst>
      <p:ext uri="{BB962C8B-B14F-4D97-AF65-F5344CB8AC3E}">
        <p14:creationId xmlns:p14="http://schemas.microsoft.com/office/powerpoint/2010/main" val="260821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F5D8-47E3-43B9-AF57-71B1F91283E9}"/>
              </a:ext>
            </a:extLst>
          </p:cNvPr>
          <p:cNvSpPr>
            <a:spLocks noGrp="1"/>
          </p:cNvSpPr>
          <p:nvPr>
            <p:ph type="title"/>
          </p:nvPr>
        </p:nvSpPr>
        <p:spPr/>
        <p:txBody>
          <a:bodyPr/>
          <a:lstStyle/>
          <a:p>
            <a:r>
              <a:rPr lang="en-US" dirty="0"/>
              <a:t>PROGRAM FOR TODAY</a:t>
            </a:r>
          </a:p>
        </p:txBody>
      </p:sp>
      <p:sp>
        <p:nvSpPr>
          <p:cNvPr id="3" name="Content Placeholder 2">
            <a:extLst>
              <a:ext uri="{FF2B5EF4-FFF2-40B4-BE49-F238E27FC236}">
                <a16:creationId xmlns:a16="http://schemas.microsoft.com/office/drawing/2014/main" id="{A5DB9AC3-0174-4EC8-AC59-EDB4F190555A}"/>
              </a:ext>
            </a:extLst>
          </p:cNvPr>
          <p:cNvSpPr>
            <a:spLocks noGrp="1"/>
          </p:cNvSpPr>
          <p:nvPr>
            <p:ph idx="1"/>
          </p:nvPr>
        </p:nvSpPr>
        <p:spPr/>
        <p:txBody>
          <a:bodyPr>
            <a:normAutofit fontScale="92500" lnSpcReduction="20000"/>
          </a:bodyPr>
          <a:lstStyle/>
          <a:p>
            <a:pPr marL="0" indent="0">
              <a:buNone/>
            </a:pPr>
            <a:endParaRPr lang="en-US" dirty="0"/>
          </a:p>
          <a:p>
            <a:r>
              <a:rPr lang="en-US" dirty="0"/>
              <a:t>Logistics</a:t>
            </a:r>
          </a:p>
          <a:p>
            <a:endParaRPr lang="en-US" dirty="0"/>
          </a:p>
          <a:p>
            <a:r>
              <a:rPr lang="en-US" dirty="0"/>
              <a:t>Canvas attendance quiz</a:t>
            </a:r>
          </a:p>
          <a:p>
            <a:endParaRPr lang="en-US" dirty="0"/>
          </a:p>
          <a:p>
            <a:r>
              <a:rPr lang="en-US" dirty="0"/>
              <a:t>Pre-lab zoom feedback</a:t>
            </a:r>
          </a:p>
          <a:p>
            <a:endParaRPr lang="en-US" dirty="0"/>
          </a:p>
          <a:p>
            <a:r>
              <a:rPr lang="en-US" dirty="0"/>
              <a:t>Questions from last week</a:t>
            </a:r>
          </a:p>
          <a:p>
            <a:pPr marL="0" indent="0">
              <a:buNone/>
            </a:pPr>
            <a:endParaRPr lang="en-US" dirty="0"/>
          </a:p>
          <a:p>
            <a:r>
              <a:rPr lang="en-US" dirty="0"/>
              <a:t>Lab content</a:t>
            </a:r>
          </a:p>
          <a:p>
            <a:endParaRPr lang="en-US" dirty="0"/>
          </a:p>
          <a:p>
            <a:r>
              <a:rPr lang="en-US" dirty="0"/>
              <a:t>Post-lab zoom feedback</a:t>
            </a:r>
          </a:p>
        </p:txBody>
      </p:sp>
      <p:sp>
        <p:nvSpPr>
          <p:cNvPr id="4" name="Slide Number Placeholder 3">
            <a:extLst>
              <a:ext uri="{FF2B5EF4-FFF2-40B4-BE49-F238E27FC236}">
                <a16:creationId xmlns:a16="http://schemas.microsoft.com/office/drawing/2014/main" id="{39149B66-D3DB-4D83-8101-6508A1A10C0E}"/>
              </a:ext>
            </a:extLst>
          </p:cNvPr>
          <p:cNvSpPr>
            <a:spLocks noGrp="1"/>
          </p:cNvSpPr>
          <p:nvPr>
            <p:ph type="sldNum" sz="quarter" idx="12"/>
          </p:nvPr>
        </p:nvSpPr>
        <p:spPr/>
        <p:txBody>
          <a:bodyPr/>
          <a:lstStyle/>
          <a:p>
            <a:r>
              <a:rPr lang="en-US"/>
              <a:t>-</a:t>
            </a:r>
            <a:fld id="{BD38AACF-A1E5-4B3D-A2A3-8556D0AADC37}" type="slidenum">
              <a:rPr lang="en-US" smtClean="0"/>
              <a:pPr/>
              <a:t>2</a:t>
            </a:fld>
            <a:r>
              <a:rPr lang="en-US"/>
              <a:t>-</a:t>
            </a:r>
            <a:endParaRPr lang="en-US" dirty="0"/>
          </a:p>
        </p:txBody>
      </p:sp>
    </p:spTree>
    <p:extLst>
      <p:ext uri="{BB962C8B-B14F-4D97-AF65-F5344CB8AC3E}">
        <p14:creationId xmlns:p14="http://schemas.microsoft.com/office/powerpoint/2010/main" val="13140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Applying the X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20</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3"/>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V="1">
            <a:off x="2543831" y="1504950"/>
            <a:ext cx="0" cy="154456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3"/>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a:off x="9287531" y="3169851"/>
            <a:ext cx="0" cy="152279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D58CF0-76FA-45E4-9C2D-790569BFA552}"/>
              </a:ext>
            </a:extLst>
          </p:cNvPr>
          <p:cNvPicPr>
            <a:picLocks noChangeAspect="1"/>
          </p:cNvPicPr>
          <p:nvPr/>
        </p:nvPicPr>
        <p:blipFill>
          <a:blip r:embed="rId4"/>
          <a:stretch>
            <a:fillRect/>
          </a:stretch>
        </p:blipFill>
        <p:spPr>
          <a:xfrm>
            <a:off x="4256191" y="2379048"/>
            <a:ext cx="3349826" cy="1252039"/>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5328406" y="3631087"/>
                <a:ext cx="1205395" cy="7454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5328406" y="3631087"/>
                <a:ext cx="1205395" cy="7454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079A397E-3273-4289-89A3-0C834FF9B4B2}"/>
                  </a:ext>
                </a:extLst>
              </p14:cNvPr>
              <p14:cNvContentPartPr/>
              <p14:nvPr/>
            </p14:nvContentPartPr>
            <p14:xfrm>
              <a:off x="748800" y="2471400"/>
              <a:ext cx="9477720" cy="3173040"/>
            </p14:xfrm>
          </p:contentPart>
        </mc:Choice>
        <mc:Fallback>
          <p:pic>
            <p:nvPicPr>
              <p:cNvPr id="3" name="Ink 2">
                <a:extLst>
                  <a:ext uri="{FF2B5EF4-FFF2-40B4-BE49-F238E27FC236}">
                    <a16:creationId xmlns:a16="http://schemas.microsoft.com/office/drawing/2014/main" id="{079A397E-3273-4289-89A3-0C834FF9B4B2}"/>
                  </a:ext>
                </a:extLst>
              </p:cNvPr>
              <p:cNvPicPr/>
              <p:nvPr/>
            </p:nvPicPr>
            <p:blipFill>
              <a:blip r:embed="rId7"/>
              <a:stretch>
                <a:fillRect/>
              </a:stretch>
            </p:blipFill>
            <p:spPr>
              <a:xfrm>
                <a:off x="739440" y="2462040"/>
                <a:ext cx="9496440" cy="3191760"/>
              </a:xfrm>
              <a:prstGeom prst="rect">
                <a:avLst/>
              </a:prstGeom>
            </p:spPr>
          </p:pic>
        </mc:Fallback>
      </mc:AlternateContent>
    </p:spTree>
    <p:extLst>
      <p:ext uri="{BB962C8B-B14F-4D97-AF65-F5344CB8AC3E}">
        <p14:creationId xmlns:p14="http://schemas.microsoft.com/office/powerpoint/2010/main" val="3498897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General x-rotation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21</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2"/>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V="1">
            <a:off x="2536904" y="1504950"/>
            <a:ext cx="0" cy="154456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2"/>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flipH="1" flipV="1">
            <a:off x="8166100" y="2108200"/>
            <a:ext cx="1135286" cy="1061652"/>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D58CF0-76FA-45E4-9C2D-790569BFA552}"/>
              </a:ext>
            </a:extLst>
          </p:cNvPr>
          <p:cNvPicPr>
            <a:picLocks noChangeAspect="1"/>
          </p:cNvPicPr>
          <p:nvPr/>
        </p:nvPicPr>
        <p:blipFill>
          <a:blip r:embed="rId3"/>
          <a:stretch>
            <a:fillRect/>
          </a:stretch>
        </p:blipFill>
        <p:spPr>
          <a:xfrm>
            <a:off x="4256191" y="2379048"/>
            <a:ext cx="3349826" cy="1252039"/>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4405974" y="3617274"/>
                <a:ext cx="3057824" cy="14719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func>
                                  <m:funcPr>
                                    <m:ctrlPr>
                                      <a:rPr lang="en-US" sz="2400" b="0" i="1" smtClean="0">
                                        <a:latin typeface="Cambria Math" panose="02040503050406030204" pitchFamily="18" charset="0"/>
                                      </a:rPr>
                                    </m:ctrlPr>
                                  </m:funcPr>
                                  <m:fName>
                                    <m:r>
                                      <m:rPr>
                                        <m:sty m:val="p"/>
                                        <m:brk m:alnAt="7"/>
                                      </m:rPr>
                                      <a:rPr lang="en-US" sz="2400" b="0" i="0" smtClean="0">
                                        <a:latin typeface="Cambria Math" panose="02040503050406030204" pitchFamily="18" charset="0"/>
                                      </a:rPr>
                                      <m:t>c</m:t>
                                    </m:r>
                                    <m:r>
                                      <m:rPr>
                                        <m:sty m:val="p"/>
                                      </m:rPr>
                                      <a:rPr lang="en-US" sz="2400" b="0" i="0" smtClean="0">
                                        <a:latin typeface="Cambria Math" panose="02040503050406030204" pitchFamily="18" charset="0"/>
                                      </a:rPr>
                                      <m:t>os</m:t>
                                    </m:r>
                                  </m:fName>
                                  <m:e>
                                    <m:f>
                                      <m:fPr>
                                        <m:ctrlPr>
                                          <a:rPr lang="en-US" sz="2400" b="0" i="1" smtClean="0">
                                            <a:latin typeface="Cambria Math" panose="02040503050406030204" pitchFamily="18" charset="0"/>
                                          </a:rPr>
                                        </m:ctrlPr>
                                      </m:fPr>
                                      <m:num>
                                        <m:r>
                                          <a:rPr lang="en-US" sz="2400" i="1">
                                            <a:latin typeface="Cambria Math" panose="02040503050406030204" pitchFamily="18" charset="0"/>
                                          </a:rPr>
                                          <m:t>𝛼</m:t>
                                        </m:r>
                                      </m:num>
                                      <m:den>
                                        <m:r>
                                          <m:rPr>
                                            <m:brk m:alnAt="7"/>
                                          </m:rPr>
                                          <a:rPr lang="en-US" sz="2400" b="0" i="1" smtClean="0">
                                            <a:latin typeface="Cambria Math" panose="02040503050406030204" pitchFamily="18" charset="0"/>
                                          </a:rPr>
                                          <m:t>2</m:t>
                                        </m:r>
                                      </m:den>
                                    </m:f>
                                  </m:e>
                                </m:func>
                              </m:e>
                              <m:e>
                                <m:r>
                                  <a:rPr lang="en-US" sz="2400" b="0" i="1" smtClean="0">
                                    <a:latin typeface="Cambria Math" panose="02040503050406030204" pitchFamily="18" charset="0"/>
                                  </a:rPr>
                                  <m:t>−</m:t>
                                </m:r>
                                <m:r>
                                  <a:rPr lang="en-US" sz="2400" b="0" i="1" smtClean="0">
                                    <a:latin typeface="Cambria Math" panose="02040503050406030204" pitchFamily="18" charset="0"/>
                                  </a:rPr>
                                  <m:t>𝑖</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𝛼</m:t>
                                        </m:r>
                                      </m:num>
                                      <m:den>
                                        <m:r>
                                          <a:rPr lang="en-US" sz="2400" b="0" i="1" smtClean="0">
                                            <a:latin typeface="Cambria Math" panose="02040503050406030204" pitchFamily="18" charset="0"/>
                                          </a:rPr>
                                          <m:t>2</m:t>
                                        </m:r>
                                      </m:den>
                                    </m:f>
                                  </m:e>
                                </m:func>
                              </m:e>
                            </m:mr>
                            <m:mr>
                              <m:e>
                                <m:r>
                                  <a:rPr lang="en-US" sz="2400" i="1">
                                    <a:latin typeface="Cambria Math" panose="02040503050406030204" pitchFamily="18" charset="0"/>
                                  </a:rPr>
                                  <m:t>−</m:t>
                                </m:r>
                                <m:r>
                                  <a:rPr lang="en-US" sz="2400" i="1">
                                    <a:latin typeface="Cambria Math" panose="02040503050406030204" pitchFamily="18" charset="0"/>
                                  </a:rPr>
                                  <m:t>𝑖</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𝛼</m:t>
                                        </m:r>
                                      </m:num>
                                      <m:den>
                                        <m:r>
                                          <a:rPr lang="en-US" sz="2400" i="1">
                                            <a:latin typeface="Cambria Math" panose="02040503050406030204" pitchFamily="18" charset="0"/>
                                          </a:rPr>
                                          <m:t>2</m:t>
                                        </m:r>
                                      </m:den>
                                    </m:f>
                                  </m:e>
                                </m:func>
                              </m:e>
                              <m:e>
                                <m:func>
                                  <m:funcPr>
                                    <m:ctrlPr>
                                      <a:rPr lang="en-US" sz="2400" i="1">
                                        <a:latin typeface="Cambria Math" panose="02040503050406030204" pitchFamily="18" charset="0"/>
                                      </a:rPr>
                                    </m:ctrlPr>
                                  </m:funcPr>
                                  <m:fNa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𝛼</m:t>
                                        </m:r>
                                      </m:num>
                                      <m:den>
                                        <m:r>
                                          <m:rPr>
                                            <m:brk m:alnAt="7"/>
                                          </m:rPr>
                                          <a:rPr lang="en-US" sz="2400" i="1">
                                            <a:latin typeface="Cambria Math" panose="02040503050406030204" pitchFamily="18" charset="0"/>
                                          </a:rPr>
                                          <m:t>2</m:t>
                                        </m:r>
                                      </m:den>
                                    </m:f>
                                  </m:e>
                                </m:func>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4405974" y="3617274"/>
                <a:ext cx="3057824" cy="14719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E2CA560-1006-4C68-980B-A0B9FD11EE4A}"/>
                  </a:ext>
                </a:extLst>
              </p:cNvPr>
              <p:cNvSpPr/>
              <p:nvPr/>
            </p:nvSpPr>
            <p:spPr>
              <a:xfrm>
                <a:off x="5384800" y="2578100"/>
                <a:ext cx="1085850" cy="90805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𝑋</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𝛼</m:t>
                      </m:r>
                      <m:r>
                        <a:rPr lang="en-US" sz="2800" b="0" i="1" smtClean="0">
                          <a:solidFill>
                            <a:schemeClr val="tx1"/>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8E2CA560-1006-4C68-980B-A0B9FD11EE4A}"/>
                  </a:ext>
                </a:extLst>
              </p:cNvPr>
              <p:cNvSpPr>
                <a:spLocks noRot="1" noChangeAspect="1" noMove="1" noResize="1" noEditPoints="1" noAdjustHandles="1" noChangeArrowheads="1" noChangeShapeType="1" noTextEdit="1"/>
              </p:cNvSpPr>
              <p:nvPr/>
            </p:nvSpPr>
            <p:spPr>
              <a:xfrm>
                <a:off x="5384800" y="2578100"/>
                <a:ext cx="1085850" cy="908050"/>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C5CFB31-D2F7-42D6-936F-05828269DFD4}"/>
                  </a:ext>
                </a:extLst>
              </p:cNvPr>
              <p:cNvSpPr/>
              <p:nvPr/>
            </p:nvSpPr>
            <p:spPr>
              <a:xfrm>
                <a:off x="8733743" y="2144378"/>
                <a:ext cx="492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EDB326"/>
                          </a:solidFill>
                          <a:latin typeface="Cambria Math" panose="02040503050406030204" pitchFamily="18" charset="0"/>
                        </a:rPr>
                        <m:t>𝛼</m:t>
                      </m:r>
                    </m:oMath>
                  </m:oMathPara>
                </a14:m>
                <a:endParaRPr lang="en-US" sz="2800" dirty="0">
                  <a:solidFill>
                    <a:srgbClr val="EDB326"/>
                  </a:solidFill>
                </a:endParaRPr>
              </a:p>
            </p:txBody>
          </p:sp>
        </mc:Choice>
        <mc:Fallback xmlns="">
          <p:sp>
            <p:nvSpPr>
              <p:cNvPr id="11" name="Rectangle 10">
                <a:extLst>
                  <a:ext uri="{FF2B5EF4-FFF2-40B4-BE49-F238E27FC236}">
                    <a16:creationId xmlns:a16="http://schemas.microsoft.com/office/drawing/2014/main" id="{7C5CFB31-D2F7-42D6-936F-05828269DFD4}"/>
                  </a:ext>
                </a:extLst>
              </p:cNvPr>
              <p:cNvSpPr>
                <a:spLocks noRot="1" noChangeAspect="1" noMove="1" noResize="1" noEditPoints="1" noAdjustHandles="1" noChangeArrowheads="1" noChangeShapeType="1" noTextEdit="1"/>
              </p:cNvSpPr>
              <p:nvPr/>
            </p:nvSpPr>
            <p:spPr>
              <a:xfrm>
                <a:off x="8733743" y="2144378"/>
                <a:ext cx="492121"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B014C2C6-1727-4AA2-92B0-1B9A29325F5D}"/>
                  </a:ext>
                </a:extLst>
              </p14:cNvPr>
              <p14:cNvContentPartPr/>
              <p14:nvPr/>
            </p14:nvContentPartPr>
            <p14:xfrm>
              <a:off x="9307920" y="2813780"/>
              <a:ext cx="360" cy="360"/>
            </p14:xfrm>
          </p:contentPart>
        </mc:Choice>
        <mc:Fallback xmlns="">
          <p:pic>
            <p:nvPicPr>
              <p:cNvPr id="16" name="Ink 15">
                <a:extLst>
                  <a:ext uri="{FF2B5EF4-FFF2-40B4-BE49-F238E27FC236}">
                    <a16:creationId xmlns:a16="http://schemas.microsoft.com/office/drawing/2014/main" id="{B014C2C6-1727-4AA2-92B0-1B9A29325F5D}"/>
                  </a:ext>
                </a:extLst>
              </p:cNvPr>
              <p:cNvPicPr/>
              <p:nvPr/>
            </p:nvPicPr>
            <p:blipFill>
              <a:blip r:embed="rId8"/>
              <a:stretch>
                <a:fillRect/>
              </a:stretch>
            </p:blipFill>
            <p:spPr>
              <a:xfrm>
                <a:off x="9303600" y="28094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EED8312E-E3FF-40D0-BC21-73E789D37418}"/>
                  </a:ext>
                </a:extLst>
              </p14:cNvPr>
              <p14:cNvContentPartPr/>
              <p14:nvPr/>
            </p14:nvContentPartPr>
            <p14:xfrm rot="3955848">
              <a:off x="8980029" y="2527087"/>
              <a:ext cx="226205" cy="407520"/>
            </p14:xfrm>
          </p:contentPart>
        </mc:Choice>
        <mc:Fallback xmlns="">
          <p:pic>
            <p:nvPicPr>
              <p:cNvPr id="27" name="Ink 26">
                <a:extLst>
                  <a:ext uri="{FF2B5EF4-FFF2-40B4-BE49-F238E27FC236}">
                    <a16:creationId xmlns:a16="http://schemas.microsoft.com/office/drawing/2014/main" id="{EED8312E-E3FF-40D0-BC21-73E789D37418}"/>
                  </a:ext>
                </a:extLst>
              </p:cNvPr>
              <p:cNvPicPr/>
              <p:nvPr/>
            </p:nvPicPr>
            <p:blipFill>
              <a:blip r:embed="rId10"/>
              <a:stretch>
                <a:fillRect/>
              </a:stretch>
            </p:blipFill>
            <p:spPr>
              <a:xfrm rot="3955848">
                <a:off x="8971024" y="2518079"/>
                <a:ext cx="239532" cy="425176"/>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100435FC-B045-4155-93E3-AD8238FBE1A8}"/>
                  </a:ext>
                </a:extLst>
              </p14:cNvPr>
              <p14:cNvContentPartPr/>
              <p14:nvPr/>
            </p14:nvContentPartPr>
            <p14:xfrm>
              <a:off x="2257920" y="3429000"/>
              <a:ext cx="309240" cy="70560"/>
            </p14:xfrm>
          </p:contentPart>
        </mc:Choice>
        <mc:Fallback>
          <p:pic>
            <p:nvPicPr>
              <p:cNvPr id="7" name="Ink 6">
                <a:extLst>
                  <a:ext uri="{FF2B5EF4-FFF2-40B4-BE49-F238E27FC236}">
                    <a16:creationId xmlns:a16="http://schemas.microsoft.com/office/drawing/2014/main" id="{100435FC-B045-4155-93E3-AD8238FBE1A8}"/>
                  </a:ext>
                </a:extLst>
              </p:cNvPr>
              <p:cNvPicPr/>
              <p:nvPr/>
            </p:nvPicPr>
            <p:blipFill>
              <a:blip r:embed="rId12"/>
              <a:stretch>
                <a:fillRect/>
              </a:stretch>
            </p:blipFill>
            <p:spPr>
              <a:xfrm>
                <a:off x="2248560" y="3419640"/>
                <a:ext cx="327960" cy="89280"/>
              </a:xfrm>
              <a:prstGeom prst="rect">
                <a:avLst/>
              </a:prstGeom>
            </p:spPr>
          </p:pic>
        </mc:Fallback>
      </mc:AlternateContent>
    </p:spTree>
    <p:extLst>
      <p:ext uri="{BB962C8B-B14F-4D97-AF65-F5344CB8AC3E}">
        <p14:creationId xmlns:p14="http://schemas.microsoft.com/office/powerpoint/2010/main" val="338658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General x-rotation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22</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2"/>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V="1">
            <a:off x="2543831" y="1504950"/>
            <a:ext cx="0" cy="154456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2"/>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flipH="1">
            <a:off x="9287531" y="3169851"/>
            <a:ext cx="1" cy="154819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D58CF0-76FA-45E4-9C2D-790569BFA552}"/>
              </a:ext>
            </a:extLst>
          </p:cNvPr>
          <p:cNvPicPr>
            <a:picLocks noChangeAspect="1"/>
          </p:cNvPicPr>
          <p:nvPr/>
        </p:nvPicPr>
        <p:blipFill>
          <a:blip r:embed="rId3"/>
          <a:stretch>
            <a:fillRect/>
          </a:stretch>
        </p:blipFill>
        <p:spPr>
          <a:xfrm>
            <a:off x="4256191" y="2379048"/>
            <a:ext cx="3349826" cy="1252039"/>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4405974" y="3617274"/>
                <a:ext cx="3057824" cy="14719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func>
                                  <m:funcPr>
                                    <m:ctrlPr>
                                      <a:rPr lang="en-US" sz="2400" b="0" i="1" smtClean="0">
                                        <a:latin typeface="Cambria Math" panose="02040503050406030204" pitchFamily="18" charset="0"/>
                                      </a:rPr>
                                    </m:ctrlPr>
                                  </m:funcPr>
                                  <m:fName>
                                    <m:r>
                                      <m:rPr>
                                        <m:sty m:val="p"/>
                                        <m:brk m:alnAt="7"/>
                                      </m:rPr>
                                      <a:rPr lang="en-US" sz="2400" b="0" i="0" smtClean="0">
                                        <a:latin typeface="Cambria Math" panose="02040503050406030204" pitchFamily="18" charset="0"/>
                                      </a:rPr>
                                      <m:t>c</m:t>
                                    </m:r>
                                    <m:r>
                                      <m:rPr>
                                        <m:sty m:val="p"/>
                                      </m:rPr>
                                      <a:rPr lang="en-US" sz="2400" b="0" i="0" smtClean="0">
                                        <a:latin typeface="Cambria Math" panose="02040503050406030204" pitchFamily="18" charset="0"/>
                                      </a:rPr>
                                      <m:t>os</m:t>
                                    </m:r>
                                  </m:fName>
                                  <m:e>
                                    <m:f>
                                      <m:fPr>
                                        <m:ctrlPr>
                                          <a:rPr lang="en-US" sz="2400" b="0" i="1" smtClean="0">
                                            <a:latin typeface="Cambria Math" panose="02040503050406030204" pitchFamily="18" charset="0"/>
                                          </a:rPr>
                                        </m:ctrlPr>
                                      </m:fPr>
                                      <m:num>
                                        <m:r>
                                          <a:rPr lang="en-US" sz="2400" i="1">
                                            <a:latin typeface="Cambria Math" panose="02040503050406030204" pitchFamily="18" charset="0"/>
                                          </a:rPr>
                                          <m:t>𝛼</m:t>
                                        </m:r>
                                      </m:num>
                                      <m:den>
                                        <m:r>
                                          <m:rPr>
                                            <m:brk m:alnAt="7"/>
                                          </m:rPr>
                                          <a:rPr lang="en-US" sz="2400" b="0" i="1" smtClean="0">
                                            <a:latin typeface="Cambria Math" panose="02040503050406030204" pitchFamily="18" charset="0"/>
                                          </a:rPr>
                                          <m:t>2</m:t>
                                        </m:r>
                                      </m:den>
                                    </m:f>
                                  </m:e>
                                </m:func>
                              </m:e>
                              <m:e>
                                <m:r>
                                  <a:rPr lang="en-US" sz="2400" b="0" i="1" smtClean="0">
                                    <a:latin typeface="Cambria Math" panose="02040503050406030204" pitchFamily="18" charset="0"/>
                                  </a:rPr>
                                  <m:t>−</m:t>
                                </m:r>
                                <m:r>
                                  <a:rPr lang="en-US" sz="2400" b="0" i="1" smtClean="0">
                                    <a:latin typeface="Cambria Math" panose="02040503050406030204" pitchFamily="18" charset="0"/>
                                  </a:rPr>
                                  <m:t>𝑖</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𝛼</m:t>
                                        </m:r>
                                      </m:num>
                                      <m:den>
                                        <m:r>
                                          <a:rPr lang="en-US" sz="2400" b="0" i="1" smtClean="0">
                                            <a:latin typeface="Cambria Math" panose="02040503050406030204" pitchFamily="18" charset="0"/>
                                          </a:rPr>
                                          <m:t>2</m:t>
                                        </m:r>
                                      </m:den>
                                    </m:f>
                                  </m:e>
                                </m:func>
                              </m:e>
                            </m:mr>
                            <m:mr>
                              <m:e>
                                <m:r>
                                  <a:rPr lang="en-US" sz="2400" i="1">
                                    <a:latin typeface="Cambria Math" panose="02040503050406030204" pitchFamily="18" charset="0"/>
                                  </a:rPr>
                                  <m:t>−</m:t>
                                </m:r>
                                <m:r>
                                  <a:rPr lang="en-US" sz="2400" i="1">
                                    <a:latin typeface="Cambria Math" panose="02040503050406030204" pitchFamily="18" charset="0"/>
                                  </a:rPr>
                                  <m:t>𝑖</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𝛼</m:t>
                                        </m:r>
                                      </m:num>
                                      <m:den>
                                        <m:r>
                                          <a:rPr lang="en-US" sz="2400" i="1">
                                            <a:latin typeface="Cambria Math" panose="02040503050406030204" pitchFamily="18" charset="0"/>
                                          </a:rPr>
                                          <m:t>2</m:t>
                                        </m:r>
                                      </m:den>
                                    </m:f>
                                  </m:e>
                                </m:func>
                              </m:e>
                              <m:e>
                                <m:func>
                                  <m:funcPr>
                                    <m:ctrlPr>
                                      <a:rPr lang="en-US" sz="2400" i="1">
                                        <a:latin typeface="Cambria Math" panose="02040503050406030204" pitchFamily="18" charset="0"/>
                                      </a:rPr>
                                    </m:ctrlPr>
                                  </m:funcPr>
                                  <m:fNa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𝛼</m:t>
                                        </m:r>
                                      </m:num>
                                      <m:den>
                                        <m:r>
                                          <m:rPr>
                                            <m:brk m:alnAt="7"/>
                                          </m:rPr>
                                          <a:rPr lang="en-US" sz="2400" i="1">
                                            <a:latin typeface="Cambria Math" panose="02040503050406030204" pitchFamily="18" charset="0"/>
                                          </a:rPr>
                                          <m:t>2</m:t>
                                        </m:r>
                                      </m:den>
                                    </m:f>
                                  </m:e>
                                </m:func>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4405974" y="3617274"/>
                <a:ext cx="3057824" cy="14719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E2CA560-1006-4C68-980B-A0B9FD11EE4A}"/>
                  </a:ext>
                </a:extLst>
              </p:cNvPr>
              <p:cNvSpPr/>
              <p:nvPr/>
            </p:nvSpPr>
            <p:spPr>
              <a:xfrm>
                <a:off x="5384800" y="2578100"/>
                <a:ext cx="1085850" cy="90805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𝑋</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𝛼</m:t>
                      </m:r>
                      <m:r>
                        <a:rPr lang="en-US" sz="2800" b="0" i="1" smtClean="0">
                          <a:solidFill>
                            <a:schemeClr val="tx1"/>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8E2CA560-1006-4C68-980B-A0B9FD11EE4A}"/>
                  </a:ext>
                </a:extLst>
              </p:cNvPr>
              <p:cNvSpPr>
                <a:spLocks noRot="1" noChangeAspect="1" noMove="1" noResize="1" noEditPoints="1" noAdjustHandles="1" noChangeArrowheads="1" noChangeShapeType="1" noTextEdit="1"/>
              </p:cNvSpPr>
              <p:nvPr/>
            </p:nvSpPr>
            <p:spPr>
              <a:xfrm>
                <a:off x="5384800" y="2578100"/>
                <a:ext cx="1085850" cy="908050"/>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B014C2C6-1727-4AA2-92B0-1B9A29325F5D}"/>
                  </a:ext>
                </a:extLst>
              </p14:cNvPr>
              <p14:cNvContentPartPr/>
              <p14:nvPr/>
            </p14:nvContentPartPr>
            <p14:xfrm>
              <a:off x="9307920" y="2813780"/>
              <a:ext cx="360" cy="360"/>
            </p14:xfrm>
          </p:contentPart>
        </mc:Choice>
        <mc:Fallback xmlns="">
          <p:pic>
            <p:nvPicPr>
              <p:cNvPr id="16" name="Ink 15">
                <a:extLst>
                  <a:ext uri="{FF2B5EF4-FFF2-40B4-BE49-F238E27FC236}">
                    <a16:creationId xmlns:a16="http://schemas.microsoft.com/office/drawing/2014/main" id="{B014C2C6-1727-4AA2-92B0-1B9A29325F5D}"/>
                  </a:ext>
                </a:extLst>
              </p:cNvPr>
              <p:cNvPicPr/>
              <p:nvPr/>
            </p:nvPicPr>
            <p:blipFill>
              <a:blip r:embed="rId7"/>
              <a:stretch>
                <a:fillRect/>
              </a:stretch>
            </p:blipFill>
            <p:spPr>
              <a:xfrm>
                <a:off x="9303600" y="2809460"/>
                <a:ext cx="9000" cy="9000"/>
              </a:xfrm>
              <a:prstGeom prst="rect">
                <a:avLst/>
              </a:prstGeom>
            </p:spPr>
          </p:pic>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CE994A-9223-4DAE-AE8C-5BFBF5E0AC47}"/>
                  </a:ext>
                </a:extLst>
              </p:cNvPr>
              <p:cNvSpPr txBox="1"/>
              <p:nvPr/>
            </p:nvSpPr>
            <p:spPr>
              <a:xfrm>
                <a:off x="320675" y="5238654"/>
                <a:ext cx="11550649" cy="1015663"/>
              </a:xfrm>
              <a:prstGeom prst="rect">
                <a:avLst/>
              </a:prstGeom>
              <a:noFill/>
            </p:spPr>
            <p:txBody>
              <a:bodyPr wrap="square" rtlCol="0">
                <a:spAutoFit/>
              </a:bodyPr>
              <a:lstStyle/>
              <a:p>
                <a:r>
                  <a:rPr lang="en-US" sz="2000" b="1" dirty="0">
                    <a:latin typeface="Open Sans" panose="020B0606030504020204"/>
                  </a:rPr>
                  <a:t>Problem 1: </a:t>
                </a:r>
                <a:r>
                  <a:rPr lang="en-US" sz="2000" dirty="0">
                    <a:latin typeface="Open Sans" panose="020B0606030504020204"/>
                  </a:rPr>
                  <a:t>Taking Santa to see penguins</a:t>
                </a:r>
              </a:p>
              <a:p>
                <a:r>
                  <a:rPr lang="en-US" sz="2000" dirty="0">
                    <a:latin typeface="Open Sans" panose="020B0606030504020204"/>
                  </a:rPr>
                  <a:t>What is </a:t>
                </a:r>
                <a14:m>
                  <m:oMath xmlns:m="http://schemas.openxmlformats.org/officeDocument/2006/math">
                    <m:r>
                      <a:rPr lang="en-US" sz="2000" b="0" i="1" smtClean="0">
                        <a:latin typeface="Cambria Math" panose="02040503050406030204" pitchFamily="18" charset="0"/>
                      </a:rPr>
                      <m:t>𝛼</m:t>
                    </m:r>
                  </m:oMath>
                </a14:m>
                <a:r>
                  <a:rPr lang="en-US" sz="2000" dirty="0">
                    <a:latin typeface="Open Sans" panose="020B0606030504020204"/>
                  </a:rPr>
                  <a:t>, if we apply the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𝑋</m:t>
                        </m:r>
                      </m:sub>
                    </m:sSub>
                    <m:r>
                      <a:rPr lang="en-US" sz="2000" b="0" i="0" smtClean="0">
                        <a:latin typeface="Cambria Math" panose="02040503050406030204" pitchFamily="18" charset="0"/>
                      </a:rPr>
                      <m:t> </m:t>
                    </m:r>
                  </m:oMath>
                </a14:m>
                <a:r>
                  <a:rPr lang="en-US" sz="2000" dirty="0">
                    <a:latin typeface="Open Sans" panose="020B0606030504020204"/>
                  </a:rPr>
                  <a:t>gate to </a:t>
                </a:r>
                <a14:m>
                  <m:oMath xmlns:m="http://schemas.openxmlformats.org/officeDocument/2006/math">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 </m:t>
                    </m:r>
                  </m:oMath>
                </a14:m>
                <a:r>
                  <a:rPr lang="en-US" sz="2000" dirty="0">
                    <a:latin typeface="Open Sans" panose="020B0606030504020204"/>
                  </a:rPr>
                  <a:t>and we want the final state to be </a:t>
                </a:r>
                <a14:m>
                  <m:oMath xmlns:m="http://schemas.openxmlformats.org/officeDocument/2006/math">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latin typeface="Open Sans" panose="020B0606030504020204"/>
                  </a:rPr>
                  <a:t>?</a:t>
                </a:r>
              </a:p>
              <a:p>
                <a:endParaRPr lang="en-US" sz="2000" dirty="0">
                  <a:latin typeface="Open Sans" panose="020B0606030504020204"/>
                </a:endParaRPr>
              </a:p>
            </p:txBody>
          </p:sp>
        </mc:Choice>
        <mc:Fallback xmlns="">
          <p:sp>
            <p:nvSpPr>
              <p:cNvPr id="7" name="TextBox 6">
                <a:extLst>
                  <a:ext uri="{FF2B5EF4-FFF2-40B4-BE49-F238E27FC236}">
                    <a16:creationId xmlns:a16="http://schemas.microsoft.com/office/drawing/2014/main" id="{E2CE994A-9223-4DAE-AE8C-5BFBF5E0AC47}"/>
                  </a:ext>
                </a:extLst>
              </p:cNvPr>
              <p:cNvSpPr txBox="1">
                <a:spLocks noRot="1" noChangeAspect="1" noMove="1" noResize="1" noEditPoints="1" noAdjustHandles="1" noChangeArrowheads="1" noChangeShapeType="1" noTextEdit="1"/>
              </p:cNvSpPr>
              <p:nvPr/>
            </p:nvSpPr>
            <p:spPr>
              <a:xfrm>
                <a:off x="320675" y="5238654"/>
                <a:ext cx="11550649" cy="1015663"/>
              </a:xfrm>
              <a:prstGeom prst="rect">
                <a:avLst/>
              </a:prstGeom>
              <a:blipFill>
                <a:blip r:embed="rId8"/>
                <a:stretch>
                  <a:fillRect l="-581" t="-17365" b="-4251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CEFC8A9E-8612-499C-8F09-518B515AED06}"/>
                  </a:ext>
                </a:extLst>
              </p14:cNvPr>
              <p14:cNvContentPartPr/>
              <p14:nvPr/>
            </p14:nvContentPartPr>
            <p14:xfrm>
              <a:off x="1374480" y="487800"/>
              <a:ext cx="10813680" cy="5651280"/>
            </p14:xfrm>
          </p:contentPart>
        </mc:Choice>
        <mc:Fallback>
          <p:pic>
            <p:nvPicPr>
              <p:cNvPr id="8" name="Ink 7">
                <a:extLst>
                  <a:ext uri="{FF2B5EF4-FFF2-40B4-BE49-F238E27FC236}">
                    <a16:creationId xmlns:a16="http://schemas.microsoft.com/office/drawing/2014/main" id="{CEFC8A9E-8612-499C-8F09-518B515AED06}"/>
                  </a:ext>
                </a:extLst>
              </p:cNvPr>
              <p:cNvPicPr/>
              <p:nvPr/>
            </p:nvPicPr>
            <p:blipFill>
              <a:blip r:embed="rId10"/>
              <a:stretch>
                <a:fillRect/>
              </a:stretch>
            </p:blipFill>
            <p:spPr>
              <a:xfrm>
                <a:off x="1365120" y="478440"/>
                <a:ext cx="10832400" cy="5670000"/>
              </a:xfrm>
              <a:prstGeom prst="rect">
                <a:avLst/>
              </a:prstGeom>
            </p:spPr>
          </p:pic>
        </mc:Fallback>
      </mc:AlternateContent>
    </p:spTree>
    <p:extLst>
      <p:ext uri="{BB962C8B-B14F-4D97-AF65-F5344CB8AC3E}">
        <p14:creationId xmlns:p14="http://schemas.microsoft.com/office/powerpoint/2010/main" val="2397991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General x-rotation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23</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2"/>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V="1">
            <a:off x="2543831" y="1504950"/>
            <a:ext cx="0" cy="154456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2"/>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flipH="1">
            <a:off x="7722821" y="3155997"/>
            <a:ext cx="1578565" cy="0"/>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D58CF0-76FA-45E4-9C2D-790569BFA552}"/>
              </a:ext>
            </a:extLst>
          </p:cNvPr>
          <p:cNvPicPr>
            <a:picLocks noChangeAspect="1"/>
          </p:cNvPicPr>
          <p:nvPr/>
        </p:nvPicPr>
        <p:blipFill>
          <a:blip r:embed="rId3"/>
          <a:stretch>
            <a:fillRect/>
          </a:stretch>
        </p:blipFill>
        <p:spPr>
          <a:xfrm>
            <a:off x="4256191" y="2379048"/>
            <a:ext cx="3349826" cy="1252039"/>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4405974" y="3617274"/>
                <a:ext cx="3057824" cy="14719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func>
                                  <m:funcPr>
                                    <m:ctrlPr>
                                      <a:rPr lang="en-US" sz="2400" b="0" i="1" smtClean="0">
                                        <a:latin typeface="Cambria Math" panose="02040503050406030204" pitchFamily="18" charset="0"/>
                                      </a:rPr>
                                    </m:ctrlPr>
                                  </m:funcPr>
                                  <m:fName>
                                    <m:r>
                                      <m:rPr>
                                        <m:sty m:val="p"/>
                                        <m:brk m:alnAt="7"/>
                                      </m:rPr>
                                      <a:rPr lang="en-US" sz="2400" b="0" i="0" smtClean="0">
                                        <a:latin typeface="Cambria Math" panose="02040503050406030204" pitchFamily="18" charset="0"/>
                                      </a:rPr>
                                      <m:t>c</m:t>
                                    </m:r>
                                    <m:r>
                                      <m:rPr>
                                        <m:sty m:val="p"/>
                                      </m:rPr>
                                      <a:rPr lang="en-US" sz="2400" b="0" i="0" smtClean="0">
                                        <a:latin typeface="Cambria Math" panose="02040503050406030204" pitchFamily="18" charset="0"/>
                                      </a:rPr>
                                      <m:t>os</m:t>
                                    </m:r>
                                  </m:fName>
                                  <m:e>
                                    <m:f>
                                      <m:fPr>
                                        <m:ctrlPr>
                                          <a:rPr lang="en-US" sz="2400" b="0" i="1" smtClean="0">
                                            <a:latin typeface="Cambria Math" panose="02040503050406030204" pitchFamily="18" charset="0"/>
                                          </a:rPr>
                                        </m:ctrlPr>
                                      </m:fPr>
                                      <m:num>
                                        <m:r>
                                          <a:rPr lang="en-US" sz="2400" i="1">
                                            <a:latin typeface="Cambria Math" panose="02040503050406030204" pitchFamily="18" charset="0"/>
                                          </a:rPr>
                                          <m:t>𝛼</m:t>
                                        </m:r>
                                      </m:num>
                                      <m:den>
                                        <m:r>
                                          <m:rPr>
                                            <m:brk m:alnAt="7"/>
                                          </m:rPr>
                                          <a:rPr lang="en-US" sz="2400" b="0" i="1" smtClean="0">
                                            <a:latin typeface="Cambria Math" panose="02040503050406030204" pitchFamily="18" charset="0"/>
                                          </a:rPr>
                                          <m:t>2</m:t>
                                        </m:r>
                                      </m:den>
                                    </m:f>
                                  </m:e>
                                </m:func>
                              </m:e>
                              <m:e>
                                <m:r>
                                  <a:rPr lang="en-US" sz="2400" b="0" i="1" smtClean="0">
                                    <a:latin typeface="Cambria Math" panose="02040503050406030204" pitchFamily="18" charset="0"/>
                                  </a:rPr>
                                  <m:t>−</m:t>
                                </m:r>
                                <m:r>
                                  <a:rPr lang="en-US" sz="2400" b="0" i="1" smtClean="0">
                                    <a:latin typeface="Cambria Math" panose="02040503050406030204" pitchFamily="18" charset="0"/>
                                  </a:rPr>
                                  <m:t>𝑖</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𝛼</m:t>
                                        </m:r>
                                      </m:num>
                                      <m:den>
                                        <m:r>
                                          <a:rPr lang="en-US" sz="2400" b="0" i="1" smtClean="0">
                                            <a:latin typeface="Cambria Math" panose="02040503050406030204" pitchFamily="18" charset="0"/>
                                          </a:rPr>
                                          <m:t>2</m:t>
                                        </m:r>
                                      </m:den>
                                    </m:f>
                                  </m:e>
                                </m:func>
                              </m:e>
                            </m:mr>
                            <m:mr>
                              <m:e>
                                <m:r>
                                  <a:rPr lang="en-US" sz="2400" i="1">
                                    <a:latin typeface="Cambria Math" panose="02040503050406030204" pitchFamily="18" charset="0"/>
                                  </a:rPr>
                                  <m:t>−</m:t>
                                </m:r>
                                <m:r>
                                  <a:rPr lang="en-US" sz="2400" i="1">
                                    <a:latin typeface="Cambria Math" panose="02040503050406030204" pitchFamily="18" charset="0"/>
                                  </a:rPr>
                                  <m:t>𝑖</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𝛼</m:t>
                                        </m:r>
                                      </m:num>
                                      <m:den>
                                        <m:r>
                                          <a:rPr lang="en-US" sz="2400" i="1">
                                            <a:latin typeface="Cambria Math" panose="02040503050406030204" pitchFamily="18" charset="0"/>
                                          </a:rPr>
                                          <m:t>2</m:t>
                                        </m:r>
                                      </m:den>
                                    </m:f>
                                  </m:e>
                                </m:func>
                              </m:e>
                              <m:e>
                                <m:func>
                                  <m:funcPr>
                                    <m:ctrlPr>
                                      <a:rPr lang="en-US" sz="2400" i="1">
                                        <a:latin typeface="Cambria Math" panose="02040503050406030204" pitchFamily="18" charset="0"/>
                                      </a:rPr>
                                    </m:ctrlPr>
                                  </m:funcPr>
                                  <m:fNa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𝛼</m:t>
                                        </m:r>
                                      </m:num>
                                      <m:den>
                                        <m:r>
                                          <m:rPr>
                                            <m:brk m:alnAt="7"/>
                                          </m:rPr>
                                          <a:rPr lang="en-US" sz="2400" i="1">
                                            <a:latin typeface="Cambria Math" panose="02040503050406030204" pitchFamily="18" charset="0"/>
                                          </a:rPr>
                                          <m:t>2</m:t>
                                        </m:r>
                                      </m:den>
                                    </m:f>
                                  </m:e>
                                </m:func>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4405974" y="3617274"/>
                <a:ext cx="3057824" cy="14719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E2CA560-1006-4C68-980B-A0B9FD11EE4A}"/>
                  </a:ext>
                </a:extLst>
              </p:cNvPr>
              <p:cNvSpPr/>
              <p:nvPr/>
            </p:nvSpPr>
            <p:spPr>
              <a:xfrm>
                <a:off x="5384800" y="2578100"/>
                <a:ext cx="1085850" cy="90805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𝑋</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𝛼</m:t>
                      </m:r>
                      <m:r>
                        <a:rPr lang="en-US" sz="2800" b="0" i="1" smtClean="0">
                          <a:solidFill>
                            <a:schemeClr val="tx1"/>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8E2CA560-1006-4C68-980B-A0B9FD11EE4A}"/>
                  </a:ext>
                </a:extLst>
              </p:cNvPr>
              <p:cNvSpPr>
                <a:spLocks noRot="1" noChangeAspect="1" noMove="1" noResize="1" noEditPoints="1" noAdjustHandles="1" noChangeArrowheads="1" noChangeShapeType="1" noTextEdit="1"/>
              </p:cNvSpPr>
              <p:nvPr/>
            </p:nvSpPr>
            <p:spPr>
              <a:xfrm>
                <a:off x="5384800" y="2578100"/>
                <a:ext cx="1085850" cy="908050"/>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B014C2C6-1727-4AA2-92B0-1B9A29325F5D}"/>
                  </a:ext>
                </a:extLst>
              </p14:cNvPr>
              <p14:cNvContentPartPr/>
              <p14:nvPr/>
            </p14:nvContentPartPr>
            <p14:xfrm>
              <a:off x="9307920" y="2813780"/>
              <a:ext cx="360" cy="360"/>
            </p14:xfrm>
          </p:contentPart>
        </mc:Choice>
        <mc:Fallback xmlns="">
          <p:pic>
            <p:nvPicPr>
              <p:cNvPr id="16" name="Ink 15">
                <a:extLst>
                  <a:ext uri="{FF2B5EF4-FFF2-40B4-BE49-F238E27FC236}">
                    <a16:creationId xmlns:a16="http://schemas.microsoft.com/office/drawing/2014/main" id="{B014C2C6-1727-4AA2-92B0-1B9A29325F5D}"/>
                  </a:ext>
                </a:extLst>
              </p:cNvPr>
              <p:cNvPicPr/>
              <p:nvPr/>
            </p:nvPicPr>
            <p:blipFill>
              <a:blip r:embed="rId7"/>
              <a:stretch>
                <a:fillRect/>
              </a:stretch>
            </p:blipFill>
            <p:spPr>
              <a:xfrm>
                <a:off x="9303600" y="2809460"/>
                <a:ext cx="9000" cy="9000"/>
              </a:xfrm>
              <a:prstGeom prst="rect">
                <a:avLst/>
              </a:prstGeom>
            </p:spPr>
          </p:pic>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CE994A-9223-4DAE-AE8C-5BFBF5E0AC47}"/>
                  </a:ext>
                </a:extLst>
              </p:cNvPr>
              <p:cNvSpPr txBox="1"/>
              <p:nvPr/>
            </p:nvSpPr>
            <p:spPr>
              <a:xfrm>
                <a:off x="320675" y="5238654"/>
                <a:ext cx="11550649" cy="1161215"/>
              </a:xfrm>
              <a:prstGeom prst="rect">
                <a:avLst/>
              </a:prstGeom>
              <a:noFill/>
            </p:spPr>
            <p:txBody>
              <a:bodyPr wrap="square" rtlCol="0">
                <a:spAutoFit/>
              </a:bodyPr>
              <a:lstStyle/>
              <a:p>
                <a:r>
                  <a:rPr lang="en-US" sz="2000" b="1" dirty="0">
                    <a:latin typeface="Open Sans" panose="020B0606030504020204"/>
                  </a:rPr>
                  <a:t>Problem 2: </a:t>
                </a:r>
                <a:r>
                  <a:rPr lang="en-US" sz="2000" dirty="0">
                    <a:latin typeface="Open Sans" panose="020B0606030504020204"/>
                  </a:rPr>
                  <a:t>Taking Santa to the beach</a:t>
                </a:r>
              </a:p>
              <a:p>
                <a:r>
                  <a:rPr lang="en-US" sz="2000" dirty="0">
                    <a:latin typeface="Open Sans" panose="020B0606030504020204"/>
                  </a:rPr>
                  <a:t>What is </a:t>
                </a:r>
                <a14:m>
                  <m:oMath xmlns:m="http://schemas.openxmlformats.org/officeDocument/2006/math">
                    <m:r>
                      <a:rPr lang="en-US" sz="2000" b="0" i="1" smtClean="0">
                        <a:latin typeface="Cambria Math" panose="02040503050406030204" pitchFamily="18" charset="0"/>
                      </a:rPr>
                      <m:t>𝛼</m:t>
                    </m:r>
                  </m:oMath>
                </a14:m>
                <a:r>
                  <a:rPr lang="en-US" sz="2000" dirty="0">
                    <a:latin typeface="Open Sans" panose="020B0606030504020204"/>
                  </a:rPr>
                  <a:t>, if we apply the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𝑋</m:t>
                        </m:r>
                      </m:sub>
                    </m:sSub>
                    <m:r>
                      <a:rPr lang="en-US" sz="2000" b="0" i="0" smtClean="0">
                        <a:latin typeface="Cambria Math" panose="02040503050406030204" pitchFamily="18" charset="0"/>
                      </a:rPr>
                      <m:t> </m:t>
                    </m:r>
                  </m:oMath>
                </a14:m>
                <a:r>
                  <a:rPr lang="en-US" sz="2000" dirty="0">
                    <a:latin typeface="Open Sans" panose="020B0606030504020204"/>
                  </a:rPr>
                  <a:t>gate to </a:t>
                </a:r>
                <a14:m>
                  <m:oMath xmlns:m="http://schemas.openxmlformats.org/officeDocument/2006/math">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 </m:t>
                    </m:r>
                  </m:oMath>
                </a14:m>
                <a:r>
                  <a:rPr lang="en-US" sz="2000" dirty="0">
                    <a:latin typeface="Open Sans" panose="020B0606030504020204"/>
                  </a:rPr>
                  <a:t>and we want the final state to be</a:t>
                </a:r>
                <a14:m>
                  <m:oMath xmlns:m="http://schemas.openxmlformats.org/officeDocument/2006/math">
                    <m:f>
                      <m:fPr>
                        <m:ctrlPr>
                          <a:rPr lang="en-US" sz="2000" b="0" i="1" smtClean="0">
                            <a:latin typeface="Cambria Math" panose="02040503050406030204" pitchFamily="18" charset="0"/>
                          </a:rPr>
                        </m:ctrlPr>
                      </m:fPr>
                      <m:num>
                        <m:r>
                          <a:rPr lang="en-US" sz="2000" b="0" i="0" smtClean="0">
                            <a:latin typeface="Cambria Math" panose="02040503050406030204" pitchFamily="18" charset="0"/>
                          </a:rPr>
                          <m:t>1</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2</m:t>
                            </m:r>
                          </m:e>
                        </m:rad>
                      </m:den>
                    </m:f>
                    <m:r>
                      <a:rPr lang="en-US" sz="2000" b="0" i="1" smtClean="0">
                        <a:latin typeface="Cambria Math" panose="02040503050406030204" pitchFamily="18" charset="0"/>
                      </a:rPr>
                      <m:t>(</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e>
                    </m:d>
                    <m:r>
                      <a:rPr lang="en-US" sz="2000" b="0" i="0" smtClean="0">
                        <a:latin typeface="Cambria Math" panose="02040503050406030204" pitchFamily="18" charset="0"/>
                      </a:rPr>
                      <m:t>)</m:t>
                    </m:r>
                  </m:oMath>
                </a14:m>
                <a:r>
                  <a:rPr lang="en-US" sz="2000" dirty="0">
                    <a:latin typeface="Open Sans" panose="020B0606030504020204"/>
                  </a:rPr>
                  <a:t>?</a:t>
                </a:r>
              </a:p>
              <a:p>
                <a:endParaRPr lang="en-US" sz="2000" dirty="0">
                  <a:latin typeface="Open Sans" panose="020B0606030504020204"/>
                </a:endParaRPr>
              </a:p>
            </p:txBody>
          </p:sp>
        </mc:Choice>
        <mc:Fallback xmlns="">
          <p:sp>
            <p:nvSpPr>
              <p:cNvPr id="7" name="TextBox 6">
                <a:extLst>
                  <a:ext uri="{FF2B5EF4-FFF2-40B4-BE49-F238E27FC236}">
                    <a16:creationId xmlns:a16="http://schemas.microsoft.com/office/drawing/2014/main" id="{E2CE994A-9223-4DAE-AE8C-5BFBF5E0AC47}"/>
                  </a:ext>
                </a:extLst>
              </p:cNvPr>
              <p:cNvSpPr txBox="1">
                <a:spLocks noRot="1" noChangeAspect="1" noMove="1" noResize="1" noEditPoints="1" noAdjustHandles="1" noChangeArrowheads="1" noChangeShapeType="1" noTextEdit="1"/>
              </p:cNvSpPr>
              <p:nvPr/>
            </p:nvSpPr>
            <p:spPr>
              <a:xfrm>
                <a:off x="320675" y="5238654"/>
                <a:ext cx="11550649" cy="1161215"/>
              </a:xfrm>
              <a:prstGeom prst="rect">
                <a:avLst/>
              </a:prstGeom>
              <a:blipFill>
                <a:blip r:embed="rId8"/>
                <a:stretch>
                  <a:fillRect l="-581" t="-10471" b="-29319"/>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09CCD884-1D2A-4B54-AE42-483CE30E57E8}"/>
                  </a:ext>
                </a:extLst>
              </p14:cNvPr>
              <p14:cNvContentPartPr/>
              <p14:nvPr/>
            </p14:nvContentPartPr>
            <p14:xfrm>
              <a:off x="1973160" y="1009440"/>
              <a:ext cx="9425160" cy="5295600"/>
            </p14:xfrm>
          </p:contentPart>
        </mc:Choice>
        <mc:Fallback>
          <p:pic>
            <p:nvPicPr>
              <p:cNvPr id="8" name="Ink 7">
                <a:extLst>
                  <a:ext uri="{FF2B5EF4-FFF2-40B4-BE49-F238E27FC236}">
                    <a16:creationId xmlns:a16="http://schemas.microsoft.com/office/drawing/2014/main" id="{09CCD884-1D2A-4B54-AE42-483CE30E57E8}"/>
                  </a:ext>
                </a:extLst>
              </p:cNvPr>
              <p:cNvPicPr/>
              <p:nvPr/>
            </p:nvPicPr>
            <p:blipFill>
              <a:blip r:embed="rId10"/>
              <a:stretch>
                <a:fillRect/>
              </a:stretch>
            </p:blipFill>
            <p:spPr>
              <a:xfrm>
                <a:off x="1963800" y="1000080"/>
                <a:ext cx="9443880" cy="5314320"/>
              </a:xfrm>
              <a:prstGeom prst="rect">
                <a:avLst/>
              </a:prstGeom>
            </p:spPr>
          </p:pic>
        </mc:Fallback>
      </mc:AlternateContent>
    </p:spTree>
    <p:extLst>
      <p:ext uri="{BB962C8B-B14F-4D97-AF65-F5344CB8AC3E}">
        <p14:creationId xmlns:p14="http://schemas.microsoft.com/office/powerpoint/2010/main" val="2680233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Applying the Y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24</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2"/>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V="1">
            <a:off x="2543831" y="1504950"/>
            <a:ext cx="0" cy="154456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2"/>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a:off x="9287531" y="3169851"/>
            <a:ext cx="0" cy="152279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5328406" y="3631087"/>
                <a:ext cx="1372235" cy="7454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a:rPr lang="en-US" sz="2400" i="1">
                                    <a:latin typeface="Cambria Math" panose="02040503050406030204" pitchFamily="18" charset="0"/>
                                  </a:rPr>
                                  <m:t>0</m:t>
                                </m:r>
                              </m:e>
                              <m:e>
                                <m:r>
                                  <a:rPr lang="en-US" sz="2400" b="0" i="1" smtClean="0">
                                    <a:latin typeface="Cambria Math" panose="02040503050406030204" pitchFamily="18" charset="0"/>
                                  </a:rPr>
                                  <m:t>−</m:t>
                                </m:r>
                                <m:r>
                                  <a:rPr lang="en-US" sz="2400" b="0" i="1" smtClean="0">
                                    <a:latin typeface="Cambria Math" panose="02040503050406030204" pitchFamily="18" charset="0"/>
                                  </a:rPr>
                                  <m:t>𝑖</m:t>
                                </m:r>
                              </m:e>
                            </m:mr>
                            <m:mr>
                              <m:e>
                                <m:r>
                                  <a:rPr lang="en-US" sz="2400" b="0" i="1" smtClean="0">
                                    <a:latin typeface="Cambria Math" panose="02040503050406030204" pitchFamily="18" charset="0"/>
                                  </a:rPr>
                                  <m:t>𝑖</m:t>
                                </m:r>
                              </m:e>
                              <m:e>
                                <m:r>
                                  <a:rPr lang="en-US" sz="2400" i="1">
                                    <a:latin typeface="Cambria Math" panose="02040503050406030204" pitchFamily="18" charset="0"/>
                                  </a:rPr>
                                  <m:t>0</m:t>
                                </m:r>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5328406" y="3631087"/>
                <a:ext cx="1372235" cy="745460"/>
              </a:xfrm>
              <a:prstGeom prst="rect">
                <a:avLst/>
              </a:prstGeom>
              <a:blipFill>
                <a:blip r:embed="rId3"/>
                <a:stretch>
                  <a:fillRect/>
                </a:stretch>
              </a:blipFill>
            </p:spPr>
            <p:txBody>
              <a:bodyPr/>
              <a:lstStyle/>
              <a:p>
                <a:r>
                  <a:rPr lang="en-US">
                    <a:noFill/>
                  </a:rPr>
                  <a:t> </a:t>
                </a:r>
              </a:p>
            </p:txBody>
          </p:sp>
        </mc:Fallback>
      </mc:AlternateContent>
      <p:pic>
        <p:nvPicPr>
          <p:cNvPr id="11" name="Graphic 10">
            <a:extLst>
              <a:ext uri="{FF2B5EF4-FFF2-40B4-BE49-F238E27FC236}">
                <a16:creationId xmlns:a16="http://schemas.microsoft.com/office/drawing/2014/main" id="{ABD0758C-120A-4421-A93F-71DB0F00F4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75276" y="2400294"/>
            <a:ext cx="3547545" cy="1298448"/>
          </a:xfrm>
          <a:prstGeom prst="rect">
            <a:avLst/>
          </a:prstGeom>
        </p:spPr>
      </p:pic>
    </p:spTree>
    <p:extLst>
      <p:ext uri="{BB962C8B-B14F-4D97-AF65-F5344CB8AC3E}">
        <p14:creationId xmlns:p14="http://schemas.microsoft.com/office/powerpoint/2010/main" val="2510771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General Y-rotation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25</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2"/>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V="1">
            <a:off x="2543831" y="1504950"/>
            <a:ext cx="0" cy="154456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2"/>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flipH="1">
            <a:off x="7994650" y="3169851"/>
            <a:ext cx="1306735" cy="84969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D58CF0-76FA-45E4-9C2D-790569BFA552}"/>
              </a:ext>
            </a:extLst>
          </p:cNvPr>
          <p:cNvPicPr>
            <a:picLocks noChangeAspect="1"/>
          </p:cNvPicPr>
          <p:nvPr/>
        </p:nvPicPr>
        <p:blipFill>
          <a:blip r:embed="rId3"/>
          <a:stretch>
            <a:fillRect/>
          </a:stretch>
        </p:blipFill>
        <p:spPr>
          <a:xfrm>
            <a:off x="4256191" y="2379048"/>
            <a:ext cx="3349826" cy="1252039"/>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4405974" y="3617274"/>
                <a:ext cx="2572820" cy="15433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func>
                                  <m:funcPr>
                                    <m:ctrlPr>
                                      <a:rPr lang="en-US" sz="2400" b="0" i="1" smtClean="0">
                                        <a:latin typeface="Cambria Math" panose="02040503050406030204" pitchFamily="18" charset="0"/>
                                      </a:rPr>
                                    </m:ctrlPr>
                                  </m:funcPr>
                                  <m:fName>
                                    <m:r>
                                      <m:rPr>
                                        <m:sty m:val="p"/>
                                        <m:brk m:alnAt="7"/>
                                      </m:rPr>
                                      <a:rPr lang="en-US" sz="2400" b="0" i="0" smtClean="0">
                                        <a:latin typeface="Cambria Math" panose="02040503050406030204" pitchFamily="18" charset="0"/>
                                      </a:rPr>
                                      <m:t>c</m:t>
                                    </m:r>
                                    <m:r>
                                      <m:rPr>
                                        <m:sty m:val="p"/>
                                      </m:rPr>
                                      <a:rPr lang="en-US" sz="2400" b="0" i="0" smtClean="0">
                                        <a:latin typeface="Cambria Math" panose="02040503050406030204" pitchFamily="18" charset="0"/>
                                      </a:rPr>
                                      <m:t>os</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m:rPr>
                                            <m:brk m:alnAt="7"/>
                                          </m:rPr>
                                          <a:rPr lang="en-US" sz="2400" b="0" i="1" smtClean="0">
                                            <a:latin typeface="Cambria Math" panose="02040503050406030204" pitchFamily="18" charset="0"/>
                                          </a:rPr>
                                          <m:t>2</m:t>
                                        </m:r>
                                      </m:den>
                                    </m:f>
                                  </m:e>
                                </m:func>
                              </m:e>
                              <m:e>
                                <m:func>
                                  <m:funcPr>
                                    <m:ctrlPr>
                                      <a:rPr lang="en-US" sz="2400" b="0" i="1" smtClean="0">
                                        <a:latin typeface="Cambria Math" panose="02040503050406030204" pitchFamily="18" charset="0"/>
                                      </a:rPr>
                                    </m:ctrlPr>
                                  </m:funcPr>
                                  <m:fName>
                                    <m:r>
                                      <a:rPr lang="en-US" sz="2400" b="0" i="0" smtClean="0">
                                        <a:latin typeface="Cambria Math" panose="02040503050406030204" pitchFamily="18" charset="0"/>
                                      </a:rPr>
                                      <m:t>−</m:t>
                                    </m:r>
                                    <m:r>
                                      <m:rPr>
                                        <m:sty m:val="p"/>
                                      </m:rPr>
                                      <a:rPr lang="en-US" sz="2400" b="0" i="0" smtClean="0">
                                        <a:latin typeface="Cambria Math" panose="02040503050406030204" pitchFamily="18" charset="0"/>
                                      </a:rPr>
                                      <m:t>sin</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a:rPr lang="en-US" sz="2400" b="0" i="1" smtClean="0">
                                            <a:latin typeface="Cambria Math" panose="02040503050406030204" pitchFamily="18" charset="0"/>
                                          </a:rPr>
                                          <m:t>2</m:t>
                                        </m:r>
                                      </m:den>
                                    </m:f>
                                  </m:e>
                                </m:func>
                              </m:e>
                            </m:mr>
                            <m:m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𝛽</m:t>
                                        </m:r>
                                      </m:num>
                                      <m:den>
                                        <m:r>
                                          <a:rPr lang="en-US" sz="2400" i="1">
                                            <a:latin typeface="Cambria Math" panose="02040503050406030204" pitchFamily="18" charset="0"/>
                                          </a:rPr>
                                          <m:t>2</m:t>
                                        </m:r>
                                      </m:den>
                                    </m:f>
                                  </m:e>
                                </m:func>
                              </m:e>
                              <m:e>
                                <m:func>
                                  <m:funcPr>
                                    <m:ctrlPr>
                                      <a:rPr lang="en-US" sz="2400" i="1">
                                        <a:latin typeface="Cambria Math" panose="02040503050406030204" pitchFamily="18" charset="0"/>
                                      </a:rPr>
                                    </m:ctrlPr>
                                  </m:funcPr>
                                  <m:fNa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𝛽</m:t>
                                        </m:r>
                                      </m:num>
                                      <m:den>
                                        <m:r>
                                          <m:rPr>
                                            <m:brk m:alnAt="7"/>
                                          </m:rPr>
                                          <a:rPr lang="en-US" sz="2400" i="1">
                                            <a:latin typeface="Cambria Math" panose="02040503050406030204" pitchFamily="18" charset="0"/>
                                          </a:rPr>
                                          <m:t>2</m:t>
                                        </m:r>
                                      </m:den>
                                    </m:f>
                                  </m:e>
                                </m:func>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4405974" y="3617274"/>
                <a:ext cx="2572820" cy="154330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E2CA560-1006-4C68-980B-A0B9FD11EE4A}"/>
                  </a:ext>
                </a:extLst>
              </p:cNvPr>
              <p:cNvSpPr/>
              <p:nvPr/>
            </p:nvSpPr>
            <p:spPr>
              <a:xfrm>
                <a:off x="5384800" y="2578100"/>
                <a:ext cx="1085850" cy="90805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𝑌</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𝛽</m:t>
                      </m:r>
                      <m:r>
                        <a:rPr lang="en-US" sz="2800" b="0" i="1" smtClean="0">
                          <a:solidFill>
                            <a:schemeClr val="tx1"/>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8E2CA560-1006-4C68-980B-A0B9FD11EE4A}"/>
                  </a:ext>
                </a:extLst>
              </p:cNvPr>
              <p:cNvSpPr>
                <a:spLocks noRot="1" noChangeAspect="1" noMove="1" noResize="1" noEditPoints="1" noAdjustHandles="1" noChangeArrowheads="1" noChangeShapeType="1" noTextEdit="1"/>
              </p:cNvSpPr>
              <p:nvPr/>
            </p:nvSpPr>
            <p:spPr>
              <a:xfrm>
                <a:off x="5384800" y="2578100"/>
                <a:ext cx="1085850" cy="908050"/>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C5CFB31-D2F7-42D6-936F-05828269DFD4}"/>
                  </a:ext>
                </a:extLst>
              </p:cNvPr>
              <p:cNvSpPr/>
              <p:nvPr/>
            </p:nvSpPr>
            <p:spPr>
              <a:xfrm>
                <a:off x="8734823" y="2696773"/>
                <a:ext cx="49532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EDB326"/>
                          </a:solidFill>
                          <a:latin typeface="Cambria Math" panose="02040503050406030204" pitchFamily="18" charset="0"/>
                        </a:rPr>
                        <m:t>𝛽</m:t>
                      </m:r>
                    </m:oMath>
                  </m:oMathPara>
                </a14:m>
                <a:endParaRPr lang="en-US" sz="2800" dirty="0">
                  <a:solidFill>
                    <a:srgbClr val="EDB326"/>
                  </a:solidFill>
                </a:endParaRPr>
              </a:p>
            </p:txBody>
          </p:sp>
        </mc:Choice>
        <mc:Fallback xmlns="">
          <p:sp>
            <p:nvSpPr>
              <p:cNvPr id="11" name="Rectangle 10">
                <a:extLst>
                  <a:ext uri="{FF2B5EF4-FFF2-40B4-BE49-F238E27FC236}">
                    <a16:creationId xmlns:a16="http://schemas.microsoft.com/office/drawing/2014/main" id="{7C5CFB31-D2F7-42D6-936F-05828269DFD4}"/>
                  </a:ext>
                </a:extLst>
              </p:cNvPr>
              <p:cNvSpPr>
                <a:spLocks noRot="1" noChangeAspect="1" noMove="1" noResize="1" noEditPoints="1" noAdjustHandles="1" noChangeArrowheads="1" noChangeShapeType="1" noTextEdit="1"/>
              </p:cNvSpPr>
              <p:nvPr/>
            </p:nvSpPr>
            <p:spPr>
              <a:xfrm>
                <a:off x="8734823" y="2696773"/>
                <a:ext cx="495327"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B014C2C6-1727-4AA2-92B0-1B9A29325F5D}"/>
                  </a:ext>
                </a:extLst>
              </p14:cNvPr>
              <p14:cNvContentPartPr/>
              <p14:nvPr/>
            </p14:nvContentPartPr>
            <p14:xfrm>
              <a:off x="9307920" y="2813780"/>
              <a:ext cx="360" cy="360"/>
            </p14:xfrm>
          </p:contentPart>
        </mc:Choice>
        <mc:Fallback xmlns="">
          <p:pic>
            <p:nvPicPr>
              <p:cNvPr id="16" name="Ink 15">
                <a:extLst>
                  <a:ext uri="{FF2B5EF4-FFF2-40B4-BE49-F238E27FC236}">
                    <a16:creationId xmlns:a16="http://schemas.microsoft.com/office/drawing/2014/main" id="{B014C2C6-1727-4AA2-92B0-1B9A29325F5D}"/>
                  </a:ext>
                </a:extLst>
              </p:cNvPr>
              <p:cNvPicPr/>
              <p:nvPr/>
            </p:nvPicPr>
            <p:blipFill>
              <a:blip r:embed="rId8"/>
              <a:stretch>
                <a:fillRect/>
              </a:stretch>
            </p:blipFill>
            <p:spPr>
              <a:xfrm>
                <a:off x="9303600" y="28094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EED8312E-E3FF-40D0-BC21-73E789D37418}"/>
                  </a:ext>
                </a:extLst>
              </p14:cNvPr>
              <p14:cNvContentPartPr/>
              <p14:nvPr/>
            </p14:nvContentPartPr>
            <p14:xfrm>
              <a:off x="9093595" y="2876142"/>
              <a:ext cx="226205" cy="407520"/>
            </p14:xfrm>
          </p:contentPart>
        </mc:Choice>
        <mc:Fallback xmlns="">
          <p:pic>
            <p:nvPicPr>
              <p:cNvPr id="27" name="Ink 26">
                <a:extLst>
                  <a:ext uri="{FF2B5EF4-FFF2-40B4-BE49-F238E27FC236}">
                    <a16:creationId xmlns:a16="http://schemas.microsoft.com/office/drawing/2014/main" id="{EED8312E-E3FF-40D0-BC21-73E789D37418}"/>
                  </a:ext>
                </a:extLst>
              </p:cNvPr>
              <p:cNvPicPr/>
              <p:nvPr/>
            </p:nvPicPr>
            <p:blipFill>
              <a:blip r:embed="rId10"/>
              <a:stretch>
                <a:fillRect/>
              </a:stretch>
            </p:blipFill>
            <p:spPr>
              <a:xfrm>
                <a:off x="9084590" y="2867134"/>
                <a:ext cx="239532" cy="425176"/>
              </a:xfrm>
              <a:prstGeom prst="rect">
                <a:avLst/>
              </a:prstGeom>
            </p:spPr>
          </p:pic>
        </mc:Fallback>
      </mc:AlternateContent>
    </p:spTree>
    <p:extLst>
      <p:ext uri="{BB962C8B-B14F-4D97-AF65-F5344CB8AC3E}">
        <p14:creationId xmlns:p14="http://schemas.microsoft.com/office/powerpoint/2010/main" val="293661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General Y-rotation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26</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2"/>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V="1">
            <a:off x="2543831" y="1504950"/>
            <a:ext cx="0" cy="154456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2"/>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flipH="1">
            <a:off x="9287531" y="3169851"/>
            <a:ext cx="1" cy="152279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D58CF0-76FA-45E4-9C2D-790569BFA552}"/>
              </a:ext>
            </a:extLst>
          </p:cNvPr>
          <p:cNvPicPr>
            <a:picLocks noChangeAspect="1"/>
          </p:cNvPicPr>
          <p:nvPr/>
        </p:nvPicPr>
        <p:blipFill>
          <a:blip r:embed="rId3"/>
          <a:stretch>
            <a:fillRect/>
          </a:stretch>
        </p:blipFill>
        <p:spPr>
          <a:xfrm>
            <a:off x="4256191" y="2379048"/>
            <a:ext cx="3349826" cy="1252039"/>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4405974" y="3617274"/>
                <a:ext cx="2572820" cy="15433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func>
                                  <m:funcPr>
                                    <m:ctrlPr>
                                      <a:rPr lang="en-US" sz="2400" b="0" i="1" smtClean="0">
                                        <a:latin typeface="Cambria Math" panose="02040503050406030204" pitchFamily="18" charset="0"/>
                                      </a:rPr>
                                    </m:ctrlPr>
                                  </m:funcPr>
                                  <m:fName>
                                    <m:r>
                                      <m:rPr>
                                        <m:sty m:val="p"/>
                                        <m:brk m:alnAt="7"/>
                                      </m:rPr>
                                      <a:rPr lang="en-US" sz="2400" b="0" i="0" smtClean="0">
                                        <a:latin typeface="Cambria Math" panose="02040503050406030204" pitchFamily="18" charset="0"/>
                                      </a:rPr>
                                      <m:t>c</m:t>
                                    </m:r>
                                    <m:r>
                                      <m:rPr>
                                        <m:sty m:val="p"/>
                                      </m:rPr>
                                      <a:rPr lang="en-US" sz="2400" b="0" i="0" smtClean="0">
                                        <a:latin typeface="Cambria Math" panose="02040503050406030204" pitchFamily="18" charset="0"/>
                                      </a:rPr>
                                      <m:t>os</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m:rPr>
                                            <m:brk m:alnAt="7"/>
                                          </m:rPr>
                                          <a:rPr lang="en-US" sz="2400" b="0" i="1" smtClean="0">
                                            <a:latin typeface="Cambria Math" panose="02040503050406030204" pitchFamily="18" charset="0"/>
                                          </a:rPr>
                                          <m:t>2</m:t>
                                        </m:r>
                                      </m:den>
                                    </m:f>
                                  </m:e>
                                </m:func>
                              </m:e>
                              <m:e>
                                <m:func>
                                  <m:funcPr>
                                    <m:ctrlPr>
                                      <a:rPr lang="en-US" sz="2400" b="0" i="1" smtClean="0">
                                        <a:latin typeface="Cambria Math" panose="02040503050406030204" pitchFamily="18" charset="0"/>
                                      </a:rPr>
                                    </m:ctrlPr>
                                  </m:funcPr>
                                  <m:fName>
                                    <m:r>
                                      <a:rPr lang="en-US" sz="2400" b="0" i="0" smtClean="0">
                                        <a:latin typeface="Cambria Math" panose="02040503050406030204" pitchFamily="18" charset="0"/>
                                      </a:rPr>
                                      <m:t>−</m:t>
                                    </m:r>
                                    <m:r>
                                      <m:rPr>
                                        <m:sty m:val="p"/>
                                      </m:rPr>
                                      <a:rPr lang="en-US" sz="2400" b="0" i="0" smtClean="0">
                                        <a:latin typeface="Cambria Math" panose="02040503050406030204" pitchFamily="18" charset="0"/>
                                      </a:rPr>
                                      <m:t>sin</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a:rPr lang="en-US" sz="2400" b="0" i="1" smtClean="0">
                                            <a:latin typeface="Cambria Math" panose="02040503050406030204" pitchFamily="18" charset="0"/>
                                          </a:rPr>
                                          <m:t>2</m:t>
                                        </m:r>
                                      </m:den>
                                    </m:f>
                                  </m:e>
                                </m:func>
                              </m:e>
                            </m:mr>
                            <m:m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𝛽</m:t>
                                        </m:r>
                                      </m:num>
                                      <m:den>
                                        <m:r>
                                          <a:rPr lang="en-US" sz="2400" i="1">
                                            <a:latin typeface="Cambria Math" panose="02040503050406030204" pitchFamily="18" charset="0"/>
                                          </a:rPr>
                                          <m:t>2</m:t>
                                        </m:r>
                                      </m:den>
                                    </m:f>
                                  </m:e>
                                </m:func>
                              </m:e>
                              <m:e>
                                <m:func>
                                  <m:funcPr>
                                    <m:ctrlPr>
                                      <a:rPr lang="en-US" sz="2400" i="1">
                                        <a:latin typeface="Cambria Math" panose="02040503050406030204" pitchFamily="18" charset="0"/>
                                      </a:rPr>
                                    </m:ctrlPr>
                                  </m:funcPr>
                                  <m:fNa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𝛽</m:t>
                                        </m:r>
                                      </m:num>
                                      <m:den>
                                        <m:r>
                                          <m:rPr>
                                            <m:brk m:alnAt="7"/>
                                          </m:rPr>
                                          <a:rPr lang="en-US" sz="2400" i="1">
                                            <a:latin typeface="Cambria Math" panose="02040503050406030204" pitchFamily="18" charset="0"/>
                                          </a:rPr>
                                          <m:t>2</m:t>
                                        </m:r>
                                      </m:den>
                                    </m:f>
                                  </m:e>
                                </m:func>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4405974" y="3617274"/>
                <a:ext cx="2572820" cy="154330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E2CA560-1006-4C68-980B-A0B9FD11EE4A}"/>
                  </a:ext>
                </a:extLst>
              </p:cNvPr>
              <p:cNvSpPr/>
              <p:nvPr/>
            </p:nvSpPr>
            <p:spPr>
              <a:xfrm>
                <a:off x="5384800" y="2578100"/>
                <a:ext cx="1085850" cy="90805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𝑌</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𝛽</m:t>
                      </m:r>
                      <m:r>
                        <a:rPr lang="en-US" sz="2800" b="0" i="1" smtClean="0">
                          <a:solidFill>
                            <a:schemeClr val="tx1"/>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8E2CA560-1006-4C68-980B-A0B9FD11EE4A}"/>
                  </a:ext>
                </a:extLst>
              </p:cNvPr>
              <p:cNvSpPr>
                <a:spLocks noRot="1" noChangeAspect="1" noMove="1" noResize="1" noEditPoints="1" noAdjustHandles="1" noChangeArrowheads="1" noChangeShapeType="1" noTextEdit="1"/>
              </p:cNvSpPr>
              <p:nvPr/>
            </p:nvSpPr>
            <p:spPr>
              <a:xfrm>
                <a:off x="5384800" y="2578100"/>
                <a:ext cx="1085850" cy="908050"/>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B014C2C6-1727-4AA2-92B0-1B9A29325F5D}"/>
                  </a:ext>
                </a:extLst>
              </p14:cNvPr>
              <p14:cNvContentPartPr/>
              <p14:nvPr/>
            </p14:nvContentPartPr>
            <p14:xfrm>
              <a:off x="9307920" y="2813780"/>
              <a:ext cx="360" cy="360"/>
            </p14:xfrm>
          </p:contentPart>
        </mc:Choice>
        <mc:Fallback xmlns="">
          <p:pic>
            <p:nvPicPr>
              <p:cNvPr id="16" name="Ink 15">
                <a:extLst>
                  <a:ext uri="{FF2B5EF4-FFF2-40B4-BE49-F238E27FC236}">
                    <a16:creationId xmlns:a16="http://schemas.microsoft.com/office/drawing/2014/main" id="{B014C2C6-1727-4AA2-92B0-1B9A29325F5D}"/>
                  </a:ext>
                </a:extLst>
              </p:cNvPr>
              <p:cNvPicPr/>
              <p:nvPr/>
            </p:nvPicPr>
            <p:blipFill>
              <a:blip r:embed="rId7"/>
              <a:stretch>
                <a:fillRect/>
              </a:stretch>
            </p:blipFill>
            <p:spPr>
              <a:xfrm>
                <a:off x="9303600" y="2809460"/>
                <a:ext cx="9000" cy="9000"/>
              </a:xfrm>
              <a:prstGeom prst="rect">
                <a:avLst/>
              </a:prstGeom>
            </p:spPr>
          </p:pic>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DB96297-EA2F-4923-BB2C-8655232FFE2D}"/>
                  </a:ext>
                </a:extLst>
              </p:cNvPr>
              <p:cNvSpPr txBox="1"/>
              <p:nvPr/>
            </p:nvSpPr>
            <p:spPr>
              <a:xfrm>
                <a:off x="320675" y="5238654"/>
                <a:ext cx="11550649" cy="707886"/>
              </a:xfrm>
              <a:prstGeom prst="rect">
                <a:avLst/>
              </a:prstGeom>
              <a:noFill/>
            </p:spPr>
            <p:txBody>
              <a:bodyPr wrap="square" rtlCol="0">
                <a:spAutoFit/>
              </a:bodyPr>
              <a:lstStyle/>
              <a:p>
                <a:r>
                  <a:rPr lang="en-US" sz="2000" b="1" dirty="0">
                    <a:latin typeface="Open Sans" panose="020B0606030504020204"/>
                  </a:rPr>
                  <a:t>Problem 3: </a:t>
                </a:r>
                <a:r>
                  <a:rPr lang="en-US" sz="2000" dirty="0">
                    <a:latin typeface="Open Sans" panose="020B0606030504020204"/>
                  </a:rPr>
                  <a:t>What is </a:t>
                </a:r>
                <a14:m>
                  <m:oMath xmlns:m="http://schemas.openxmlformats.org/officeDocument/2006/math">
                    <m:r>
                      <a:rPr lang="en-US" sz="2000" b="0" i="1" smtClean="0">
                        <a:latin typeface="Cambria Math" panose="02040503050406030204" pitchFamily="18" charset="0"/>
                      </a:rPr>
                      <m:t>𝛽</m:t>
                    </m:r>
                  </m:oMath>
                </a14:m>
                <a:r>
                  <a:rPr lang="en-US" sz="2000" dirty="0">
                    <a:latin typeface="Open Sans" panose="020B0606030504020204"/>
                  </a:rPr>
                  <a:t>, if we apply the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𝑌</m:t>
                        </m:r>
                      </m:sub>
                    </m:sSub>
                    <m:r>
                      <a:rPr lang="en-US" sz="2000" b="0" i="0" smtClean="0">
                        <a:latin typeface="Cambria Math" panose="02040503050406030204" pitchFamily="18" charset="0"/>
                      </a:rPr>
                      <m:t> </m:t>
                    </m:r>
                  </m:oMath>
                </a14:m>
                <a:r>
                  <a:rPr lang="en-US" sz="2000" dirty="0">
                    <a:latin typeface="Open Sans" panose="020B0606030504020204"/>
                  </a:rPr>
                  <a:t>gate to </a:t>
                </a:r>
                <a14:m>
                  <m:oMath xmlns:m="http://schemas.openxmlformats.org/officeDocument/2006/math">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 </m:t>
                    </m:r>
                  </m:oMath>
                </a14:m>
                <a:r>
                  <a:rPr lang="en-US" sz="2000" dirty="0">
                    <a:latin typeface="Open Sans" panose="020B0606030504020204"/>
                  </a:rPr>
                  <a:t>and we want the final state to be </a:t>
                </a:r>
                <a14:m>
                  <m:oMath xmlns:m="http://schemas.openxmlformats.org/officeDocument/2006/math">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latin typeface="Open Sans" panose="020B0606030504020204"/>
                  </a:rPr>
                  <a:t>?</a:t>
                </a:r>
              </a:p>
              <a:p>
                <a:endParaRPr lang="en-US" sz="2000" dirty="0">
                  <a:latin typeface="Open Sans" panose="020B0606030504020204"/>
                </a:endParaRPr>
              </a:p>
            </p:txBody>
          </p:sp>
        </mc:Choice>
        <mc:Fallback xmlns="">
          <p:sp>
            <p:nvSpPr>
              <p:cNvPr id="14" name="TextBox 13">
                <a:extLst>
                  <a:ext uri="{FF2B5EF4-FFF2-40B4-BE49-F238E27FC236}">
                    <a16:creationId xmlns:a16="http://schemas.microsoft.com/office/drawing/2014/main" id="{9DB96297-EA2F-4923-BB2C-8655232FFE2D}"/>
                  </a:ext>
                </a:extLst>
              </p:cNvPr>
              <p:cNvSpPr txBox="1">
                <a:spLocks noRot="1" noChangeAspect="1" noMove="1" noResize="1" noEditPoints="1" noAdjustHandles="1" noChangeArrowheads="1" noChangeShapeType="1" noTextEdit="1"/>
              </p:cNvSpPr>
              <p:nvPr/>
            </p:nvSpPr>
            <p:spPr>
              <a:xfrm>
                <a:off x="320675" y="5238654"/>
                <a:ext cx="11550649" cy="707886"/>
              </a:xfrm>
              <a:prstGeom prst="rect">
                <a:avLst/>
              </a:prstGeom>
              <a:blipFill>
                <a:blip r:embed="rId8"/>
                <a:stretch>
                  <a:fillRect l="-581" t="-68103" b="-62069"/>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A39E7DB5-1239-462D-BD50-91CD01C790CB}"/>
                  </a:ext>
                </a:extLst>
              </p14:cNvPr>
              <p14:cNvContentPartPr/>
              <p14:nvPr/>
            </p14:nvContentPartPr>
            <p14:xfrm>
              <a:off x="2394360" y="2156400"/>
              <a:ext cx="6868080" cy="3900600"/>
            </p14:xfrm>
          </p:contentPart>
        </mc:Choice>
        <mc:Fallback>
          <p:pic>
            <p:nvPicPr>
              <p:cNvPr id="7" name="Ink 6">
                <a:extLst>
                  <a:ext uri="{FF2B5EF4-FFF2-40B4-BE49-F238E27FC236}">
                    <a16:creationId xmlns:a16="http://schemas.microsoft.com/office/drawing/2014/main" id="{A39E7DB5-1239-462D-BD50-91CD01C790CB}"/>
                  </a:ext>
                </a:extLst>
              </p:cNvPr>
              <p:cNvPicPr/>
              <p:nvPr/>
            </p:nvPicPr>
            <p:blipFill>
              <a:blip r:embed="rId10"/>
              <a:stretch>
                <a:fillRect/>
              </a:stretch>
            </p:blipFill>
            <p:spPr>
              <a:xfrm>
                <a:off x="2385000" y="2147040"/>
                <a:ext cx="6886800" cy="3919320"/>
              </a:xfrm>
              <a:prstGeom prst="rect">
                <a:avLst/>
              </a:prstGeom>
            </p:spPr>
          </p:pic>
        </mc:Fallback>
      </mc:AlternateContent>
    </p:spTree>
    <p:extLst>
      <p:ext uri="{BB962C8B-B14F-4D97-AF65-F5344CB8AC3E}">
        <p14:creationId xmlns:p14="http://schemas.microsoft.com/office/powerpoint/2010/main" val="1299170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General Y-rotation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27</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3"/>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V="1">
            <a:off x="2543831" y="1504950"/>
            <a:ext cx="0" cy="154456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3"/>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flipH="1">
            <a:off x="8908473" y="3169851"/>
            <a:ext cx="372132" cy="369985"/>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D58CF0-76FA-45E4-9C2D-790569BFA552}"/>
              </a:ext>
            </a:extLst>
          </p:cNvPr>
          <p:cNvPicPr>
            <a:picLocks noChangeAspect="1"/>
          </p:cNvPicPr>
          <p:nvPr/>
        </p:nvPicPr>
        <p:blipFill>
          <a:blip r:embed="rId4"/>
          <a:stretch>
            <a:fillRect/>
          </a:stretch>
        </p:blipFill>
        <p:spPr>
          <a:xfrm>
            <a:off x="4256191" y="2379048"/>
            <a:ext cx="3349826" cy="1252039"/>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4405974" y="3617274"/>
                <a:ext cx="2572820" cy="15433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func>
                                  <m:funcPr>
                                    <m:ctrlPr>
                                      <a:rPr lang="en-US" sz="2400" b="0" i="1" smtClean="0">
                                        <a:latin typeface="Cambria Math" panose="02040503050406030204" pitchFamily="18" charset="0"/>
                                      </a:rPr>
                                    </m:ctrlPr>
                                  </m:funcPr>
                                  <m:fName>
                                    <m:r>
                                      <m:rPr>
                                        <m:sty m:val="p"/>
                                        <m:brk m:alnAt="7"/>
                                      </m:rPr>
                                      <a:rPr lang="en-US" sz="2400" b="0" i="0" smtClean="0">
                                        <a:latin typeface="Cambria Math" panose="02040503050406030204" pitchFamily="18" charset="0"/>
                                      </a:rPr>
                                      <m:t>c</m:t>
                                    </m:r>
                                    <m:r>
                                      <m:rPr>
                                        <m:sty m:val="p"/>
                                      </m:rPr>
                                      <a:rPr lang="en-US" sz="2400" b="0" i="0" smtClean="0">
                                        <a:latin typeface="Cambria Math" panose="02040503050406030204" pitchFamily="18" charset="0"/>
                                      </a:rPr>
                                      <m:t>os</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m:rPr>
                                            <m:brk m:alnAt="7"/>
                                          </m:rPr>
                                          <a:rPr lang="en-US" sz="2400" b="0" i="1" smtClean="0">
                                            <a:latin typeface="Cambria Math" panose="02040503050406030204" pitchFamily="18" charset="0"/>
                                          </a:rPr>
                                          <m:t>2</m:t>
                                        </m:r>
                                      </m:den>
                                    </m:f>
                                  </m:e>
                                </m:func>
                              </m:e>
                              <m:e>
                                <m:func>
                                  <m:funcPr>
                                    <m:ctrlPr>
                                      <a:rPr lang="en-US" sz="2400" b="0" i="1" smtClean="0">
                                        <a:latin typeface="Cambria Math" panose="02040503050406030204" pitchFamily="18" charset="0"/>
                                      </a:rPr>
                                    </m:ctrlPr>
                                  </m:funcPr>
                                  <m:fName>
                                    <m:r>
                                      <a:rPr lang="en-US" sz="2400" b="0" i="0" smtClean="0">
                                        <a:latin typeface="Cambria Math" panose="02040503050406030204" pitchFamily="18" charset="0"/>
                                      </a:rPr>
                                      <m:t>−</m:t>
                                    </m:r>
                                    <m:r>
                                      <m:rPr>
                                        <m:sty m:val="p"/>
                                      </m:rPr>
                                      <a:rPr lang="en-US" sz="2400" b="0" i="0" smtClean="0">
                                        <a:latin typeface="Cambria Math" panose="02040503050406030204" pitchFamily="18" charset="0"/>
                                      </a:rPr>
                                      <m:t>sin</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a:rPr lang="en-US" sz="2400" b="0" i="1" smtClean="0">
                                            <a:latin typeface="Cambria Math" panose="02040503050406030204" pitchFamily="18" charset="0"/>
                                          </a:rPr>
                                          <m:t>2</m:t>
                                        </m:r>
                                      </m:den>
                                    </m:f>
                                  </m:e>
                                </m:func>
                              </m:e>
                            </m:mr>
                            <m:m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𝛽</m:t>
                                        </m:r>
                                      </m:num>
                                      <m:den>
                                        <m:r>
                                          <a:rPr lang="en-US" sz="2400" i="1">
                                            <a:latin typeface="Cambria Math" panose="02040503050406030204" pitchFamily="18" charset="0"/>
                                          </a:rPr>
                                          <m:t>2</m:t>
                                        </m:r>
                                      </m:den>
                                    </m:f>
                                  </m:e>
                                </m:func>
                              </m:e>
                              <m:e>
                                <m:func>
                                  <m:funcPr>
                                    <m:ctrlPr>
                                      <a:rPr lang="en-US" sz="2400" i="1">
                                        <a:latin typeface="Cambria Math" panose="02040503050406030204" pitchFamily="18" charset="0"/>
                                      </a:rPr>
                                    </m:ctrlPr>
                                  </m:funcPr>
                                  <m:fNa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fName>
                                  <m:e>
                                    <m:f>
                                      <m:fPr>
                                        <m:ctrlPr>
                                          <a:rPr lang="en-US" sz="2400" i="1">
                                            <a:latin typeface="Cambria Math" panose="02040503050406030204" pitchFamily="18" charset="0"/>
                                          </a:rPr>
                                        </m:ctrlPr>
                                      </m:fPr>
                                      <m:num>
                                        <m:r>
                                          <a:rPr lang="en-US" sz="2400" b="0" i="1" smtClean="0">
                                            <a:latin typeface="Cambria Math" panose="02040503050406030204" pitchFamily="18" charset="0"/>
                                          </a:rPr>
                                          <m:t>𝛽</m:t>
                                        </m:r>
                                      </m:num>
                                      <m:den>
                                        <m:r>
                                          <m:rPr>
                                            <m:brk m:alnAt="7"/>
                                          </m:rPr>
                                          <a:rPr lang="en-US" sz="2400" i="1">
                                            <a:latin typeface="Cambria Math" panose="02040503050406030204" pitchFamily="18" charset="0"/>
                                          </a:rPr>
                                          <m:t>2</m:t>
                                        </m:r>
                                      </m:den>
                                    </m:f>
                                  </m:e>
                                </m:func>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4405974" y="3617274"/>
                <a:ext cx="2572820" cy="154330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E2CA560-1006-4C68-980B-A0B9FD11EE4A}"/>
                  </a:ext>
                </a:extLst>
              </p:cNvPr>
              <p:cNvSpPr/>
              <p:nvPr/>
            </p:nvSpPr>
            <p:spPr>
              <a:xfrm>
                <a:off x="5384800" y="2578100"/>
                <a:ext cx="1085850" cy="90805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𝑌</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𝛽</m:t>
                      </m:r>
                      <m:r>
                        <a:rPr lang="en-US" sz="2800" b="0" i="1" smtClean="0">
                          <a:solidFill>
                            <a:schemeClr val="tx1"/>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8E2CA560-1006-4C68-980B-A0B9FD11EE4A}"/>
                  </a:ext>
                </a:extLst>
              </p:cNvPr>
              <p:cNvSpPr>
                <a:spLocks noRot="1" noChangeAspect="1" noMove="1" noResize="1" noEditPoints="1" noAdjustHandles="1" noChangeArrowheads="1" noChangeShapeType="1" noTextEdit="1"/>
              </p:cNvSpPr>
              <p:nvPr/>
            </p:nvSpPr>
            <p:spPr>
              <a:xfrm>
                <a:off x="5384800" y="2578100"/>
                <a:ext cx="1085850" cy="908050"/>
              </a:xfrm>
              <a:prstGeom prst="rect">
                <a:avLst/>
              </a:prstGeom>
              <a:blipFill>
                <a:blip r:embed="rId6"/>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B014C2C6-1727-4AA2-92B0-1B9A29325F5D}"/>
                  </a:ext>
                </a:extLst>
              </p14:cNvPr>
              <p14:cNvContentPartPr/>
              <p14:nvPr/>
            </p14:nvContentPartPr>
            <p14:xfrm>
              <a:off x="9307920" y="2813780"/>
              <a:ext cx="360" cy="360"/>
            </p14:xfrm>
          </p:contentPart>
        </mc:Choice>
        <mc:Fallback xmlns="">
          <p:pic>
            <p:nvPicPr>
              <p:cNvPr id="16" name="Ink 15">
                <a:extLst>
                  <a:ext uri="{FF2B5EF4-FFF2-40B4-BE49-F238E27FC236}">
                    <a16:creationId xmlns:a16="http://schemas.microsoft.com/office/drawing/2014/main" id="{B014C2C6-1727-4AA2-92B0-1B9A29325F5D}"/>
                  </a:ext>
                </a:extLst>
              </p:cNvPr>
              <p:cNvPicPr/>
              <p:nvPr/>
            </p:nvPicPr>
            <p:blipFill>
              <a:blip r:embed="rId8"/>
              <a:stretch>
                <a:fillRect/>
              </a:stretch>
            </p:blipFill>
            <p:spPr>
              <a:xfrm>
                <a:off x="9303600" y="2809460"/>
                <a:ext cx="9000" cy="9000"/>
              </a:xfrm>
              <a:prstGeom prst="rect">
                <a:avLst/>
              </a:prstGeom>
            </p:spPr>
          </p:pic>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ACE2DD5-4791-4287-BBE9-0FC6C6039548}"/>
                  </a:ext>
                </a:extLst>
              </p:cNvPr>
              <p:cNvSpPr txBox="1"/>
              <p:nvPr/>
            </p:nvSpPr>
            <p:spPr>
              <a:xfrm>
                <a:off x="320675" y="5238654"/>
                <a:ext cx="11550649" cy="853439"/>
              </a:xfrm>
              <a:prstGeom prst="rect">
                <a:avLst/>
              </a:prstGeom>
              <a:noFill/>
            </p:spPr>
            <p:txBody>
              <a:bodyPr wrap="square" rtlCol="0">
                <a:spAutoFit/>
              </a:bodyPr>
              <a:lstStyle/>
              <a:p>
                <a:r>
                  <a:rPr lang="en-US" sz="2000" b="1" dirty="0">
                    <a:latin typeface="Open Sans" panose="020B0606030504020204"/>
                  </a:rPr>
                  <a:t>Problem 4: </a:t>
                </a:r>
                <a:r>
                  <a:rPr lang="en-US" sz="2000" dirty="0">
                    <a:latin typeface="Open Sans" panose="020B0606030504020204"/>
                  </a:rPr>
                  <a:t>What is </a:t>
                </a:r>
                <a14:m>
                  <m:oMath xmlns:m="http://schemas.openxmlformats.org/officeDocument/2006/math">
                    <m:r>
                      <a:rPr lang="en-US" sz="2000" b="0" i="1" smtClean="0">
                        <a:latin typeface="Cambria Math" panose="02040503050406030204" pitchFamily="18" charset="0"/>
                      </a:rPr>
                      <m:t>𝛽</m:t>
                    </m:r>
                  </m:oMath>
                </a14:m>
                <a:r>
                  <a:rPr lang="en-US" sz="2000" dirty="0">
                    <a:latin typeface="Open Sans" panose="020B0606030504020204"/>
                  </a:rPr>
                  <a:t>, if we apply the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𝑌</m:t>
                        </m:r>
                      </m:sub>
                    </m:sSub>
                    <m:r>
                      <a:rPr lang="en-US" sz="2000" b="0" i="0" smtClean="0">
                        <a:latin typeface="Cambria Math" panose="02040503050406030204" pitchFamily="18" charset="0"/>
                      </a:rPr>
                      <m:t> </m:t>
                    </m:r>
                  </m:oMath>
                </a14:m>
                <a:r>
                  <a:rPr lang="en-US" sz="2000" dirty="0">
                    <a:latin typeface="Open Sans" panose="020B0606030504020204"/>
                  </a:rPr>
                  <a:t>gate to </a:t>
                </a:r>
                <a14:m>
                  <m:oMath xmlns:m="http://schemas.openxmlformats.org/officeDocument/2006/math">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 </m:t>
                    </m:r>
                  </m:oMath>
                </a14:m>
                <a:r>
                  <a:rPr lang="en-US" sz="2000" dirty="0">
                    <a:latin typeface="Open Sans" panose="020B0606030504020204"/>
                  </a:rPr>
                  <a:t>and we want the final state to be</a:t>
                </a:r>
                <a14:m>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den>
                    </m:f>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i="1">
                        <a:latin typeface="Cambria Math" panose="02040503050406030204" pitchFamily="18" charset="0"/>
                      </a:rPr>
                      <m:t>+</m:t>
                    </m:r>
                    <m:d>
                      <m:dPr>
                        <m:beg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e>
                        </m:d>
                      </m:e>
                    </m:d>
                  </m:oMath>
                </a14:m>
                <a:r>
                  <a:rPr lang="en-US" sz="2000" dirty="0">
                    <a:latin typeface="Open Sans" panose="020B0606030504020204"/>
                  </a:rPr>
                  <a:t>?</a:t>
                </a:r>
              </a:p>
              <a:p>
                <a:endParaRPr lang="en-US" sz="2000" dirty="0">
                  <a:latin typeface="Open Sans" panose="020B0606030504020204"/>
                </a:endParaRPr>
              </a:p>
            </p:txBody>
          </p:sp>
        </mc:Choice>
        <mc:Fallback xmlns="">
          <p:sp>
            <p:nvSpPr>
              <p:cNvPr id="14" name="TextBox 13">
                <a:extLst>
                  <a:ext uri="{FF2B5EF4-FFF2-40B4-BE49-F238E27FC236}">
                    <a16:creationId xmlns:a16="http://schemas.microsoft.com/office/drawing/2014/main" id="{FACE2DD5-4791-4287-BBE9-0FC6C6039548}"/>
                  </a:ext>
                </a:extLst>
              </p:cNvPr>
              <p:cNvSpPr txBox="1">
                <a:spLocks noRot="1" noChangeAspect="1" noMove="1" noResize="1" noEditPoints="1" noAdjustHandles="1" noChangeArrowheads="1" noChangeShapeType="1" noTextEdit="1"/>
              </p:cNvSpPr>
              <p:nvPr/>
            </p:nvSpPr>
            <p:spPr>
              <a:xfrm>
                <a:off x="320675" y="5238654"/>
                <a:ext cx="11550649" cy="853439"/>
              </a:xfrm>
              <a:prstGeom prst="rect">
                <a:avLst/>
              </a:prstGeom>
              <a:blipFill>
                <a:blip r:embed="rId9"/>
                <a:stretch>
                  <a:fillRect l="-581" t="-50000" b="-40714"/>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A800DB21-0768-4FDA-806C-9D4FFD0A3D4F}"/>
                  </a:ext>
                </a:extLst>
              </p14:cNvPr>
              <p14:cNvContentPartPr/>
              <p14:nvPr/>
            </p14:nvContentPartPr>
            <p14:xfrm>
              <a:off x="8757360" y="2494800"/>
              <a:ext cx="546120" cy="1008000"/>
            </p14:xfrm>
          </p:contentPart>
        </mc:Choice>
        <mc:Fallback>
          <p:pic>
            <p:nvPicPr>
              <p:cNvPr id="7" name="Ink 6">
                <a:extLst>
                  <a:ext uri="{FF2B5EF4-FFF2-40B4-BE49-F238E27FC236}">
                    <a16:creationId xmlns:a16="http://schemas.microsoft.com/office/drawing/2014/main" id="{A800DB21-0768-4FDA-806C-9D4FFD0A3D4F}"/>
                  </a:ext>
                </a:extLst>
              </p:cNvPr>
              <p:cNvPicPr/>
              <p:nvPr/>
            </p:nvPicPr>
            <p:blipFill>
              <a:blip r:embed="rId11"/>
              <a:stretch>
                <a:fillRect/>
              </a:stretch>
            </p:blipFill>
            <p:spPr>
              <a:xfrm>
                <a:off x="8748000" y="2485440"/>
                <a:ext cx="564840" cy="1026720"/>
              </a:xfrm>
              <a:prstGeom prst="rect">
                <a:avLst/>
              </a:prstGeom>
            </p:spPr>
          </p:pic>
        </mc:Fallback>
      </mc:AlternateContent>
    </p:spTree>
    <p:extLst>
      <p:ext uri="{BB962C8B-B14F-4D97-AF65-F5344CB8AC3E}">
        <p14:creationId xmlns:p14="http://schemas.microsoft.com/office/powerpoint/2010/main" val="3901834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Applying the Z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28</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2"/>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V="1">
            <a:off x="2543831" y="1504950"/>
            <a:ext cx="0" cy="1544569"/>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2"/>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flipV="1">
            <a:off x="9287531" y="1606550"/>
            <a:ext cx="0" cy="1563301"/>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5328406" y="3631087"/>
                <a:ext cx="1449051" cy="7454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m:t>
                                </m:r>
                                <m:r>
                                  <a:rPr lang="en-US" sz="2400" b="0" i="1" smtClean="0">
                                    <a:latin typeface="Cambria Math" panose="02040503050406030204" pitchFamily="18" charset="0"/>
                                  </a:rPr>
                                  <m:t>1</m:t>
                                </m:r>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5328406" y="3631087"/>
                <a:ext cx="1449051" cy="745460"/>
              </a:xfrm>
              <a:prstGeom prst="rect">
                <a:avLst/>
              </a:prstGeom>
              <a:blipFill>
                <a:blip r:embed="rId3"/>
                <a:stretch>
                  <a:fillRect/>
                </a:stretch>
              </a:blipFill>
            </p:spPr>
            <p:txBody>
              <a:bodyPr/>
              <a:lstStyle/>
              <a:p>
                <a:r>
                  <a:rPr lang="en-US">
                    <a:noFill/>
                  </a:rPr>
                  <a:t> </a:t>
                </a:r>
              </a:p>
            </p:txBody>
          </p:sp>
        </mc:Fallback>
      </mc:AlternateContent>
      <p:pic>
        <p:nvPicPr>
          <p:cNvPr id="12" name="Picture 2" descr="https://lh4.googleusercontent.com/SYhVGzpDCDJ5guOx4g3DlD_28tlRL_BiLVHyw3UfP3-BbEOqUk3x1RApgxJWjvedfdc57-pya68AOW71krnKlJnO7XGuncAjfOnH8xH_A8LfOYNIOER1F4bZViofogkH">
            <a:extLst>
              <a:ext uri="{FF2B5EF4-FFF2-40B4-BE49-F238E27FC236}">
                <a16:creationId xmlns:a16="http://schemas.microsoft.com/office/drawing/2014/main" id="{74487878-8411-4669-B05B-7F9143B38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580" y="2401208"/>
            <a:ext cx="3503885" cy="12966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51F3148-8C8B-4F58-86F4-D61308F2BDEC}"/>
                  </a:ext>
                </a:extLst>
              </p14:cNvPr>
              <p14:cNvContentPartPr/>
              <p14:nvPr/>
            </p14:nvContentPartPr>
            <p14:xfrm>
              <a:off x="5039280" y="4561920"/>
              <a:ext cx="3710880" cy="1710000"/>
            </p14:xfrm>
          </p:contentPart>
        </mc:Choice>
        <mc:Fallback>
          <p:pic>
            <p:nvPicPr>
              <p:cNvPr id="3" name="Ink 2">
                <a:extLst>
                  <a:ext uri="{FF2B5EF4-FFF2-40B4-BE49-F238E27FC236}">
                    <a16:creationId xmlns:a16="http://schemas.microsoft.com/office/drawing/2014/main" id="{251F3148-8C8B-4F58-86F4-D61308F2BDEC}"/>
                  </a:ext>
                </a:extLst>
              </p:cNvPr>
              <p:cNvPicPr/>
              <p:nvPr/>
            </p:nvPicPr>
            <p:blipFill>
              <a:blip r:embed="rId6"/>
              <a:stretch>
                <a:fillRect/>
              </a:stretch>
            </p:blipFill>
            <p:spPr>
              <a:xfrm>
                <a:off x="5029920" y="4552560"/>
                <a:ext cx="3729600" cy="1728720"/>
              </a:xfrm>
              <a:prstGeom prst="rect">
                <a:avLst/>
              </a:prstGeom>
            </p:spPr>
          </p:pic>
        </mc:Fallback>
      </mc:AlternateContent>
    </p:spTree>
    <p:extLst>
      <p:ext uri="{BB962C8B-B14F-4D97-AF65-F5344CB8AC3E}">
        <p14:creationId xmlns:p14="http://schemas.microsoft.com/office/powerpoint/2010/main" val="194323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General Z-rotation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29</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3"/>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H="1">
            <a:off x="2108200" y="3049520"/>
            <a:ext cx="449486" cy="397737"/>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3"/>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a:off x="9301388" y="3169852"/>
            <a:ext cx="509362" cy="367098"/>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D58CF0-76FA-45E4-9C2D-790569BFA552}"/>
              </a:ext>
            </a:extLst>
          </p:cNvPr>
          <p:cNvPicPr>
            <a:picLocks noChangeAspect="1"/>
          </p:cNvPicPr>
          <p:nvPr/>
        </p:nvPicPr>
        <p:blipFill>
          <a:blip r:embed="rId4"/>
          <a:stretch>
            <a:fillRect/>
          </a:stretch>
        </p:blipFill>
        <p:spPr>
          <a:xfrm>
            <a:off x="4256191" y="2379048"/>
            <a:ext cx="3349826" cy="1252039"/>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4685374" y="3594700"/>
                <a:ext cx="2308260" cy="779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sSup>
                                  <m:sSupPr>
                                    <m:ctrlPr>
                                      <a:rPr lang="en-US" sz="2400" b="0" i="1" smtClean="0">
                                        <a:latin typeface="Cambria Math" panose="02040503050406030204" pitchFamily="18" charset="0"/>
                                      </a:rPr>
                                    </m:ctrlPr>
                                  </m:sSupPr>
                                  <m:e>
                                    <m:r>
                                      <m:rPr>
                                        <m:brk m:alnAt="7"/>
                                      </m:rP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m:rPr>
                                        <m:brk m:alnAt="7"/>
                                      </m:rPr>
                                      <a:rPr lang="en-US" sz="2400" b="0" i="1" smtClean="0">
                                        <a:latin typeface="Cambria Math" panose="02040503050406030204" pitchFamily="18" charset="0"/>
                                      </a:rPr>
                                      <m:t>𝛾</m:t>
                                    </m:r>
                                    <m:r>
                                      <a:rPr lang="en-US" sz="2400" b="0" i="1" smtClean="0">
                                        <a:latin typeface="Cambria Math" panose="02040503050406030204" pitchFamily="18" charset="0"/>
                                      </a:rPr>
                                      <m:t>/</m:t>
                                    </m:r>
                                    <m:r>
                                      <m:rPr>
                                        <m:brk m:alnAt="7"/>
                                      </m:rPr>
                                      <a:rPr lang="en-US" sz="2400" b="0" i="1" smtClean="0">
                                        <a:latin typeface="Cambria Math" panose="02040503050406030204" pitchFamily="18" charset="0"/>
                                      </a:rPr>
                                      <m:t>2</m:t>
                                    </m:r>
                                  </m:sup>
                                </m:sSup>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sSup>
                                  <m:sSupPr>
                                    <m:ctrlPr>
                                      <a:rPr lang="en-US" sz="2400" i="1">
                                        <a:latin typeface="Cambria Math" panose="02040503050406030204" pitchFamily="18" charset="0"/>
                                      </a:rPr>
                                    </m:ctrlPr>
                                  </m:sSupPr>
                                  <m:e>
                                    <m:r>
                                      <m:rPr>
                                        <m:brk m:alnAt="7"/>
                                      </m:rPr>
                                      <a:rPr lang="en-US" sz="2400" i="1">
                                        <a:latin typeface="Cambria Math" panose="02040503050406030204" pitchFamily="18" charset="0"/>
                                      </a:rPr>
                                      <m:t>𝑒</m:t>
                                    </m:r>
                                  </m:e>
                                  <m:sup>
                                    <m:r>
                                      <a:rPr lang="en-US" sz="2400" i="1">
                                        <a:latin typeface="Cambria Math" panose="02040503050406030204" pitchFamily="18" charset="0"/>
                                      </a:rPr>
                                      <m:t>𝑖</m:t>
                                    </m:r>
                                    <m:r>
                                      <m:rPr>
                                        <m:brk m:alnAt="7"/>
                                      </m:rPr>
                                      <a:rPr lang="en-US" sz="2400" i="1">
                                        <a:latin typeface="Cambria Math" panose="02040503050406030204" pitchFamily="18" charset="0"/>
                                      </a:rPr>
                                      <m:t>𝛾</m:t>
                                    </m:r>
                                    <m:r>
                                      <a:rPr lang="en-US" sz="2400" i="1">
                                        <a:latin typeface="Cambria Math" panose="02040503050406030204" pitchFamily="18" charset="0"/>
                                      </a:rPr>
                                      <m:t>/</m:t>
                                    </m:r>
                                    <m:r>
                                      <m:rPr>
                                        <m:brk m:alnAt="7"/>
                                      </m:rPr>
                                      <a:rPr lang="en-US" sz="2400" i="1">
                                        <a:latin typeface="Cambria Math" panose="02040503050406030204" pitchFamily="18" charset="0"/>
                                      </a:rPr>
                                      <m:t>2</m:t>
                                    </m:r>
                                  </m:sup>
                                </m:sSup>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4685374" y="3594700"/>
                <a:ext cx="2308260" cy="7797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E2CA560-1006-4C68-980B-A0B9FD11EE4A}"/>
                  </a:ext>
                </a:extLst>
              </p:cNvPr>
              <p:cNvSpPr/>
              <p:nvPr/>
            </p:nvSpPr>
            <p:spPr>
              <a:xfrm>
                <a:off x="5384800" y="2578100"/>
                <a:ext cx="1085850" cy="90805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𝑧</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𝛾</m:t>
                      </m:r>
                      <m:r>
                        <a:rPr lang="en-US" sz="2800" b="0" i="1" smtClean="0">
                          <a:solidFill>
                            <a:schemeClr val="tx1"/>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8E2CA560-1006-4C68-980B-A0B9FD11EE4A}"/>
                  </a:ext>
                </a:extLst>
              </p:cNvPr>
              <p:cNvSpPr>
                <a:spLocks noRot="1" noChangeAspect="1" noMove="1" noResize="1" noEditPoints="1" noAdjustHandles="1" noChangeArrowheads="1" noChangeShapeType="1" noTextEdit="1"/>
              </p:cNvSpPr>
              <p:nvPr/>
            </p:nvSpPr>
            <p:spPr>
              <a:xfrm>
                <a:off x="5384800" y="2578100"/>
                <a:ext cx="1085850" cy="908050"/>
              </a:xfrm>
              <a:prstGeom prst="rect">
                <a:avLst/>
              </a:prstGeom>
              <a:blipFill>
                <a:blip r:embed="rId6"/>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C5CFB31-D2F7-42D6-936F-05828269DFD4}"/>
                  </a:ext>
                </a:extLst>
              </p:cNvPr>
              <p:cNvSpPr/>
              <p:nvPr/>
            </p:nvSpPr>
            <p:spPr>
              <a:xfrm>
                <a:off x="9220288" y="3469510"/>
                <a:ext cx="4651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EDB326"/>
                          </a:solidFill>
                          <a:latin typeface="Cambria Math" panose="02040503050406030204" pitchFamily="18" charset="0"/>
                        </a:rPr>
                        <m:t>𝛾</m:t>
                      </m:r>
                    </m:oMath>
                  </m:oMathPara>
                </a14:m>
                <a:endParaRPr lang="en-US" sz="2800" dirty="0">
                  <a:solidFill>
                    <a:srgbClr val="EDB326"/>
                  </a:solidFill>
                </a:endParaRPr>
              </a:p>
            </p:txBody>
          </p:sp>
        </mc:Choice>
        <mc:Fallback xmlns="">
          <p:sp>
            <p:nvSpPr>
              <p:cNvPr id="11" name="Rectangle 10">
                <a:extLst>
                  <a:ext uri="{FF2B5EF4-FFF2-40B4-BE49-F238E27FC236}">
                    <a16:creationId xmlns:a16="http://schemas.microsoft.com/office/drawing/2014/main" id="{7C5CFB31-D2F7-42D6-936F-05828269DFD4}"/>
                  </a:ext>
                </a:extLst>
              </p:cNvPr>
              <p:cNvSpPr>
                <a:spLocks noRot="1" noChangeAspect="1" noMove="1" noResize="1" noEditPoints="1" noAdjustHandles="1" noChangeArrowheads="1" noChangeShapeType="1" noTextEdit="1"/>
              </p:cNvSpPr>
              <p:nvPr/>
            </p:nvSpPr>
            <p:spPr>
              <a:xfrm>
                <a:off x="9220288" y="3469510"/>
                <a:ext cx="46519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B014C2C6-1727-4AA2-92B0-1B9A29325F5D}"/>
                  </a:ext>
                </a:extLst>
              </p14:cNvPr>
              <p14:cNvContentPartPr/>
              <p14:nvPr/>
            </p14:nvContentPartPr>
            <p14:xfrm>
              <a:off x="9307920" y="2813780"/>
              <a:ext cx="360" cy="360"/>
            </p14:xfrm>
          </p:contentPart>
        </mc:Choice>
        <mc:Fallback xmlns="">
          <p:pic>
            <p:nvPicPr>
              <p:cNvPr id="16" name="Ink 15">
                <a:extLst>
                  <a:ext uri="{FF2B5EF4-FFF2-40B4-BE49-F238E27FC236}">
                    <a16:creationId xmlns:a16="http://schemas.microsoft.com/office/drawing/2014/main" id="{B014C2C6-1727-4AA2-92B0-1B9A29325F5D}"/>
                  </a:ext>
                </a:extLst>
              </p:cNvPr>
              <p:cNvPicPr/>
              <p:nvPr/>
            </p:nvPicPr>
            <p:blipFill>
              <a:blip r:embed="rId9"/>
              <a:stretch>
                <a:fillRect/>
              </a:stretch>
            </p:blipFill>
            <p:spPr>
              <a:xfrm>
                <a:off x="9303600" y="28094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EED8312E-E3FF-40D0-BC21-73E789D37418}"/>
                  </a:ext>
                </a:extLst>
              </p14:cNvPr>
              <p14:cNvContentPartPr/>
              <p14:nvPr/>
            </p14:nvContentPartPr>
            <p14:xfrm rot="15345036">
              <a:off x="9221775" y="3154362"/>
              <a:ext cx="226205" cy="407520"/>
            </p14:xfrm>
          </p:contentPart>
        </mc:Choice>
        <mc:Fallback xmlns="">
          <p:pic>
            <p:nvPicPr>
              <p:cNvPr id="27" name="Ink 26">
                <a:extLst>
                  <a:ext uri="{FF2B5EF4-FFF2-40B4-BE49-F238E27FC236}">
                    <a16:creationId xmlns:a16="http://schemas.microsoft.com/office/drawing/2014/main" id="{EED8312E-E3FF-40D0-BC21-73E789D37418}"/>
                  </a:ext>
                </a:extLst>
              </p:cNvPr>
              <p:cNvPicPr/>
              <p:nvPr/>
            </p:nvPicPr>
            <p:blipFill>
              <a:blip r:embed="rId11"/>
              <a:stretch>
                <a:fillRect/>
              </a:stretch>
            </p:blipFill>
            <p:spPr>
              <a:xfrm rot="15345036">
                <a:off x="9212770" y="3145354"/>
                <a:ext cx="239532" cy="42517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58EDE28F-860E-42D9-AFE0-FD5E88DFEFCD}"/>
                  </a:ext>
                </a:extLst>
              </p14:cNvPr>
              <p14:cNvContentPartPr/>
              <p14:nvPr/>
            </p14:nvContentPartPr>
            <p14:xfrm>
              <a:off x="1929600" y="3050640"/>
              <a:ext cx="7658280" cy="630000"/>
            </p14:xfrm>
          </p:contentPart>
        </mc:Choice>
        <mc:Fallback>
          <p:pic>
            <p:nvPicPr>
              <p:cNvPr id="7" name="Ink 6">
                <a:extLst>
                  <a:ext uri="{FF2B5EF4-FFF2-40B4-BE49-F238E27FC236}">
                    <a16:creationId xmlns:a16="http://schemas.microsoft.com/office/drawing/2014/main" id="{58EDE28F-860E-42D9-AFE0-FD5E88DFEFCD}"/>
                  </a:ext>
                </a:extLst>
              </p:cNvPr>
              <p:cNvPicPr/>
              <p:nvPr/>
            </p:nvPicPr>
            <p:blipFill>
              <a:blip r:embed="rId13"/>
              <a:stretch>
                <a:fillRect/>
              </a:stretch>
            </p:blipFill>
            <p:spPr>
              <a:xfrm>
                <a:off x="1920240" y="3041280"/>
                <a:ext cx="7677000" cy="648720"/>
              </a:xfrm>
              <a:prstGeom prst="rect">
                <a:avLst/>
              </a:prstGeom>
            </p:spPr>
          </p:pic>
        </mc:Fallback>
      </mc:AlternateContent>
    </p:spTree>
    <p:extLst>
      <p:ext uri="{BB962C8B-B14F-4D97-AF65-F5344CB8AC3E}">
        <p14:creationId xmlns:p14="http://schemas.microsoft.com/office/powerpoint/2010/main" val="155128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DDD0-9F11-42B5-9A33-4E10380343F5}"/>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2E8CC17B-67B0-4816-AA55-AB598D0C1EDA}"/>
              </a:ext>
            </a:extLst>
          </p:cNvPr>
          <p:cNvSpPr>
            <a:spLocks noGrp="1"/>
          </p:cNvSpPr>
          <p:nvPr>
            <p:ph idx="1"/>
          </p:nvPr>
        </p:nvSpPr>
        <p:spPr/>
        <p:txBody>
          <a:bodyPr>
            <a:normAutofit fontScale="92500" lnSpcReduction="10000"/>
          </a:bodyPr>
          <a:lstStyle/>
          <a:p>
            <a:endParaRPr lang="en-US" dirty="0"/>
          </a:p>
          <a:p>
            <a:r>
              <a:rPr lang="en-US" dirty="0"/>
              <a:t>Student assistant office hours</a:t>
            </a:r>
          </a:p>
          <a:p>
            <a:pPr lvl="1"/>
            <a:r>
              <a:rPr lang="en-US" dirty="0"/>
              <a:t>Every</a:t>
            </a:r>
            <a:r>
              <a:rPr lang="en-US" b="1" dirty="0"/>
              <a:t> Friday</a:t>
            </a:r>
            <a:r>
              <a:rPr lang="en-US" dirty="0"/>
              <a:t> </a:t>
            </a:r>
            <a:r>
              <a:rPr lang="en-US" b="1" dirty="0"/>
              <a:t>8 am-2 pm EST, and Sunday 10 am-12 pm EST (UTC-5)</a:t>
            </a:r>
          </a:p>
          <a:p>
            <a:pPr lvl="1"/>
            <a:r>
              <a:rPr lang="en-US" dirty="0"/>
              <a:t>Student Assistants are available to review lab and lecture materials, walk through homework problems, or answer any other content-related questions you might have at the end of each week</a:t>
            </a:r>
          </a:p>
          <a:p>
            <a:pPr lvl="1"/>
            <a:r>
              <a:rPr lang="en-US" dirty="0"/>
              <a:t>Zoom link available on Canvas</a:t>
            </a:r>
          </a:p>
          <a:p>
            <a:r>
              <a:rPr lang="en-US" dirty="0"/>
              <a:t>Friday homework review sessions</a:t>
            </a:r>
          </a:p>
          <a:p>
            <a:pPr lvl="1"/>
            <a:r>
              <a:rPr lang="en-US" dirty="0"/>
              <a:t>Every</a:t>
            </a:r>
            <a:r>
              <a:rPr lang="en-US" b="1" dirty="0"/>
              <a:t> Friday 4-5 p.m. EST (UTC-5)</a:t>
            </a:r>
          </a:p>
          <a:p>
            <a:pPr lvl="1"/>
            <a:r>
              <a:rPr lang="en-US" dirty="0"/>
              <a:t>Review, ask questions, work through weekly homework problems with an instructor</a:t>
            </a:r>
          </a:p>
          <a:p>
            <a:pPr lvl="1"/>
            <a:r>
              <a:rPr lang="en-US" dirty="0"/>
              <a:t>Zoom links available on Canvas</a:t>
            </a:r>
          </a:p>
          <a:p>
            <a:pPr lvl="1"/>
            <a:r>
              <a:rPr lang="en-US" dirty="0"/>
              <a:t>Recordings will be made available if you cannot attend live</a:t>
            </a:r>
          </a:p>
          <a:p>
            <a:r>
              <a:rPr lang="en-US" dirty="0"/>
              <a:t>Create your IBM Quantum Experience accounts (instructions on Canvas)</a:t>
            </a:r>
          </a:p>
          <a:p>
            <a:pPr lvl="1"/>
            <a:r>
              <a:rPr lang="en-US" dirty="0"/>
              <a:t>We will be using QE in lab next week!</a:t>
            </a:r>
          </a:p>
          <a:p>
            <a:endParaRPr lang="en-US" dirty="0"/>
          </a:p>
        </p:txBody>
      </p:sp>
      <p:sp>
        <p:nvSpPr>
          <p:cNvPr id="4" name="Slide Number Placeholder 3">
            <a:extLst>
              <a:ext uri="{FF2B5EF4-FFF2-40B4-BE49-F238E27FC236}">
                <a16:creationId xmlns:a16="http://schemas.microsoft.com/office/drawing/2014/main" id="{53031788-D88C-4C04-BD51-717F7F4A659C}"/>
              </a:ext>
            </a:extLst>
          </p:cNvPr>
          <p:cNvSpPr>
            <a:spLocks noGrp="1"/>
          </p:cNvSpPr>
          <p:nvPr>
            <p:ph type="sldNum" sz="quarter" idx="12"/>
          </p:nvPr>
        </p:nvSpPr>
        <p:spPr/>
        <p:txBody>
          <a:bodyPr/>
          <a:lstStyle/>
          <a:p>
            <a:r>
              <a:rPr lang="en-US"/>
              <a:t>-</a:t>
            </a:r>
            <a:fld id="{BD38AACF-A1E5-4B3D-A2A3-8556D0AADC37}" type="slidenum">
              <a:rPr lang="en-US" smtClean="0"/>
              <a:pPr/>
              <a:t>3</a:t>
            </a:fld>
            <a:r>
              <a:rPr lang="en-US"/>
              <a:t>-</a:t>
            </a:r>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8D73C3B-8DB3-42E7-A09E-64AD4C54C5E7}"/>
                  </a:ext>
                </a:extLst>
              </p14:cNvPr>
              <p14:cNvContentPartPr/>
              <p14:nvPr/>
            </p14:nvContentPartPr>
            <p14:xfrm>
              <a:off x="11090160" y="5084280"/>
              <a:ext cx="438840" cy="824040"/>
            </p14:xfrm>
          </p:contentPart>
        </mc:Choice>
        <mc:Fallback>
          <p:pic>
            <p:nvPicPr>
              <p:cNvPr id="5" name="Ink 4">
                <a:extLst>
                  <a:ext uri="{FF2B5EF4-FFF2-40B4-BE49-F238E27FC236}">
                    <a16:creationId xmlns:a16="http://schemas.microsoft.com/office/drawing/2014/main" id="{18D73C3B-8DB3-42E7-A09E-64AD4C54C5E7}"/>
                  </a:ext>
                </a:extLst>
              </p:cNvPr>
              <p:cNvPicPr/>
              <p:nvPr/>
            </p:nvPicPr>
            <p:blipFill>
              <a:blip r:embed="rId3"/>
              <a:stretch>
                <a:fillRect/>
              </a:stretch>
            </p:blipFill>
            <p:spPr>
              <a:xfrm>
                <a:off x="11080800" y="5074920"/>
                <a:ext cx="457560" cy="842760"/>
              </a:xfrm>
              <a:prstGeom prst="rect">
                <a:avLst/>
              </a:prstGeom>
            </p:spPr>
          </p:pic>
        </mc:Fallback>
      </mc:AlternateContent>
    </p:spTree>
    <p:extLst>
      <p:ext uri="{BB962C8B-B14F-4D97-AF65-F5344CB8AC3E}">
        <p14:creationId xmlns:p14="http://schemas.microsoft.com/office/powerpoint/2010/main" val="1200144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A5C-8B3E-423C-AEF5-8996D524DAD9}"/>
              </a:ext>
            </a:extLst>
          </p:cNvPr>
          <p:cNvSpPr>
            <a:spLocks noGrp="1"/>
          </p:cNvSpPr>
          <p:nvPr>
            <p:ph type="title"/>
          </p:nvPr>
        </p:nvSpPr>
        <p:spPr/>
        <p:txBody>
          <a:bodyPr/>
          <a:lstStyle/>
          <a:p>
            <a:r>
              <a:rPr lang="en-US" dirty="0"/>
              <a:t>General Z-rotation gate</a:t>
            </a:r>
          </a:p>
        </p:txBody>
      </p:sp>
      <p:sp>
        <p:nvSpPr>
          <p:cNvPr id="4" name="Slide Number Placeholder 3">
            <a:extLst>
              <a:ext uri="{FF2B5EF4-FFF2-40B4-BE49-F238E27FC236}">
                <a16:creationId xmlns:a16="http://schemas.microsoft.com/office/drawing/2014/main" id="{FC25BFF4-3795-4634-A127-B237D2EE0BD5}"/>
              </a:ext>
            </a:extLst>
          </p:cNvPr>
          <p:cNvSpPr>
            <a:spLocks noGrp="1"/>
          </p:cNvSpPr>
          <p:nvPr>
            <p:ph type="sldNum" sz="quarter" idx="12"/>
          </p:nvPr>
        </p:nvSpPr>
        <p:spPr/>
        <p:txBody>
          <a:bodyPr/>
          <a:lstStyle/>
          <a:p>
            <a:r>
              <a:rPr lang="en-US"/>
              <a:t>-</a:t>
            </a:r>
            <a:fld id="{BD38AACF-A1E5-4B3D-A2A3-8556D0AADC37}" type="slidenum">
              <a:rPr lang="en-US" smtClean="0"/>
              <a:pPr/>
              <a:t>30</a:t>
            </a:fld>
            <a:r>
              <a:rPr lang="en-US"/>
              <a:t>-</a:t>
            </a:r>
            <a:endParaRPr lang="en-US" dirty="0"/>
          </a:p>
        </p:txBody>
      </p:sp>
      <p:pic>
        <p:nvPicPr>
          <p:cNvPr id="5" name="Image" descr="Image">
            <a:extLst>
              <a:ext uri="{FF2B5EF4-FFF2-40B4-BE49-F238E27FC236}">
                <a16:creationId xmlns:a16="http://schemas.microsoft.com/office/drawing/2014/main" id="{0F0AC2CD-104B-4489-9D83-04E5A109F803}"/>
              </a:ext>
            </a:extLst>
          </p:cNvPr>
          <p:cNvPicPr>
            <a:picLocks noChangeAspect="1"/>
          </p:cNvPicPr>
          <p:nvPr/>
        </p:nvPicPr>
        <p:blipFill>
          <a:blip r:embed="rId2"/>
          <a:stretch>
            <a:fillRect/>
          </a:stretch>
        </p:blipFill>
        <p:spPr>
          <a:xfrm>
            <a:off x="979121" y="987925"/>
            <a:ext cx="3654141" cy="3882525"/>
          </a:xfrm>
          <a:prstGeom prst="rect">
            <a:avLst/>
          </a:prstGeom>
          <a:ln w="12700">
            <a:miter lim="400000"/>
          </a:ln>
        </p:spPr>
      </p:pic>
      <p:cxnSp>
        <p:nvCxnSpPr>
          <p:cNvPr id="6" name="Straight Arrow Connector 5">
            <a:extLst>
              <a:ext uri="{FF2B5EF4-FFF2-40B4-BE49-F238E27FC236}">
                <a16:creationId xmlns:a16="http://schemas.microsoft.com/office/drawing/2014/main" id="{0075A62A-0EB0-4A43-9FB0-02EBFE1A1576}"/>
              </a:ext>
            </a:extLst>
          </p:cNvPr>
          <p:cNvCxnSpPr>
            <a:cxnSpLocks/>
          </p:cNvCxnSpPr>
          <p:nvPr/>
        </p:nvCxnSpPr>
        <p:spPr>
          <a:xfrm flipH="1">
            <a:off x="2108200" y="3049520"/>
            <a:ext cx="449486" cy="397737"/>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descr="Image">
            <a:extLst>
              <a:ext uri="{FF2B5EF4-FFF2-40B4-BE49-F238E27FC236}">
                <a16:creationId xmlns:a16="http://schemas.microsoft.com/office/drawing/2014/main" id="{FB7484AC-77F0-4A43-BCA0-012C1216E18F}"/>
              </a:ext>
            </a:extLst>
          </p:cNvPr>
          <p:cNvPicPr>
            <a:picLocks noChangeAspect="1"/>
          </p:cNvPicPr>
          <p:nvPr/>
        </p:nvPicPr>
        <p:blipFill>
          <a:blip r:embed="rId2"/>
          <a:stretch>
            <a:fillRect/>
          </a:stretch>
        </p:blipFill>
        <p:spPr>
          <a:xfrm>
            <a:off x="7722821" y="1108256"/>
            <a:ext cx="3654141" cy="3882525"/>
          </a:xfrm>
          <a:prstGeom prst="rect">
            <a:avLst/>
          </a:prstGeom>
          <a:ln w="12700">
            <a:miter lim="400000"/>
          </a:ln>
        </p:spPr>
      </p:pic>
      <p:cxnSp>
        <p:nvCxnSpPr>
          <p:cNvPr id="10" name="Straight Arrow Connector 9">
            <a:extLst>
              <a:ext uri="{FF2B5EF4-FFF2-40B4-BE49-F238E27FC236}">
                <a16:creationId xmlns:a16="http://schemas.microsoft.com/office/drawing/2014/main" id="{B42ED5C9-DC2F-4E93-BE92-CA699D47D687}"/>
              </a:ext>
            </a:extLst>
          </p:cNvPr>
          <p:cNvCxnSpPr>
            <a:cxnSpLocks/>
          </p:cNvCxnSpPr>
          <p:nvPr/>
        </p:nvCxnSpPr>
        <p:spPr>
          <a:xfrm flipV="1">
            <a:off x="9288827" y="2736848"/>
            <a:ext cx="490312" cy="433002"/>
          </a:xfrm>
          <a:prstGeom prst="straightConnector1">
            <a:avLst/>
          </a:prstGeom>
          <a:ln w="38100">
            <a:solidFill>
              <a:srgbClr val="EDB32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D58CF0-76FA-45E4-9C2D-790569BFA552}"/>
              </a:ext>
            </a:extLst>
          </p:cNvPr>
          <p:cNvPicPr>
            <a:picLocks noChangeAspect="1"/>
          </p:cNvPicPr>
          <p:nvPr/>
        </p:nvPicPr>
        <p:blipFill>
          <a:blip r:embed="rId3"/>
          <a:stretch>
            <a:fillRect/>
          </a:stretch>
        </p:blipFill>
        <p:spPr>
          <a:xfrm>
            <a:off x="4256191" y="2379048"/>
            <a:ext cx="3349826" cy="1252039"/>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C9E4267-E417-4990-A5B9-BAB3CFC0E8FF}"/>
                  </a:ext>
                </a:extLst>
              </p:cNvPr>
              <p:cNvSpPr/>
              <p:nvPr/>
            </p:nvSpPr>
            <p:spPr>
              <a:xfrm>
                <a:off x="4685374" y="3594700"/>
                <a:ext cx="2308260" cy="779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sSup>
                                  <m:sSupPr>
                                    <m:ctrlPr>
                                      <a:rPr lang="en-US" sz="2400" b="0" i="1" smtClean="0">
                                        <a:latin typeface="Cambria Math" panose="02040503050406030204" pitchFamily="18" charset="0"/>
                                      </a:rPr>
                                    </m:ctrlPr>
                                  </m:sSupPr>
                                  <m:e>
                                    <m:r>
                                      <m:rPr>
                                        <m:brk m:alnAt="7"/>
                                      </m:rP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m:rPr>
                                        <m:brk m:alnAt="7"/>
                                      </m:rPr>
                                      <a:rPr lang="en-US" sz="2400" b="0" i="1" smtClean="0">
                                        <a:latin typeface="Cambria Math" panose="02040503050406030204" pitchFamily="18" charset="0"/>
                                      </a:rPr>
                                      <m:t>𝛾</m:t>
                                    </m:r>
                                    <m:r>
                                      <a:rPr lang="en-US" sz="2400" b="0" i="1" smtClean="0">
                                        <a:latin typeface="Cambria Math" panose="02040503050406030204" pitchFamily="18" charset="0"/>
                                      </a:rPr>
                                      <m:t>/</m:t>
                                    </m:r>
                                    <m:r>
                                      <m:rPr>
                                        <m:brk m:alnAt="7"/>
                                      </m:rPr>
                                      <a:rPr lang="en-US" sz="2400" b="0" i="1" smtClean="0">
                                        <a:latin typeface="Cambria Math" panose="02040503050406030204" pitchFamily="18" charset="0"/>
                                      </a:rPr>
                                      <m:t>2</m:t>
                                    </m:r>
                                  </m:sup>
                                </m:sSup>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sSup>
                                  <m:sSupPr>
                                    <m:ctrlPr>
                                      <a:rPr lang="en-US" sz="2400" i="1">
                                        <a:latin typeface="Cambria Math" panose="02040503050406030204" pitchFamily="18" charset="0"/>
                                      </a:rPr>
                                    </m:ctrlPr>
                                  </m:sSupPr>
                                  <m:e>
                                    <m:r>
                                      <m:rPr>
                                        <m:brk m:alnAt="7"/>
                                      </m:rPr>
                                      <a:rPr lang="en-US" sz="2400" i="1">
                                        <a:latin typeface="Cambria Math" panose="02040503050406030204" pitchFamily="18" charset="0"/>
                                      </a:rPr>
                                      <m:t>𝑒</m:t>
                                    </m:r>
                                  </m:e>
                                  <m:sup>
                                    <m:r>
                                      <a:rPr lang="en-US" sz="2400" i="1">
                                        <a:latin typeface="Cambria Math" panose="02040503050406030204" pitchFamily="18" charset="0"/>
                                      </a:rPr>
                                      <m:t>𝑖</m:t>
                                    </m:r>
                                    <m:r>
                                      <m:rPr>
                                        <m:brk m:alnAt="7"/>
                                      </m:rPr>
                                      <a:rPr lang="en-US" sz="2400" i="1">
                                        <a:latin typeface="Cambria Math" panose="02040503050406030204" pitchFamily="18" charset="0"/>
                                      </a:rPr>
                                      <m:t>𝛾</m:t>
                                    </m:r>
                                    <m:r>
                                      <a:rPr lang="en-US" sz="2400" i="1">
                                        <a:latin typeface="Cambria Math" panose="02040503050406030204" pitchFamily="18" charset="0"/>
                                      </a:rPr>
                                      <m:t>/</m:t>
                                    </m:r>
                                    <m:r>
                                      <m:rPr>
                                        <m:brk m:alnAt="7"/>
                                      </m:rPr>
                                      <a:rPr lang="en-US" sz="2400" i="1">
                                        <a:latin typeface="Cambria Math" panose="02040503050406030204" pitchFamily="18" charset="0"/>
                                      </a:rPr>
                                      <m:t>2</m:t>
                                    </m:r>
                                  </m:sup>
                                </m:sSup>
                              </m:e>
                            </m:mr>
                          </m:m>
                        </m:e>
                      </m:d>
                    </m:oMath>
                  </m:oMathPara>
                </a14:m>
                <a:endParaRPr lang="en-US" sz="2400" dirty="0"/>
              </a:p>
            </p:txBody>
          </p:sp>
        </mc:Choice>
        <mc:Fallback xmlns="">
          <p:sp>
            <p:nvSpPr>
              <p:cNvPr id="13" name="Rectangle 12">
                <a:extLst>
                  <a:ext uri="{FF2B5EF4-FFF2-40B4-BE49-F238E27FC236}">
                    <a16:creationId xmlns:a16="http://schemas.microsoft.com/office/drawing/2014/main" id="{2C9E4267-E417-4990-A5B9-BAB3CFC0E8FF}"/>
                  </a:ext>
                </a:extLst>
              </p:cNvPr>
              <p:cNvSpPr>
                <a:spLocks noRot="1" noChangeAspect="1" noMove="1" noResize="1" noEditPoints="1" noAdjustHandles="1" noChangeArrowheads="1" noChangeShapeType="1" noTextEdit="1"/>
              </p:cNvSpPr>
              <p:nvPr/>
            </p:nvSpPr>
            <p:spPr>
              <a:xfrm>
                <a:off x="4685374" y="3594700"/>
                <a:ext cx="2308260" cy="7797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E2CA560-1006-4C68-980B-A0B9FD11EE4A}"/>
                  </a:ext>
                </a:extLst>
              </p:cNvPr>
              <p:cNvSpPr/>
              <p:nvPr/>
            </p:nvSpPr>
            <p:spPr>
              <a:xfrm>
                <a:off x="5384800" y="2578100"/>
                <a:ext cx="1085850" cy="90805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𝑧</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𝛾</m:t>
                      </m:r>
                      <m:r>
                        <a:rPr lang="en-US" sz="2800" b="0" i="1" smtClean="0">
                          <a:solidFill>
                            <a:schemeClr val="tx1"/>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8E2CA560-1006-4C68-980B-A0B9FD11EE4A}"/>
                  </a:ext>
                </a:extLst>
              </p:cNvPr>
              <p:cNvSpPr>
                <a:spLocks noRot="1" noChangeAspect="1" noMove="1" noResize="1" noEditPoints="1" noAdjustHandles="1" noChangeArrowheads="1" noChangeShapeType="1" noTextEdit="1"/>
              </p:cNvSpPr>
              <p:nvPr/>
            </p:nvSpPr>
            <p:spPr>
              <a:xfrm>
                <a:off x="5384800" y="2578100"/>
                <a:ext cx="1085850" cy="908050"/>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B014C2C6-1727-4AA2-92B0-1B9A29325F5D}"/>
                  </a:ext>
                </a:extLst>
              </p14:cNvPr>
              <p14:cNvContentPartPr/>
              <p14:nvPr/>
            </p14:nvContentPartPr>
            <p14:xfrm>
              <a:off x="9307920" y="2813780"/>
              <a:ext cx="360" cy="360"/>
            </p14:xfrm>
          </p:contentPart>
        </mc:Choice>
        <mc:Fallback xmlns="">
          <p:pic>
            <p:nvPicPr>
              <p:cNvPr id="16" name="Ink 15">
                <a:extLst>
                  <a:ext uri="{FF2B5EF4-FFF2-40B4-BE49-F238E27FC236}">
                    <a16:creationId xmlns:a16="http://schemas.microsoft.com/office/drawing/2014/main" id="{B014C2C6-1727-4AA2-92B0-1B9A29325F5D}"/>
                  </a:ext>
                </a:extLst>
              </p:cNvPr>
              <p:cNvPicPr/>
              <p:nvPr/>
            </p:nvPicPr>
            <p:blipFill>
              <a:blip r:embed="rId7"/>
              <a:stretch>
                <a:fillRect/>
              </a:stretch>
            </p:blipFill>
            <p:spPr>
              <a:xfrm>
                <a:off x="9303600" y="2809460"/>
                <a:ext cx="9000" cy="9000"/>
              </a:xfrm>
              <a:prstGeom prst="rect">
                <a:avLst/>
              </a:prstGeom>
            </p:spPr>
          </p:pic>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C3DDB99-B215-40F8-A116-A855F0A44911}"/>
                  </a:ext>
                </a:extLst>
              </p:cNvPr>
              <p:cNvSpPr txBox="1"/>
              <p:nvPr/>
            </p:nvSpPr>
            <p:spPr>
              <a:xfrm>
                <a:off x="320675" y="5238654"/>
                <a:ext cx="11550649" cy="707886"/>
              </a:xfrm>
              <a:prstGeom prst="rect">
                <a:avLst/>
              </a:prstGeom>
              <a:noFill/>
            </p:spPr>
            <p:txBody>
              <a:bodyPr wrap="square" rtlCol="0">
                <a:spAutoFit/>
              </a:bodyPr>
              <a:lstStyle/>
              <a:p>
                <a:r>
                  <a:rPr lang="en-US" sz="2000" b="1" dirty="0">
                    <a:latin typeface="Open Sans" panose="020B0606030504020204"/>
                  </a:rPr>
                  <a:t>Problem 5: </a:t>
                </a:r>
                <a:r>
                  <a:rPr lang="en-US" sz="2000" dirty="0">
                    <a:latin typeface="Open Sans" panose="020B0606030504020204"/>
                  </a:rPr>
                  <a:t>What is </a:t>
                </a:r>
                <a14:m>
                  <m:oMath xmlns:m="http://schemas.openxmlformats.org/officeDocument/2006/math">
                    <m:r>
                      <a:rPr lang="en-US" sz="2000" b="0" i="1" smtClean="0">
                        <a:latin typeface="Cambria Math" panose="02040503050406030204" pitchFamily="18" charset="0"/>
                      </a:rPr>
                      <m:t>𝛾</m:t>
                    </m:r>
                  </m:oMath>
                </a14:m>
                <a:r>
                  <a:rPr lang="en-US" sz="2000" dirty="0">
                    <a:latin typeface="Open Sans" panose="020B0606030504020204"/>
                  </a:rPr>
                  <a:t>, if we apply the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𝑍</m:t>
                        </m:r>
                      </m:sub>
                    </m:sSub>
                    <m:r>
                      <a:rPr lang="en-US" sz="2000" b="0" i="0" smtClean="0">
                        <a:latin typeface="Cambria Math" panose="02040503050406030204" pitchFamily="18" charset="0"/>
                      </a:rPr>
                      <m:t> </m:t>
                    </m:r>
                  </m:oMath>
                </a14:m>
                <a:r>
                  <a:rPr lang="en-US" sz="2000" dirty="0">
                    <a:latin typeface="Open Sans" panose="020B0606030504020204"/>
                  </a:rPr>
                  <a:t>gate to </a:t>
                </a:r>
                <a14:m>
                  <m:oMath xmlns:m="http://schemas.openxmlformats.org/officeDocument/2006/math">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m:t>
                        </m:r>
                      </m:e>
                    </m:d>
                    <m:r>
                      <a:rPr lang="en-US" sz="2000" b="0" i="1" smtClean="0">
                        <a:latin typeface="Cambria Math" panose="02040503050406030204" pitchFamily="18" charset="0"/>
                      </a:rPr>
                      <m:t> </m:t>
                    </m:r>
                  </m:oMath>
                </a14:m>
                <a:r>
                  <a:rPr lang="en-US" sz="2000" dirty="0">
                    <a:latin typeface="Open Sans" panose="020B0606030504020204"/>
                  </a:rPr>
                  <a:t>and we want the final state to be</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m:t>
                        </m:r>
                      </m:e>
                    </m:d>
                  </m:oMath>
                </a14:m>
                <a:r>
                  <a:rPr lang="en-US" sz="2000" dirty="0">
                    <a:latin typeface="Open Sans" panose="020B0606030504020204"/>
                  </a:rPr>
                  <a:t>?</a:t>
                </a:r>
              </a:p>
              <a:p>
                <a:endParaRPr lang="en-US" sz="2000" dirty="0">
                  <a:latin typeface="Open Sans" panose="020B0606030504020204"/>
                </a:endParaRPr>
              </a:p>
            </p:txBody>
          </p:sp>
        </mc:Choice>
        <mc:Fallback xmlns="">
          <p:sp>
            <p:nvSpPr>
              <p:cNvPr id="14" name="TextBox 13">
                <a:extLst>
                  <a:ext uri="{FF2B5EF4-FFF2-40B4-BE49-F238E27FC236}">
                    <a16:creationId xmlns:a16="http://schemas.microsoft.com/office/drawing/2014/main" id="{CC3DDB99-B215-40F8-A116-A855F0A44911}"/>
                  </a:ext>
                </a:extLst>
              </p:cNvPr>
              <p:cNvSpPr txBox="1">
                <a:spLocks noRot="1" noChangeAspect="1" noMove="1" noResize="1" noEditPoints="1" noAdjustHandles="1" noChangeArrowheads="1" noChangeShapeType="1" noTextEdit="1"/>
              </p:cNvSpPr>
              <p:nvPr/>
            </p:nvSpPr>
            <p:spPr>
              <a:xfrm>
                <a:off x="320675" y="5238654"/>
                <a:ext cx="11550649" cy="707886"/>
              </a:xfrm>
              <a:prstGeom prst="rect">
                <a:avLst/>
              </a:prstGeom>
              <a:blipFill>
                <a:blip r:embed="rId8"/>
                <a:stretch>
                  <a:fillRect l="-581" t="-68103" b="-62069"/>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8779D91F-E192-4F2F-997A-6199C6A6B395}"/>
                  </a:ext>
                </a:extLst>
              </p14:cNvPr>
              <p14:cNvContentPartPr/>
              <p14:nvPr/>
            </p14:nvContentPartPr>
            <p14:xfrm>
              <a:off x="1984680" y="2591640"/>
              <a:ext cx="4224240" cy="3429360"/>
            </p14:xfrm>
          </p:contentPart>
        </mc:Choice>
        <mc:Fallback>
          <p:pic>
            <p:nvPicPr>
              <p:cNvPr id="7" name="Ink 6">
                <a:extLst>
                  <a:ext uri="{FF2B5EF4-FFF2-40B4-BE49-F238E27FC236}">
                    <a16:creationId xmlns:a16="http://schemas.microsoft.com/office/drawing/2014/main" id="{8779D91F-E192-4F2F-997A-6199C6A6B395}"/>
                  </a:ext>
                </a:extLst>
              </p:cNvPr>
              <p:cNvPicPr/>
              <p:nvPr/>
            </p:nvPicPr>
            <p:blipFill>
              <a:blip r:embed="rId10"/>
              <a:stretch>
                <a:fillRect/>
              </a:stretch>
            </p:blipFill>
            <p:spPr>
              <a:xfrm>
                <a:off x="1975320" y="2582280"/>
                <a:ext cx="4242960" cy="3448080"/>
              </a:xfrm>
              <a:prstGeom prst="rect">
                <a:avLst/>
              </a:prstGeom>
            </p:spPr>
          </p:pic>
        </mc:Fallback>
      </mc:AlternateContent>
    </p:spTree>
    <p:extLst>
      <p:ext uri="{BB962C8B-B14F-4D97-AF65-F5344CB8AC3E}">
        <p14:creationId xmlns:p14="http://schemas.microsoft.com/office/powerpoint/2010/main" val="18394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CEBD-00FA-4549-A032-28BE18464247}"/>
              </a:ext>
            </a:extLst>
          </p:cNvPr>
          <p:cNvSpPr>
            <a:spLocks noGrp="1"/>
          </p:cNvSpPr>
          <p:nvPr>
            <p:ph type="title"/>
          </p:nvPr>
        </p:nvSpPr>
        <p:spPr/>
        <p:txBody>
          <a:bodyPr/>
          <a:lstStyle/>
          <a:p>
            <a:r>
              <a:rPr lang="en-US" dirty="0"/>
              <a:t>Key Takeaways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A38ABF-ABBA-43C9-8089-6B5FF932431D}"/>
                  </a:ext>
                </a:extLst>
              </p:cNvPr>
              <p:cNvSpPr>
                <a:spLocks noGrp="1"/>
              </p:cNvSpPr>
              <p:nvPr>
                <p:ph idx="1"/>
              </p:nvPr>
            </p:nvSpPr>
            <p:spPr/>
            <p:txBody>
              <a:bodyPr>
                <a:normAutofit/>
              </a:bodyPr>
              <a:lstStyle/>
              <a:p>
                <a:endParaRPr lang="en-US" dirty="0"/>
              </a:p>
              <a:p>
                <a:r>
                  <a:rPr lang="en-US" dirty="0"/>
                  <a:t>The Bloch sphere is used to represent single qubit states</a:t>
                </a:r>
              </a:p>
              <a:p>
                <a:endParaRPr lang="en-US" dirty="0"/>
              </a:p>
              <a:p>
                <a:r>
                  <a:rPr lang="en-US" dirty="0"/>
                  <a:t>Applying a gate to a single qubit is equivalent to rotating the qubit on the Bloch sphere</a:t>
                </a:r>
              </a:p>
              <a:p>
                <a:pPr marL="0" indent="0">
                  <a:buNone/>
                </a:pPr>
                <a:endParaRPr lang="en-US" dirty="0"/>
              </a:p>
              <a:p>
                <a:r>
                  <a:rPr lang="en-US" dirty="0"/>
                  <a:t>The rotation gates along x, y, and z-axes generalize the X, Y, and Z gates.</a:t>
                </a:r>
              </a:p>
              <a:p>
                <a:pPr lvl="1"/>
                <a:r>
                  <a:rPr lang="en-US" dirty="0"/>
                  <a:t>By combining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𝑋</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𝑌</m:t>
                        </m:r>
                      </m:sub>
                    </m:sSub>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𝑍</m:t>
                        </m:r>
                      </m:sub>
                    </m:sSub>
                  </m:oMath>
                </a14:m>
                <a:r>
                  <a:rPr lang="en-US" dirty="0"/>
                  <a:t> gates, we can make any arbitrary qubit transformation </a:t>
                </a:r>
              </a:p>
            </p:txBody>
          </p:sp>
        </mc:Choice>
        <mc:Fallback xmlns="">
          <p:sp>
            <p:nvSpPr>
              <p:cNvPr id="3" name="Content Placeholder 2">
                <a:extLst>
                  <a:ext uri="{FF2B5EF4-FFF2-40B4-BE49-F238E27FC236}">
                    <a16:creationId xmlns:a16="http://schemas.microsoft.com/office/drawing/2014/main" id="{D4A38ABF-ABBA-43C9-8089-6B5FF932431D}"/>
                  </a:ext>
                </a:extLst>
              </p:cNvPr>
              <p:cNvSpPr>
                <a:spLocks noGrp="1" noRot="1" noChangeAspect="1" noMove="1" noResize="1" noEditPoints="1" noAdjustHandles="1" noChangeArrowheads="1" noChangeShapeType="1" noTextEdit="1"/>
              </p:cNvSpPr>
              <p:nvPr>
                <p:ph idx="1"/>
              </p:nvPr>
            </p:nvSpPr>
            <p:spPr>
              <a:blipFill>
                <a:blip r:embed="rId2"/>
                <a:stretch>
                  <a:fillRect l="-954" r="-8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5476777-749E-4E88-86A1-028E383A6551}"/>
              </a:ext>
            </a:extLst>
          </p:cNvPr>
          <p:cNvSpPr>
            <a:spLocks noGrp="1"/>
          </p:cNvSpPr>
          <p:nvPr>
            <p:ph type="sldNum" sz="quarter" idx="12"/>
          </p:nvPr>
        </p:nvSpPr>
        <p:spPr/>
        <p:txBody>
          <a:bodyPr/>
          <a:lstStyle/>
          <a:p>
            <a:r>
              <a:rPr lang="en-US"/>
              <a:t>-</a:t>
            </a:r>
            <a:fld id="{BD38AACF-A1E5-4B3D-A2A3-8556D0AADC37}" type="slidenum">
              <a:rPr lang="en-US" smtClean="0"/>
              <a:pPr/>
              <a:t>31</a:t>
            </a:fld>
            <a:r>
              <a:rPr lang="en-US"/>
              <a:t>-</a:t>
            </a:r>
            <a:endParaRPr lang="en-US" dirty="0"/>
          </a:p>
        </p:txBody>
      </p:sp>
    </p:spTree>
    <p:extLst>
      <p:ext uri="{BB962C8B-B14F-4D97-AF65-F5344CB8AC3E}">
        <p14:creationId xmlns:p14="http://schemas.microsoft.com/office/powerpoint/2010/main" val="700920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60AF-CC1D-4204-8C5D-7854FE3CE2EF}"/>
              </a:ext>
            </a:extLst>
          </p:cNvPr>
          <p:cNvSpPr>
            <a:spLocks noGrp="1"/>
          </p:cNvSpPr>
          <p:nvPr>
            <p:ph type="title"/>
          </p:nvPr>
        </p:nvSpPr>
        <p:spPr/>
        <p:txBody>
          <a:bodyPr/>
          <a:lstStyle/>
          <a:p>
            <a:r>
              <a:rPr lang="en-US" dirty="0"/>
              <a:t>Coming up …</a:t>
            </a:r>
          </a:p>
        </p:txBody>
      </p:sp>
      <p:sp>
        <p:nvSpPr>
          <p:cNvPr id="3" name="Content Placeholder 2">
            <a:extLst>
              <a:ext uri="{FF2B5EF4-FFF2-40B4-BE49-F238E27FC236}">
                <a16:creationId xmlns:a16="http://schemas.microsoft.com/office/drawing/2014/main" id="{112B5026-DF1E-415E-9911-243970B4A150}"/>
              </a:ext>
            </a:extLst>
          </p:cNvPr>
          <p:cNvSpPr>
            <a:spLocks noGrp="1"/>
          </p:cNvSpPr>
          <p:nvPr>
            <p:ph idx="1"/>
          </p:nvPr>
        </p:nvSpPr>
        <p:spPr/>
        <p:txBody>
          <a:bodyPr/>
          <a:lstStyle/>
          <a:p>
            <a:endParaRPr lang="en-US" b="1" dirty="0"/>
          </a:p>
          <a:p>
            <a:r>
              <a:rPr lang="en-US" b="1" dirty="0"/>
              <a:t>Next week: IBM Quantum Experience </a:t>
            </a:r>
          </a:p>
          <a:p>
            <a:pPr lvl="1"/>
            <a:r>
              <a:rPr lang="en-US" dirty="0"/>
              <a:t>Applying gates to qubits</a:t>
            </a:r>
          </a:p>
          <a:p>
            <a:pPr lvl="1"/>
            <a:r>
              <a:rPr lang="en-US" dirty="0"/>
              <a:t>Combining gates</a:t>
            </a:r>
          </a:p>
          <a:p>
            <a:pPr lvl="1"/>
            <a:r>
              <a:rPr lang="en-US" dirty="0"/>
              <a:t>Visualizing the result of applying gates on qubits</a:t>
            </a:r>
          </a:p>
          <a:p>
            <a:pPr lvl="1"/>
            <a:r>
              <a:rPr lang="en-US" dirty="0"/>
              <a:t>Creating circuits for superposition, entanglement, etc.</a:t>
            </a:r>
          </a:p>
          <a:p>
            <a:endParaRPr lang="en-US" dirty="0"/>
          </a:p>
          <a:p>
            <a:r>
              <a:rPr lang="en-US" b="1" dirty="0"/>
              <a:t>In two weeks: </a:t>
            </a:r>
            <a:r>
              <a:rPr lang="en-US" b="1" dirty="0" err="1"/>
              <a:t>Qiskit</a:t>
            </a:r>
            <a:endParaRPr lang="en-US" b="1" dirty="0"/>
          </a:p>
          <a:p>
            <a:pPr lvl="1"/>
            <a:r>
              <a:rPr lang="en-US" dirty="0"/>
              <a:t>Writing code to define qubits states and gates</a:t>
            </a:r>
          </a:p>
          <a:p>
            <a:pPr lvl="1"/>
            <a:r>
              <a:rPr lang="en-US" dirty="0"/>
              <a:t>Applying gates to qubits</a:t>
            </a:r>
          </a:p>
          <a:p>
            <a:pPr lvl="1"/>
            <a:r>
              <a:rPr lang="en-US" dirty="0"/>
              <a:t>Developing code to implement quantum algorithms</a:t>
            </a:r>
          </a:p>
          <a:p>
            <a:pPr lvl="1"/>
            <a:endParaRPr lang="en-US" dirty="0"/>
          </a:p>
        </p:txBody>
      </p:sp>
      <p:sp>
        <p:nvSpPr>
          <p:cNvPr id="4" name="Slide Number Placeholder 3">
            <a:extLst>
              <a:ext uri="{FF2B5EF4-FFF2-40B4-BE49-F238E27FC236}">
                <a16:creationId xmlns:a16="http://schemas.microsoft.com/office/drawing/2014/main" id="{2C73EABC-3D7E-4618-849D-DBEB24764CEC}"/>
              </a:ext>
            </a:extLst>
          </p:cNvPr>
          <p:cNvSpPr>
            <a:spLocks noGrp="1"/>
          </p:cNvSpPr>
          <p:nvPr>
            <p:ph type="sldNum" sz="quarter" idx="12"/>
          </p:nvPr>
        </p:nvSpPr>
        <p:spPr/>
        <p:txBody>
          <a:bodyPr/>
          <a:lstStyle/>
          <a:p>
            <a:r>
              <a:rPr lang="en-US"/>
              <a:t>-</a:t>
            </a:r>
            <a:fld id="{BD38AACF-A1E5-4B3D-A2A3-8556D0AADC37}" type="slidenum">
              <a:rPr lang="en-US" smtClean="0"/>
              <a:pPr/>
              <a:t>32</a:t>
            </a:fld>
            <a:r>
              <a:rPr lang="en-US"/>
              <a:t>-</a:t>
            </a:r>
            <a:endParaRPr lang="en-US" dirty="0"/>
          </a:p>
        </p:txBody>
      </p:sp>
    </p:spTree>
    <p:extLst>
      <p:ext uri="{BB962C8B-B14F-4D97-AF65-F5344CB8AC3E}">
        <p14:creationId xmlns:p14="http://schemas.microsoft.com/office/powerpoint/2010/main" val="1675885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4315-7E6B-45F5-AAA1-D921F5E7C6DF}"/>
              </a:ext>
            </a:extLst>
          </p:cNvPr>
          <p:cNvSpPr>
            <a:spLocks noGrp="1"/>
          </p:cNvSpPr>
          <p:nvPr>
            <p:ph type="title"/>
          </p:nvPr>
        </p:nvSpPr>
        <p:spPr/>
        <p:txBody>
          <a:bodyPr/>
          <a:lstStyle/>
          <a:p>
            <a:r>
              <a:rPr lang="en-US" dirty="0"/>
              <a:t>Further Reading and resources</a:t>
            </a:r>
          </a:p>
        </p:txBody>
      </p:sp>
      <p:sp>
        <p:nvSpPr>
          <p:cNvPr id="3" name="Content Placeholder 2">
            <a:extLst>
              <a:ext uri="{FF2B5EF4-FFF2-40B4-BE49-F238E27FC236}">
                <a16:creationId xmlns:a16="http://schemas.microsoft.com/office/drawing/2014/main" id="{6DE2213C-C241-4E79-8AD0-252D6158C652}"/>
              </a:ext>
            </a:extLst>
          </p:cNvPr>
          <p:cNvSpPr>
            <a:spLocks noGrp="1"/>
          </p:cNvSpPr>
          <p:nvPr>
            <p:ph idx="1"/>
          </p:nvPr>
        </p:nvSpPr>
        <p:spPr/>
        <p:txBody>
          <a:bodyPr>
            <a:normAutofit/>
          </a:bodyPr>
          <a:lstStyle/>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2B97FEA9-A7AD-450B-B686-F2D10AC4679F}"/>
              </a:ext>
            </a:extLst>
          </p:cNvPr>
          <p:cNvSpPr>
            <a:spLocks noGrp="1"/>
          </p:cNvSpPr>
          <p:nvPr>
            <p:ph type="sldNum" sz="quarter" idx="12"/>
          </p:nvPr>
        </p:nvSpPr>
        <p:spPr/>
        <p:txBody>
          <a:bodyPr/>
          <a:lstStyle/>
          <a:p>
            <a:r>
              <a:rPr lang="en-US"/>
              <a:t>-</a:t>
            </a:r>
            <a:fld id="{BD38AACF-A1E5-4B3D-A2A3-8556D0AADC37}" type="slidenum">
              <a:rPr lang="en-US" smtClean="0"/>
              <a:pPr/>
              <a:t>33</a:t>
            </a:fld>
            <a:r>
              <a:rPr lang="en-US"/>
              <a:t>-</a:t>
            </a:r>
            <a:endParaRPr lang="en-US" dirty="0"/>
          </a:p>
        </p:txBody>
      </p:sp>
      <p:sp>
        <p:nvSpPr>
          <p:cNvPr id="5" name="TextBox 4">
            <a:extLst>
              <a:ext uri="{FF2B5EF4-FFF2-40B4-BE49-F238E27FC236}">
                <a16:creationId xmlns:a16="http://schemas.microsoft.com/office/drawing/2014/main" id="{EA5B0FE3-4C8E-49FD-9C3C-9BB319D93050}"/>
              </a:ext>
            </a:extLst>
          </p:cNvPr>
          <p:cNvSpPr txBox="1"/>
          <p:nvPr/>
        </p:nvSpPr>
        <p:spPr>
          <a:xfrm>
            <a:off x="482600" y="1219200"/>
            <a:ext cx="10998200" cy="4893647"/>
          </a:xfrm>
          <a:prstGeom prst="rect">
            <a:avLst/>
          </a:prstGeom>
          <a:noFill/>
        </p:spPr>
        <p:txBody>
          <a:bodyPr wrap="square" rtlCol="0">
            <a:spAutoFit/>
          </a:bodyPr>
          <a:lstStyle/>
          <a:p>
            <a:pPr marL="285750" indent="-285750">
              <a:buFont typeface="Arial" panose="020B0604020202020204" pitchFamily="34" charset="0"/>
              <a:buChar char="•"/>
            </a:pPr>
            <a:endParaRPr lang="en-US" sz="2400" dirty="0">
              <a:latin typeface="Open Sans" panose="020B0606030504020204"/>
              <a:hlinkClick r:id="rId3"/>
            </a:endParaRPr>
          </a:p>
          <a:p>
            <a:pPr marL="285750" indent="-285750">
              <a:buFont typeface="Arial" panose="020B0604020202020204" pitchFamily="34" charset="0"/>
              <a:buChar char="•"/>
            </a:pPr>
            <a:r>
              <a:rPr lang="en-US" sz="2400" dirty="0">
                <a:latin typeface="Open Sans" panose="020B0606030504020204"/>
                <a:hlinkClick r:id="rId3"/>
              </a:rPr>
              <a:t>https://www.youtube.com/watch?v=MBnnXbOM5S4</a:t>
            </a:r>
            <a:r>
              <a:rPr lang="en-US" sz="2400" dirty="0">
                <a:latin typeface="Open Sans" panose="020B0606030504020204"/>
              </a:rPr>
              <a:t> – 3Blue1Brown video on the uncertainty principle, as it applies to ripples</a:t>
            </a:r>
          </a:p>
          <a:p>
            <a:pPr marL="285750" indent="-285750">
              <a:buFont typeface="Arial" panose="020B0604020202020204" pitchFamily="34" charset="0"/>
              <a:buChar char="•"/>
            </a:pPr>
            <a:endParaRPr lang="en-US" sz="2400" dirty="0">
              <a:latin typeface="Open Sans" panose="020B0606030504020204"/>
            </a:endParaRPr>
          </a:p>
          <a:p>
            <a:pPr marL="285750" indent="-285750">
              <a:buFont typeface="Arial" panose="020B0604020202020204" pitchFamily="34" charset="0"/>
              <a:buChar char="•"/>
            </a:pPr>
            <a:endParaRPr lang="en-US" sz="2400" dirty="0">
              <a:latin typeface="Open Sans" panose="020B0606030504020204"/>
              <a:hlinkClick r:id="rId4"/>
            </a:endParaRPr>
          </a:p>
          <a:p>
            <a:pPr marL="285750" indent="-285750">
              <a:buFont typeface="Arial" panose="020B0604020202020204" pitchFamily="34" charset="0"/>
              <a:buChar char="•"/>
            </a:pPr>
            <a:r>
              <a:rPr lang="en-US" sz="2400" dirty="0">
                <a:latin typeface="Open Sans" panose="020B0606030504020204"/>
                <a:hlinkClick r:id="rId4"/>
              </a:rPr>
              <a:t>https://www.youtube.com/watch?v=vUVkS1XZVCc</a:t>
            </a:r>
            <a:r>
              <a:rPr lang="en-US" sz="2400" dirty="0">
                <a:latin typeface="Open Sans" panose="020B0606030504020204"/>
              </a:rPr>
              <a:t> – Lecture on the Bloch sphere by Prof. Umesh </a:t>
            </a:r>
            <a:r>
              <a:rPr lang="en-US" sz="2400" dirty="0" err="1">
                <a:latin typeface="Open Sans" panose="020B0606030504020204"/>
              </a:rPr>
              <a:t>Vazirani</a:t>
            </a:r>
            <a:endParaRPr lang="en-US" sz="2400" dirty="0">
              <a:latin typeface="Open Sans" panose="020B0606030504020204"/>
            </a:endParaRPr>
          </a:p>
          <a:p>
            <a:pPr marL="285750" indent="-285750">
              <a:buFont typeface="Arial" panose="020B0604020202020204" pitchFamily="34" charset="0"/>
              <a:buChar char="•"/>
            </a:pPr>
            <a:endParaRPr lang="en-US" sz="2400" dirty="0">
              <a:latin typeface="Open Sans" panose="020B0606030504020204"/>
            </a:endParaRPr>
          </a:p>
          <a:p>
            <a:pPr marL="285750" indent="-285750">
              <a:buFont typeface="Arial" panose="020B0604020202020204" pitchFamily="34" charset="0"/>
              <a:buChar char="•"/>
            </a:pPr>
            <a:endParaRPr lang="en-US" sz="2400" dirty="0">
              <a:latin typeface="Open Sans" panose="020B0606030504020204"/>
              <a:hlinkClick r:id="rId5"/>
            </a:endParaRPr>
          </a:p>
          <a:p>
            <a:pPr marL="285750" indent="-285750">
              <a:buFont typeface="Arial" panose="020B0604020202020204" pitchFamily="34" charset="0"/>
              <a:buChar char="•"/>
            </a:pPr>
            <a:endParaRPr lang="en-US" sz="2400" dirty="0">
              <a:latin typeface="Open Sans" panose="020B0606030504020204"/>
              <a:hlinkClick r:id="rId5"/>
            </a:endParaRPr>
          </a:p>
          <a:p>
            <a:pPr marL="285750" indent="-285750">
              <a:buFont typeface="Arial" panose="020B0604020202020204" pitchFamily="34" charset="0"/>
              <a:buChar char="•"/>
            </a:pPr>
            <a:r>
              <a:rPr lang="en-US" sz="2400" dirty="0">
                <a:latin typeface="Open Sans" panose="020B0606030504020204"/>
                <a:hlinkClick r:id="rId5"/>
              </a:rPr>
              <a:t>https://www.scottaaronson.com/blog/?p=4021</a:t>
            </a:r>
            <a:r>
              <a:rPr lang="en-US" sz="2400" dirty="0">
                <a:latin typeface="Open Sans" panose="020B0606030504020204"/>
              </a:rPr>
              <a:t> – Blog post by Prof. Scott Aaronson on why quantum amplitudes use complex numbers</a:t>
            </a:r>
          </a:p>
          <a:p>
            <a:pPr marL="285750" indent="-285750">
              <a:buFont typeface="Arial" panose="020B0604020202020204" pitchFamily="34" charset="0"/>
              <a:buChar char="•"/>
            </a:pPr>
            <a:endParaRPr lang="en-US" sz="2400" dirty="0">
              <a:latin typeface="Open Sans" panose="020B0606030504020204"/>
            </a:endParaRPr>
          </a:p>
        </p:txBody>
      </p:sp>
    </p:spTree>
    <p:extLst>
      <p:ext uri="{BB962C8B-B14F-4D97-AF65-F5344CB8AC3E}">
        <p14:creationId xmlns:p14="http://schemas.microsoft.com/office/powerpoint/2010/main" val="225919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EBF9-C61C-4377-B0A3-742E3A6C278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09A62BE-DC03-44C3-8850-5ADC644FA3A2}"/>
              </a:ext>
            </a:extLst>
          </p:cNvPr>
          <p:cNvSpPr>
            <a:spLocks noGrp="1"/>
          </p:cNvSpPr>
          <p:nvPr>
            <p:ph idx="1"/>
          </p:nvPr>
        </p:nvSpPr>
        <p:spPr/>
        <p:txBody>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lgn="ctr">
              <a:buNone/>
            </a:pPr>
            <a:r>
              <a:rPr lang="en-US" b="1" dirty="0"/>
              <a:t>Questions on content so far?</a:t>
            </a:r>
          </a:p>
          <a:p>
            <a:endParaRPr lang="en-US" dirty="0"/>
          </a:p>
        </p:txBody>
      </p:sp>
      <p:sp>
        <p:nvSpPr>
          <p:cNvPr id="4" name="Slide Number Placeholder 3">
            <a:extLst>
              <a:ext uri="{FF2B5EF4-FFF2-40B4-BE49-F238E27FC236}">
                <a16:creationId xmlns:a16="http://schemas.microsoft.com/office/drawing/2014/main" id="{0522C0DA-D0B6-45ED-A561-9F2714135DE1}"/>
              </a:ext>
            </a:extLst>
          </p:cNvPr>
          <p:cNvSpPr>
            <a:spLocks noGrp="1"/>
          </p:cNvSpPr>
          <p:nvPr>
            <p:ph type="sldNum" sz="quarter" idx="12"/>
          </p:nvPr>
        </p:nvSpPr>
        <p:spPr/>
        <p:txBody>
          <a:bodyPr/>
          <a:lstStyle/>
          <a:p>
            <a:r>
              <a:rPr lang="en-US"/>
              <a:t>-</a:t>
            </a:r>
            <a:fld id="{BD38AACF-A1E5-4B3D-A2A3-8556D0AADC37}" type="slidenum">
              <a:rPr lang="en-US" smtClean="0"/>
              <a:pPr/>
              <a:t>34</a:t>
            </a:fld>
            <a:r>
              <a:rPr lang="en-US"/>
              <a:t>-</a:t>
            </a:r>
            <a:endParaRPr lang="en-US" dirty="0"/>
          </a:p>
        </p:txBody>
      </p:sp>
    </p:spTree>
    <p:extLst>
      <p:ext uri="{BB962C8B-B14F-4D97-AF65-F5344CB8AC3E}">
        <p14:creationId xmlns:p14="http://schemas.microsoft.com/office/powerpoint/2010/main" val="101050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D96-172E-49B9-ABC8-4DAE509DB342}"/>
              </a:ext>
            </a:extLst>
          </p:cNvPr>
          <p:cNvSpPr>
            <a:spLocks noGrp="1"/>
          </p:cNvSpPr>
          <p:nvPr>
            <p:ph type="title"/>
          </p:nvPr>
        </p:nvSpPr>
        <p:spPr/>
        <p:txBody>
          <a:bodyPr/>
          <a:lstStyle/>
          <a:p>
            <a:r>
              <a:rPr lang="en-US" dirty="0"/>
              <a:t>Post-LAB Zoom FEEDBACK</a:t>
            </a:r>
          </a:p>
        </p:txBody>
      </p:sp>
      <p:sp>
        <p:nvSpPr>
          <p:cNvPr id="3" name="Content Placeholder 2">
            <a:extLst>
              <a:ext uri="{FF2B5EF4-FFF2-40B4-BE49-F238E27FC236}">
                <a16:creationId xmlns:a16="http://schemas.microsoft.com/office/drawing/2014/main" id="{71077F48-8BB4-4042-BC30-1E70CE733A88}"/>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b="1" dirty="0"/>
              <a:t>After this lab, </a:t>
            </a:r>
            <a:r>
              <a:rPr lang="en-US" dirty="0"/>
              <a:t>on a scale of 1 to 5, how would you rate your understanding of this week’s content? </a:t>
            </a:r>
          </a:p>
          <a:p>
            <a:pPr lvl="1"/>
            <a:r>
              <a:rPr lang="en-US" dirty="0"/>
              <a:t>1 –Did not understand anything </a:t>
            </a:r>
          </a:p>
          <a:p>
            <a:pPr lvl="1"/>
            <a:r>
              <a:rPr lang="en-US" dirty="0"/>
              <a:t>2 – Understood some parts</a:t>
            </a:r>
          </a:p>
          <a:p>
            <a:pPr lvl="1"/>
            <a:r>
              <a:rPr lang="en-US" dirty="0"/>
              <a:t>3 – Understood most of the content</a:t>
            </a:r>
          </a:p>
          <a:p>
            <a:pPr lvl="1"/>
            <a:r>
              <a:rPr lang="en-US" dirty="0"/>
              <a:t>4 – Understood all of the content</a:t>
            </a:r>
          </a:p>
          <a:p>
            <a:pPr lvl="1"/>
            <a:r>
              <a:rPr lang="en-US" dirty="0"/>
              <a:t>5 – The content was easy for me/I already knew all of the content</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6F09E0BD-DD31-40CE-B89C-A7EEB4400AB9}"/>
              </a:ext>
            </a:extLst>
          </p:cNvPr>
          <p:cNvSpPr>
            <a:spLocks noGrp="1"/>
          </p:cNvSpPr>
          <p:nvPr>
            <p:ph type="sldNum" sz="quarter" idx="12"/>
          </p:nvPr>
        </p:nvSpPr>
        <p:spPr/>
        <p:txBody>
          <a:bodyPr/>
          <a:lstStyle/>
          <a:p>
            <a:r>
              <a:rPr lang="en-US"/>
              <a:t>-</a:t>
            </a:r>
            <a:fld id="{BD38AACF-A1E5-4B3D-A2A3-8556D0AADC37}" type="slidenum">
              <a:rPr lang="en-US" smtClean="0"/>
              <a:pPr/>
              <a:t>35</a:t>
            </a:fld>
            <a:r>
              <a:rPr lang="en-US"/>
              <a:t>-</a:t>
            </a:r>
            <a:endParaRPr lang="en-US" dirty="0"/>
          </a:p>
        </p:txBody>
      </p:sp>
    </p:spTree>
    <p:extLst>
      <p:ext uri="{BB962C8B-B14F-4D97-AF65-F5344CB8AC3E}">
        <p14:creationId xmlns:p14="http://schemas.microsoft.com/office/powerpoint/2010/main" val="3536258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E210-4608-4212-815E-BDC9C31442F1}"/>
              </a:ext>
            </a:extLst>
          </p:cNvPr>
          <p:cNvSpPr>
            <a:spLocks noGrp="1"/>
          </p:cNvSpPr>
          <p:nvPr>
            <p:ph type="title"/>
          </p:nvPr>
        </p:nvSpPr>
        <p:spPr/>
        <p:txBody>
          <a:bodyPr/>
          <a:lstStyle/>
          <a:p>
            <a:r>
              <a:rPr lang="en-US" dirty="0"/>
              <a:t>Optional content</a:t>
            </a:r>
          </a:p>
        </p:txBody>
      </p:sp>
      <p:sp>
        <p:nvSpPr>
          <p:cNvPr id="3" name="Content Placeholder 2">
            <a:extLst>
              <a:ext uri="{FF2B5EF4-FFF2-40B4-BE49-F238E27FC236}">
                <a16:creationId xmlns:a16="http://schemas.microsoft.com/office/drawing/2014/main" id="{6A0B78B5-913E-435D-A825-6324E282EDAF}"/>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4" name="Slide Number Placeholder 3">
            <a:extLst>
              <a:ext uri="{FF2B5EF4-FFF2-40B4-BE49-F238E27FC236}">
                <a16:creationId xmlns:a16="http://schemas.microsoft.com/office/drawing/2014/main" id="{310CEC55-C0C6-4A58-B3A1-A7F14860AC3D}"/>
              </a:ext>
            </a:extLst>
          </p:cNvPr>
          <p:cNvSpPr>
            <a:spLocks noGrp="1"/>
          </p:cNvSpPr>
          <p:nvPr>
            <p:ph type="sldNum" sz="quarter" idx="12"/>
          </p:nvPr>
        </p:nvSpPr>
        <p:spPr/>
        <p:txBody>
          <a:bodyPr/>
          <a:lstStyle/>
          <a:p>
            <a:r>
              <a:rPr lang="en-US"/>
              <a:t>-</a:t>
            </a:r>
            <a:fld id="{BD38AACF-A1E5-4B3D-A2A3-8556D0AADC37}" type="slidenum">
              <a:rPr lang="en-US" smtClean="0"/>
              <a:pPr/>
              <a:t>36</a:t>
            </a:fld>
            <a:r>
              <a:rPr lang="en-US"/>
              <a:t>-</a:t>
            </a:r>
            <a:endParaRPr lang="en-US" dirty="0"/>
          </a:p>
        </p:txBody>
      </p:sp>
    </p:spTree>
    <p:extLst>
      <p:ext uri="{BB962C8B-B14F-4D97-AF65-F5344CB8AC3E}">
        <p14:creationId xmlns:p14="http://schemas.microsoft.com/office/powerpoint/2010/main" val="2873763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41DB-9853-45FB-BC47-FCE44681B00E}"/>
              </a:ext>
            </a:extLst>
          </p:cNvPr>
          <p:cNvSpPr>
            <a:spLocks noGrp="1"/>
          </p:cNvSpPr>
          <p:nvPr>
            <p:ph type="title"/>
          </p:nvPr>
        </p:nvSpPr>
        <p:spPr/>
        <p:txBody>
          <a:bodyPr>
            <a:normAutofit/>
          </a:bodyPr>
          <a:lstStyle/>
          <a:p>
            <a:r>
              <a:rPr lang="en-US" dirty="0"/>
              <a:t>Describing the Ripple With eigenfunctions</a:t>
            </a:r>
          </a:p>
        </p:txBody>
      </p:sp>
      <p:sp>
        <p:nvSpPr>
          <p:cNvPr id="3" name="Content Placeholder 2">
            <a:extLst>
              <a:ext uri="{FF2B5EF4-FFF2-40B4-BE49-F238E27FC236}">
                <a16:creationId xmlns:a16="http://schemas.microsoft.com/office/drawing/2014/main" id="{2E084C99-800C-477A-8687-BC16BA4738BF}"/>
              </a:ext>
            </a:extLst>
          </p:cNvPr>
          <p:cNvSpPr>
            <a:spLocks noGrp="1"/>
          </p:cNvSpPr>
          <p:nvPr>
            <p:ph idx="1"/>
          </p:nvPr>
        </p:nvSpPr>
        <p:spPr>
          <a:xfrm>
            <a:off x="321425" y="975360"/>
            <a:ext cx="5596775" cy="5201603"/>
          </a:xfrm>
        </p:spPr>
        <p:txBody>
          <a:bodyPr/>
          <a:lstStyle/>
          <a:p>
            <a:endParaRPr lang="en-US" dirty="0"/>
          </a:p>
          <a:p>
            <a:pPr marL="0" indent="0">
              <a:buNone/>
            </a:pPr>
            <a:r>
              <a:rPr lang="en-US" dirty="0"/>
              <a:t>The ripple can be “reconstructed” by adding up the modes</a:t>
            </a:r>
          </a:p>
          <a:p>
            <a:endParaRPr lang="en-US" dirty="0"/>
          </a:p>
          <a:p>
            <a:endParaRPr lang="en-US" dirty="0"/>
          </a:p>
        </p:txBody>
      </p:sp>
      <p:sp>
        <p:nvSpPr>
          <p:cNvPr id="4" name="Slide Number Placeholder 3">
            <a:extLst>
              <a:ext uri="{FF2B5EF4-FFF2-40B4-BE49-F238E27FC236}">
                <a16:creationId xmlns:a16="http://schemas.microsoft.com/office/drawing/2014/main" id="{D290F1E4-A328-41F5-A582-8D83F3717843}"/>
              </a:ext>
            </a:extLst>
          </p:cNvPr>
          <p:cNvSpPr>
            <a:spLocks noGrp="1"/>
          </p:cNvSpPr>
          <p:nvPr>
            <p:ph type="sldNum" sz="quarter" idx="12"/>
          </p:nvPr>
        </p:nvSpPr>
        <p:spPr/>
        <p:txBody>
          <a:bodyPr/>
          <a:lstStyle/>
          <a:p>
            <a:r>
              <a:rPr lang="en-US"/>
              <a:t>-</a:t>
            </a:r>
            <a:fld id="{BD38AACF-A1E5-4B3D-A2A3-8556D0AADC37}" type="slidenum">
              <a:rPr lang="en-US" smtClean="0"/>
              <a:pPr/>
              <a:t>37</a:t>
            </a:fld>
            <a:r>
              <a:rPr lang="en-US"/>
              <a:t>-</a:t>
            </a:r>
            <a:endParaRPr lang="en-US" dirty="0"/>
          </a:p>
        </p:txBody>
      </p:sp>
      <p:pic>
        <p:nvPicPr>
          <p:cNvPr id="5" name="Picture 4">
            <a:extLst>
              <a:ext uri="{FF2B5EF4-FFF2-40B4-BE49-F238E27FC236}">
                <a16:creationId xmlns:a16="http://schemas.microsoft.com/office/drawing/2014/main" id="{5D3F397C-5BAB-4C29-BF1D-3F10FDB4B3DB}"/>
              </a:ext>
            </a:extLst>
          </p:cNvPr>
          <p:cNvPicPr>
            <a:picLocks noChangeAspect="1"/>
          </p:cNvPicPr>
          <p:nvPr/>
        </p:nvPicPr>
        <p:blipFill rotWithShape="1">
          <a:blip r:embed="rId3"/>
          <a:srcRect l="7396" t="10851" r="51615" b="7840"/>
          <a:stretch/>
        </p:blipFill>
        <p:spPr>
          <a:xfrm>
            <a:off x="6361416" y="975360"/>
            <a:ext cx="4997450" cy="4972051"/>
          </a:xfrm>
          <a:prstGeom prst="rect">
            <a:avLst/>
          </a:prstGeom>
        </p:spPr>
      </p:pic>
      <p:sp>
        <p:nvSpPr>
          <p:cNvPr id="6" name="Oval 5">
            <a:extLst>
              <a:ext uri="{FF2B5EF4-FFF2-40B4-BE49-F238E27FC236}">
                <a16:creationId xmlns:a16="http://schemas.microsoft.com/office/drawing/2014/main" id="{DADB4078-6C41-43A7-AC34-D99D0AAE79BD}"/>
              </a:ext>
            </a:extLst>
          </p:cNvPr>
          <p:cNvSpPr/>
          <p:nvPr/>
        </p:nvSpPr>
        <p:spPr>
          <a:xfrm>
            <a:off x="6953250" y="45339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sp>
        <p:nvSpPr>
          <p:cNvPr id="7" name="Oval 6">
            <a:extLst>
              <a:ext uri="{FF2B5EF4-FFF2-40B4-BE49-F238E27FC236}">
                <a16:creationId xmlns:a16="http://schemas.microsoft.com/office/drawing/2014/main" id="{D03604F1-596D-44B7-A35F-8D019E6E6ED3}"/>
              </a:ext>
            </a:extLst>
          </p:cNvPr>
          <p:cNvSpPr/>
          <p:nvPr/>
        </p:nvSpPr>
        <p:spPr>
          <a:xfrm>
            <a:off x="11017250" y="45339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sp>
        <p:nvSpPr>
          <p:cNvPr id="8" name="TextBox 7">
            <a:extLst>
              <a:ext uri="{FF2B5EF4-FFF2-40B4-BE49-F238E27FC236}">
                <a16:creationId xmlns:a16="http://schemas.microsoft.com/office/drawing/2014/main" id="{66F55374-FC72-4555-B4BC-A773813392F1}"/>
              </a:ext>
            </a:extLst>
          </p:cNvPr>
          <p:cNvSpPr txBox="1"/>
          <p:nvPr/>
        </p:nvSpPr>
        <p:spPr>
          <a:xfrm>
            <a:off x="7024226" y="4716780"/>
            <a:ext cx="673389" cy="369332"/>
          </a:xfrm>
          <a:prstGeom prst="rect">
            <a:avLst/>
          </a:prstGeom>
          <a:noFill/>
        </p:spPr>
        <p:txBody>
          <a:bodyPr wrap="none" rtlCol="0">
            <a:spAutoFit/>
          </a:bodyPr>
          <a:lstStyle/>
          <a:p>
            <a:r>
              <a:rPr lang="en-US" dirty="0">
                <a:latin typeface="Open Sans" panose="020B0606030504020204"/>
              </a:rPr>
              <a:t>fixed</a:t>
            </a:r>
          </a:p>
        </p:txBody>
      </p:sp>
      <p:sp>
        <p:nvSpPr>
          <p:cNvPr id="9" name="TextBox 8">
            <a:extLst>
              <a:ext uri="{FF2B5EF4-FFF2-40B4-BE49-F238E27FC236}">
                <a16:creationId xmlns:a16="http://schemas.microsoft.com/office/drawing/2014/main" id="{EA695A6D-DC27-4860-91E6-7A6A79517AA8}"/>
              </a:ext>
            </a:extLst>
          </p:cNvPr>
          <p:cNvSpPr txBox="1"/>
          <p:nvPr/>
        </p:nvSpPr>
        <p:spPr>
          <a:xfrm>
            <a:off x="10455766" y="4716780"/>
            <a:ext cx="673389" cy="369332"/>
          </a:xfrm>
          <a:prstGeom prst="rect">
            <a:avLst/>
          </a:prstGeom>
          <a:noFill/>
        </p:spPr>
        <p:txBody>
          <a:bodyPr wrap="none" rtlCol="0">
            <a:spAutoFit/>
          </a:bodyPr>
          <a:lstStyle/>
          <a:p>
            <a:r>
              <a:rPr lang="en-US" dirty="0">
                <a:latin typeface="Open Sans" panose="020B0606030504020204"/>
              </a:rPr>
              <a:t>fixed</a:t>
            </a:r>
          </a:p>
        </p:txBody>
      </p:sp>
      <p:pic>
        <p:nvPicPr>
          <p:cNvPr id="10" name="Picture 2" descr="What psychological effect makes notes on a piano that are an octave apart  sound the same? | Science Questions with Surprising Answers">
            <a:extLst>
              <a:ext uri="{FF2B5EF4-FFF2-40B4-BE49-F238E27FC236}">
                <a16:creationId xmlns:a16="http://schemas.microsoft.com/office/drawing/2014/main" id="{482D28C7-0D77-488A-8958-B3F39CC2B3D5}"/>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692218" y="2863850"/>
            <a:ext cx="2700844" cy="32342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10467D2-5862-4999-91D6-E759CBD3E620}"/>
              </a:ext>
            </a:extLst>
          </p:cNvPr>
          <p:cNvSpPr txBox="1"/>
          <p:nvPr/>
        </p:nvSpPr>
        <p:spPr>
          <a:xfrm>
            <a:off x="3822700" y="3602127"/>
            <a:ext cx="364202" cy="523220"/>
          </a:xfrm>
          <a:prstGeom prst="rect">
            <a:avLst/>
          </a:prstGeom>
          <a:noFill/>
        </p:spPr>
        <p:txBody>
          <a:bodyPr wrap="square" rtlCol="0">
            <a:spAutoFit/>
          </a:bodyPr>
          <a:lstStyle/>
          <a:p>
            <a:r>
              <a:rPr lang="en-US" sz="2800" dirty="0"/>
              <a:t>+</a:t>
            </a:r>
          </a:p>
        </p:txBody>
      </p:sp>
      <p:sp>
        <p:nvSpPr>
          <p:cNvPr id="12" name="TextBox 11">
            <a:extLst>
              <a:ext uri="{FF2B5EF4-FFF2-40B4-BE49-F238E27FC236}">
                <a16:creationId xmlns:a16="http://schemas.microsoft.com/office/drawing/2014/main" id="{E6C8AE7C-EBAC-4B25-84EC-257E21E5C2B1}"/>
              </a:ext>
            </a:extLst>
          </p:cNvPr>
          <p:cNvSpPr txBox="1"/>
          <p:nvPr/>
        </p:nvSpPr>
        <p:spPr>
          <a:xfrm>
            <a:off x="3822700" y="4807982"/>
            <a:ext cx="364202"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53F5B7-94FE-4838-A779-2BF2DCCE9511}"/>
                  </a:ext>
                </a:extLst>
              </p:cNvPr>
              <p:cNvSpPr txBox="1"/>
              <p:nvPr/>
            </p:nvSpPr>
            <p:spPr>
              <a:xfrm>
                <a:off x="1921632" y="3386790"/>
                <a:ext cx="460382" cy="369332"/>
              </a:xfrm>
              <a:prstGeom prst="rect">
                <a:avLst/>
              </a:prstGeom>
              <a:noFill/>
            </p:spPr>
            <p:txBody>
              <a:bodyPr wrap="none" rtlCol="0">
                <a:spAutoFit/>
              </a:bodyPr>
              <a:lstStyle/>
              <a:p>
                <a:r>
                  <a:rPr lang="en-US" dirty="0"/>
                  <a:t>a </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13" name="TextBox 12">
                <a:extLst>
                  <a:ext uri="{FF2B5EF4-FFF2-40B4-BE49-F238E27FC236}">
                    <a16:creationId xmlns:a16="http://schemas.microsoft.com/office/drawing/2014/main" id="{8053F5B7-94FE-4838-A779-2BF2DCCE9511}"/>
                  </a:ext>
                </a:extLst>
              </p:cNvPr>
              <p:cNvSpPr txBox="1">
                <a:spLocks noRot="1" noChangeAspect="1" noMove="1" noResize="1" noEditPoints="1" noAdjustHandles="1" noChangeArrowheads="1" noChangeShapeType="1" noTextEdit="1"/>
              </p:cNvSpPr>
              <p:nvPr/>
            </p:nvSpPr>
            <p:spPr>
              <a:xfrm>
                <a:off x="1921632" y="3386790"/>
                <a:ext cx="460382" cy="369332"/>
              </a:xfrm>
              <a:prstGeom prst="rect">
                <a:avLst/>
              </a:prstGeom>
              <a:blipFill>
                <a:blip r:embed="rId5"/>
                <a:stretch>
                  <a:fillRect l="-10526"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12B11D4-0459-4D73-984D-332EF20C4D44}"/>
                  </a:ext>
                </a:extLst>
              </p:cNvPr>
              <p:cNvSpPr txBox="1"/>
              <p:nvPr/>
            </p:nvSpPr>
            <p:spPr>
              <a:xfrm>
                <a:off x="1950123" y="4349234"/>
                <a:ext cx="471604" cy="369332"/>
              </a:xfrm>
              <a:prstGeom prst="rect">
                <a:avLst/>
              </a:prstGeom>
              <a:noFill/>
            </p:spPr>
            <p:txBody>
              <a:bodyPr wrap="none" rtlCol="0">
                <a:spAutoFit/>
              </a:bodyPr>
              <a:lstStyle/>
              <a:p>
                <a:r>
                  <a:rPr lang="en-US" dirty="0"/>
                  <a:t>b </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14" name="TextBox 13">
                <a:extLst>
                  <a:ext uri="{FF2B5EF4-FFF2-40B4-BE49-F238E27FC236}">
                    <a16:creationId xmlns:a16="http://schemas.microsoft.com/office/drawing/2014/main" id="{512B11D4-0459-4D73-984D-332EF20C4D44}"/>
                  </a:ext>
                </a:extLst>
              </p:cNvPr>
              <p:cNvSpPr txBox="1">
                <a:spLocks noRot="1" noChangeAspect="1" noMove="1" noResize="1" noEditPoints="1" noAdjustHandles="1" noChangeArrowheads="1" noChangeShapeType="1" noTextEdit="1"/>
              </p:cNvSpPr>
              <p:nvPr/>
            </p:nvSpPr>
            <p:spPr>
              <a:xfrm>
                <a:off x="1950123" y="4349234"/>
                <a:ext cx="471604" cy="369332"/>
              </a:xfrm>
              <a:prstGeom prst="rect">
                <a:avLst/>
              </a:prstGeom>
              <a:blipFill>
                <a:blip r:embed="rId6"/>
                <a:stretch>
                  <a:fillRect l="-1168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39D6F8-1CC4-4E3B-ACBA-D2A0AAD77A11}"/>
                  </a:ext>
                </a:extLst>
              </p:cNvPr>
              <p:cNvSpPr txBox="1"/>
              <p:nvPr/>
            </p:nvSpPr>
            <p:spPr>
              <a:xfrm>
                <a:off x="1950123" y="5311678"/>
                <a:ext cx="447558" cy="369332"/>
              </a:xfrm>
              <a:prstGeom prst="rect">
                <a:avLst/>
              </a:prstGeom>
              <a:noFill/>
            </p:spPr>
            <p:txBody>
              <a:bodyPr wrap="none" rtlCol="0">
                <a:spAutoFit/>
              </a:bodyPr>
              <a:lstStyle/>
              <a:p>
                <a:r>
                  <a:rPr lang="en-US" dirty="0"/>
                  <a:t>c </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15" name="TextBox 14">
                <a:extLst>
                  <a:ext uri="{FF2B5EF4-FFF2-40B4-BE49-F238E27FC236}">
                    <a16:creationId xmlns:a16="http://schemas.microsoft.com/office/drawing/2014/main" id="{2339D6F8-1CC4-4E3B-ACBA-D2A0AAD77A11}"/>
                  </a:ext>
                </a:extLst>
              </p:cNvPr>
              <p:cNvSpPr txBox="1">
                <a:spLocks noRot="1" noChangeAspect="1" noMove="1" noResize="1" noEditPoints="1" noAdjustHandles="1" noChangeArrowheads="1" noChangeShapeType="1" noTextEdit="1"/>
              </p:cNvSpPr>
              <p:nvPr/>
            </p:nvSpPr>
            <p:spPr>
              <a:xfrm>
                <a:off x="1950123" y="5311678"/>
                <a:ext cx="447558" cy="369332"/>
              </a:xfrm>
              <a:prstGeom prst="rect">
                <a:avLst/>
              </a:prstGeom>
              <a:blipFill>
                <a:blip r:embed="rId7"/>
                <a:stretch>
                  <a:fillRect l="-12329" t="-8197" b="-2459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C021DB2-7DFB-4795-8CB0-C44D604164E5}"/>
              </a:ext>
            </a:extLst>
          </p:cNvPr>
          <p:cNvSpPr txBox="1"/>
          <p:nvPr/>
        </p:nvSpPr>
        <p:spPr>
          <a:xfrm>
            <a:off x="3783475" y="5893105"/>
            <a:ext cx="785793" cy="523220"/>
          </a:xfrm>
          <a:prstGeom prst="rect">
            <a:avLst/>
          </a:prstGeom>
          <a:noFill/>
        </p:spPr>
        <p:txBody>
          <a:bodyPr wrap="none" rtlCol="0">
            <a:spAutoFit/>
          </a:bodyPr>
          <a:lstStyle/>
          <a:p>
            <a:r>
              <a:rPr lang="en-US" sz="2800" dirty="0"/>
              <a:t>+ ….</a:t>
            </a:r>
          </a:p>
        </p:txBody>
      </p:sp>
      <p:sp>
        <p:nvSpPr>
          <p:cNvPr id="17" name="TextBox 16">
            <a:extLst>
              <a:ext uri="{FF2B5EF4-FFF2-40B4-BE49-F238E27FC236}">
                <a16:creationId xmlns:a16="http://schemas.microsoft.com/office/drawing/2014/main" id="{D67AD909-04B0-43BC-B56A-15775A77418A}"/>
              </a:ext>
            </a:extLst>
          </p:cNvPr>
          <p:cNvSpPr txBox="1"/>
          <p:nvPr/>
        </p:nvSpPr>
        <p:spPr>
          <a:xfrm>
            <a:off x="250449" y="3863737"/>
            <a:ext cx="1256457" cy="1200329"/>
          </a:xfrm>
          <a:prstGeom prst="rect">
            <a:avLst/>
          </a:prstGeom>
          <a:noFill/>
        </p:spPr>
        <p:txBody>
          <a:bodyPr wrap="square" rtlCol="0">
            <a:spAutoFit/>
          </a:bodyPr>
          <a:lstStyle/>
          <a:p>
            <a:r>
              <a:rPr lang="en-US" sz="2400" dirty="0"/>
              <a:t>actual shape of string</a:t>
            </a:r>
          </a:p>
        </p:txBody>
      </p:sp>
      <p:sp>
        <p:nvSpPr>
          <p:cNvPr id="18" name="TextBox 17">
            <a:extLst>
              <a:ext uri="{FF2B5EF4-FFF2-40B4-BE49-F238E27FC236}">
                <a16:creationId xmlns:a16="http://schemas.microsoft.com/office/drawing/2014/main" id="{16967255-C943-44BA-979E-41E1EDDB523F}"/>
              </a:ext>
            </a:extLst>
          </p:cNvPr>
          <p:cNvSpPr txBox="1"/>
          <p:nvPr/>
        </p:nvSpPr>
        <p:spPr>
          <a:xfrm>
            <a:off x="1413807" y="4093683"/>
            <a:ext cx="364202" cy="523220"/>
          </a:xfrm>
          <a:prstGeom prst="rect">
            <a:avLst/>
          </a:prstGeom>
          <a:noFill/>
        </p:spPr>
        <p:txBody>
          <a:bodyPr wrap="square" rtlCol="0">
            <a:spAutoFit/>
          </a:bodyPr>
          <a:lstStyle/>
          <a:p>
            <a:r>
              <a:rPr lang="en-US" sz="2800" dirty="0"/>
              <a:t>=</a:t>
            </a:r>
          </a:p>
        </p:txBody>
      </p:sp>
    </p:spTree>
    <p:extLst>
      <p:ext uri="{BB962C8B-B14F-4D97-AF65-F5344CB8AC3E}">
        <p14:creationId xmlns:p14="http://schemas.microsoft.com/office/powerpoint/2010/main" val="363654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E8C1-4507-43BF-A09B-ED8F7810640E}"/>
              </a:ext>
            </a:extLst>
          </p:cNvPr>
          <p:cNvSpPr>
            <a:spLocks noGrp="1"/>
          </p:cNvSpPr>
          <p:nvPr>
            <p:ph type="title"/>
          </p:nvPr>
        </p:nvSpPr>
        <p:spPr/>
        <p:txBody>
          <a:bodyPr/>
          <a:lstStyle/>
          <a:p>
            <a:r>
              <a:rPr lang="en-US" dirty="0"/>
              <a:t>The violin vs the piano</a:t>
            </a:r>
          </a:p>
        </p:txBody>
      </p:sp>
      <p:sp>
        <p:nvSpPr>
          <p:cNvPr id="4" name="Slide Number Placeholder 3">
            <a:extLst>
              <a:ext uri="{FF2B5EF4-FFF2-40B4-BE49-F238E27FC236}">
                <a16:creationId xmlns:a16="http://schemas.microsoft.com/office/drawing/2014/main" id="{DD6847AE-AB53-4137-8856-4C90D8B17BF8}"/>
              </a:ext>
            </a:extLst>
          </p:cNvPr>
          <p:cNvSpPr>
            <a:spLocks noGrp="1"/>
          </p:cNvSpPr>
          <p:nvPr>
            <p:ph type="sldNum" sz="quarter" idx="12"/>
          </p:nvPr>
        </p:nvSpPr>
        <p:spPr/>
        <p:txBody>
          <a:bodyPr/>
          <a:lstStyle/>
          <a:p>
            <a:r>
              <a:rPr lang="en-US"/>
              <a:t>-</a:t>
            </a:r>
            <a:fld id="{BD38AACF-A1E5-4B3D-A2A3-8556D0AADC37}" type="slidenum">
              <a:rPr lang="en-US" smtClean="0"/>
              <a:pPr/>
              <a:t>38</a:t>
            </a:fld>
            <a:r>
              <a:rPr lang="en-US"/>
              <a:t>-</a:t>
            </a:r>
            <a:endParaRPr lang="en-US" dirty="0"/>
          </a:p>
        </p:txBody>
      </p:sp>
      <p:pic>
        <p:nvPicPr>
          <p:cNvPr id="5" name="violin_A4">
            <a:hlinkClick r:id="" action="ppaction://media"/>
            <a:extLst>
              <a:ext uri="{FF2B5EF4-FFF2-40B4-BE49-F238E27FC236}">
                <a16:creationId xmlns:a16="http://schemas.microsoft.com/office/drawing/2014/main" id="{05F67480-D4A7-48BE-B29B-BEAB4BFCB281}"/>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439150" y="1006054"/>
            <a:ext cx="304800" cy="304800"/>
          </a:xfrm>
          <a:prstGeom prst="rect">
            <a:avLst/>
          </a:prstGeom>
        </p:spPr>
      </p:pic>
      <p:pic>
        <p:nvPicPr>
          <p:cNvPr id="6" name="piano_A4">
            <a:hlinkClick r:id="" action="ppaction://media"/>
            <a:extLst>
              <a:ext uri="{FF2B5EF4-FFF2-40B4-BE49-F238E27FC236}">
                <a16:creationId xmlns:a16="http://schemas.microsoft.com/office/drawing/2014/main" id="{0B3E2980-8C37-423C-9AB2-CF9382D20FAC}"/>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3235325" y="1006054"/>
            <a:ext cx="304800" cy="304800"/>
          </a:xfrm>
          <a:prstGeom prst="rect">
            <a:avLst/>
          </a:prstGeom>
        </p:spPr>
      </p:pic>
      <p:pic>
        <p:nvPicPr>
          <p:cNvPr id="1028" name="Picture 4" descr="Image result for violin">
            <a:extLst>
              <a:ext uri="{FF2B5EF4-FFF2-40B4-BE49-F238E27FC236}">
                <a16:creationId xmlns:a16="http://schemas.microsoft.com/office/drawing/2014/main" id="{7E1D49B0-266D-4496-AADD-58C915BE39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5300" y="1612899"/>
            <a:ext cx="3492500" cy="46566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iano">
            <a:extLst>
              <a:ext uri="{FF2B5EF4-FFF2-40B4-BE49-F238E27FC236}">
                <a16:creationId xmlns:a16="http://schemas.microsoft.com/office/drawing/2014/main" id="{5A157DB1-6C7A-417D-95ED-BD21402C3F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8601" y="1352550"/>
            <a:ext cx="3778249" cy="503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2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240"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1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5"/>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1C91-DCB4-4F69-A922-DAD8DB65078C}"/>
              </a:ext>
            </a:extLst>
          </p:cNvPr>
          <p:cNvSpPr>
            <a:spLocks noGrp="1"/>
          </p:cNvSpPr>
          <p:nvPr>
            <p:ph type="title"/>
          </p:nvPr>
        </p:nvSpPr>
        <p:spPr/>
        <p:txBody>
          <a:bodyPr/>
          <a:lstStyle/>
          <a:p>
            <a:r>
              <a:rPr lang="en-US" dirty="0"/>
              <a:t>Violin vs piano modes</a:t>
            </a:r>
          </a:p>
        </p:txBody>
      </p:sp>
      <p:sp>
        <p:nvSpPr>
          <p:cNvPr id="4" name="Slide Number Placeholder 3">
            <a:extLst>
              <a:ext uri="{FF2B5EF4-FFF2-40B4-BE49-F238E27FC236}">
                <a16:creationId xmlns:a16="http://schemas.microsoft.com/office/drawing/2014/main" id="{60E3427B-7860-41F5-B080-2DB0D96DD726}"/>
              </a:ext>
            </a:extLst>
          </p:cNvPr>
          <p:cNvSpPr>
            <a:spLocks noGrp="1"/>
          </p:cNvSpPr>
          <p:nvPr>
            <p:ph type="sldNum" sz="quarter" idx="12"/>
          </p:nvPr>
        </p:nvSpPr>
        <p:spPr/>
        <p:txBody>
          <a:bodyPr/>
          <a:lstStyle/>
          <a:p>
            <a:r>
              <a:rPr lang="en-US"/>
              <a:t>-</a:t>
            </a:r>
            <a:fld id="{BD38AACF-A1E5-4B3D-A2A3-8556D0AADC37}" type="slidenum">
              <a:rPr lang="en-US" smtClean="0"/>
              <a:pPr/>
              <a:t>39</a:t>
            </a:fld>
            <a:r>
              <a:rPr lang="en-US"/>
              <a:t>-</a:t>
            </a:r>
            <a:endParaRPr lang="en-US" dirty="0"/>
          </a:p>
        </p:txBody>
      </p:sp>
      <p:pic>
        <p:nvPicPr>
          <p:cNvPr id="5" name="Picture 4">
            <a:extLst>
              <a:ext uri="{FF2B5EF4-FFF2-40B4-BE49-F238E27FC236}">
                <a16:creationId xmlns:a16="http://schemas.microsoft.com/office/drawing/2014/main" id="{509BAD14-2A15-453A-9FBC-3DE19CD13324}"/>
              </a:ext>
            </a:extLst>
          </p:cNvPr>
          <p:cNvPicPr>
            <a:picLocks noChangeAspect="1"/>
          </p:cNvPicPr>
          <p:nvPr/>
        </p:nvPicPr>
        <p:blipFill>
          <a:blip r:embed="rId2"/>
          <a:stretch>
            <a:fillRect/>
          </a:stretch>
        </p:blipFill>
        <p:spPr>
          <a:xfrm>
            <a:off x="584200" y="1010148"/>
            <a:ext cx="10747722" cy="5390655"/>
          </a:xfrm>
          <a:prstGeom prst="rect">
            <a:avLst/>
          </a:prstGeom>
        </p:spPr>
      </p:pic>
      <p:pic>
        <p:nvPicPr>
          <p:cNvPr id="6" name="Picture 6" descr="Image result for piano">
            <a:extLst>
              <a:ext uri="{FF2B5EF4-FFF2-40B4-BE49-F238E27FC236}">
                <a16:creationId xmlns:a16="http://schemas.microsoft.com/office/drawing/2014/main" id="{5B5F1283-2F6D-4E78-8846-99ABC96ECD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723" b="12521"/>
          <a:stretch/>
        </p:blipFill>
        <p:spPr bwMode="auto">
          <a:xfrm>
            <a:off x="209552" y="1010148"/>
            <a:ext cx="1471066" cy="14859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violin">
            <a:extLst>
              <a:ext uri="{FF2B5EF4-FFF2-40B4-BE49-F238E27FC236}">
                <a16:creationId xmlns:a16="http://schemas.microsoft.com/office/drawing/2014/main" id="{84408FC7-E809-4F40-8F5F-C173F95EE0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00" r="26400" b="7323"/>
          <a:stretch/>
        </p:blipFill>
        <p:spPr bwMode="auto">
          <a:xfrm>
            <a:off x="10642600" y="1010148"/>
            <a:ext cx="863600" cy="196165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string vibration modes">
            <a:extLst>
              <a:ext uri="{FF2B5EF4-FFF2-40B4-BE49-F238E27FC236}">
                <a16:creationId xmlns:a16="http://schemas.microsoft.com/office/drawing/2014/main" id="{7C285FA6-3292-4EAC-8F66-D40236425A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833" b="69454"/>
          <a:stretch/>
        </p:blipFill>
        <p:spPr bwMode="auto">
          <a:xfrm>
            <a:off x="2076450" y="4440239"/>
            <a:ext cx="1141037" cy="5191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string vibration modes">
            <a:extLst>
              <a:ext uri="{FF2B5EF4-FFF2-40B4-BE49-F238E27FC236}">
                <a16:creationId xmlns:a16="http://schemas.microsoft.com/office/drawing/2014/main" id="{ECC1BE09-17F3-44F4-884C-9718E0BAA5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2220" r="52833" b="49004"/>
          <a:stretch/>
        </p:blipFill>
        <p:spPr bwMode="auto">
          <a:xfrm>
            <a:off x="2901950" y="3756028"/>
            <a:ext cx="1141037" cy="3190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string vibration modes">
            <a:extLst>
              <a:ext uri="{FF2B5EF4-FFF2-40B4-BE49-F238E27FC236}">
                <a16:creationId xmlns:a16="http://schemas.microsoft.com/office/drawing/2014/main" id="{BE2801BB-C707-4612-89B0-06F1E58640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655" r="52833" b="22739"/>
          <a:stretch/>
        </p:blipFill>
        <p:spPr bwMode="auto">
          <a:xfrm>
            <a:off x="3740150" y="2303963"/>
            <a:ext cx="1141037" cy="3841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string vibration modes">
            <a:extLst>
              <a:ext uri="{FF2B5EF4-FFF2-40B4-BE49-F238E27FC236}">
                <a16:creationId xmlns:a16="http://schemas.microsoft.com/office/drawing/2014/main" id="{7F0B5DB4-6D82-407E-B895-3764CA3953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6953" r="52833" b="441"/>
          <a:stretch/>
        </p:blipFill>
        <p:spPr bwMode="auto">
          <a:xfrm>
            <a:off x="4413250" y="5203827"/>
            <a:ext cx="1141037" cy="3841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string vibration modes">
            <a:extLst>
              <a:ext uri="{FF2B5EF4-FFF2-40B4-BE49-F238E27FC236}">
                <a16:creationId xmlns:a16="http://schemas.microsoft.com/office/drawing/2014/main" id="{F0226548-9031-4B4C-8C6D-D1C8968CF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833" b="69454"/>
          <a:stretch/>
        </p:blipFill>
        <p:spPr bwMode="auto">
          <a:xfrm>
            <a:off x="6871512" y="1093789"/>
            <a:ext cx="1141037" cy="5191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string vibration modes">
            <a:extLst>
              <a:ext uri="{FF2B5EF4-FFF2-40B4-BE49-F238E27FC236}">
                <a16:creationId xmlns:a16="http://schemas.microsoft.com/office/drawing/2014/main" id="{CA7775E2-24F9-4938-9746-0953E9CD0F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2220" r="52833" b="49004"/>
          <a:stretch/>
        </p:blipFill>
        <p:spPr bwMode="auto">
          <a:xfrm>
            <a:off x="7616019" y="2488113"/>
            <a:ext cx="1141037" cy="3190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string vibration modes">
            <a:extLst>
              <a:ext uri="{FF2B5EF4-FFF2-40B4-BE49-F238E27FC236}">
                <a16:creationId xmlns:a16="http://schemas.microsoft.com/office/drawing/2014/main" id="{A6D2768B-DF96-41BC-BAF5-09B80DC2C4B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655" r="52833" b="22739"/>
          <a:stretch/>
        </p:blipFill>
        <p:spPr bwMode="auto">
          <a:xfrm>
            <a:off x="8401050" y="5269413"/>
            <a:ext cx="1141037" cy="38417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string vibration modes">
            <a:extLst>
              <a:ext uri="{FF2B5EF4-FFF2-40B4-BE49-F238E27FC236}">
                <a16:creationId xmlns:a16="http://schemas.microsoft.com/office/drawing/2014/main" id="{E915E80E-3DFA-40C8-8603-2F579FD50F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6953" r="52833" b="441"/>
          <a:stretch/>
        </p:blipFill>
        <p:spPr bwMode="auto">
          <a:xfrm>
            <a:off x="9150350" y="4466138"/>
            <a:ext cx="1141037" cy="38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19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F949-06AC-411F-9BB8-8C6889D171C5}"/>
              </a:ext>
            </a:extLst>
          </p:cNvPr>
          <p:cNvSpPr>
            <a:spLocks noGrp="1"/>
          </p:cNvSpPr>
          <p:nvPr>
            <p:ph type="title"/>
          </p:nvPr>
        </p:nvSpPr>
        <p:spPr/>
        <p:txBody>
          <a:bodyPr/>
          <a:lstStyle/>
          <a:p>
            <a:r>
              <a:rPr lang="en-US" dirty="0"/>
              <a:t>Canvas attendance quiz</a:t>
            </a:r>
          </a:p>
        </p:txBody>
      </p:sp>
      <p:sp>
        <p:nvSpPr>
          <p:cNvPr id="4" name="Slide Number Placeholder 3">
            <a:extLst>
              <a:ext uri="{FF2B5EF4-FFF2-40B4-BE49-F238E27FC236}">
                <a16:creationId xmlns:a16="http://schemas.microsoft.com/office/drawing/2014/main" id="{9F4C71BC-A50C-42E8-AA01-505E9C474EED}"/>
              </a:ext>
            </a:extLst>
          </p:cNvPr>
          <p:cNvSpPr>
            <a:spLocks noGrp="1"/>
          </p:cNvSpPr>
          <p:nvPr>
            <p:ph type="sldNum" sz="quarter" idx="12"/>
          </p:nvPr>
        </p:nvSpPr>
        <p:spPr/>
        <p:txBody>
          <a:bodyPr/>
          <a:lstStyle/>
          <a:p>
            <a:r>
              <a:rPr lang="en-US"/>
              <a:t>-</a:t>
            </a:r>
            <a:fld id="{BD38AACF-A1E5-4B3D-A2A3-8556D0AADC37}" type="slidenum">
              <a:rPr lang="en-US" smtClean="0"/>
              <a:pPr/>
              <a:t>4</a:t>
            </a:fld>
            <a:r>
              <a:rPr lang="en-US"/>
              <a:t>-</a:t>
            </a:r>
            <a:endParaRPr lang="en-US" dirty="0"/>
          </a:p>
        </p:txBody>
      </p:sp>
      <p:sp>
        <p:nvSpPr>
          <p:cNvPr id="5" name="Content Placeholder 2">
            <a:extLst>
              <a:ext uri="{FF2B5EF4-FFF2-40B4-BE49-F238E27FC236}">
                <a16:creationId xmlns:a16="http://schemas.microsoft.com/office/drawing/2014/main" id="{9AAECF5C-1942-4F2F-B5CF-E8AC010AF4B9}"/>
              </a:ext>
            </a:extLst>
          </p:cNvPr>
          <p:cNvSpPr>
            <a:spLocks noGrp="1"/>
          </p:cNvSpPr>
          <p:nvPr>
            <p:ph idx="1"/>
          </p:nvPr>
        </p:nvSpPr>
        <p:spPr>
          <a:xfrm>
            <a:off x="321425" y="975360"/>
            <a:ext cx="11499273" cy="5201603"/>
          </a:xfrm>
        </p:spPr>
        <p:txBody>
          <a:bodyPr>
            <a:normAutofit/>
          </a:bodyPr>
          <a:lstStyle/>
          <a:p>
            <a:r>
              <a:rPr lang="en-US" dirty="0"/>
              <a:t>Please log into Canvas and answer your lab section’s quiz (using the password posted below and in the chat).</a:t>
            </a:r>
          </a:p>
          <a:p>
            <a:pPr lvl="1"/>
            <a:r>
              <a:rPr lang="en-US" dirty="0"/>
              <a:t>This is lab number:  12A</a:t>
            </a:r>
            <a:endParaRPr lang="en-US" b="1" dirty="0"/>
          </a:p>
          <a:p>
            <a:pPr lvl="1"/>
            <a:r>
              <a:rPr lang="en-US" dirty="0"/>
              <a:t>Passcode: 4973</a:t>
            </a:r>
            <a:endParaRPr lang="en-US" b="1" dirty="0"/>
          </a:p>
          <a:p>
            <a:endParaRPr lang="en-US" b="1" dirty="0"/>
          </a:p>
          <a:p>
            <a:r>
              <a:rPr lang="en-US" dirty="0"/>
              <a:t>Before this course, did you know about the IBM Quantum Experience?</a:t>
            </a:r>
          </a:p>
          <a:p>
            <a:endParaRPr lang="en-US" b="1" dirty="0"/>
          </a:p>
          <a:p>
            <a:endParaRPr lang="en-US" b="1" dirty="0"/>
          </a:p>
          <a:p>
            <a:r>
              <a:rPr lang="en-US" b="1" dirty="0"/>
              <a:t>This quiz not graded, but counts for your lab attendance!</a:t>
            </a:r>
          </a:p>
          <a:p>
            <a:pPr lvl="1"/>
            <a:endParaRPr lang="en-US" dirty="0"/>
          </a:p>
          <a:p>
            <a:endParaRPr lang="en-US" dirty="0"/>
          </a:p>
        </p:txBody>
      </p:sp>
    </p:spTree>
    <p:extLst>
      <p:ext uri="{BB962C8B-B14F-4D97-AF65-F5344CB8AC3E}">
        <p14:creationId xmlns:p14="http://schemas.microsoft.com/office/powerpoint/2010/main" val="3462393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6841-6D41-432F-8BAB-5598FC52F1FF}"/>
              </a:ext>
            </a:extLst>
          </p:cNvPr>
          <p:cNvSpPr>
            <a:spLocks noGrp="1"/>
          </p:cNvSpPr>
          <p:nvPr>
            <p:ph type="title"/>
          </p:nvPr>
        </p:nvSpPr>
        <p:spPr/>
        <p:txBody>
          <a:bodyPr/>
          <a:lstStyle/>
          <a:p>
            <a:r>
              <a:rPr lang="en-US" dirty="0"/>
              <a:t>Contribution of modes to wavefunctions</a:t>
            </a:r>
          </a:p>
        </p:txBody>
      </p:sp>
      <p:sp>
        <p:nvSpPr>
          <p:cNvPr id="3" name="Content Placeholder 2">
            <a:extLst>
              <a:ext uri="{FF2B5EF4-FFF2-40B4-BE49-F238E27FC236}">
                <a16:creationId xmlns:a16="http://schemas.microsoft.com/office/drawing/2014/main" id="{01462CFF-DA7E-437B-81B2-96022F85342E}"/>
              </a:ext>
            </a:extLst>
          </p:cNvPr>
          <p:cNvSpPr>
            <a:spLocks noGrp="1"/>
          </p:cNvSpPr>
          <p:nvPr>
            <p:ph idx="1"/>
          </p:nvPr>
        </p:nvSpPr>
        <p:spPr/>
        <p:txBody>
          <a:bodyPr/>
          <a:lstStyle/>
          <a:p>
            <a:endParaRPr lang="en-US" dirty="0"/>
          </a:p>
          <a:p>
            <a:r>
              <a:rPr lang="en-US" dirty="0"/>
              <a:t>The same note played on the violin and piano is different, because the relative contributions (amplitudes) of the different modes (eigenstates) are different</a:t>
            </a:r>
          </a:p>
          <a:p>
            <a:endParaRPr lang="en-US" dirty="0"/>
          </a:p>
          <a:p>
            <a:r>
              <a:rPr lang="en-US" dirty="0"/>
              <a:t>By changing the relative contribution of the eigenstates in a qubit, we can change the qubit state (</a:t>
            </a:r>
            <a:r>
              <a:rPr lang="en-US" dirty="0" err="1"/>
              <a:t>wavefuction</a:t>
            </a:r>
            <a:r>
              <a:rPr lang="en-US" dirty="0"/>
              <a:t>)</a:t>
            </a:r>
          </a:p>
        </p:txBody>
      </p:sp>
      <p:sp>
        <p:nvSpPr>
          <p:cNvPr id="4" name="Slide Number Placeholder 3">
            <a:extLst>
              <a:ext uri="{FF2B5EF4-FFF2-40B4-BE49-F238E27FC236}">
                <a16:creationId xmlns:a16="http://schemas.microsoft.com/office/drawing/2014/main" id="{0DDB9DC5-F8A3-4D74-B172-BDC6B998D55E}"/>
              </a:ext>
            </a:extLst>
          </p:cNvPr>
          <p:cNvSpPr>
            <a:spLocks noGrp="1"/>
          </p:cNvSpPr>
          <p:nvPr>
            <p:ph type="sldNum" sz="quarter" idx="12"/>
          </p:nvPr>
        </p:nvSpPr>
        <p:spPr/>
        <p:txBody>
          <a:bodyPr/>
          <a:lstStyle/>
          <a:p>
            <a:r>
              <a:rPr lang="en-US"/>
              <a:t>-</a:t>
            </a:r>
            <a:fld id="{BD38AACF-A1E5-4B3D-A2A3-8556D0AADC37}" type="slidenum">
              <a:rPr lang="en-US" smtClean="0"/>
              <a:pPr/>
              <a:t>40</a:t>
            </a:fld>
            <a:r>
              <a:rPr lang="en-US"/>
              <a:t>-</a:t>
            </a:r>
            <a:endParaRPr lang="en-US" dirty="0"/>
          </a:p>
        </p:txBody>
      </p:sp>
    </p:spTree>
    <p:extLst>
      <p:ext uri="{BB962C8B-B14F-4D97-AF65-F5344CB8AC3E}">
        <p14:creationId xmlns:p14="http://schemas.microsoft.com/office/powerpoint/2010/main" val="153939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D96-172E-49B9-ABC8-4DAE509DB342}"/>
              </a:ext>
            </a:extLst>
          </p:cNvPr>
          <p:cNvSpPr>
            <a:spLocks noGrp="1"/>
          </p:cNvSpPr>
          <p:nvPr>
            <p:ph type="title"/>
          </p:nvPr>
        </p:nvSpPr>
        <p:spPr/>
        <p:txBody>
          <a:bodyPr/>
          <a:lstStyle/>
          <a:p>
            <a:r>
              <a:rPr lang="en-US" dirty="0"/>
              <a:t>PRE-LAB Zoom FEEDBACK</a:t>
            </a:r>
          </a:p>
        </p:txBody>
      </p:sp>
      <p:sp>
        <p:nvSpPr>
          <p:cNvPr id="3" name="Content Placeholder 2">
            <a:extLst>
              <a:ext uri="{FF2B5EF4-FFF2-40B4-BE49-F238E27FC236}">
                <a16:creationId xmlns:a16="http://schemas.microsoft.com/office/drawing/2014/main" id="{71077F48-8BB4-4042-BC30-1E70CE733A88}"/>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dirty="0"/>
              <a:t>On a scale of 1 to 5, how would you rate your understanding of this week’s content? </a:t>
            </a:r>
          </a:p>
          <a:p>
            <a:pPr lvl="1"/>
            <a:r>
              <a:rPr lang="en-US" dirty="0"/>
              <a:t>1 –Did not understand anything </a:t>
            </a:r>
          </a:p>
          <a:p>
            <a:pPr lvl="1"/>
            <a:r>
              <a:rPr lang="en-US" dirty="0"/>
              <a:t>2 – Understood some parts</a:t>
            </a:r>
          </a:p>
          <a:p>
            <a:pPr lvl="1"/>
            <a:r>
              <a:rPr lang="en-US" dirty="0"/>
              <a:t>3 – Understood most of the content</a:t>
            </a:r>
          </a:p>
          <a:p>
            <a:pPr lvl="1"/>
            <a:r>
              <a:rPr lang="en-US" dirty="0"/>
              <a:t>4 – Understood all of the content</a:t>
            </a:r>
          </a:p>
          <a:p>
            <a:pPr lvl="1"/>
            <a:r>
              <a:rPr lang="en-US" dirty="0"/>
              <a:t>5 – The content was easy for me/I already knew all of the content</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6F09E0BD-DD31-40CE-B89C-A7EEB4400AB9}"/>
              </a:ext>
            </a:extLst>
          </p:cNvPr>
          <p:cNvSpPr>
            <a:spLocks noGrp="1"/>
          </p:cNvSpPr>
          <p:nvPr>
            <p:ph type="sldNum" sz="quarter" idx="12"/>
          </p:nvPr>
        </p:nvSpPr>
        <p:spPr/>
        <p:txBody>
          <a:bodyPr/>
          <a:lstStyle/>
          <a:p>
            <a:r>
              <a:rPr lang="en-US"/>
              <a:t>-</a:t>
            </a:r>
            <a:fld id="{BD38AACF-A1E5-4B3D-A2A3-8556D0AADC37}" type="slidenum">
              <a:rPr lang="en-US" smtClean="0"/>
              <a:pPr/>
              <a:t>5</a:t>
            </a:fld>
            <a:r>
              <a:rPr lang="en-US"/>
              <a:t>-</a:t>
            </a:r>
            <a:endParaRPr lang="en-US" dirty="0"/>
          </a:p>
        </p:txBody>
      </p:sp>
    </p:spTree>
    <p:extLst>
      <p:ext uri="{BB962C8B-B14F-4D97-AF65-F5344CB8AC3E}">
        <p14:creationId xmlns:p14="http://schemas.microsoft.com/office/powerpoint/2010/main" val="117536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7E3B-396F-4ECF-A4CD-FEA84FA71C76}"/>
              </a:ext>
            </a:extLst>
          </p:cNvPr>
          <p:cNvSpPr>
            <a:spLocks noGrp="1"/>
          </p:cNvSpPr>
          <p:nvPr>
            <p:ph type="title"/>
          </p:nvPr>
        </p:nvSpPr>
        <p:spPr/>
        <p:txBody>
          <a:bodyPr/>
          <a:lstStyle/>
          <a:p>
            <a:r>
              <a:rPr lang="en-US" dirty="0"/>
              <a:t>Questions from past week</a:t>
            </a:r>
          </a:p>
        </p:txBody>
      </p:sp>
      <p:sp>
        <p:nvSpPr>
          <p:cNvPr id="3" name="Content Placeholder 2">
            <a:extLst>
              <a:ext uri="{FF2B5EF4-FFF2-40B4-BE49-F238E27FC236}">
                <a16:creationId xmlns:a16="http://schemas.microsoft.com/office/drawing/2014/main" id="{E68DD31D-2D94-4013-8637-3B380E4BF9DF}"/>
              </a:ext>
            </a:extLst>
          </p:cNvPr>
          <p:cNvSpPr>
            <a:spLocks noGrp="1"/>
          </p:cNvSpPr>
          <p:nvPr>
            <p:ph idx="1"/>
          </p:nvPr>
        </p:nvSpPr>
        <p:spPr/>
        <p:txBody>
          <a:bodyPr/>
          <a:lstStyle/>
          <a:p>
            <a:pPr marL="0" indent="0">
              <a:buNone/>
            </a:pPr>
            <a:r>
              <a:rPr lang="en-US" dirty="0"/>
              <a:t>What is phase?</a:t>
            </a:r>
          </a:p>
        </p:txBody>
      </p:sp>
      <p:sp>
        <p:nvSpPr>
          <p:cNvPr id="4" name="Slide Number Placeholder 3">
            <a:extLst>
              <a:ext uri="{FF2B5EF4-FFF2-40B4-BE49-F238E27FC236}">
                <a16:creationId xmlns:a16="http://schemas.microsoft.com/office/drawing/2014/main" id="{5229990D-AFF0-4BA9-9AE2-26608A9D1F01}"/>
              </a:ext>
            </a:extLst>
          </p:cNvPr>
          <p:cNvSpPr>
            <a:spLocks noGrp="1"/>
          </p:cNvSpPr>
          <p:nvPr>
            <p:ph type="sldNum" sz="quarter" idx="12"/>
          </p:nvPr>
        </p:nvSpPr>
        <p:spPr/>
        <p:txBody>
          <a:bodyPr/>
          <a:lstStyle/>
          <a:p>
            <a:r>
              <a:rPr lang="en-US"/>
              <a:t>-</a:t>
            </a:r>
            <a:fld id="{BD38AACF-A1E5-4B3D-A2A3-8556D0AADC37}" type="slidenum">
              <a:rPr lang="en-US" smtClean="0"/>
              <a:pPr/>
              <a:t>6</a:t>
            </a:fld>
            <a:r>
              <a:rPr lang="en-US"/>
              <a:t>-</a:t>
            </a:r>
            <a:endParaRPr lang="en-US" dirty="0"/>
          </a:p>
        </p:txBody>
      </p:sp>
      <p:pic>
        <p:nvPicPr>
          <p:cNvPr id="1026" name="Picture 2" descr="Image result for clock">
            <a:extLst>
              <a:ext uri="{FF2B5EF4-FFF2-40B4-BE49-F238E27FC236}">
                <a16:creationId xmlns:a16="http://schemas.microsoft.com/office/drawing/2014/main" id="{D404EDE8-C685-4B1F-AFBD-2BB460937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700" y="1854200"/>
            <a:ext cx="4202113" cy="42021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022DE4A-4CDC-41EA-94C6-E259318FFF9E}"/>
                  </a:ext>
                </a:extLst>
              </p14:cNvPr>
              <p14:cNvContentPartPr/>
              <p14:nvPr/>
            </p14:nvContentPartPr>
            <p14:xfrm>
              <a:off x="41040" y="662400"/>
              <a:ext cx="12066840" cy="5829840"/>
            </p14:xfrm>
          </p:contentPart>
        </mc:Choice>
        <mc:Fallback>
          <p:pic>
            <p:nvPicPr>
              <p:cNvPr id="5" name="Ink 4">
                <a:extLst>
                  <a:ext uri="{FF2B5EF4-FFF2-40B4-BE49-F238E27FC236}">
                    <a16:creationId xmlns:a16="http://schemas.microsoft.com/office/drawing/2014/main" id="{D022DE4A-4CDC-41EA-94C6-E259318FFF9E}"/>
                  </a:ext>
                </a:extLst>
              </p:cNvPr>
              <p:cNvPicPr/>
              <p:nvPr/>
            </p:nvPicPr>
            <p:blipFill>
              <a:blip r:embed="rId5"/>
              <a:stretch>
                <a:fillRect/>
              </a:stretch>
            </p:blipFill>
            <p:spPr>
              <a:xfrm>
                <a:off x="31680" y="653040"/>
                <a:ext cx="12085560" cy="5848560"/>
              </a:xfrm>
              <a:prstGeom prst="rect">
                <a:avLst/>
              </a:prstGeom>
            </p:spPr>
          </p:pic>
        </mc:Fallback>
      </mc:AlternateContent>
    </p:spTree>
    <p:extLst>
      <p:ext uri="{BB962C8B-B14F-4D97-AF65-F5344CB8AC3E}">
        <p14:creationId xmlns:p14="http://schemas.microsoft.com/office/powerpoint/2010/main" val="18932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41DA-B937-4CFE-9127-0E96EC52FBC8}"/>
              </a:ext>
            </a:extLst>
          </p:cNvPr>
          <p:cNvSpPr>
            <a:spLocks noGrp="1"/>
          </p:cNvSpPr>
          <p:nvPr>
            <p:ph type="title"/>
          </p:nvPr>
        </p:nvSpPr>
        <p:spPr/>
        <p:txBody>
          <a:bodyPr/>
          <a:lstStyle/>
          <a:p>
            <a:r>
              <a:rPr lang="en-US" dirty="0"/>
              <a:t>Learning objectives FOR LAB 14</a:t>
            </a:r>
          </a:p>
        </p:txBody>
      </p:sp>
      <p:sp>
        <p:nvSpPr>
          <p:cNvPr id="4" name="Slide Number Placeholder 3">
            <a:extLst>
              <a:ext uri="{FF2B5EF4-FFF2-40B4-BE49-F238E27FC236}">
                <a16:creationId xmlns:a16="http://schemas.microsoft.com/office/drawing/2014/main" id="{89D75AED-A651-4F96-8F6F-17618CCB4BB4}"/>
              </a:ext>
            </a:extLst>
          </p:cNvPr>
          <p:cNvSpPr>
            <a:spLocks noGrp="1"/>
          </p:cNvSpPr>
          <p:nvPr>
            <p:ph type="sldNum" sz="quarter" idx="12"/>
          </p:nvPr>
        </p:nvSpPr>
        <p:spPr/>
        <p:txBody>
          <a:bodyPr/>
          <a:lstStyle/>
          <a:p>
            <a:r>
              <a:rPr lang="en-US"/>
              <a:t>-</a:t>
            </a:r>
            <a:fld id="{BD38AACF-A1E5-4B3D-A2A3-8556D0AADC37}" type="slidenum">
              <a:rPr lang="en-US" smtClean="0"/>
              <a:pPr/>
              <a:t>7</a:t>
            </a:fld>
            <a:r>
              <a:rPr lang="en-US"/>
              <a:t>-</a:t>
            </a:r>
            <a:endParaRPr lang="en-US" dirty="0"/>
          </a:p>
        </p:txBody>
      </p:sp>
      <p:sp>
        <p:nvSpPr>
          <p:cNvPr id="7" name="Text Placeholder 2">
            <a:extLst>
              <a:ext uri="{FF2B5EF4-FFF2-40B4-BE49-F238E27FC236}">
                <a16:creationId xmlns:a16="http://schemas.microsoft.com/office/drawing/2014/main" id="{D57ABFA2-6105-464D-B5CF-DE92EFA06C16}"/>
              </a:ext>
            </a:extLst>
          </p:cNvPr>
          <p:cNvSpPr txBox="1">
            <a:spLocks/>
          </p:cNvSpPr>
          <p:nvPr/>
        </p:nvSpPr>
        <p:spPr>
          <a:xfrm>
            <a:off x="620982" y="903028"/>
            <a:ext cx="10656618" cy="53374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spcAft>
                <a:spcPts val="600"/>
              </a:spcAft>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Locating states on the Bloch sphere</a:t>
            </a:r>
          </a:p>
          <a:p>
            <a:pPr marL="800100" lvl="1" indent="-342900" algn="l">
              <a:lnSpc>
                <a:spcPct val="150000"/>
              </a:lnSpc>
              <a:spcAft>
                <a:spcPts val="600"/>
              </a:spcAft>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Latitude and longitude</a:t>
            </a:r>
          </a:p>
          <a:p>
            <a:pPr marL="800100" lvl="1" indent="-342900" algn="l">
              <a:lnSpc>
                <a:spcPct val="150000"/>
              </a:lnSpc>
              <a:spcAft>
                <a:spcPts val="600"/>
              </a:spcAft>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Bloch sphere and Stern Gerlach experiment</a:t>
            </a:r>
          </a:p>
          <a:p>
            <a:pPr marL="457200" indent="-457200" algn="l">
              <a:lnSpc>
                <a:spcPct val="150000"/>
              </a:lnSpc>
              <a:spcAft>
                <a:spcPts val="600"/>
              </a:spcAft>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Visualizing the application of gates on states</a:t>
            </a:r>
          </a:p>
          <a:p>
            <a:pPr marL="914400" lvl="1" indent="-457200" algn="l">
              <a:lnSpc>
                <a:spcPct val="150000"/>
              </a:lnSpc>
              <a:spcAft>
                <a:spcPts val="600"/>
              </a:spcAft>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Rotation operators </a:t>
            </a:r>
          </a:p>
          <a:p>
            <a:pPr marL="914400" lvl="1" indent="-457200" algn="l">
              <a:lnSpc>
                <a:spcPct val="150000"/>
              </a:lnSpc>
              <a:spcAft>
                <a:spcPts val="600"/>
              </a:spcAft>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Rotating qubit states on the Bloch sphere</a:t>
            </a:r>
          </a:p>
          <a:p>
            <a:pPr marL="457200" indent="-457200" algn="l">
              <a:lnSpc>
                <a:spcPct val="150000"/>
              </a:lnSpc>
              <a:spcAft>
                <a:spcPts val="600"/>
              </a:spcAft>
              <a:buFont typeface="Arial" panose="020B0604020202020204" pitchFamily="34" charset="0"/>
              <a:buChar char="•"/>
            </a:pPr>
            <a:r>
              <a:rPr lang="en-US" sz="2800" dirty="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Comparing modes on a piano and a violin*</a:t>
            </a:r>
          </a:p>
        </p:txBody>
      </p:sp>
      <p:sp>
        <p:nvSpPr>
          <p:cNvPr id="8" name="TextBox 7">
            <a:extLst>
              <a:ext uri="{FF2B5EF4-FFF2-40B4-BE49-F238E27FC236}">
                <a16:creationId xmlns:a16="http://schemas.microsoft.com/office/drawing/2014/main" id="{18B7C1D2-CA68-4A88-83E7-D0FFCAFE2659}"/>
              </a:ext>
            </a:extLst>
          </p:cNvPr>
          <p:cNvSpPr txBox="1"/>
          <p:nvPr/>
        </p:nvSpPr>
        <p:spPr>
          <a:xfrm>
            <a:off x="9233754" y="5920552"/>
            <a:ext cx="2212080" cy="400110"/>
          </a:xfrm>
          <a:prstGeom prst="rect">
            <a:avLst/>
          </a:prstGeom>
          <a:noFill/>
        </p:spPr>
        <p:txBody>
          <a:bodyPr wrap="none" rtlCol="0">
            <a:spAutoFit/>
          </a:bodyPr>
          <a:lstStyle/>
          <a:p>
            <a:r>
              <a:rPr lang="en-US" sz="2000" dirty="0">
                <a:solidFill>
                  <a:schemeClr val="accent1">
                    <a:lumMod val="60000"/>
                    <a:lumOff val="40000"/>
                  </a:schemeClr>
                </a:solidFill>
                <a:latin typeface="Open Sans" panose="020B0606030504020204"/>
              </a:rPr>
              <a:t>*Optional content</a:t>
            </a:r>
          </a:p>
        </p:txBody>
      </p:sp>
    </p:spTree>
    <p:extLst>
      <p:ext uri="{BB962C8B-B14F-4D97-AF65-F5344CB8AC3E}">
        <p14:creationId xmlns:p14="http://schemas.microsoft.com/office/powerpoint/2010/main" val="256353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42A4-2469-4470-B47E-5EB01C602EF0}"/>
              </a:ext>
            </a:extLst>
          </p:cNvPr>
          <p:cNvSpPr>
            <a:spLocks noGrp="1"/>
          </p:cNvSpPr>
          <p:nvPr>
            <p:ph type="title"/>
          </p:nvPr>
        </p:nvSpPr>
        <p:spPr/>
        <p:txBody>
          <a:bodyPr/>
          <a:lstStyle/>
          <a:p>
            <a:r>
              <a:rPr lang="en-US" dirty="0"/>
              <a:t>Locating a place on earth</a:t>
            </a:r>
          </a:p>
        </p:txBody>
      </p:sp>
      <p:sp>
        <p:nvSpPr>
          <p:cNvPr id="4" name="Slide Number Placeholder 3">
            <a:extLst>
              <a:ext uri="{FF2B5EF4-FFF2-40B4-BE49-F238E27FC236}">
                <a16:creationId xmlns:a16="http://schemas.microsoft.com/office/drawing/2014/main" id="{ACACCCE2-E4D9-4E12-853C-C180F91E01A1}"/>
              </a:ext>
            </a:extLst>
          </p:cNvPr>
          <p:cNvSpPr>
            <a:spLocks noGrp="1"/>
          </p:cNvSpPr>
          <p:nvPr>
            <p:ph type="sldNum" sz="quarter" idx="12"/>
          </p:nvPr>
        </p:nvSpPr>
        <p:spPr/>
        <p:txBody>
          <a:bodyPr/>
          <a:lstStyle/>
          <a:p>
            <a:r>
              <a:rPr lang="en-US"/>
              <a:t>-</a:t>
            </a:r>
            <a:fld id="{BD38AACF-A1E5-4B3D-A2A3-8556D0AADC37}" type="slidenum">
              <a:rPr lang="en-US" smtClean="0"/>
              <a:pPr/>
              <a:t>8</a:t>
            </a:fld>
            <a:r>
              <a:rPr lang="en-US"/>
              <a:t>-</a:t>
            </a:r>
            <a:endParaRPr lang="en-US" dirty="0"/>
          </a:p>
        </p:txBody>
      </p:sp>
      <p:pic>
        <p:nvPicPr>
          <p:cNvPr id="1026" name="Picture 2" descr="https://upload.wikimedia.org/wikipedia/commons/4/4c/Azimutalprojektion-schief_kl-cropped.png">
            <a:extLst>
              <a:ext uri="{FF2B5EF4-FFF2-40B4-BE49-F238E27FC236}">
                <a16:creationId xmlns:a16="http://schemas.microsoft.com/office/drawing/2014/main" id="{2CBB00ED-2036-46B5-AA32-CA88B94C5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67" y="1261664"/>
            <a:ext cx="4370793" cy="43346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CC8A00-C45A-4B57-8F36-DD0EC197B433}"/>
              </a:ext>
            </a:extLst>
          </p:cNvPr>
          <p:cNvSpPr txBox="1"/>
          <p:nvPr/>
        </p:nvSpPr>
        <p:spPr>
          <a:xfrm>
            <a:off x="6108986" y="1444198"/>
            <a:ext cx="642126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Open Sans" panose="020B0606030504020204"/>
              </a:rPr>
              <a:t>How would you tell me where your hometown is?</a:t>
            </a:r>
          </a:p>
          <a:p>
            <a:pPr marL="285750" indent="-285750">
              <a:buFont typeface="Arial" panose="020B0604020202020204" pitchFamily="34" charset="0"/>
              <a:buChar char="•"/>
            </a:pPr>
            <a:endParaRPr lang="en-US" sz="2400" dirty="0">
              <a:latin typeface="Open Sans" panose="020B0606030504020204"/>
            </a:endParaRPr>
          </a:p>
          <a:p>
            <a:pPr marL="285750" indent="-285750">
              <a:buFont typeface="Arial" panose="020B0604020202020204" pitchFamily="34" charset="0"/>
              <a:buChar char="•"/>
            </a:pPr>
            <a:r>
              <a:rPr lang="en-US" sz="2400" dirty="0">
                <a:latin typeface="Open Sans" panose="020B0606030504020204"/>
              </a:rPr>
              <a:t>Latitude and longitude! Two angles</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DE7E991-EA5F-4094-A9AD-DEB2A73A80C4}"/>
                  </a:ext>
                </a:extLst>
              </p14:cNvPr>
              <p14:cNvContentPartPr/>
              <p14:nvPr/>
            </p14:nvContentPartPr>
            <p14:xfrm>
              <a:off x="1948680" y="1861560"/>
              <a:ext cx="2384640" cy="3868920"/>
            </p14:xfrm>
          </p:contentPart>
        </mc:Choice>
        <mc:Fallback>
          <p:pic>
            <p:nvPicPr>
              <p:cNvPr id="3" name="Ink 2">
                <a:extLst>
                  <a:ext uri="{FF2B5EF4-FFF2-40B4-BE49-F238E27FC236}">
                    <a16:creationId xmlns:a16="http://schemas.microsoft.com/office/drawing/2014/main" id="{1DE7E991-EA5F-4094-A9AD-DEB2A73A80C4}"/>
                  </a:ext>
                </a:extLst>
              </p:cNvPr>
              <p:cNvPicPr/>
              <p:nvPr/>
            </p:nvPicPr>
            <p:blipFill>
              <a:blip r:embed="rId5"/>
              <a:stretch>
                <a:fillRect/>
              </a:stretch>
            </p:blipFill>
            <p:spPr>
              <a:xfrm>
                <a:off x="1939320" y="1852200"/>
                <a:ext cx="2403360" cy="3887640"/>
              </a:xfrm>
              <a:prstGeom prst="rect">
                <a:avLst/>
              </a:prstGeom>
            </p:spPr>
          </p:pic>
        </mc:Fallback>
      </mc:AlternateContent>
    </p:spTree>
    <p:extLst>
      <p:ext uri="{BB962C8B-B14F-4D97-AF65-F5344CB8AC3E}">
        <p14:creationId xmlns:p14="http://schemas.microsoft.com/office/powerpoint/2010/main" val="75823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EDC5-0F16-471C-ABCF-A05468B98362}"/>
              </a:ext>
            </a:extLst>
          </p:cNvPr>
          <p:cNvSpPr>
            <a:spLocks noGrp="1"/>
          </p:cNvSpPr>
          <p:nvPr>
            <p:ph type="title"/>
          </p:nvPr>
        </p:nvSpPr>
        <p:spPr/>
        <p:txBody>
          <a:bodyPr/>
          <a:lstStyle/>
          <a:p>
            <a:r>
              <a:rPr lang="en-US" dirty="0"/>
              <a:t>Locating points on a sphere</a:t>
            </a:r>
          </a:p>
        </p:txBody>
      </p:sp>
      <p:sp>
        <p:nvSpPr>
          <p:cNvPr id="4" name="Slide Number Placeholder 3">
            <a:extLst>
              <a:ext uri="{FF2B5EF4-FFF2-40B4-BE49-F238E27FC236}">
                <a16:creationId xmlns:a16="http://schemas.microsoft.com/office/drawing/2014/main" id="{D7D25C86-F296-4B91-8B9E-214F73081096}"/>
              </a:ext>
            </a:extLst>
          </p:cNvPr>
          <p:cNvSpPr>
            <a:spLocks noGrp="1"/>
          </p:cNvSpPr>
          <p:nvPr>
            <p:ph type="sldNum" sz="quarter" idx="12"/>
          </p:nvPr>
        </p:nvSpPr>
        <p:spPr/>
        <p:txBody>
          <a:bodyPr/>
          <a:lstStyle/>
          <a:p>
            <a:r>
              <a:rPr lang="en-US"/>
              <a:t>-</a:t>
            </a:r>
            <a:fld id="{BD38AACF-A1E5-4B3D-A2A3-8556D0AADC37}" type="slidenum">
              <a:rPr lang="en-US" smtClean="0"/>
              <a:pPr/>
              <a:t>9</a:t>
            </a:fld>
            <a:r>
              <a:rPr lang="en-US"/>
              <a:t>-</a:t>
            </a:r>
            <a:endParaRPr lang="en-US" dirty="0"/>
          </a:p>
        </p:txBody>
      </p:sp>
      <p:pic>
        <p:nvPicPr>
          <p:cNvPr id="5" name="Image" descr="Image">
            <a:extLst>
              <a:ext uri="{FF2B5EF4-FFF2-40B4-BE49-F238E27FC236}">
                <a16:creationId xmlns:a16="http://schemas.microsoft.com/office/drawing/2014/main" id="{B5E36597-D347-473F-89BF-27E2738584B5}"/>
              </a:ext>
            </a:extLst>
          </p:cNvPr>
          <p:cNvPicPr>
            <a:picLocks noChangeAspect="1"/>
          </p:cNvPicPr>
          <p:nvPr/>
        </p:nvPicPr>
        <p:blipFill>
          <a:blip r:embed="rId3"/>
          <a:stretch>
            <a:fillRect/>
          </a:stretch>
        </p:blipFill>
        <p:spPr>
          <a:xfrm>
            <a:off x="979121" y="987925"/>
            <a:ext cx="4541990" cy="4825864"/>
          </a:xfrm>
          <a:prstGeom prst="rect">
            <a:avLst/>
          </a:prstGeom>
          <a:ln w="12700">
            <a:miter lim="400000"/>
          </a:ln>
        </p:spPr>
      </p:pic>
      <p:sp>
        <p:nvSpPr>
          <p:cNvPr id="6" name="Rectangle">
            <a:extLst>
              <a:ext uri="{FF2B5EF4-FFF2-40B4-BE49-F238E27FC236}">
                <a16:creationId xmlns:a16="http://schemas.microsoft.com/office/drawing/2014/main" id="{52B9B99E-012C-4884-A594-C43B8DC3E720}"/>
              </a:ext>
            </a:extLst>
          </p:cNvPr>
          <p:cNvSpPr/>
          <p:nvPr/>
        </p:nvSpPr>
        <p:spPr>
          <a:xfrm>
            <a:off x="2474406" y="1223387"/>
            <a:ext cx="383093" cy="298938"/>
          </a:xfrm>
          <a:prstGeom prst="rect">
            <a:avLst/>
          </a:prstGeom>
          <a:solidFill>
            <a:schemeClr val="bg1"/>
          </a:solidFill>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7" name="Rectangle">
            <a:extLst>
              <a:ext uri="{FF2B5EF4-FFF2-40B4-BE49-F238E27FC236}">
                <a16:creationId xmlns:a16="http://schemas.microsoft.com/office/drawing/2014/main" id="{630DA683-5229-46BA-A6D1-A6D81FE1B8B9}"/>
              </a:ext>
            </a:extLst>
          </p:cNvPr>
          <p:cNvSpPr/>
          <p:nvPr/>
        </p:nvSpPr>
        <p:spPr>
          <a:xfrm>
            <a:off x="2970434" y="5553665"/>
            <a:ext cx="383093" cy="298938"/>
          </a:xfrm>
          <a:prstGeom prst="rect">
            <a:avLst/>
          </a:prstGeom>
          <a:solidFill>
            <a:schemeClr val="bg1"/>
          </a:solidFill>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p:sp>
        <p:nvSpPr>
          <p:cNvPr id="8" name="Rectangle">
            <a:extLst>
              <a:ext uri="{FF2B5EF4-FFF2-40B4-BE49-F238E27FC236}">
                <a16:creationId xmlns:a16="http://schemas.microsoft.com/office/drawing/2014/main" id="{92769C60-C632-4769-A83A-213A34E3B9FC}"/>
              </a:ext>
            </a:extLst>
          </p:cNvPr>
          <p:cNvSpPr/>
          <p:nvPr/>
        </p:nvSpPr>
        <p:spPr>
          <a:xfrm>
            <a:off x="3665001" y="2097017"/>
            <a:ext cx="383093" cy="298938"/>
          </a:xfrm>
          <a:prstGeom prst="rect">
            <a:avLst/>
          </a:prstGeom>
          <a:solidFill>
            <a:schemeClr val="bg1"/>
          </a:solidFill>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lvl1pPr>
              <a:defRPr sz="2500" b="0">
                <a:latin typeface="+mn-lt"/>
                <a:ea typeface="+mn-ea"/>
                <a:cs typeface="+mn-cs"/>
                <a:sym typeface="Helvetica Neue Medium"/>
              </a:defRPr>
            </a:lvl1pPr>
          </a:lstStyle>
          <a:p>
            <a:endParaRPr dirty="0"/>
          </a:p>
        </p:txBody>
      </p:sp>
      <mc:AlternateContent xmlns:mc="http://schemas.openxmlformats.org/markup-compatibility/2006" xmlns:a14="http://schemas.microsoft.com/office/drawing/2010/main">
        <mc:Choice Requires="a14">
          <p:sp>
            <p:nvSpPr>
              <p:cNvPr id="9" name="Equation">
                <a:extLst>
                  <a:ext uri="{FF2B5EF4-FFF2-40B4-BE49-F238E27FC236}">
                    <a16:creationId xmlns:a16="http://schemas.microsoft.com/office/drawing/2014/main" id="{48C2957B-2896-40F0-B00A-36C8770F9F4B}"/>
                  </a:ext>
                </a:extLst>
              </p:cNvPr>
              <p:cNvSpPr txBox="1"/>
              <p:nvPr/>
            </p:nvSpPr>
            <p:spPr>
              <a:xfrm>
                <a:off x="6520614" y="4362931"/>
                <a:ext cx="1742400" cy="492443"/>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lang="en-CA" sz="3200" i="1" smtClean="0">
                          <a:solidFill>
                            <a:srgbClr val="ED220B"/>
                          </a:solidFill>
                          <a:latin typeface="Cambria Math" panose="02040503050406030204" pitchFamily="18" charset="0"/>
                        </a:rPr>
                        <m:t>𝜃</m:t>
                      </m:r>
                      <m:r>
                        <a:rPr lang="en-CA" sz="3200" i="1" smtClean="0">
                          <a:solidFill>
                            <a:srgbClr val="ED220B"/>
                          </a:solidFill>
                          <a:latin typeface="Cambria Math" panose="02040503050406030204" pitchFamily="18" charset="0"/>
                        </a:rPr>
                        <m:t>∈[</m:t>
                      </m:r>
                      <m:r>
                        <a:rPr lang="en-CA" sz="3200" i="1" smtClean="0">
                          <a:solidFill>
                            <a:srgbClr val="ED220B"/>
                          </a:solidFill>
                          <a:latin typeface="Cambria Math" panose="02040503050406030204" pitchFamily="18" charset="0"/>
                        </a:rPr>
                        <m:t>0</m:t>
                      </m:r>
                      <m:r>
                        <a:rPr lang="en-CA" sz="3200" i="1" smtClean="0">
                          <a:solidFill>
                            <a:srgbClr val="ED220B"/>
                          </a:solidFill>
                          <a:latin typeface="Cambria Math" panose="02040503050406030204" pitchFamily="18" charset="0"/>
                        </a:rPr>
                        <m:t>,</m:t>
                      </m:r>
                      <m:r>
                        <a:rPr lang="en-CA" sz="3200" i="1">
                          <a:solidFill>
                            <a:srgbClr val="ED220B"/>
                          </a:solidFill>
                          <a:latin typeface="Cambria Math" panose="02040503050406030204" pitchFamily="18" charset="0"/>
                        </a:rPr>
                        <m:t>𝜋</m:t>
                      </m:r>
                      <m:r>
                        <a:rPr lang="en-CA" sz="3200" b="0" i="1" smtClean="0">
                          <a:solidFill>
                            <a:srgbClr val="ED220B"/>
                          </a:solidFill>
                          <a:latin typeface="Cambria Math" panose="02040503050406030204" pitchFamily="18" charset="0"/>
                        </a:rPr>
                        <m:t>]</m:t>
                      </m:r>
                    </m:oMath>
                  </m:oMathPara>
                </a14:m>
                <a:endParaRPr sz="3200" dirty="0">
                  <a:solidFill>
                    <a:srgbClr val="EE220C"/>
                  </a:solidFill>
                </a:endParaRPr>
              </a:p>
            </p:txBody>
          </p:sp>
        </mc:Choice>
        <mc:Fallback xmlns="">
          <p:sp>
            <p:nvSpPr>
              <p:cNvPr id="9" name="Equation">
                <a:extLst>
                  <a:ext uri="{FF2B5EF4-FFF2-40B4-BE49-F238E27FC236}">
                    <a16:creationId xmlns:a16="http://schemas.microsoft.com/office/drawing/2014/main" id="{48C2957B-2896-40F0-B00A-36C8770F9F4B}"/>
                  </a:ext>
                </a:extLst>
              </p:cNvPr>
              <p:cNvSpPr txBox="1">
                <a:spLocks noRot="1" noChangeAspect="1" noMove="1" noResize="1" noEditPoints="1" noAdjustHandles="1" noChangeArrowheads="1" noChangeShapeType="1" noTextEdit="1"/>
              </p:cNvSpPr>
              <p:nvPr/>
            </p:nvSpPr>
            <p:spPr>
              <a:xfrm>
                <a:off x="6520614" y="4362931"/>
                <a:ext cx="1742400" cy="492443"/>
              </a:xfrm>
              <a:prstGeom prst="rect">
                <a:avLst/>
              </a:prstGeom>
              <a:blipFill>
                <a:blip r:embed="rId4"/>
                <a:stretch>
                  <a:fillRect l="-5072" t="-2500" r="-7971" b="-32500"/>
                </a:stretch>
              </a:blipFill>
              <a:ln w="12700">
                <a:miter lim="400000"/>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Equation">
                <a:extLst>
                  <a:ext uri="{FF2B5EF4-FFF2-40B4-BE49-F238E27FC236}">
                    <a16:creationId xmlns:a16="http://schemas.microsoft.com/office/drawing/2014/main" id="{577556E2-E518-46E7-8218-45A7B2E637D6}"/>
                  </a:ext>
                </a:extLst>
              </p:cNvPr>
              <p:cNvSpPr txBox="1"/>
              <p:nvPr/>
            </p:nvSpPr>
            <p:spPr>
              <a:xfrm>
                <a:off x="6467705" y="5207920"/>
                <a:ext cx="1944891" cy="492443"/>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lang="en-CA" sz="3200" b="0" i="1" smtClean="0">
                          <a:solidFill>
                            <a:srgbClr val="ED220B"/>
                          </a:solidFill>
                          <a:latin typeface="Cambria Math" panose="02040503050406030204" pitchFamily="18" charset="0"/>
                        </a:rPr>
                        <m:t>𝜑</m:t>
                      </m:r>
                      <m:r>
                        <a:rPr lang="en-CA" sz="3200" i="1">
                          <a:solidFill>
                            <a:srgbClr val="ED220B"/>
                          </a:solidFill>
                          <a:latin typeface="Cambria Math" panose="02040503050406030204" pitchFamily="18" charset="0"/>
                        </a:rPr>
                        <m:t>∈</m:t>
                      </m:r>
                      <m:r>
                        <a:rPr lang="en-CA" sz="3200" b="0" i="1" smtClean="0">
                          <a:solidFill>
                            <a:srgbClr val="ED220B"/>
                          </a:solidFill>
                          <a:latin typeface="Cambria Math" panose="02040503050406030204" pitchFamily="18" charset="0"/>
                        </a:rPr>
                        <m:t>[</m:t>
                      </m:r>
                      <m:r>
                        <a:rPr lang="en-CA" sz="3200" i="1">
                          <a:solidFill>
                            <a:srgbClr val="ED220B"/>
                          </a:solidFill>
                          <a:latin typeface="Cambria Math" panose="02040503050406030204" pitchFamily="18" charset="0"/>
                        </a:rPr>
                        <m:t>0</m:t>
                      </m:r>
                      <m:r>
                        <a:rPr lang="en-CA" sz="3200" i="1">
                          <a:solidFill>
                            <a:srgbClr val="ED220B"/>
                          </a:solidFill>
                          <a:latin typeface="Cambria Math" panose="02040503050406030204" pitchFamily="18" charset="0"/>
                        </a:rPr>
                        <m:t>,</m:t>
                      </m:r>
                      <m:r>
                        <a:rPr lang="en-CA" sz="3200" i="1">
                          <a:solidFill>
                            <a:srgbClr val="ED220B"/>
                          </a:solidFill>
                          <a:latin typeface="Cambria Math" panose="02040503050406030204" pitchFamily="18" charset="0"/>
                        </a:rPr>
                        <m:t>2</m:t>
                      </m:r>
                      <m:r>
                        <a:rPr lang="en-CA" sz="3200" i="1">
                          <a:solidFill>
                            <a:srgbClr val="ED220B"/>
                          </a:solidFill>
                          <a:latin typeface="Cambria Math" panose="02040503050406030204" pitchFamily="18" charset="0"/>
                        </a:rPr>
                        <m:t>𝜋</m:t>
                      </m:r>
                      <m:r>
                        <a:rPr lang="en-US" sz="3200" b="0" i="1" smtClean="0">
                          <a:solidFill>
                            <a:srgbClr val="ED220B"/>
                          </a:solidFill>
                          <a:latin typeface="Cambria Math" panose="02040503050406030204" pitchFamily="18" charset="0"/>
                        </a:rPr>
                        <m:t>]</m:t>
                      </m:r>
                    </m:oMath>
                  </m:oMathPara>
                </a14:m>
                <a:endParaRPr sz="3200" dirty="0">
                  <a:solidFill>
                    <a:srgbClr val="EE220C"/>
                  </a:solidFill>
                </a:endParaRPr>
              </a:p>
            </p:txBody>
          </p:sp>
        </mc:Choice>
        <mc:Fallback xmlns="">
          <p:sp>
            <p:nvSpPr>
              <p:cNvPr id="10" name="Equation">
                <a:extLst>
                  <a:ext uri="{FF2B5EF4-FFF2-40B4-BE49-F238E27FC236}">
                    <a16:creationId xmlns:a16="http://schemas.microsoft.com/office/drawing/2014/main" id="{577556E2-E518-46E7-8218-45A7B2E637D6}"/>
                  </a:ext>
                </a:extLst>
              </p:cNvPr>
              <p:cNvSpPr txBox="1">
                <a:spLocks noRot="1" noChangeAspect="1" noMove="1" noResize="1" noEditPoints="1" noAdjustHandles="1" noChangeArrowheads="1" noChangeShapeType="1" noTextEdit="1"/>
              </p:cNvSpPr>
              <p:nvPr/>
            </p:nvSpPr>
            <p:spPr>
              <a:xfrm>
                <a:off x="6467705" y="5207920"/>
                <a:ext cx="1944891" cy="492443"/>
              </a:xfrm>
              <a:prstGeom prst="rect">
                <a:avLst/>
              </a:prstGeom>
              <a:blipFill>
                <a:blip r:embed="rId5"/>
                <a:stretch>
                  <a:fillRect/>
                </a:stretch>
              </a:blipFill>
              <a:ln w="12700">
                <a:miter lim="400000"/>
              </a:ln>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4B18BD58-C497-402F-BB4A-6EA769F4F475}"/>
                  </a:ext>
                </a:extLst>
              </p14:cNvPr>
              <p14:cNvContentPartPr/>
              <p14:nvPr/>
            </p14:nvContentPartPr>
            <p14:xfrm>
              <a:off x="788400" y="1039320"/>
              <a:ext cx="11361960" cy="4913280"/>
            </p14:xfrm>
          </p:contentPart>
        </mc:Choice>
        <mc:Fallback>
          <p:pic>
            <p:nvPicPr>
              <p:cNvPr id="3" name="Ink 2">
                <a:extLst>
                  <a:ext uri="{FF2B5EF4-FFF2-40B4-BE49-F238E27FC236}">
                    <a16:creationId xmlns:a16="http://schemas.microsoft.com/office/drawing/2014/main" id="{4B18BD58-C497-402F-BB4A-6EA769F4F475}"/>
                  </a:ext>
                </a:extLst>
              </p:cNvPr>
              <p:cNvPicPr/>
              <p:nvPr/>
            </p:nvPicPr>
            <p:blipFill>
              <a:blip r:embed="rId7"/>
              <a:stretch>
                <a:fillRect/>
              </a:stretch>
            </p:blipFill>
            <p:spPr>
              <a:xfrm>
                <a:off x="779040" y="1029960"/>
                <a:ext cx="11380680" cy="4932000"/>
              </a:xfrm>
              <a:prstGeom prst="rect">
                <a:avLst/>
              </a:prstGeom>
            </p:spPr>
          </p:pic>
        </mc:Fallback>
      </mc:AlternateContent>
    </p:spTree>
    <p:extLst>
      <p:ext uri="{BB962C8B-B14F-4D97-AF65-F5344CB8AC3E}">
        <p14:creationId xmlns:p14="http://schemas.microsoft.com/office/powerpoint/2010/main" val="36707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9" grpId="0" animBg="1" advAuto="0"/>
      <p:bldP spid="10" grpId="0" animBg="1"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2221</Words>
  <Application>Microsoft Office PowerPoint</Application>
  <PresentationFormat>Widescreen</PresentationFormat>
  <Paragraphs>320</Paragraphs>
  <Slides>40</Slides>
  <Notes>23</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Cambria Math</vt:lpstr>
      <vt:lpstr>Open Sans</vt:lpstr>
      <vt:lpstr>Open Sans ExtraBold</vt:lpstr>
      <vt:lpstr>Open Sans Light</vt:lpstr>
      <vt:lpstr>Open Sans SemiBold</vt:lpstr>
      <vt:lpstr>Office Theme</vt:lpstr>
      <vt:lpstr>PowerPoint Presentation</vt:lpstr>
      <vt:lpstr>PROGRAM FOR TODAY</vt:lpstr>
      <vt:lpstr>logistics</vt:lpstr>
      <vt:lpstr>Canvas attendance quiz</vt:lpstr>
      <vt:lpstr>PRE-LAB Zoom FEEDBACK</vt:lpstr>
      <vt:lpstr>Questions from past week</vt:lpstr>
      <vt:lpstr>Learning objectives FOR LAB 14</vt:lpstr>
      <vt:lpstr>Locating a place on earth</vt:lpstr>
      <vt:lpstr>Locating points on a sphere</vt:lpstr>
      <vt:lpstr>Characteristics of Bloch sphere</vt:lpstr>
      <vt:lpstr>Locating points on a sphere</vt:lpstr>
      <vt:lpstr>Locating points on a sphere</vt:lpstr>
      <vt:lpstr>Locating points on a sphere</vt:lpstr>
      <vt:lpstr>Locating points on a sphere</vt:lpstr>
      <vt:lpstr>The bloch sphere</vt:lpstr>
      <vt:lpstr>The bloch sphere</vt:lpstr>
      <vt:lpstr>Questions?</vt:lpstr>
      <vt:lpstr>Quantum Gates</vt:lpstr>
      <vt:lpstr>Applying gates to states</vt:lpstr>
      <vt:lpstr>Applying the X Gate</vt:lpstr>
      <vt:lpstr>General x-rotation gate</vt:lpstr>
      <vt:lpstr>General x-rotation gate</vt:lpstr>
      <vt:lpstr>General x-rotation gate</vt:lpstr>
      <vt:lpstr>Applying the Y Gate</vt:lpstr>
      <vt:lpstr>General Y-rotation gate</vt:lpstr>
      <vt:lpstr>General Y-rotation gate</vt:lpstr>
      <vt:lpstr>General Y-rotation gate</vt:lpstr>
      <vt:lpstr>Applying the Z Gate</vt:lpstr>
      <vt:lpstr>General Z-rotation gate</vt:lpstr>
      <vt:lpstr>General Z-rotation gate</vt:lpstr>
      <vt:lpstr>Key Takeaways</vt:lpstr>
      <vt:lpstr>Coming up …</vt:lpstr>
      <vt:lpstr>Further Reading and resources</vt:lpstr>
      <vt:lpstr>Questions?</vt:lpstr>
      <vt:lpstr>Post-LAB Zoom FEEDBACK</vt:lpstr>
      <vt:lpstr>Optional content</vt:lpstr>
      <vt:lpstr>Describing the Ripple With eigenfunctions</vt:lpstr>
      <vt:lpstr>The violin vs the piano</vt:lpstr>
      <vt:lpstr>Violin vs piano modes</vt:lpstr>
      <vt:lpstr>Contribution of modes to wavefunctions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Agarwal</dc:creator>
  <cp:lastModifiedBy>Aman Bansal</cp:lastModifiedBy>
  <cp:revision>521</cp:revision>
  <dcterms:created xsi:type="dcterms:W3CDTF">2020-10-13T14:14:40Z</dcterms:created>
  <dcterms:modified xsi:type="dcterms:W3CDTF">2021-02-13T16:01:18Z</dcterms:modified>
</cp:coreProperties>
</file>