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.xml" ContentType="application/inkml+xml"/>
  <Override PartName="/ppt/notesSlides/notesSlide14.xml" ContentType="application/vnd.openxmlformats-officedocument.presentationml.notesSlide+xml"/>
  <Override PartName="/ppt/ink/ink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0" r:id="rId3"/>
    <p:sldId id="383" r:id="rId4"/>
    <p:sldId id="258" r:id="rId5"/>
    <p:sldId id="596" r:id="rId6"/>
    <p:sldId id="259" r:id="rId7"/>
    <p:sldId id="597" r:id="rId8"/>
    <p:sldId id="610" r:id="rId9"/>
    <p:sldId id="599" r:id="rId10"/>
    <p:sldId id="604" r:id="rId11"/>
    <p:sldId id="600" r:id="rId12"/>
    <p:sldId id="601" r:id="rId13"/>
    <p:sldId id="605" r:id="rId14"/>
    <p:sldId id="606" r:id="rId15"/>
    <p:sldId id="608" r:id="rId16"/>
    <p:sldId id="602" r:id="rId17"/>
    <p:sldId id="603" r:id="rId18"/>
    <p:sldId id="611" r:id="rId19"/>
    <p:sldId id="609" r:id="rId20"/>
    <p:sldId id="484" r:id="rId21"/>
    <p:sldId id="518" r:id="rId22"/>
    <p:sldId id="4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Agarwal" initials="AA" lastIdx="1" clrIdx="0">
    <p:extLst>
      <p:ext uri="{19B8F6BF-5375-455C-9EA6-DF929625EA0E}">
        <p15:presenceInfo xmlns:p15="http://schemas.microsoft.com/office/powerpoint/2012/main" userId="S-1-5-21-427123932-3986178364-418513123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E69"/>
    <a:srgbClr val="EDB326"/>
    <a:srgbClr val="E17647"/>
    <a:srgbClr val="0072BD"/>
    <a:srgbClr val="0000FF"/>
    <a:srgbClr val="B8C9E9"/>
    <a:srgbClr val="4C6FAF"/>
    <a:srgbClr val="5CE1E6"/>
    <a:srgbClr val="8FAADC"/>
    <a:srgbClr val="3B9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7246" autoAdjust="0"/>
  </p:normalViewPr>
  <p:slideViewPr>
    <p:cSldViewPr snapToGrid="0">
      <p:cViewPr varScale="1">
        <p:scale>
          <a:sx n="77" d="100"/>
          <a:sy n="77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03:28.2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19878 4275 929 0,'0'0'0'16,"0"0"34"-16,-30-26 1 0,21 17 0 0,0 0 0 15,-5-12-21-15,1 2 1 0,-1 1 0 0,-9-12 0 16,3 2 35-16,-1 2-1 0,-9-2 0 0,-4-6 2 15,2 6-34-15,3 7 0 0,-12-7-1 0,-3-2 1 16,3 7 40-16,5 2 2 0,-1-2-1 0,1-3 1 16,-5 7-43-16,9 1 2 0,2-1 0 0,0 8 0 0,5-3 31 15,3 0-1-15,-1 2 0 0,0-2 1 0,5 5-32 16,4 4 0-16,0-4 0 0,14-2 0 0,5 4-2 0,-5 4 1 16,0 3 0-16,4 0 1 0,1-4-8 15,0 4 1-15</inkml:trace>
  <inkml:trace contextRef="#ctx0" brushRef="#br0" timeOffset="953.45">18783 3421 515 0,'0'0'0'0,"0"0"125"0,0 0 2 0,0 0-1 0,0 0 1 16,0 0-114-16,0 0 2 0,0 0-1 0,0 0 1 15,0 0 26-15,0 0 2 0,0 0-2 0,0 0 2 16,0 0-27-16,0 0 0 0,7 23-1 0,2-2 2 0,5 14 0 16,-1 2 0-16,1-2 0 0,4 18 10 15,-8-34-17-15,-6 2 0 0,-4 2 0 0,0 5-7 0,5-7 2 16,-1-3-2-16,-4-2 2 0,0-2-3 0,0-4 1 15,0-1 1-15,-4-5-1 0,4-4-3 0,0 5 1 16,0-5 0-16,-5-9 0 0,1 0-1 0,4-3 1 16,-5 3-1-16,-4-24 1 0,0-6-1 0,0-1 2 0,-1 3-1 15,1 2 0-15,0-4-1 0,5 6 1 16,-3-1-1-16,-2-6 1 0,4 8-1 0,5 1 0 0,0 8 0 16,-2 2 0-16,4 3 0 0,0 4 0 0,1 9 0 15,1 5 0-15,-1 0 0 0,-1 0 0 0,2 0 0 16,6 0 0-16,1 0 0 0,-2 0 0 0,-4 0 0 15,27 10 0-15,13 8 0 0,3 8 0 0,0-8 0 16,-5-13 0-16,-6 9 0 0,-1-5 0 0,-4-2 0 16,7-7 0-16,-3 5 0 0,-6 4 0 0,0-4 0 15</inkml:trace>
  <inkml:trace contextRef="#ctx0" brushRef="#br0" timeOffset="2145.94">17615 2957 1030 0,'0'0'0'0,"0"0"0"15,0 0 0-15,0 0 11 0,-22-7 1 0,22 2-1 16,-3 0 2-16,1 5-6 0,0-4 0 0,-1 4 1 16,3 0 0-16,0 0 12 0,0 0 1 0,0 0-1 15,0 0 0-15,0 0-10 0,0 0 1 0,0 0 0 0,5 0 1 16,2 9 0-16,2-4 1 0,0 2 0 0,0 7 0 15,3 4-5-15,1 1 0 0,-4 2 0 0,1-3 1 16,-6 3-5-16,5-2 1 0,-4-1-1 0,-5-4 1 16,-5 7-2-16,5-7 1 0,5 0-1 0,-5-5 1 15,-5-2-1-15,5-2 0 0,-4-1 0 0,4 1 1 16,0-5-2-16,0 5 0 0,0-5 0 0,0 0 2 16,-5 0-2-16,5-5 0 0,-4 5 1 0,4-9-1 15,-5-7-1-15,0-3 1 0,1 0-1 0,-1-11 2 0,1-2-2 0,4 6 0 16,0 8 0-16,4-8 1 0,-4 8-1 15,5 4 0-15,-1 0 1 0,6 2 0 0,-6-2 0 0,1 5 0 16,-1 4 0-16,5 5 1 0,0-4-2 16,1 1 1-16,-1 3-1 0,4 7 1 0,1-2 1 15,0 0-1-15,-3-1 0 0,3 10 0 0,4 0 0 16,0 2 0-16,-2-2 0 0,-2-5 0 0,-3 1 1 0,-2-1 0 16,1 3-1-16,-6-8 2 0,-4 1-2 0,5 0 0 0,-5-5 0 15,4 4 0-15,-4-4 2 0,0-4 0 0,0 4 1 16,-4-5-1-16,4-4 0 0,-5-1-1 0,5 1 0 15,-4-16 1-15,4-10-1 0,0 2 2 16,0 8-2-16,-7-8 2 0,4 8-3 0,6 11 1 16,-3-7 0-16,-7 2 1 0,5 10 0 0,4 4 2 15,2 1 0-15,-1 4-1 0,-3 0-1 0,0 0 0 0,0 0-1 16,2 0 2-16,3 4-1 0,-1 1 2 0,1 4 0 16,4 15-1-16,5 15-1 0,8 5 0 0,-3-4-1 15,-10-13 2-15,9-1 2 0,-2-3 1 0,2-2-2 0,-4-7 2 16,4 0-3-16,0-5 0 0</inkml:trace>
  <inkml:trace contextRef="#ctx0" brushRef="#br0" timeOffset="2563.63">18265 2838 1306 0,'0'0'0'0,"0"0"0"0,0 0 0 0,0 0 21 0,0 0 1 15,0 0 0-15,0 0 0 0,-4-23-11 16,4 19 1-16,0 4-1 0,-2-14 1 0,-3-3 25 0,0 3 1 16,3-4 1-16,0 6-1 0,-5-2-24 0,0 5 2 15,0 4 0-15,0 1-1 0,-2-1 5 0,5 5-1 16,-1 0 0-16,1 0 1 0,-1 5-10 0,1-5 1 16,-1 4-1-16,-4 1 2 0,0 9-8 0,4-5 2 15,5 7-1-15,-4 12 1 0,-1 12-3 16,5-10 2-16,5-2-2 0,-5-5 2 0,4-2-3 15,1-3 0-15,-1-4 0 0,10-2 1 0,-9-3-2 0,4 1 1 16,-5-10 0-16,5 4 0 0,-4-4 0 0,-5 0 0 0,4 0 0 16,3-4 0-16,2 4-1 0,-2-5 2 0,-2 5-2 15,-3-19 1-15,0-2-2 0,5-2 1 0,0-2 0 16,-5-17 0-16,3 12-1 0,-1 0 2 0,-1 6-1 16,-8-1 0-16,3 6-1 0,2 10 0 0,0 0 0 15,-5 4 1-15,8 0-1 0,-1 5 0 0,-2 0 0 0,0 0 1 16,0 0-1-16,0 0 0 0,0 0 0 0,2 5 0 15,5 0 0-15,0-1 0 0,-3 1 0 0,12 9 0 16,14 11 0-16,4-1 0 0,3-6 0 0</inkml:trace>
  <inkml:trace contextRef="#ctx0" brushRef="#br0" timeOffset="3022.85">18610 2727 1269 0,'0'0'0'0,"0"0"0"0,0 0 0 0,4-28 15 0,-4 23 1 15,0-2 0-15,0-2 1 0,0-5-8 0,0 5 0 16,0-7 0-16,-4-3 1 0,4-4 14 0,-5 7 1 16,1 2 0-16,-5 0 1 0,-5-5-14 0,5 8 0 15,2 6 1-15,-2 0-1 0,2 5 3 0,2 0 0 0,1 0 1 16,-5 5 0-16,-3 2-7 0,3 0 0 0,7 0 0 15,-7 16 0-15,2 0-4 0,7 3 1 0,2-1-1 16,-6 3 2-16,6-5-3 0,5 3 0 0,2 0 0 16,0 1 1-16,2-3-2 0,5 1 2 0,3-2-2 15,-8-4 2-15,5 2-3 0,2 2 1 0,-9-7 1 16,0 3-1-16,-4 6-1 0,4 3 1 0,-4 5-1 16,-5 2 1-16,0 4-2 0,0 0 1 0,-9 6 1 15,-1 1-1-15,1 3-1 0,5-10 1 0,-5 1-1 0,-10-3 2 16,6-2-2-16,1-5 0 0,1 2 0 0,-12-11 1 15,3-2-1-15,6-1 1 0,2-4-1 16,-10-7 1-16,6 2-1 0,2-9 0 0,0 0 0 0,-8-4 0 16,3-3 1-16,10-2-1 0,0-1 0 0,-5-13 1 15,3 0-1-15,6-3 0 0,3-4 0 0,0-14 1 16,4 7-1-16,5 2 1 0,4 0-1 0,-2-2 1 16,5-2-1-16,4 6 1 0,5-2-1 0,0-4 1 0,0 11-1 15,0 3 1-15,4 6-1 0,-6-11 2 16,4 7-2-16,2 2 0 0,3 7 0 0</inkml:trace>
  <inkml:trace contextRef="#ctx0" brushRef="#br0" timeOffset="3383.6">18678 2674 1281 0,'0'0'0'15,"0"0"0"-15,0 0 0 0,0 0 19 0,0 0 0 16,0 0 0-16,5-24 1 0,-1 20-9 15,1-1 0-15,-3 10-1 0,3-5 1 0,2 4 21 0,-1 1-1 0,-3 0 0 16,4-1 1-16,4 10-19 0,0 2 2 0,-2-2-2 16,1 5 2-16,1 6 5 0,0-6 1 0,-1 0 0 15,-6-5 0-15,-2-3-10 0,1-2 0 0,-1 1 1 16,-2-1-1-16,0-2-3 0,0 0 1 0,0 0 0 16,-2-7 0-16,-1 5-4 0,1-1 1 0,2 1-1 15,0-5 2-15,0-5-2 0,0 5-1 0,0-4 1 16,-4-6 0-16,-1-1-1 0,3-3-1 0,2 0 0 0,-3-12 2 15,1-11-3-15,2 7 1 0,2-3 1 16,1 13-1-16,-1 1-1 0,3 3 1 0,1 2-1 0,4 0 0 16,1 5-1-16,-7 4 2 0,6 0-1 0,-1 5 0 15,-5 0-1-15,-4 0 1 0,5 0 0 0,-1 10 0 16,10-1-1-16,-5 5 0 0,-4-7 0 0,8 11 1 16,8 1 0-16,2-1-1 0,0-1 0 0,-7-8 0 0,-3 0 0 15,-4 1 0-15</inkml:trace>
  <inkml:trace contextRef="#ctx0" brushRef="#br0" timeOffset="3619.59">19223 2441 1332 0,'0'0'0'0,"0"0"0"16,0 0 0-16,-6 28 16 0,6-21 2 0,0 3 0 16,0 4 0-16,0 4-8 15,0-6 0-15,0 2 1 0,0 0-1 0,2-1 15 0,2 1 2 0,1-2 0 16,-1 2 0-16,3 0-14 0,2-5 0 0,1-2-1 16,-1 2 2-16,0 1-1 0,-2-6 1 0</inkml:trace>
  <inkml:trace contextRef="#ctx0" brushRef="#br0" timeOffset="4298.85">19045 2402 1168 0,'0'0'0'0,"0"0"0"0,0 0 0 16,0 0 9-16,0 0 1 0,21 26 0 0,-16-22 0 15,-1 1-4-15,1-5 0 0,-1-5 1 0,1 5 0 0,4-4 8 16,0 4 1-16,-4-5 0 0,8-2 0 16,1-2-7-16,-5-1 0 0,0 1 0 0,-2 0 1 0,0-7 0 15,-3 6 0-15,-1 1 0 0,-1-5 0 0,0 0-4 16,-2 5 0-16,-2 2 1 0,0 2 0 0,-3-4-5 0,3 4 0 16,2 5 1-16,-5-4 0 0,-4-1-1 0,5 0 0 15,-5 5 1-15,-1-4-1 0,1 4-1 0,5 0 0 16,-1 0 0-16,1 0 2 0,-1 0-2 0,0 0 0 15,5 0 0-15,0 9 0 0,5-4-1 0,-5-1 1 0,0 1 0 16</inkml:trace>
  <inkml:trace contextRef="#ctx0" brushRef="#br0" timeOffset="4616.54">19337 2140 992 0,'0'0'0'0,"0"0"0"15,0 0 0-15,0 0 7 0,0 0 2 0,0 0 0 16,0 0 0-16,0 0-3 0,0 0 0 0,0 0-1 0,0 0 2 16,0 0 9-16,23 16-1 0,-14-7 1 0,0 19 0 15,10 16-7-15,-1-4 0 0,-2-5 0 0,-5-3 1 16,5-11 1-16,3 2 1 0,-4 3 1 0,-5 1-1 15,-1 1-5-15,2-7 1 0,3 2-1 0,0 8 1 0,-1-4-2 16,1-10 1-16,0 1-2 0,-5 1 2 16,0-8-3-16,0-1 1 0,2-6-1 0,-2 1 1 0,1-5-1 0,-6 0 1 15,1-5-1-15,2 1 2 0,2-8-3 16,0 3 1-16,-2 0-1 0,4-10 2 0,3-11-3 16,-5 2 0-16,-2-2 0 0</inkml:trace>
  <inkml:trace contextRef="#ctx0" brushRef="#br0" timeOffset="5063.51">19394 2460 992 0,'0'0'0'15,"0"0"0"-15,-25 26 0 0,12-12 14 0,8-5 2 0,-4-5-2 16,4 6 2-16,5-10-7 0,0 2 0 0,0 0 0 16,0-4 0-16,5 0 18 0,0 2 1 0,-1 0-1 15,10-14 1-15,4-5-16 0,7 1 2 0,0-3-1 16,5-2 1-16,-3 2 3 0,-4 7-1 0,0 0 1 15,-5 0 1-15,0 2-9 0,1 8 1 0,-6 4 0 16,-4 0 0-16,-4 0-4 0,-3 0 1 0,1 0-2 16,-1 4 2-16,-2 3-2 0,0-2-1 0,0-3 1 0,0 5-1 15,0 2-1-15,0 1 1 0,0-1-1 0,0 0 1 16,0 8-2-16,0 1 1 0,2-4-1 0,5 7 2 16,2 7-2-16,-2-7 0 0,0 2 1 0,-3 0-1 15,5-7-1-15,3-6 1 0,-1 4-1 0,1-1 2 16,-3-3-2-16,0-3 0 0,-2-3 0 0,2 1 1 15,0-5-1-15,-4 5 0 0,4-5 0 0,-5-5 2 16,1 0-2-16,-1 1 0 0,1-1 0 0,-1-2 0 16,6-2 0-16,-1 0 0 0,-5-1 1 0,1-8-1 0,4 1-1 15,-4-6 1-15,-5 7 0 0,0 2 0 0,0 0-1 16,-5 10 1-16,5-1 0 0,-5 0 0 0,5 1 1 0,0-1-1 16,0 5 0-16,0-7 0 0,0 5-1 15,0 2 1-15,0 0 0 0,0 0 0 0,0 0 0 0,0 0 1 16,0 0-1-16,0 0 0 0,0 0 0 0,0 0 0 15,0 0 0-15,5 4 0 0,4 6 0 0,0-1 1 16,0 0-1-16,3 0 1 0,6 1-1 0,0-8 0 0</inkml:trace>
  <inkml:trace contextRef="#ctx0" brushRef="#br0" timeOffset="5619.61">20149 2379 1117 0,'0'0'0'0,"0"0"0"16,0 0 0-16,0 0 15 0,0 0 1 0,-25-21-2 16,12 16 2-16,1 1-7 0,3 4 0 0,2 4 0 15,-2-4 0-15,0 0 14 0,4 0 2 0,1 5-1 0,-10 2 0 16,1 7-13-16,3 0 2 0,1 0-1 0,5 0 0 16,-5 6 4-16,4-6 0 0,5 0 0 0,-5 3 0 15,3-3-7-15,2-1 2 0,2-3-3 0,3 1 3 16,4-1-6-16,-4-6 2 0,-1 1 0 0,-4-5-1 15,5 5-1-15,4-5-1 0,-4 0 1 0,8-10 0 0,10-4-1 16,-2-2 0-16,-1 2 1 0,1-16-1 16,-3 2 0-16,-4 3-1 0,-5 1 0 0,-7 1 1 0,5-2-2 15,0 1 0-15,-5 4 1 0,-7-8-1 0,3-2-1 16,2 2 1-16,-2 7-1 0,-7-2 1 0,2 4 0 0,0 3 0 16,0 6 0-16,-2 1 0 0,2 5-1 15,5-1 2-15,2 5-2 0,-7 0 1 0,0 5-1 16,3-5 1-16,4 4 1 0,-3-4-1 0,1 5-1 15,0-1 1-15,-1 1-1 0,3 21 2 0,5 15-2 0,2 4 1 16,2-6 0-16,-2-9 1 0,2-2-2 16,5-12 1-16,-3 3-1 0,0-1 1 0,5-1-1 0,3 1 2 15,-1 1-2-15,-4-1 1 0,4-6-1 0,5-7 0 16,-5 4 0-16,0-4 2 0,-4-5-2 0,0 0 0 0,-1-5 0 16,1-4 1-16,0-3-1 0,-3 3 0 0,0-5 1 15,1-5-1-15,-3-2 0 0,-2 3 0 0,2 4 0 16,-2-7 1-16,-3 2-1 0,1 5 1 0,-5 1-1 15,-7 1 0-15,5 3 0 0,2 4 0 0,0 0 0 16,-7 1 0-16,2 4 0 0,3 0 1 0,2 0-1 16,-4 0 0-16,-3 0 0 0,0 9 0 0,2-4 0 0,-6 11 1 15,-3 7 0-15,3-4-1 0,4-1 0 0,2-2 0 16,8-6 0-16,1-1 1 0,5 0 0 0,7-6 1 16,7 1-2-16,0-1 1 0,2-3-1 0</inkml:trace>
  <inkml:trace contextRef="#ctx0" brushRef="#br0" timeOffset="6183.77">20480 4178 1243 0,'0'0'0'0,"0"0"0"0,0 0 0 0,27-31 31 16,-4 17 1-16,0-9-1 0,-2-7 1 0,13 2-19 16,2-2 2-16,5-5-2 0,3-2 2 0,1 2 39 0,1 3 1 15,2 6-2-15,-9-4 2 0,4 7-38 16,-11-3 1-16,0 8-1 0,-2-5 1 0,-1 6 19 15,-4 8 0-15,-2-5 0 0,-5-4 1 0,1 6-23 16,-6 3 1-16</inkml:trace>
  <inkml:trace contextRef="#ctx0" brushRef="#br0" timeOffset="6497.75">21119 3523 1369 0,'-3'0'0'0,"-1"0"0"16,-5 0 0-16,2 0 23 0,2 0 1 0,5 0-1 16,0-5 2-16,-2 5-14 0,0 0 2 0,2 0-1 15,4-9 0-15,3 2 13 0,2 2 1 0,3 1-2 16,17-15 2-16,12-4-13 0,1 7-1 0,-1 2 0 0,-3 0 2 16,-1 5 3-16,-3 6 0 0,0 3 0 0,-6-2 1 15,-1 2-9-15,-9 2 1 0,-2 3 0 0,7 2 1 16,-9 2-1-16,-7 1 0 0,-1-1 0 0,-3 0 1 15,-6-2-4-15,-1 2 0 0,2-4-1 0,-12 9 2 16,-4 11 8-16,-3 3 0 0,1-4-1 16,-12 6 2-16,4-2-8 0,3 2 0 0,-2-5 0 0,-5 12 1 15,7-2-9-15,7-7 2 0,-3 2-2 0,3 5 1 16,0-2-1-16,13-15 0 0,0 3 0 0</inkml:trace>
  <inkml:trace contextRef="#ctx0" brushRef="#br0" timeOffset="7286.99">22027 3275 1293 0,'0'0'0'0,"0"0"0"0,-32-24 0 15,11 8 44-15,1 2 1 0,-3 0 0 0,0-4 0 16,0 6-29-16,3 8 0 0,-5-1 0 0,-3 0 1 0,8 5 30 16,1 5 1-16,-1 0 1 0,-3 6-1 0,-2 8-31 15,2-5-1-15,5 2 1 0,4 2 0 0,-2 1 9 0,5-3 1 16,2 3-1-16,4-5 1 0,5 0-15 15,0-5 1-15,2 3 0 0,8-3 0 0,-1 0 3 0,-5 0 1 16,8 1 0-16,6-6-1 16,9 3-7-16,-4-2 2 0,0-5-2 0,4-9 1 0,5 2-5 15,0-7 1-15,-2 0-1 0,-3-9 2 0,-4 2-3 0,0 2 0 16,-10-2 1-16,6-16-1 0,-1 2-1 0,-4 3 1 16,-3-3-1-16,-6-9 2 0,-3 9-3 0,0 3 1 15,0-8-1-15,-4-4 2 0,-2 2-1 0,-1 8 1 0,-4-1-1 16,-2-5 1-16,-1 3-1 0,1 2 0 0,-3-4-1 15,-4 6 2-15,4 3-2 0,5 12 1 0,0-1 1 16,-5 7-1-16,0 3-1 0,8 5 0 0,-1-1 1 16,-5 10 0-16,3-5-1 0,7 4 2 0,2 1-2 15,-7 30 1-15,0 9 0 0,5-3-1 0,7 8 0 16,1 0 0-16,6-5 1 0,4 5-1 0,7 0 0 16,-1-5 0-16,1 0-1 0,0 2 2 0,2-2-1 0,0-4 0 15,0-3-1-15,3-7 1 0,-3 0 0 0,0-7 0 16,-2 1-1-16,-1-8 0 0,6-2 0 15,-1-10 1-15,-4 1 0 0,-5-5-1 0,0-5 0 0,-2-4 0 16,-2-5 0-16,-5 0 0 0,0-2 0 0,-4-12 0 16,6 3-1-16,1 1 0 0,-3 4 0 0,-18-8 2 15,2 9-2-15,0 8 0 0,3-3 0 0,-1 4 1 0,0 1-1 16,1 2 0-16,-1 7 0 0,-2-2 1 16,1-1-1-16,-1 1 0 0,2 2 0 0,-2 2 1 0,0 3-1 15,3 2 0-15,2-2 0 0,-1 9 0 0,-1 4 0 16,2-2 0-16,2-2 0 0,2 5 0 0,2-5 0 0,1-3 0 15,2 3 0-15</inkml:trace>
  <inkml:trace contextRef="#ctx0" brushRef="#br0" timeOffset="7611.67">22104 2757 1569 0,'0'0'0'0,"0"0"0"15,0 28 0-15,7-19 21 0,2-6 0 16,0-1 0-16,0 0 1 0,-4 1-11 0,-1-3 0 0,6-3 0 16,3-4 0-16,6-2 27 0,3 0-1 0,-1-1 0 15,2-4 1-15,2-6-24 0,-2 1 2 0,-5 5-1 0,-7-2 0 16,-2-3 10-16,0 5 1 0,-4 0-1 0,-5-2 0 15,0 7-12-15,-5 0-1 0,1 4 0 0,-5 0 2 16,4 1-9-16,3 1 2 0,0 3-1 0,-14 3 1 16,-5 1-3-16,1 6 1 0,-1-1-1 0,-11 14 0 0,5-2-1 15,6 2-1-15,8-2 0 0,-6-2 0 16,6-1 0-16,4 3 0 0,-1-2 0 0,6-1 0 0,6-1 1 16,5-4-1-16</inkml:trace>
  <inkml:trace contextRef="#ctx0" brushRef="#br0" timeOffset="7912.07">22485 3003 1457 0,'0'0'0'16,"-5"26"0"-16,-6-8 0 0,9 1 11 0,2-10 2 15,-3 3-1-15,-1 2 0 0,4-5-5 0,0 0 1 0,0 0 0 16,-2-2 0-16,2-2 22 0,2 4 0 0,2-4 1 15,1-5 0-15,-5 5-17 0,0-5-1 0,2 4 0 16,5 1 2-16,0 0 17 0,-2-5 0 0,-3 0 1 16,0 0-1-16,0 0-18 0,1 0 0 0,-1 0 1 15,0-5-1-15,3 0 3 0,-1 1 0 0,-1-1 0 16,-1-14 0-16,5-6-8 0,2-3 1 0,-2-2-1 16,-10 0 1-16,3 6 4 0,3 6 2 0,1-1-1 0,-6-2 0 15,4-2-6-15,3 7 0 0,-1 7 0 0,-4-1 0 16,3 6-5-16,1-1 0 0,1 5 0 0,-3 0 0 15,3-4-2-15,-1 4 2 0</inkml:trace>
  <inkml:trace contextRef="#ctx0" brushRef="#br0" timeOffset="8244.75">22829 3068 1532 0,'0'0'0'0,"0"0"0"0,0 0 0 0,0 0 42 16,0 0 1-16,0 0-2 0,23 9 2 0,-14-11-28 16,-4 0 1-16,4 2 0 0,-4-5 1 0,4 3 42 0,0-3 2 15,-2 1-1-15,0-1 1 0,-1-9-44 16,1 5 1-16,2 2 0 0,-2-3 0 0,-2 1 3 0,-3-5 1 0,3 5 1 16,-3 0-1-16,-2-3-10 0,-2 3-1 0,-3 4 0 15,-6 0 1-15,2 1-8 0,4-1 0 0,3 1 0 16,-5 4 0-16,0 0-2 0,0 0 2 0,0 4-1 15,-6 10 0-15,-1 0-3 0,0 2 0 0,5-2 0 16,-9 5 2-16,9 6-2 0,2-6 0 0,9-5 0 16,3-5 1-16,-5-2-1 0,4 2 1 0,5-4 0 15,5 9 0-15,9-2-1 0,0-3 1 0,-5 0 0 16,9-4 0-16,10-5-1 0,2 0 0 0,2 0 0 16,-5-10 0-16,1 3 0 0,-10-2 0 0</inkml:trace>
  <inkml:trace contextRef="#ctx0" brushRef="#br0" timeOffset="8463.79">23372 2804 1243 0,'0'0'0'0,"0"0"0"0,0 0 0 0,-36 34 23 16,22-15 1-16,0 2 0 0,1-7-1 15,4 2-12-15,-5 3 2 0,5 4-1 0,2-2 0 0,5 2 25 16,4-7 2-16,3 7-2 0,-1 1 1 15,3-8-24-15,2 2 2 0,5-4 0 0,-1-4 0 0,6 1 22 16,-1 3 1-16,-4-5-1 0,6 1 1 0,3-10-23 16,-3 4 0-16,3-4-1 0,0-9 1 0,0 4 9 0,-3 1 0 15,-1-6-1-15</inkml:trace>
  <inkml:trace contextRef="#ctx0" brushRef="#br0" timeOffset="9196.54">23712 2585 1583 0,'0'0'0'0,"-4"-23"0"0,-1 0 0 0,5 7 41 15,2-3 2-15,3 5-1 0,-5-7 0 0,2 7-26 16,0 5 0-16,3 4-1 0,-3-4 2 0,1 5 44 0,-1 4 1 16,0 0-2-16,3 0 2 0,2 4-45 15,-1 1 1-15,-1-1 0 0,9 15 0 0,4 16 15 0,5 2 1 16,-3 7 0-16,-6 0 0 0,-3-4-19 0,1-1 0 16,-1 3-1-16,-2 7 1 0,3-10 2 0,4 1-1 15,0-8 1-15,-3-2 0 0,1-4-8 16,2-3 1-16,4 0-1 0,-1-9 1 0,3 2 3 0,-8-2 0 0,0-4-1 15,-3-10 2-15,-4 0-6 0,0 0-1 0,0-5 1 16,-3 0 1-16,1 1-5 0,-1-1-1 16,1 0 0-16,-3-9 2 0,3-2-3 0,-1-2 2 0,-1 4-1 15,-8-3 0-15,5-1 0 0,0 4 0 0,-2 5 0 16,-10 2 1-16,-1 2-2 0,4-4 0 0,2 4 0 16,-11 5 1-16,-3 0-2 0,-2 0 1 0,5 0 0 15,-23 5 0-15,9 4 0 0,5 3 0 0,2-3-1 16,-5-4 1-16,5 4-1 0,2 0 0 0,0 5 1 15,-2-7 0-15,5 2-1 0,4-4 0 0,0 0 0 0,0-1 0 16,4 1-1-16,8-5 0 0,1 0 0 0,3-5 0 16,0 5 0-16,0 0 0 0,0 0 0 0,5-4 0 15,2-6-4-15,2 6-1 0,0-6 1 0,25-11 0 16,14-6 1-16,-7 6 0 0,-2 2-1 0,-3-2 2 0,-4 7-7 16,5 5 1-16,4 0 0 0,-5 0 1 15,-4-3 1-15,-2 10 0 0,-5 4 1 0,0 5-1 0,0 7-1 16,-2-5 2-16,-5 10-2 0,-6-3 1 15,1 2 2-15,1 1-1 0,-9-3 1 0,4 3-1 0,-9-5 1 16,0 0-1-16,4 2 1 0,-4-7 1 16,-4 5-1-16,4-7 1 0</inkml:trace>
  <inkml:trace contextRef="#ctx0" brushRef="#br0" timeOffset="9495.98">24036 2602 1658 0,'0'0'0'0,"0"0"0"15,0 0 0-15,0 27 40 0,5-24 1 0,-1 1-1 16,5 1 1-16,0 0-26 0,-2-5 1 0,-2 4 0 16,-1-4 0-16,5-4 28 0,3-3 2 0,2 2 0 15,13-9 0-15,9-9-30 0,-4 4 1 0,-7-1 0 16,-11 1 0-16,4-2 7 0,-8 7 1 0,3 0 0 15,-11-4 1-15,-2 6-14 0,-2 3 0 0,2-1 1 0,-9 1 0 16,0 0-4-16,0 7 0 0,0 2 0 0,-14 2 1 16,-4 3-4-16,-1 4 0 0,1 0 0 0,-5 5 1 15,2 2-2-15,7-2 2 0,5 5 0 0,-5-1 0 16,10 3-3-16,-1-7 1 0,5 0-1 0,4 7 2 16,8-2-4-16,3-6 0 0,-1-1 0 0</inkml:trace>
  <inkml:trace contextRef="#ctx0" brushRef="#br0" timeOffset="9787.04">24515 2901 1746 0,'0'0'0'16,"0"0"0"-16,0 0 0 0,0 0 36 0,0 0 1 16,18 21 0-16,-13-16 0 0,-1-5-23 0,1 4 2 15,0-4-1-15,6-4 0 0,3 4 33 0,-3-5 2 16,-2 0-2-16,0-6 1 0,0 1-32 0,0-4 0 15,-2 5 0-15,2 0 0 0,1-7 12 0,-1 6 1 16,-5-4-1-16,-4 1 2 0,0-1-18 0,0 7 1 16,-2-3-1-16,-7 1 2 0,0 0-11 0,-3 4 2 0,-1 0-1 15,-15 1 1-15,-4 4-3 0,3 4 2 0,1 6-2 16,6 4 2-16,3 0 0 0,1 2 1 0,2-2 0 16,-2 4-1-16,2 1-1 0,4-3 0 0,6 3 1 15,3-1-1-15,3-1-1 0,5-8 1 0,2 0-1 16,2 0 2-16,0-2-3 0,-2-2 1 0,4 0 0 0,12-5 0 15,4-7-1-15,1 0 0 0</inkml:trace>
  <inkml:trace contextRef="#ctx0" brushRef="#br0" timeOffset="10092.25">24773 2713 1709 0,'0'0'0'0,"0"0"0"0,0 0 0 15,9 28 27-15,0-12-1 0,0-2 1 0,-2 0 1 16,2 7-15-16,0-3 0 0,-4-4 0 0,2-2 0 16,-1-3 30-16,-1 1 0 0,-3-6 0 0,3 1 1 15,-1 4-28-15,-1-4 0 0,-1-1 0 0,0-4 1 0,-2 5 10 16,0-5 1-16,3-5-1 0,-1 5 1 16,0 0-16-16,0 0 2 0,-2-4-1 0,3-10 1 0,4-9-6 15,-1-3 1-15,1-4 0 0,5-3-1 0,1-1-2 16,-1 6 0-16,-3 7-1 0,5 2 2 0,-5 1 1 0,-5 6 1 15,1 7-1-15,-1 5 1 0,5 0-4 0,-6 3 1 0,1-1 0 16,1 10 0-16,-1-3-3 0,-1 5-1 0,1 2 0 16,5 7 0-16,3 5-1 0,1-2 2 0,1-3-1 15,2-2 0-15,7-3 1 0,-3-4 2 0,1-2-2 16</inkml:trace>
  <inkml:trace contextRef="#ctx0" brushRef="#br0" timeOffset="22314.23">28684 2411 1231 0,'0'0'0'0,"0"0"0"0,0 0 0 16,23-32 51-16,-14 18 2 0,1 2-1 0,-6 3 0 15,-2 4-35-15,1 1 0 0,-1-1 0 0,-2 0 1 16,-2 1 96-16,2-1 1 0,0 5-1 0,0-2 1 15,0 0-100-15,0-1 1 0,0 1 0 0,-3 0-1 16,1 2 66-16,2 0 1 0,-4 0 0 0,4 9 0 16,0 12-64-16,-5 2 0 0,0 7 0 0,-8 42 0 0,-6 12 40 15,4-3 2-15,-4 2-1 0,1-6 1 16,0-5-44-16,4 2 2 0,3-2 0 0,-3 7 0 16,0 12-3-16,5-8-1 0,7-6 1 0,2-3 1 0,2-7-7 15,3-9 0-15,2-4 0 0,4 4 0 0,5 0-1 16,0-5 1-16,4-9-1 0,1 5 1 0,2-10-3 15,0-1 0-15,-1-4-1 0,1 3 2 0,2-2 1 0,-2-11 1 16,0-4 0-16,-5-1 0 0,0-5-4 0,-2-3 1 16,-2 3 0-16</inkml:trace>
  <inkml:trace contextRef="#ctx0" brushRef="#br0" timeOffset="23547.9">29033 2629 1583 0,'0'0'0'0,"0"0"0"0,0 0 0 16,0 0 92-16,0 0 1 0,0 0-1 0,-22-13 1 16,17 13-76-16,3 0 1 0,0 0-1 0,-3 0 1 15,0 9 72-15,3-2 0 0,2 0 0 0,-4 14 1 16,-1 2-74-16,3-2 1 0,-1-3-1 0,3 3 1 0,5 2 17 0,2-4-1 16,2-3 1-16,2-2 1 0,1-5-21 15,-1 1-1-15,5-1 1 0,7-4 0 0,-3-5-1 0,-1 0 1 16,-1 0-1-16,9-5 1 0,5 0-7 0,-7-9 1 15,0 1 0-15,1-8 0 0,-1-3-2 0,0 10 1 16,0-6 0-16,-9-8 0 0,2 2-4 16,-2 3 2-16,0-3 0 0,-11-1-1 0,-1 3-1 0,-4 4-1 15,5-8 0-15,-10 2 2 0,1-2-3 0,-6 12 1 16,-3-3 0-16,-8 1 0 0,5 6-1 0,0 3 2 16,-4 0-2-16,-5 4 1 0,0 0 0 0,-1 10-1 15,1 0 0-15,0-1 0 0,2 10 1 0,1 3-1 0,1 1 0 16,5 5 1-16,2 3 0 0,5 2-1 15,3 7 0-15,-1 4 0 0,4 0 3 0,6-1 0 0,4 6 1 16</inkml:trace>
  <inkml:trace contextRef="#ctx0" brushRef="#br0" timeOffset="24674.74">29371 3484 1632 0,'0'0'0'0,"9"-33"79"0,0 12-1 16,0 3 1-16,-4-3 0 16,-5 2-62-16,5 10 1 0,4-5 0 0,-9-2 0 0,4 6 64 0,-4 6 1 15,5-1-1-15,-5 1 1 0,0-1-66 0,0 5 1 16,0-5 0-16,0 5 0 0,0 5 25 0,0-5-1 0,0 0 1 16,-5 9 0-16,1 14-28 0,-1 3 1 0,1 2 0 15,-10 27 0-15,2 1 4 0,6-12 0 0,3-9 0 16,-1-5 0-16,6-2-10 0,3-2 1 0,-1 1 1 15,3-3-1-15,9 1-3 0,2-6 0 0</inkml:trace>
  <inkml:trace contextRef="#ctx0" brushRef="#br0" timeOffset="25030.92">29839 2393 1960 0,'0'0'0'0,"0"0"0"0,0 0 0 0,0 0 47 0,0 0 1 16,0 0 1-16,0 0-1 0,27-5-31 15,-20 10 0-15,-3-1-1 0,10 13 1 0,9 10 43 0,2 8 0 16,2 12 0-16,-4 18 0 0,2 2-43 0,0-4 1 16,-2 4 0-16,-7-2 0 0,0 2 16 0,2-4-1 15,1-5 1-15,-8-5 0 0,0 10-20 16,-4-5 1-16,0 0-1 0,-9 0 1 0,2 0 3 0,-2-5 0 16,-5-4 0-16,-5 5 0 0,3 4-8 0,0-10 0 15,-9 6 0-15,-14 4 0 0,7-5 5 0,4-9-1 16,-2 5 1-16,-6-5 0 0,6-2-6 0,9-7 0 15,3-5 0-15</inkml:trace>
  <inkml:trace contextRef="#ctx0" brushRef="#br0" timeOffset="25807.89">27163 2713 1293 0,'0'0'0'0,"0"0"0"0,0 0 0 0,-14-28 119 16,10 26 1-16,2 2 0 0,-3 0 1 0,5 4-107 0,0-1 2 16,-2-3-2-16,-3 2 2 0,3 5 68 0,2 2 2 15,0 1-2-15,-9 38 1 0,4 20-68 0,5-10 1 16,0-14 0-16,-4-5 0 0,6-2 27 0,3-2 0 15,-1 0-1-15,-4 2 1 0,5 3-29 0,4-6 1 0,2 1-1 16,-2-2 0-16,0-1 0 0,3 3 1 0</inkml:trace>
  <inkml:trace contextRef="#ctx0" brushRef="#br0" timeOffset="26038.95">27362 2892 1620 0,'0'0'0'0,"0"0"0"0,0 0 0 16,-14-23 31-16,16 23 2 0,5-5-1 15,-2 0 1-15,-3 1-20 0,0 1 2 0,0 6 0 0,1 1-1 16,1 1 36-16,1 0-1 0,-3-5 0 0,0 18 1 16,3 12-33-16,2 3-1 0,0-3 1 0,-3 9 0 15,-2-1 22-15,1-4 2 0,-1 3-2 0,3-2 1 16,1 0-24-16,4-7 0 0,-1-3 0 0,0-6-1 15,2 2 2-15,3 2 1 0</inkml:trace>
  <inkml:trace contextRef="#ctx0" brushRef="#br0" timeOffset="26347.57">27665 2727 1871 0,'0'0'0'0,"0"0"0"15,0 0 0-15,0 0 44 0,0 0 1 0,0 0-1 16,0 0 1-16,23 12-30 0,-19-8 2 0,1 1-1 16,4 4 1-16,7 5 44 0,4 0 2 0,1-2 0 15,6 11 0-15,5 0-45 0,-2-2 0 0,-5-3 0 16,-2-4 0-16,2 0 14 0,-2-2 2 0,0 2 0 16,-1-5-1-16,-3 0-18 0,-6-2-1 0,-1 3 1 15,-3-1 0-15,0-9-5 0,-2 5 0 0,-5-1 0 16,0 1 0-16,-2-1-3 0,0-4 0 0,0 5-1 15,-4 0 1-15,-3 2 5 0,-2 2 2 0,0 5-2 16,-16 14 2-16,-5 2-7 0,5-2 1 0,4-3 0 16,-4-6 1-16,7-3-8 0,4 3 2 0,3-5-1 0,-7-5 0 15,6 3-1-15,8-3 1 0,4 0 0 0,-5 0 0 16,5 1 3-16,2-3 1 0</inkml:trace>
  <inkml:trace contextRef="#ctx0" brushRef="#br0" timeOffset="26623.5">28212 3077 1947 0,'0'0'0'0,"0"0"47"0,0 0 0 16,0 0 0-16,0 0 1 0,0 0-31 0,0 0 0 15,0 0 0-15,0 0-1 0,0 0 44 0,0 0-1 0,0 0 1 16,0 0 1-16,35-7-45 0,-22 7 2 0,-1 0 0 16,8 0 0-16,8 5 6 0,-6 7-1 0</inkml:trace>
  <inkml:trace contextRef="#ctx0" brushRef="#br0" timeOffset="26760.12">28167 3402 1796 0,'0'0'0'0,"0"0"0"0,0 0 0 16,0 0 46-16,0 0 0 0,0 0 0 16,0 0 0-16,0 0-30 0,0 0 1 0,0 0 0 0,29-16-1 15,-10 2 40-15,3 5 1 0,1-5-1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09:33.1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29280 11052 1332 0,'0'0'0'0,"0"0"0"0,-2-28 0 0,2 12 9 0,2 0 1 15,2-1-1-15,-1 4 1 0,-3 3-5 16,-3 3 2-16,3 0 0 0,0 0 0 0,0 3 69 0,0-1 1 16,0 5 1-16,0 0-1 0,0 0-59 0,0 0 0 0,0 0 0 15,0 0 0-15,0 0 59 0,0 0 1 0,0 0-1 16,0 26 2-16,3 18-61 0,1 7 0 16,1-2 0-16,-5-1 0 0,0-11 23 0,2-4 1 0,3-1-1 15,-8-6 2-15,6-5-27 0,1 0-1 0,-2-3 1 16,-2 3 1-16,3-2 3 0,4-5 0 15</inkml:trace>
  <inkml:trace contextRef="#ctx0" brushRef="#br0" timeOffset="12147.25">29373 11101 1243 0,'0'0'0'0,"0"0"0"15,0 0 0-15,0 0 64 0,0 0 0 0,0 0 0 16,0 0 0-16,0 0-46 0,0 0 0 0,0 0 0 15,0 0 0-15,0 0 88 0,-20 23 2 0,18-16 0 16,2 12-1-16,4 11-91 0,3 0 1 0,0-5-1 16,-3 1 0-16,3-8 51 0,2-1 0 0,0-3-1 15,1-5 2-15,3 0-51 0,-1-4 1 0,-1-3 0 16,3 1 0-16,2-1 21 0,0-2-1 0,-3-2 0 16,6-10 0-16,-1-4-23 0,0 2 0 0,-4-5 1 0,2-6 0 15,-5-6-1-15,-4 8 1 0,-2-5 0 16,-3-2 1-16,0-2-8 0,-2 2 0 0,-7-1 0 0,0-1 1 15,-2 6-2-15,0 3 1 0,-2 5-2 0,-7 1 2 16,2-1-3-16,2 4 0 0,-4 2-1 0,-5 3 2 16,2 4-3-16,5 1 1 0,0 4-1 0,-11 0 2 15,0 0-3-15,6 4 1 0,1 6-1 0,-8 8 2 0,1 8 1 16,4-5 1-16,7 2 0 0,2-2 0 16,7 4-3-16,3 3 1 0,2 0-1 0,6 2 2 15,3-7 1-15,7 1 1 0,6 1 0 0,3-2 1 16,4-6-3-16,3 1-1 15</inkml:trace>
  <inkml:trace contextRef="#ctx0" brushRef="#br0" timeOffset="12817.38">29421 12008 1871 0,'0'0'0'0,"0"0"0"16,0 0 0-16,0 0 52 0,0-21 0 0,5 21-1 0,-1 0 2 15,-4 0-36-15,0 0 0 0,0 0-1 0,0 3 2 16,0 1 63-16,0 6 1 0,0-1-1 0,0 23 1 16,3 12-64-16,1 1 0 0,-2-1 0 0,-4-7 0 15,2-2 13-15,2-1 2 0,1 1-1 0</inkml:trace>
  <inkml:trace contextRef="#ctx0" brushRef="#br0" timeOffset="14015.92">29430 13972 1859 0,'0'0'0'0,"0"0"0"15,-36-10 0-15,22 1 62 0,3 2 1 0,-3-4-1 16,-4-1 1-16,2 3-46 0,7-1 1 0,2-1 0 16,0-5 0-16,2 4 66 0,5 3 0 0,3-8 0 15,-1 1 2-15,3 5-69 0,1-3 0 0,4 4 1 16,6-1 0-16,6-3 35 0,1 9 0 0,0 5 0 16,0 0 0-16,2 3-36 0,-2 6 0 0,-3 2 0 15,1 10 1-15,-1 0 6 0,-6 2 0 0,-3 1 1 16,1-1 0-16,-3 7-13 0,-5 2 0 0,-4 3 1 0,7 5-1 15,-2-3 6-15,-10-5 0 0,-4 1 0 0,-5 6 1 16,-1-2-9-16,1-6 0 0,2-8 0 0,-4-2 1 16,5-3-6-16,4-4-1 0,-2-2 1 0,2-3-1 15,5-4 0-15,2-1-1 0,0-4 0 0,0 0 1 16,0 0 3-16,0 0-1 0,0 0 1 0,2-4 0 16,5 1-3-16,2 3 1 0,-2 0-1 0,20-7 2 15,10 1 3-15,4-4 0 0,0 1 0 0,-4 0 0 16,-3-1-4-16,-2 3 1 0,2 5 0 0,5 0 0 15,-3-3 3-15,-4 3 1 0</inkml:trace>
  <inkml:trace contextRef="#ctx0" brushRef="#br0" timeOffset="14628.42">29458 15128 2161 0,'0'0'0'0,"0"0"0"0,0 0 0 16,-23-21 68-16,21 16 1 0,2-2-1 0,0-2 2 16,0 4-52-16,0 3 0 0,0-3 0 0,4-4 0 15,5 2 62-15,0-2 1 0,-4 4 0 0,13-11 0 16,7 0-63-16,0 4 0 0,-4 7 0 0,-1-4 0 0,-1 7 20 15,-6 4 1-15,-1 3-1 0,1-1 1 0,-1 6-24 16,-3-6 1-16,-4 3-1 0,-5 7 1 0,0 5-3 16,-5-5-1-16,5-1 0 0,-14 13 2 0,-2 9-6 15,0-3-1-15,0-6 1 0,3 4 0 0,4-4 0 16,2-6 0-16,-2-6 0 0,0 0 1 0,-1-2-4 0,8-5 1 16,2 0-1-16,0-3 1 0,0-4-3 15,0 3 1-15,0-1-1 0,7 3 1 0,2-1-2 16,3 1 0-16,-1 0 0 0,16 2 2 0,10 4-1 0,-3 1 0 15,-7-3 1-15,1 3-1 0,-8-3-1 0,-4-2 1 16,0 5-1-16,0-5 1 0,-4 2-1 0,-6 0 2 0,1-2-2 16,-4 5 1-16,-3 2 0 0,0-10-1 0,-3 1 0 15,-4 7 0-15,-2 1 2 0,0 6 0 0,-2-3 1 16,-12 12-1-16,-2-2-1 0,0-5 0 0,-3-1 0 16,1-1 1-16,2-3 0 0,7-2 2 0,-1 0-1 15,-1 2 1-15,4-4-3 0,5 0 2 0,-1-8-2 16,1 1 2-16,2-3 0 0,6 0 1 0,1-2-1 15</inkml:trace>
  <inkml:trace contextRef="#ctx0" brushRef="#br0" timeOffset="17618.91">30283 11078 1595 0,'0'0'0'16,"0"0"0"-16,0 0 0 0,0 0 45 0,0 0 0 16,0 0 0-16,0 0 0 0,0 0-29 0,0 0 0 15,0 0 0-15,0 0 1 0,0 0 51 0,0 0 1 16,-13-24-1-16,22 22 2 0,2 2-52 0,3-2 0 16,0-1 0-16,15-1 0 0,8-6 13 0,-3 6 0 0,-2 4 1 15,-7-5-1-15,0 1-17 0,-2 8 0 0,0-4 0 16</inkml:trace>
  <inkml:trace contextRef="#ctx0" brushRef="#br0" timeOffset="17786.99">30249 11261 1784 0,'0'0'0'0,"0"0"0"15,0 0 0-15,0 0 45 0,0 0 1 0,0 0-1 0,0 0 1 16,0 0-31-16,25-5 2 0,-20 5 0 15,4-4 0-15,5-1 38 0,6-4 1 0,5 2-1 0,9-5 1 16,14 1-39-16,-4 1 1 0,-3 6-1 0</inkml:trace>
  <inkml:trace contextRef="#ctx0" brushRef="#br0" timeOffset="18233.07">31479 10864 1808 0,'0'0'0'0,"0"0"0"16,-23-5 0-16,14 10 44 0,0-5 0 0,-1 0 0 15,1 0 1-15,7 5-30 0,0-1 2 0,-3 6-1 16,3 1 1-16,-3 5 47 0,1 1 0 0,1-8 0 16,6 12 1-16,-1 7-47 0,0-3 0 0,3-2 0 15,6 1 0-15,1 6 19 0,-1-12 1 0,5-1 0 16,9-8 0-16,-4 0-23 0,-3-4 0 0,2-5 1 16,8 0 0-16,-5-9 5 0,-5 2 0 0,2-3 1 0,1-4 0 15,-1 1-11-15,-1-1 1 0,-3-10-1 16,-7-1 1-16,0-3 3 0,-2 7 0 0,-3 0 0 0,-8-7 1 15,-1 1-7-15,1 1 0 0,-3 0 0 0,-9-1 0 16,0 1-5-16,-2 5 1 0,-5 0-1 0,-2-4 1 16,0 6-2-16,-3 10 0 0,-4 0 1 0,0 2-1 15,3 2 3-15,4 3 0 0,0 2 0 0,2 0 1 16,0 0-3-16,7 2 1 0,2 3-1 0,7 6 1 0,1-1 1 16,1-1 2-16,5 0-1 0,5 10 1 15,1 6-4-15,4-4 2 0,3 2-1 0</inkml:trace>
  <inkml:trace contextRef="#ctx0" brushRef="#br0" timeOffset="18550.47">31917 10811 2035 0,'0'0'0'0,"0"0"0"15,0 0 0-15,0 0 71 0,0 0 1 0,15 18-1 16,-12-11 1-16,1 2-54 0,1 1 0 0,-1-1 0 15,3 5 0-15,7 5 60 0,0-3 0 0,-1-2 0 16,6-3 0-16,6 1-60 0,0-3 0 0,-2-2 0 16,2-2 0-16,0-5 22 0,-2-5 1 0,-5 1-1 15,0-6 1-15,0 3-26 0,1-2 1 0,-1-5 0 16,2-16 0-16,8 7-1 0,-5-3 0 0,-10 3-1 16,-6-10 1-16,0 8-7 0,-5 2 1 0,-6 4 0 15,-10-2 0-15,3-2-2 0,-3 11 1 0,-4 3 0 16,-17-5 1-16,1 5-3 0,-2 7-1 0,1 4 1 15,-6 3 0-15,3 4-3 0,6 0 1 0,4 0 0 0,3 3 0 16,0 2-1-16,9 5 0 0,-2 20 4 16,22-9-5-16,3 3 1 0,2 4 1 0</inkml:trace>
  <inkml:trace contextRef="#ctx0" brushRef="#br0" timeOffset="19120.22">30290 12099 2009 0,'0'0'0'0,"0"0"0"0,0 0 0 0,0 0 73 0,-20-10 1 16,20 13-1-16,0-1 1 0,0-2-56 0,0-2 0 15,0-1 0-15,0 1 0 0,0 0 47 0,2 0 0 16,3-1 0-16,8-1 2 0,10-6-49 0,7-4 0 16,-5 0 0-16,9-2-1 0,2 7 15 0,1 0-1 15,-3 2 1-15,0 0 0 0,5 0-18 0,-7 4 0 0,0 1 1 16</inkml:trace>
  <inkml:trace contextRef="#ctx0" brushRef="#br0" timeOffset="19289.02">30366 12333 2035 0,'0'0'0'0,"0"0"0"15,0 0 0-15,0 0 46 0,0 0 0 0,25 23 0 16,-14-25 0-16,3 0-30 0,-3-3 1 0,0 0 0 15,8 1-1-15,8-5 45 0,5-3 1 0,2 3-1 0,14-8 1 16,2 1-45-16,-9 0 1 0,0 0 0 0</inkml:trace>
  <inkml:trace contextRef="#ctx0" brushRef="#br0" timeOffset="19918.24">31606 11897 1871 0,'0'0'0'0,"0"0"0"0,0 0 0 16,-18-30 60-16,13 27 0 0,1 3 1 15,2-2 0-15,2 0-45 0,-3-1 2 0,-1 3 0 0,2 0 0 16,-1 0 56-16,-1 0 0 0,1 0 0 0,1 3 1 16,-2 8-58-16,-1 3 1 0,3 2 0 0,2 10 0 15,2 11 23-15,5-9 0 0,4 0 1 0,5-7-1 16,0 0-25-16,-2-5 0 0,4 0-1 0,3-2 2 0,1-2 6 15,4-12-1-15,3 0 1 0,1-12 0 16,-3 5-12-16,-2-2 2 0,0-7-2 0,-2-3 1 0,2 0 12 0,-4-1-1 16,-5-6 1-16,-3-6 1 0,3-1-14 15,-4 7 1-15,-10-6 1 0,-6-3-1 0,1 5-10 0,1 4 2 16,-5 3-2-16,-4-9 1 0,-3 6-1 0,0 8 1 16,-6-6-1-16,-8 4 0 0,3 1 7 0,3 7 0 15,-1 3 0-15,-14 0 1 0,8 9-4 0,1 4 1 16,-1 3-2-16,1-2 2 0,5 7 9 0,5 4 0 15,2 3 0-15,5-1 1 0,4-2-8 0,7 3 1 16,5 4-1-16,8 3 1 0,5-5 5 0,5 2 0 16,9-5 1-16</inkml:trace>
  <inkml:trace contextRef="#ctx0" brushRef="#br0" timeOffset="20078.07">32311 11679 2515 0,'0'0'61'0,"-2"30"-44"0,2-7 1 0,4-7 0 0,-1 14 0 15,-1 17 51-15,-2-1 1 0,-2-2-1 0,-10 1 2 16,5 3-53-16,5 1 0 0</inkml:trace>
  <inkml:trace contextRef="#ctx0" brushRef="#br0" timeOffset="20570.88">30496 13814 2337 0,'0'0'0'0,"0"0"0"0,0 0 0 0,0 0 48 16,0 0 2-16,0 0-1 0,38-16 0 16,-17 2-32-16,2 2 0 0,4 3 0 0,7 4 0 0,0 1 37 0,1-1 1 15,-6 5 0-15,-4-5 0 0,0 5-39 16,-4 5 2-16</inkml:trace>
  <inkml:trace contextRef="#ctx0" brushRef="#br0" timeOffset="20734.54">30587 14055 2060 0,'0'0'0'0,"0"0"0"0,0 0 0 0,0 0 37 0,0 0 1 0,0 0-1 15,29-7 1-15,-22 5-23 0,0 0 1 0,0-3-1 16,9 0 1-16,7 1 33 0,4-1 2 0,0 0-1 16,10-11 1-16,-1 7-34 0,-4 2-1 0</inkml:trace>
  <inkml:trace contextRef="#ctx0" brushRef="#br0" timeOffset="21537.6">31636 13405 1934 0,'0'0'0'0,"0"0"30"0,5 26 2 0,-5-19-2 15,0 2 2-15,0 1-19 0,0-1 2 0,0 2-2 16,0 6 2-16,0 10 26 0,0-1 2 0,2 0-2 15,5 6 2-15,2 1-27 0,-2-8-1 0,-1 3 1 16,-1 7 1-16,4 4-1 0,3-2 1 0</inkml:trace>
  <inkml:trace contextRef="#ctx0" brushRef="#br0" timeOffset="21871.26">31932 13705 1595 0,'0'0'0'16,"5"49"14"-16,0-19 0 0,1-2 0 0,1 2 0 0,2-5-6 16,3-8 1-16,4 1-1 0,-3-2 1 0,6-2 10 15,-1-4 0-15,-2-1 0 0,4-7 0 0,6-4-9 16,-4-5 2-16,-1-2-2 0,4-3 1 0,-2-2-2 0,0-7 0 15,2 0 0-15,-12-11 0 0,3 4-3 0,-2 0-1 16,-5 3 1-16,-11-10 0 0,2 12-4 0,-5-1-1 16,-6 3 0-16,-12 3 0 0,0-1 0 0,-2 8 0 15,-2 1 0-15,-10 6 0 0,1-1 1 0,2 10-1 16,-5-1 0-16,-2 3 0 0,7 0-1 0,4 3 1 0,-2-1 0 16,0 3 0-16,9-1 0 0,7 10 1 0,5 5-1 15,-3-6 0-15,7 8-1 0,10-2 1 0,3 6 0 16</inkml:trace>
  <inkml:trace contextRef="#ctx0" brushRef="#br0" timeOffset="22320.26">30881 15097 1394 0,'0'0'0'0,"0"0"0"15,-30 0 0-15,21 5 26 0,7 0 1 0,2-5-1 16,-5 0 1-16,3-5-15 0,0 5 2 0,2 0-2 16,2 0 1-16,3 0 27 0,-3-2-1 0,0-1 0 15,14-1 2-15,12-1-26 0,1 0 1 0,1 1 0 0</inkml:trace>
  <inkml:trace contextRef="#ctx0" brushRef="#br0" timeOffset="22469.18">30879 15378 1470 0,'0'0'0'0,"0"0"0"0,0 0 0 15,0 0 24-15,0 0 1 0,0 0 0 0,0 0 0 16,29-11-12-16,-13 8-1 0,0-4 0 0,16-7 2 16,12 0 23-16,-3-4 1 0,2 2 0 0</inkml:trace>
  <inkml:trace contextRef="#ctx0" brushRef="#br0" timeOffset="22846.38">31964 14919 1431 0,'0'0'0'0,"0"0"0"0,0 0 0 16,0 0 22-16,0 0 0 0,0 0 1 0,-9 28-1 16,9-12-11-16,0 0 1 0,-2 0-1 0,0 12 1 0,2 2 23 15,2 0 1-15,-2-2 0 0,-2-2 0 16,4 2-22-16,3-10 1 0,-1-1-1 0,3 1 2 0,2 1 4 16,0-5 2-16,0-3-2 0</inkml:trace>
  <inkml:trace contextRef="#ctx0" brushRef="#br0" timeOffset="23020.21">32247 14844 1465 0,'0'0'20'0,"0"0"-10"0,0 0 2 16,0 0-1-16,14 24 0 0,-12-8 18 0,3 5 0 0,-1 4 1 15,-1 24 0-15,3 2-17 0,1-9 1 0,-4 4-1 16</inkml:trace>
  <inkml:trace contextRef="#ctx0" brushRef="#br0" timeOffset="23941.44">31082 10558 1318 0,'0'0'0'0,"0"0"0"0,0 0 0 16,0 0 16-16,0 0-1 0,0 0 1 0,0 0 1 15,0 0-8-15,0 0 0 0,-14 25 0 0,14-6 1 16,0 2 17-16,0 7 1 0,0 6-1 0,0 20 1 16,5 1-16-16,1-6 2 0,1 2-1 0,-4-2 1 15,1 0 3-15,3-3 1 0,2-6 0 0</inkml:trace>
  <inkml:trace contextRef="#ctx0" brushRef="#br0" timeOffset="24387.02">32496 10456 1248 0,'0'0'20'0,"-2"-45"-10"0,-1 27 0 0,3 9 0 15,0 4 1-15,0 0 16 0,0 5 1 0,0 0-1 16,7 0 1-16,5 0-16 0,-1 0 2 0,-2 5-1 0,18 11 1 15,8 7 2-15,-3 1-1 0,0-8 1 0,-1-2 1 16,-1 0-8-16,-5-5 0 0,3-2 0 0,-1 5 1 16,-2-1-1-16,-2-2 1 0,4 1-1 0,-4-6 1 15,0 3-4-15,-7 3 0 0,-3 1 0 0,-8 1 1 0,-5-3 2 16,-2-4 0-16,-1 2 0 0,-12 9 0 16,-6 5-4-16,-4-3 1 0,-7 1-1 0,-5 11 2 15,1 0-5-15,2 3 1 0,-3 6-1 0,-4-9 1 16,5 5-2-16,6-5 2 0,3-2-1 0,-1 0 0 0,8 5 1 0,4 1 2 15</inkml:trace>
  <inkml:trace contextRef="#ctx0" brushRef="#br0" timeOffset="24795.51">31257 11806 1281 0,'0'0'0'15,"0"0"19"-15,0 0 0 0,0 0 0 0,7 28 1 16,-9-19-9-16,0-4 0 0,-1 4-1 0,-1 10 1 0,-3 11 18 15,-2-2 0-15,0 2 1 0,-5 10 0 16,7-1-17-16,5-2 1 0,0-2-1 0,-3-2 1 0,5 4 3 0,5-5-1 16,4-4 1-16</inkml:trace>
  <inkml:trace contextRef="#ctx0" brushRef="#br0" timeOffset="25246.04">32701 11484 1356 0,'0'0'18'15,"0"0"-9"-15,0 0 1 0,25-5 0 0,-11 7 0 0,4 10 3 16,3 2 0-16,4 2 1 0,11-2-1 0,5 2-5 15,-4 3 0-15,-5-3 0 0,-5-4 1 16,3-3 2-16,-1-2 0 0,-1 2 0 0,-5-9 2 0,-1 0-7 16,-3 0 2-16,-6-7-1 0,-4 5 1 0,3 2-2 0,-8 0-1 15,-4-2 1-15,0-1 1 0,-4 3-4 16,4 0 1-16,0-2 1 0,-9 4-1 0,-5 12 13 0,-2 0 1 16,0-2-1-16,-45 30 1 0,-1 6-8 15,5 1 0-15,4 9 0 0,6-5 0 0,3 6-10 0,10-6 1 16</inkml:trace>
  <inkml:trace contextRef="#ctx0" brushRef="#br0" timeOffset="25687.99">31253 13521 1482 0,'0'0'0'0,"0"0"0"0,0 0 0 0,-9 28 36 0,9-14 0 15,0 3 0-15,0 6 0 0,0 5-22 0,0 2 1 16,0 5-1-16,-3 13 2 0,6 6 27 0,3-8 0 0,1-2 0 16,-2 3 1-16,2-1-28 0,6-2-1 0,1-9 1 15</inkml:trace>
  <inkml:trace contextRef="#ctx0" brushRef="#br0" timeOffset="26186.42">32685 13313 1497 0,'0'0'17'0,"-48"4"-6"0,30 1-1 0,9-3 0 16,7 3 0-16,4 2 27 0,2 0 0 0,1-3 0 15,18 15 0-15,13 0-22 0,3-1 0 0,-2-6 0 16,6-3 1-16,9-4 8 0,1-3 1 0,-1 3 0 16,3-3-1-16,-5 0-11 0,-9 1-1 0,-2-1 0 15,-9 0 1-15,-3 3-4 0,-6 2 1 0,-8 2-1 16,-4 0 1-16,-2-4-5 0,-7 2 2 0,-2 2 0 15,-5 3 0-15,-2 4-2 0,0-2 2 0,-3 5-1 16,-26 18 0-16,-1 5-1 0,0-8-1 0,-9 8 1 0,-6 2-1 16,6 0-1-16,9-2 0 0,2 2 0 0,1 5 1 15,2-3-2-15,6 1 0 0</inkml:trace>
  <inkml:trace contextRef="#ctx0" brushRef="#br0" timeOffset="26574.3">31558 14991 1520 0,'0'0'0'0,"0"0"0"15,0 0 0-15,0 0 23 0,0 0 0 0,0 0 0 16,0 0 0-16,0 0-12 0,5 27 2 0,-5-20-2 16,2 17 1-16,5 13 16 0,0 7 1 0,-3 2 1 0,6 1-1 15,1-3-16-15,0-12 1 0,5 5-1 0,-2 1 1 16,7-4 0-16,4-3 1 0</inkml:trace>
  <inkml:trace contextRef="#ctx0" brushRef="#br0" timeOffset="26936.95">32637 14756 1518 0,'0'0'38'0,"0"0"-23"0,0 0 0 16,0 0 0-16,0 0 1 0,37 7 31 0,-19-2 0 16,3-1 0-16,8 1 1 0,8 4-31 0,4-2 0 0,2 3 0 15,-4-6 0-15,0 3 11 0,2-2 0 0,-3 0 0 16,-8-5 0-16,2-3-15 0,-2 3 1 0,-5 0-1 16,-5-7 1-16,-1 7-2 0,-6 0 0 0,-4-2 1 15,-2-7-1-15,-5 2-4 0,-2 2 0 0,0 5 0 16,0 0-1-16,0 0 6 0,0 0 0 0,0 0 0 15,-27 19 0-15,-12 11-5 0,-4 7 0 0,-3 7 0 16,-8 0 1-16,1 0-7 0,12 0 0 0,2 5 0 16,5 2 2-16,2 0-3 0,5-2 1 0,6-3 0 0</inkml:trace>
  <inkml:trace contextRef="#ctx0" brushRef="#br0" timeOffset="31438.54">23879 14248 1482 0,'0'0'0'0,"-25"-28"-75"16,15 12 1-16,10 2-2 0,3-7 2 0,8 9 56 15,5 5 1-15,2 3-1 0,28-5 0 0,11-1 18 0,5 1 0 16,6-3 0-16,3-2 0 0,4 5 0 0,-2 5 0 16,5-1 0-16,1-7 0 0,-17 1 5 0,-3-1 2 15,1 0-1-15,8 5 0 0,-11 3-1 0,-5 4-1 16,1 0 1-16,2-5-1 0,-14 3 9 0,-7 4-1 15,0 3 0-15,0-5 1 0,-6 0-7 0,-8 0 2 16,1 0 0-16,-3 0 0 0,-4 0-4 0,-10 0 2 0,5 4 0 16,-4-4-1-16,-1 0-1 0,-1 0 0 15,-1 0-1-15,-4 5 2 0,-1-3-4 0,1-2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12:18.4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31880 4658 1871 0,'0'0'0'0,"-5"28"0"0,1-3 0 0,8 3 18 0,1 2 0 15,-5-2 0-15,5-2 0 0,1-3-8 16,4-9 0-16,3 2 0 0,8-7 1 0,4 1 29 0,2-6 0 16,-2 1 1-16,10-10-1 0,3 1-24 15,3-10 0-15,0-5-1 0,-11-2 2 0,4-2 6 16,0-2 0-16,-2-3 0 0,-9-7 0 0,-2 0-12 0,-3 3 2 0,5-8-1 15,-5-4 0-15,-4 7 0 0,-5 7-1 0,-2-10 0 16,-5-4 1-16,0 7-5 0,-4 2 1 0,-7 0-1 16,-5 3 1-16,0 2-2 0,-1 11 1 0,-6 5 0 15,-11-4 1-15,5 11-4 16,-1 2 2-16,-4 0-2 0,-4 1 2 0,4 8-3 0,7 1 1 0,-2 7-1 16,-3 6 1-16,7 1-1 0,5-3 0 0,2 7-1 15,2 5 2-15,7 2-2 0,5-2 1 0,7 2 1 16,1-2-1-16,8 2-1 0,7-9 0 0,6 7 1 15</inkml:trace>
  <inkml:trace contextRef="#ctx0" brushRef="#br0" timeOffset="281.39">32685 4444 1877 0,'-4'14'36'0,"-6"44"-22"16,8-9 1-16,9-19 0 0,9-7 0 0,7-9 66 16,-3-7 1-16,-1-2-1 0,8-10 1 0,12 3-64 15,0-7 0-15,2-10 0 0,-5-4 0 0,3 2 29 0,-5-4 0 16,-2-3 0-16,-7-7 0 16,0 7-31-16,-4-2 1 0,-3-3-1 0,-9-1 1 15,-2 3-4-15,-3 8-1 0,-4-2 0 0,-9 6 2 0,3-4-6 0,-1 7 0 16,-5 2-1-16,-15 0 1 0,4 0-2 0,0 9 1 15,-4 5-2-15,-16 5 2 0,2 4-3 0,6 5 1 16,-1 12-1-16,2 1 1 0,2 18-2 0,4 3 1 0</inkml:trace>
  <inkml:trace contextRef="#ctx0" brushRef="#br0" timeOffset="730.31">32019 7359 1721 0,'0'0'0'0,"0"0"0"0,-4 28 0 16,1-9 34-16,3-1-1 0,5 3 1 0,-3 7 0 0,3 7-20 15,2 0 1-15,4-3-1 0,3 3 1 0,2-7 34 16,2-2 1-16,2-6-1 0,1-1 0 0,-1-10-32 16,1-4 0-16,9 0 0 0,2-10 0 0,4-4 14 15,1-3 1-15,-3-7-1 0,-5-8 2 0,-1-4-20 0,-3-1 2 16,-2-3-1-16,-3-4 1 0,-2-5-8 0,-4 2 0 15,-5-2 1-15,-4-5 0 0,-1 5-3 0,-4 11 0 0,-4 3 1 16,-3 0-1-16,-4 7 4 16,-3 4 2-16,0 3-1 0,-9 2 0 0,3 5-5 0,2 9 2 0,-5 4 0 15,-14 6 0-15,8-1-5 0,4 5 1 0,-3 7-1 16,-8 7 2-16,8 2-2 0,8 0 0 0,6 2 0 16,0 8 1-16,8-3 0 0,6-7 2 0,6 0-1 15,6-2 1-15,6-7-2 0,5-2 0 0</inkml:trace>
  <inkml:trace contextRef="#ctx0" brushRef="#br0" timeOffset="882.86">32911 7097 1828 0,'0'56'44'16,"2"46"-28"-16,3-9 1 0,-1-10-1 0,1-11 1 0,-5-14 41 15,5-4 1-15</inkml:trace>
  <inkml:trace contextRef="#ctx0" brushRef="#br0" timeOffset="10383.94">32179 10655 842 0,'0'0'43'0,"9"-39"-27"0,-2 25-1 0,-3 9 1 16,-4 5 1-16,0-4 74 0,0 4 1 0,0 0 0 16,-2 13 0-16,2 4-75 0,2 1 1 0,3 5-2 15,-7 17 2-15,2 13 36 0,2-4 1 0,2-5 0 16,-8 0 0-16,4-2-38 0,2-7 1 0,0 0-1 15,-4 4 1-15,7-2-23 0,6-4 2 0</inkml:trace>
  <inkml:trace contextRef="#ctx0" brushRef="#br0" timeOffset="10746.18">32646 10743 1232 0,'-2'33'30'0,"-9"27"-17"0,4-9 1 16,9-11-1-16,5-17 2 0,2-2 50 0,0-3 1 15,0 1-1-15,12 2 2 0,4 0-49 0,0-10-1 16,0-1 1-16,-4-3 0 0,6-7 7 0,5 0 0 0,2-10-1 15,-4-4 1-15,0 3-13 0,1-12 1 0,-3-1-1 16,-10-1 0-16,3-5 10 0,-3 2 0 0,-2-2 1 16,-9-3-1-16,-1 3-11 0,-3 2 1 0,-3 3-1 15,-12-1 1-15,-1-2 8 0,-1 5 1 0,-2 4-1 16,-14-1 0-16,1 8-10 0,-1 7 1 0,-4 3 1 16,-16 2-1-16,4 5-8 0,5 9 0 0,-5 2 1 15,-2 9-1-15,5 5-1 0,11 5 2 0,9 5-2 16,3 6 1-16,6 5 4 0,7 0 1 0</inkml:trace>
  <inkml:trace contextRef="#ctx0" brushRef="#br0" timeOffset="11608.94">32204 13682 1659 0,'0'0'47'16,"0"0"-31"-16,-12 44 1 0,12-21 0 15,-6 30 0-15,6 5 27 0,2-4 2 0,0 6-1 0,-4-2 1 16,4-2-30-16,5-12 1 0,2 0 0 0,-7 2 0 16,8-1 11-16,3-6 1 0,1 0-1 0,-3 1 1 15,5-1-16-15,5-6 1 0</inkml:trace>
  <inkml:trace contextRef="#ctx0" brushRef="#br0" timeOffset="11758.92">32801 13721 1687 0,'0'0'49'0,"7"37"-33"15,0-7 1-15,-2-2 0 0,-3 26 0 0,5 6 54 0,0 0 0 16,-3 3 1-16,-6-3 0 0,4-4-54 0,3 0 0 15,-1 6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14:06.9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7853 13029 1281 0,'0'0'0'0,"0"0"0"0,0 0 0 16,0 0 14-16,0 0-1 0,0 0 0 0,0 0 1 15,0 0-6-15,27-18 0 0,-22 18-1 0,45-5 2 16,16 8 16-16,7 1 1 0,9 1-1 0,-2-12 0 15,7 2-12-15,0 8-1 0,20 1 0 0,7 3 2 16,-7 5 2-16,-7-3 0 0,3-4 1 0,11 2 0 16,-4 0-8-16,-12-3 1 0,9-4-1 0,2-7 1 15,-4 10 6-15,-11 1 0 0,11-1-1 0,-7-8 2 16,-16 3-8-16,-9 2 0 0,2-3 0 0,-2-4 1 0,-4 7-1 16,-10 0 0-16,-2 3 0 0,-16-3 0 15,0 2-3-15,-9 0 1 0,0-4-2 0,-7-3 2 0,0 5-3 0,-4 0 1 16,-3 0-1-16,-4-4 2 0,-1-1-3 15,-4 5 1-15,-4 0-1 0,4-9 2 0,-4 9-2 0,-1 4 1 16,1-4 0-16,-1 0 0 0,-4-4-1 0,5 1 0 16,-5 1 0-16,4 2 1 0,-4-2-1 0,5-1 1 0,-5 1 0 15,0 0 0-15,5 0-1 0,-1-1 0 16,-4 1 0-16,0 0 1 0,5-1-2 0,-1 1 1 0,1 0 0 16,-1-3 0-16,1 0-1 0,4-4 0 0,-4 0 1 15,4-1-1-15,2 1-1 0,-2 0 1 0,0 2 0 16,0-9 1-16,1 2-2 0,-6 4 1 0,-2 1-1 15,3-5 1-15,0-4 0 0,-3 4-1 0,0 5 0 16,0-12 1-16,-2-5-1 0,-2 3 0 0,0-5 0 16,-3-11 2-16,-2 8-2 0,-2 1 0 0,0-7 0 0,0-12 1 15,5 5-1-15,-1 0 1 0,-2-2-1 16,-4-5 1-16,2 4 5 0,4 3-1 0,-4-14 1 0,-5-9 0 16,1 6-3-16,8 8 1 0,-4-5-1 0,-5-5 2 15,0 12 6-15,10 3 1 0,-5-8-1 0,-5-2 1 16,5 5-5-16,4 6 0 0,1-2 0 0,-5 1 0 15,4 4 9-15,1 4 0 0,4-4-1 0,-12-5 2 16,8 7-9-16,4 12 1 0,0-7 0 0,-5-2 1 0,5 9 4 16,2-1 2-16,3 8-1 0,-5-12 1 0,2 12-8 15,3 2 1-15,2 0-1 0,-7-4 1 0,4-1 4 0,5 8 2 16,-4 1 0-16,-5-8 0 0,4 4-7 16,6 5-1-16,-1-3 1 0,-5 1 2 0,1-1 3 0,-1 5 1 15,5 3-1-15,1-15 1 0,3 5-7 16,-8 5 1-16,-1 0 0 0,1-5 0 0,0 5 2 0,-5 4 0 15,0 3 0-15,0-3 2 0,0 3-7 16,0 6 2-16,0-1 0 0,-5-5 0 0,0-3 2 0,1 3 0 16,-1 6 0-16,-13-6 0 0,0-3-4 15,0-2 1-15,-1 3-1 0,-19-3 1 0,3 5 1 0,6-5 0 16,-12 2 0-16,-10-4 0 0,1 9-3 0,0 2 1 16,-2 1-1-16,-12-15 1 0,4 10 1 0,-1 2 0 0,-3 0-1 15,0-9 1-15,-16 6-2 0,3 6-1 0,-10-1 0 16,-2-2 2-16,12 5 0 0,-1 4-1 0,-4 0 1 15,-7-2 1-15,7 5-3 0,4 4 1 0,-6 5-1 16,-3-2 1-16,3 4-1 0,11 5 1 0,-14-7-1 16,-2-5 2-16,3 5-3 0,8 7 0 0,-2-2 1 0,-11-5 0 15,7 2 0-15,11-7 0 0,-5 5 0 0,0 0 0 16,12 2-2-16,12 0 2 0,-1 5-1 0,0 0 0 16,12-2 0-16,2-1 0 0,0 3-1 0,0-7 2 15,4 2-2-15,3-2 0 0,2 3 0 0,0-4 1 16,5 1-2-16,8 0 1 0,1 5 0 0,0-5 0 15,0 2 0-15,9 0 0 0,-5 3-1 0,-9-1 1 0,7 8-1 16,2 2 0-16,3-7 1 0,2 0 0 16,2 4-1-16,2-4 0 0,1 12 0 0,-1-1 1 0,5 7-2 15,5 6 1-15,-5 8-1 0,4 0 2 16,-4 8-2-16,0 1 0 0,0 3 0 0,10 5 1 0,-6 0-1 16,1 2 0-16,-1 13 0 0,3 1 0 0,0 2 0 15,0-9 0-15,2 5 0 0,5 2 0 0,-5-10 0 0,-5 3 0 16,5 5 0-16,1-5 0 0,-1-5 0 15,0-14 0-15,-5-2 0 0,10 0 0 0,0-7-1 0,-1-6 1 16,-4-1 0-16,1 0 0 0,3 4-2 16,1-3 2-16,0-4 0 0,-1-1 0 0,1-8-1 0,0 3 1 0</inkml:trace>
  <inkml:trace contextRef="#ctx0" brushRef="#br0" timeOffset="16810.88">17716 3600 1293 0,'0'0'0'0,"0"0"0"0,0 0 0 0,0 0 23 0,0 0 0 15,22 4 1-15,-22 1 0 16,5 4-13-16,0-2 1 0,-3-2 0 0,2 4 1 0,3 5 66 16,0 0 2-16,-2 2-1 0,-1 3 1 0,5 11-63 15,3-7 0-15,-3-7 0 0,-7 8 0 0,-2-6-33 0,-2-9 1 16</inkml:trace>
  <inkml:trace contextRef="#ctx0" brushRef="#br0" timeOffset="17123.09">17535 3073 1080 0,'0'0'0'0,"0"0"0"15,0 0 0-15,0 0 29 0,-22 9 1 0,22-4-1 16,0-5 1-16,0 0-17 0,0 0 1 0,0 0-1 16,4 0 2-16,1 0 23 0,2 0 0 0,-3 0 0 0,12 0 1 15,14 4-25-15,4 1 2 0,0 0 0 0,-2-10-1 16,0 0 13-16,-9 1 0 0,0-1 0 0,-10-11 1 16,-1 7-17-16,-3 4 1 0,-4-4 1 0,-5-1-1 15,-3-6 3-15,3 9 0 0,-2 5-1 0,-16-8 2 16,-3-3-8-16,3-1 0 0,-5 7 0 0,-9 0 1 15,0 0 17-15,3 7 0 0,1 0 0 0,1 4 1 16,-1 3-16-16,6 7 2 0,8 0-2 0,5 5 2 16,4 2-13-16,1 7 0 0,4-3 0 0,4 8 0 15,1 1 0-15,-1 1 0 0</inkml:trace>
  <inkml:trace contextRef="#ctx0" brushRef="#br0" timeOffset="17428.87">17969 3621 1306 0,'0'0'0'16,"0"0"0"-16,0 0 0 0,0 0 58 0,0 0 0 16,0 0 1-16,20 23 0 0,-20-19-42 0,0 1 1 15,3-5 0-15,1 9 0 0,-1-2 41 0,-3 3 2 0,0-6 0 16,2 5-1-16,2 5-43 16,1-4 1-16,-3-1 0 0,3 3 0 0,-1-8 20 0,-1 1 1 15,1-1 0-15,1 1 0 0,-1 0-25 0,-1-5 2 0,-1 0 0 16,0 0 0-16,-2 0 4 0,0 0 1 0,2-5-1 15,5-4 2-15,5-5-11 0,1-2 0 0,-1 2 0 16,4-21 0-16,4 12 6 0,-2 4 1 0,-4 8 0 16,-5-3 0-16,-4 4-8 0,4 1 0 0,-4 4 0 15,8 1 1-15,-4 4-8 0,0 0 0 0,1 0 1 16,1 0 0-16,3 4-2 0,2 1 2 0,-3 4-2 0,-1 1 1 16,1 11 4-16,-1 2 0 0,-3-5 0 0,-4 12-1 15,-1-2-1-15,1 2-1 0,1-6 1 0</inkml:trace>
  <inkml:trace contextRef="#ctx0" brushRef="#br0" timeOffset="17759.93">18806 3328 1632 0,'0'0'0'0,"0"0"0"0,0 0 0 0,39-23 49 15,-26 11 0-15,1 5 0 0,0-9 1 0,-1 2-33 16,1 5-1-16,-2-5 1 0,4-7 0 0,2-2 54 16,0 2 1-16,-2-2-2 0,-5-7 2 0,5 6-54 0,0 3 0 15,-4-2 0-15,-3-12 0 0,-9 8 20 0,4-1 1 0,-4 7-1 16,-9-9 2-16,5 2-25 0,-3 2 1 0,-7 3 0 16,-9-9 0-16,3 6-4 0,-1 12 0 0,3-2 1 15,-5 2-1-15,0 9-4 0,5 10 0 0,0 4 0 16,0-2-1-16,-1 12 3 0,6-1 2 0,-1 13-1 15,0 1 0-15,5 7-4 0,2 1 0 0,1 9-1 16,-1 2 2-16,4 0-6 0,6 4 2 0,1 10-2 16,-1-11 1-16,3 9 0 0,1-5-1 0,-2 0 0 15,2 0 0-15,2-10 3 0,-2 1-1 0,-3 0 1 16</inkml:trace>
  <inkml:trace contextRef="#ctx0" brushRef="#br0" timeOffset="18184.23">18738 3600 1557 0,'0'0'0'0,"0"0"0"16,-26-28 0-16,10 12 74 0,3 2 0 0,4 0 0 0,0 0 1 16,-1 2-57-16,1 7 0 0,5-4 0 0,-1 5 0 15,5-1 41-15,0 5-1 0,0 0 0 0,5-5 1 16,4 1-42-16,-5 4 1 0,1-5-1 0,18 0 1 0,16-4 13 16,2 7 0-16,-3 4 1 0,1-2-1 0,-11 0-18 15,-6 0 2-15,1 2-1 0,-7 5 0 0,2-7-8 0,-2 5-1 16,0 0 1-16,-2-5 0 0,-7 4-3 0,-7 1 1 15,4-5 1-15,6 9-1 0,-4-4 0 0,1-1 0 16,0 1 0-16,2 0 0 0,0 2-2 0,0 2 2 16,-4-4-1-16,4 4 0 0,-4-4 0 0,4 4 0 0,-5-7 0 15,5 5 1-15,-4 5-2 0,-5 2 0 16,5-10 0-16,4 6 2 0,-5-6-3 0,1 3 1 16,-1 0 0-16,1 0 1 0,9-2-2 0,-8-5 1 0,1 4-1 15,7-4 1-15,4 5 0 0,-2-10 0 0,-2 1-1 16,6-8 1-16,3-2-1 0,-2 0 0 0,-12-4 1 15,0-8 0-15,-4 8-1 0,-1 8 1 0,-4-8-1 16,0-8 2-16,-9 3-2 0,0 7 0 0,0-3 0 16,-12-6 1-16,5 11-1 0,0 0 2 0,-4 5-2 15,-3-5 1-15,5 7-1 0,2 2 0 0,-2 5 0 16,-1 0 1-16,6 0 1 0,-1 9-1 0,5-2 0 0,0 7 2 16,-5-4-3-16,9 3 1 0,10-1 0 0,0 11 0 15,-1 0 2-15,5 3-1 0,5-7 1 0</inkml:trace>
  <inkml:trace contextRef="#ctx0" brushRef="#br0" timeOffset="18624.05">20074 3381 1922 0,'0'0'0'0,"0"0"0"0,0 0 0 15,12-27 62-15,-1 13 0 0,5-3 1 0,-2-6 0 0,-1-2-45 16,6-3 0-16,-4-2 0 0,-5-7 0 0,3 6 48 16,3 4 1-16,3-4 1 0,-1-3-1 0,-5 6-49 0,1 2 0 15,0-2 0-15,-5-2 0 0,0 7 10 0,2 4 1 16,-1 8 0-16,-10-3 0 0,2 5-15 0,0 4-1 16,0 5 1-16,-2 0-1 0,0 0-7 0,0 0 1 15,0 0-2-15,3 0 2 0,1 9-2 0,1 0-1 0,-3 1 1 16,12 25-1-16,4 13 0 0,-2 6 2 0,-5-6 0 15,-1-1-1-15,-6 2-1 0,-2-1 0 0,3 6 0 16,0-6 0-16,-1 1-1 0,-2-5 1 0,1 5-1 16,-6-12 1-16,1-2-2 0,0-5 0 0,2 3 0 15,-2-3 2-15,-1 2-2 0,1-6 0 0,0-8 0 16,-3 3 1-16,1-2-2 0,-1-10 1 0,0 0 0 16,-1-9 0-16,1 5 1 0,3-5 0 0,-1 0-1 15,-6-5 2-15,2 5-2 0,3-4 0 0,2 4 0 16,-3-5 1-16,1-4-1 0,-1 4 1 0,3-4-1 15,4 2 2-15,0 0-2 0,1 0 0 0,1 7 1 0,14-9-1 16,14-1-1-16,5-3 1 0,8 3 0 0,6 3 1 16,6-2-2-16,-3 9 1 0,-4 0-1 0,-4-5 1 0,-3 5 0 15,-6-4 0-15</inkml:trace>
  <inkml:trace contextRef="#ctx0" brushRef="#br0" timeOffset="19310.45">17960 5932 1470 0,'0'0'0'0,"0"0"0"16,0 0 0-16,0 0 43 0,0 0 2 16,0 0 0-16,0 0 0 0,-19-23-29 0,19 23 1 15,0 0-2-15,-4 0 2 0,4 0 34 0,0 0 0 0,0 0 1 16,0 5-1-16,0 13-34 0,0 5 0 0,0 3 0 16,0 4 1-16,4 12-5 0,1-3 2 0,0-13 0 15,-1-3-1-15,1-9-6 0,-5 0 1 0</inkml:trace>
  <inkml:trace contextRef="#ctx0" brushRef="#br0" timeOffset="19591.16">17816 5447 1595 0,'0'0'0'0,"0"0"0"0,-16 26 0 0,14-17 14 16,2 5 0-16,2-5 0 0,-2-7 0 0,-2 3-6 15,0 0 1-15,2-1-1 0,4 1 1 0,3 0 29 16,2-1 1-16,0 1 0 0,9-5 0 0,10-5-23 16,1 1-1-16,-1-6 1 0,-5-6 0 0,-1-2 8 0,-3-3 2 15,-6 2 0-15,-4-9 0 0,-4 10-14 16,-3 1 1-16,1 3-1 0,-13-4 1 0,-1 6-4 0,0 3 1 0,2 0-1 16,-14-5 2-16,0 2-6 0,0 8 2 15,0-1 0-15,-6 5-1 0,1 5 0 16,5-3 1-16,3 3-2 0,-5-1 2 0,7 5-3 0,4 5 1 0,0 5-1 15,1 2 1-15,3 7-3 0,10-7 2 0,5 6-1 16</inkml:trace>
  <inkml:trace contextRef="#ctx0" brushRef="#br0" timeOffset="19922">18163 5779 1482 0,'0'0'0'0,"0"0"0"0,0 0 0 15,0 28 31-15,0-19 1 0,0-4-1 0,0 4 1 16,4 10-19-16,1-3 2 0,-1-2-2 0,1-3 2 16,0 1 39-16,4 0-1 0,0 1 1 0,0-3 1 15,0-3-38-15,-2 0 1 0,0 0-1 0,0 2 1 16,-3-4 16-16,3-5-1 0,0 4 1 0,0 1 1 16,-3 0-21-16,-2-5 1 0,1 0-1 0,1 0 1 0,1-5 0 15,-3 0 0-15,0 1 0 0,19-13 1 16,15-6-7-16,6-7 0 0,-11 2 0 0,-8-7 0 15,0 12 3-15,-2 2 0 0,-3 3 1 0,-4-6-1 16,-1 6-4-16,-1 6 0 0,-1 8-1 0,-2-1 1 0,-2 5-4 16,0 0-1-16,2 0 0 0,-4 5 2 0,-5 2-3 15,4 2 2-15,1 0-2 0,4 5 1 0,0 7 2 0,0 2 0 16,0 0 0-16,5 3 0 0,0 2-1 0,-5-7-1 16,4 2 0-16,-1-5 2 0,1-1 1 0,1-3-1 15</inkml:trace>
  <inkml:trace contextRef="#ctx0" brushRef="#br0" timeOffset="20177.18">19052 5742 1569 0,'0'0'0'0,"0"0"0"16,14-28 0-16,0 9 72 0,-5 3 0 0,0-2 0 16,0-1 0-16,0-4-54 0,0 2 0 0,5 0 0 15,0-11 0-15,2 1 42 0,0 4 1 0,-3-8-1 16,3-5 2-16,-2 12-45 0,-5 1 1 0,-2 1 0 15,0-6 0-15,-5 6 15 0,-4 0 1 0,-5 8 0 0,0-5 1 16,-4 6-21-16,-3 8 1 0,0 0-1 0,-2 9 1 16,0 0-3-16,3 5 1 0,4 4-1 0,-10 7 1 15,6 3-5-15,8-1 0 0,-4 8 0 0,4 2 0 16,5 6 1-16,5 6 0 0,-1 2 0 0,1-3 1 16,0 5-5-16,-1 0 2 0,1 5-1 0,-5-3 1 0,9 1-5 15,0-1 1-15,0-2 1 0</inkml:trace>
  <inkml:trace contextRef="#ctx0" brushRef="#br0" timeOffset="20567.34">19048 5816 1758 0,'0'0'0'0,"0"0"0"0,-25-9 0 0,16 4 49 0,6 1 1 15,6 1-1-15,-1-1 2 0,-2-1-35 16,0 3 1-16,0 2 0 0,9-5 0 0,9 3 36 0,5-3 1 15,4 0-1-15,24-9 1 0,-1 0-37 0,-2 5 1 0,-3 2-1 16,-8-7 1-16,-1 5-1 0,-13 9 0 0,2-5-1 16,-2 1 2-16,-5-1-9 0,-4 10 1 0,-3-1 0 15,-2 1 1-15,-6 0-9 0,1 4 0 0,1 0 0 16,-5 1 1-16,0 6-2 0,0 2 1 0,0-6 0 16,0 4 0-16,0 10-2 0,0-8 2 0,2 3-1 15,5-7 0-15,2-5-1 0,0-2 1 0,-4 3 0 16,-1-1 0-16,5-4-1 0,1-1 0 0,3 1 0 0,5-5 1 15,10 0-1-15,-5-5 0 0,-3 5 0 0,5-14 1 16,0 0-1-16,-6 3 0 0,-6 1 0 0,-6-13 2 16,0 7-2-16,-2 2 0 0,-5 0 0 0,-5-11 1 15,-2 11-1-15,0 0 0 0,-2 0 0 0,-7-7 1 16,0 2-1-16,0 8 0 0,-4 2 0 0,-8-1 1 16,3 1-1-16,7 9 0 0,-5 0 0 0,-4 0 1 15,4 5-1-15,12-1 0 0,4 6 0 0,0-4 1 16,5 4-1-16,6-6 1 0,3 6 0 0</inkml:trace>
  <inkml:trace contextRef="#ctx0" brushRef="#br0" timeOffset="20936.91">20647 5461 1909 0,'0'0'0'0,"-25"-9"0"16,2-5 0-16,2 0 41 0,5 0 0 0,3 2 0 16,-1-16 0-16,5 10-25 0,9 6 0 0,4-2-1 15,1 0 2-15,9 1 48 0,-1 1 0 0,8-2 1 16,8-7-1-16,8 5-47 0,-1 4 0 0,3 3-1 16,-2 0 1-16,-3 13 23 0,-2 1-1 0,-5 9 1 15,-4-3-1-15,-5 8-24 0,-6 4-1 0,-6 3 1 16,1 2 1-16,-2 6 1 0,-7 1 1 0,-10 2-1 15,-6-2 1-15,4 5-9 0,-2 1 0 0,-4 4 0 16,-8-18 2-16,8 4 4 0,8 3 1 0,-1-6 0 16,-1-9 1-16,10 6-9 0,4-6 1 0,9-3 0 0,0-11 0 15,0-1-6-15,7-4-1 0,2 0 0 0,12-9 1 16,9-2-2-16,-3-3 1 0,1 0 0 0,-6-7 0 16,1 2 4-16,-2 1-1 0,2-1 1 0,-5 3 0 15,-4-3-3-15,-5 10 1 0,-4-5-1 0,0 2 2 0,-5-1 4 16,-5 8 0-16</inkml:trace>
  <inkml:trace contextRef="#ctx0" brushRef="#br0" timeOffset="21376.16">19107 5937 1306 0,'0'0'0'0,"0"0"0"0,0 0 0 16,0-28 79-16,0 19 1 0,5 2 0 0,-1-3 1 15,1 1-63-15,-5 0-1 0,0 9 1 0,-5 0 0 16,5 0 53-16,-4-5 0 0,4 5-1 0,4 0 2 15,1 0-54-15,-5 0 0 0,0 0 0 0,0 9 0 16,0 5 19-16,0 5 1 0,-5 6-1 0,1 15 1 16,4 9-23-16,4-3 1 0,1-6-1 0,4-10 1 0,0 2-1 15,-4 3-1-15</inkml:trace>
  <inkml:trace contextRef="#ctx0" brushRef="#br0" timeOffset="56411.1">26306 11491 1721 0,'0'0'0'0,"0"0"0"0,0 0 0 0,0 0 12 0,-7-21 2 16,16 21-2-16,0 0 2 0,-2 0-7 0,0 0 1 0,2 0 0 16,18 0 0-16,5 4 16 0,2-1-1 15,0-1 1-15,5-2-1 0,-2 2-12 0,-1 3 2 16,1 0-1-16,4-3 1 0,-2 0-13 0,-5 3 0 16,5 2 0-16</inkml:trace>
  <inkml:trace contextRef="#ctx0" brushRef="#br0" timeOffset="56576.27">26333 11860 1206 0,'0'0'0'0,"0"0"0"16,0 0 0-16,0 0 29 0,0 0 1 0,30 2 1 0,-17-2-1 16,3 0-17-16,2 0 1 0,1 0-1 15,10 0 2-15,10 0 22 0,0 0 1 0,9 2 0 0,-7 5 0 16,-2 0-23-16,2-2 1 0,4-3-1 0</inkml:trace>
  <inkml:trace contextRef="#ctx0" brushRef="#br0" timeOffset="57515.09">28684 10029 1143 0,'0'0'0'0,"0"0"0"0,0 0 0 15,0 0 12-15,0 0 2 0,0 0-2 16,-29 25 2-16,17-6-7 0,-1 6 1 0,-6 1 0 0,-10 27 1 0,-1 10 1 16,1 2 1-16,1 9 1 0,1 5-1 15,-3 7-4-15,5 4-1 0,2 17 1 16,-9 11 1-16,12 8 7 0,6-6-1 0,0 22 1 0,1 9 0 0,13 7-6 15,4 6 0-15,5 22 0 0,1 4 0 0,3-6 0 16,5-15 1-16,3 8 1 0,4-6-1 0,0-10-5 16,3-15 2-16,-1-2 0 0,7-12-1 0,3-25 0 0,-3-14 0 15,2 2-1-15,5-7 1 0,7-12-3 16,-7-13 2-16,3-3-2 0</inkml:trace>
  <inkml:trace contextRef="#ctx0" brushRef="#br0" timeOffset="58025.17">30037 10054 1318 0,'0'0'0'0,"0"0"9"0,34-19 0 0,-15 24 0 16,3 4 1-16,1 10-4 0,2 7 0 0,0 4 0 15,3 16 1-15,-1 12 14 0,-2 7 2 0,3 16-1 16,1 10 0-16,1 9-10 0,-7 9-1 15,-3 23 0-15,3 0 1 0,2 1 3 0,-2 4 1 0,0 23-1 16,-7 4 1-16,6-3-7 0,-1-15 0 0,-5 9 0 16,-7-1 1-16,0-18 0 0,-4-15 2 0,-1 7-1 15,-17 6 0-15,3-20-4 0,-1-5 1 0,-12 3-2 16,-6 11 2-16,-3-10-3 0,2-8 0 0,0 2 0 16</inkml:trace>
  <inkml:trace contextRef="#ctx0" brushRef="#br0" timeOffset="-143600.39">27615 3391 892 0,'0'0'0'0,"11"-37"0"0,-6-7 0 0,6 4 20 0,3-9 0 0,-3 1 0 0,-4-6 0 16,-2 3-9-16,-3 16 0 0,-2-4 0 0,-12-5 0 0,6 11 59 15,-1 8 0-15,-5 6 1 0,-10-4 0 16,8 11-53-16,2 12 0 0,-3 0 0 0,-6 10 0 16,-2-1 18-16,10 7 1 0,-3-2-1 0,-5 9 1 15,0 7-23-15,6 1 2 0,3 1-2 0,3-2 2 0,4 3 27 0,3 2 1 16,0 4-1-16,2-6 1 0,2 1-28 16,3-3 1-16,2-4-2 0,2-6 2 0,0-2-4 15,-2-5-1-15,4-5 0 0,0-14 1 0,-1 5-7 16,-6-4 2-16,1-1 0 0,6-4 0 0,5-5-1 0,2-2 0 15,-9-8 0-15,5-24 1 0,4-1-3 0,1 14 0 16,-3-2 0-16,-12 7 0 0,5 7 1 0,3 4-1 16,-3 3 1-16,-9-3 1 0,2 8-4 0,0 4 2 15,-2 4-1-15,-2-1 1 0,2-1-2 0,2 5 2 0,1 0-1 16,-3 0 0-16,0 0 0 0,0 0-1 0,0 0 1 16,-3 9-1-16,3 8 0 0,0 1 1 0,0 1-1 15,-2 20 2-15,4 5-3 0,3 0 1 0,-1-6-1 16,-4-4 2-16,7-6-2 0,5-2 1 0,-3-1 1 15,-9-11-1-15,7 9-1 0,2-6 1 0,-2 1-1 16,-5 1 1-16,5 4 1 0,2 3-1 0,-2-8 0 0,-5-2 2 16,5 3-3-16,-3-1 1 0,6-4 0 15,-6 3 0-15,1-8 0 0,-1 0 2 0,1-4-2 0,4 0 2 16,-7 1-3-16,3-1 1 0,-1-5 1 0</inkml:trace>
  <inkml:trace contextRef="#ctx0" brushRef="#br0" timeOffset="-143134.35">27713 3105 640 0,'0'0'0'0,"0"0"0"16,-7-32 0-16,9 25 99 0,5 2 1 0,-2 1 0 15,-8 4 0-15,1-5-84 0,2 0 1 0,2 10 0 16,3 0 0-16,-3-1 23 0,1 1 1 0,-1 2-1 15,5 35 1-15,6 18-26 0,1 7 1 0,-9-9 0 16,-5-9 1-16,0 2 6 0,-5-5 1 0,5 1-1 16,-5-12 2-16,5 2-14 0,0-2 1 0,0-1 1 15,-4-6-1-15,4 2-1 0,9-6 1 0,-4-3-1 0,-10-3 0 16,5-9-4-16,9-2 1 0,-4-4-2 0,-5-6 2 16,4 1 1-16,1 2 0 0,-1-9 0 0,5-5 1 15,5-7-4-15,0-2 1 0,0 0-2 0,-3-17 2 16,3 10-5-16,-1 7 0 0,-1-1 1 0,-1-6-1 15,3 9-1-15,-3 3 1 0,1-1 1 0,-6 1-1 0,1 1 1 16,0 4 2-16,2 3-2 0,0 1 2 16,3-5-3-16,-3 7 1 0</inkml:trace>
  <inkml:trace contextRef="#ctx0" brushRef="#br0" timeOffset="-142862.74">28130 3261 1143 0,'0'0'0'16,"0"0"0"-16,0 0 0 0,0 25 45 0,0-22 1 16,0-1-1-16,0 7 1 0,0-4-30 15,0 0 0-15,0-1 1 0,3 1 0 0,3-1 41 0,1 6 1 0,-2-6-1 16,4-4 2-16,7-4-44 0,4-1 2 0,1 0 0 16,4-13 0-16,-2-5 20 0,0 2 2 0,-3-7-1 15,-8 2 0-15,-3-4-23 0,-2 7 0 0,-1-3-1 16,-1 3 1-16,-3 5 3 0,-2 4 1 0,0 7-1 15,-9-2 2-15,2 4-11 0,0 0 1 0,1 5-1 16,-10 0 1-16,0 5-4 0,2 0 1 0,3 4-1 16,-19 12 0-16,9 11-2 0,5-2 1 0,3-4-1 15,-3 6 1-15,9 3-3 0,7-2 1 0,0-3-1 16</inkml:trace>
  <inkml:trace contextRef="#ctx0" brushRef="#br0" timeOffset="-142312.79">27841 4178 1344 0,'0'0'0'0,"0"0"0"0,-16-40 0 0,9 21 25 0,0 3-1 16,-7 2 1-16,-2 0 0 0,7 5-13 0,0 9 0 15,0 0 1-15,-12 0-1 0,5 5 23 0,5 4 1 0,2 0 0 16,-12 10 0-16,1 11-22 0,8-7 1 0,3-2-1 16,-9 2 2-16,9 3 8 0,7-8 0 0,-1 1 1 15,-6-3 0-15,9 3-14 0,5-8 1 0,2 1 1 16,-3-5-1-16,-2-2-5 0,3-1 0 0,2-4 1 15,2 0 0-15,0-4-3 0,0-1 0 0,0 0 1 16,14-11 0-16,7-2-3 0,-1-8 1 0,-3 7 0 16,-8 1 0-16,-2-1-2 0,0 8 2 0,-7-3-1 15,-5 0 1-15,1 2-2 0,0 8 0 0,-1 4 0 16,-4-5 2-16,0 5-2 0,0 2 0 0,0 1 0 0,0 1 1 16,-2 3-1-16,0 3 0 0,-1 3 0 0,-6 41 1 15,5 18-2-15,1-3 1 0,-1-1 0 0,-5-10 0 16,6 0 1-16,6-10-1 0,-1 1 0 0,-9-9 0 15,9-3 0-15,3-2 0 0,-3-3-1 0,0 3 1 16,5-5 6-16,5-2 0 0,-1-3 0 0,-9-6 0 16,5-3-4-16,0-4 2 0,0-5-1 0,-5-2 1 15,-2-5 5-15,0 0 2 0,2 0-1 0,3-10 0 16,0 1-5-16,-1 2 1 0,1 2 0 0,6-18-1 16,5-16 7-16,2-1-1 0,-2 3 1 0,-7 2 0 0,5 5-6 15,0 2 1-15,-1 0-1 0,1-6 1 0,0-1 3 0,0 2 2 16</inkml:trace>
  <inkml:trace contextRef="#ctx0" brushRef="#br0" timeOffset="-142165.27">28292 4226 1583 0,'0'0'0'0,"0"0"0"16,0 19 0-16,5-3 41 0,2 3 2 0,-1-5-1 15,-3 6 0-15,-1 13-26 0,0-5 0 0,1 2-1 16,-8-2 2-16,5 2 25 0,5-4 0 0,-1 11 1 15</inkml:trace>
  <inkml:trace contextRef="#ctx0" brushRef="#br0" timeOffset="-141550.58">27772 5526 1670 0,'0'0'0'15,"0"0"0"-15,0 0 0 0,-27-16 26 0,22 13 0 16,1 3 0-16,-10 0 0 0,3 0-14 16,1 3 0-16,4 1 1 0,-13 8 0 0,1 11 22 15,2-2 1-15,-2 2-1 0,-10 10 1 0,13 2-22 0,5-1 1 16,6 1-1-16,-3-2 2 0,-2-1 3 0,9-2 1 0,0-4-1 16,-5-3 2-16,5-2-11 0,0-2 1 15,5-6 0-15,-1-3 0 0,1-3-4 0,0 0 1 0,-1-5 0 16,-2-4 0-16,3-1-4 0,0 1 2 15,-3 0-1-15,5-15 1 0,6-8-3 0,1-3 2 0,-3-2-2 16,-1-16 2-16,3 6-3 0,-1 10 1 0,-3 2 1 16,-9 5-1-16,4 7-1 0,3 6 1 0,-2 6-1 15,-5 4 1-15,0 0-2 0,0 4 2 0,0 1-1 16,-3 4 0-16,3 3-1 0,3 6 1 0,-1 1-1 16,-7 44 2-16,5-1-2 0,3-8 0 0,-1-3 0 0,-4-9 1 15,2 2-1-15,2-7 2 0,0 5-2 0,-9-1 1 16,10-1-1-16,1-1 0 0,-4 1 0 0,-4 1 2 15,6-1-1-15,3-3 0 0,-1 2 0 0,-4-8 1 16,5-3-2-16,2-10 1 0,-1 3 0 0,-1-7 1 16,4 0 1-16,2-7 1 0,1-3-1 0,-8-4 0 15,1 0 0-15,0 0-1 0,-1-7 1 0,5-6-1 0,5-6 3 16,0-9-1-16,-1 3 1 0,6-20 1 16,1 1-3-16,-2 12 0 0,-2-3 1 0,0 3-1 0,0 1 3 15,-2 6 0-15,0 2 0 0,-5-1 1 16,-2 4-4-16,-1 1 2 0,6 0-2 0</inkml:trace>
  <inkml:trace contextRef="#ctx0" brushRef="#br0" timeOffset="-141282.73">28060 5953 1821 0,'0'0'0'16,"0"0"0"-16,0 0 0 0,0 0 39 0,0 0 1 15,0 0 0-15,0 0 0 0,0 0-24 0,0 0 0 0,0 0-1 16,0 0 1-16,0 0 38 0,22-16 1 0,-19 11-1 15,3 5 1-15,4-5-38 0,-1 5 1 0,-2 0-2 16,-1 5 2-16,1 0 9 0,0-1 0 0,2-1 0 16,0 6 1-16,0 5-16 0,-2 5 2 0,0-6-2 15,-5 4 2-15,1-3-4 0,1 0 1 0,1-1 0 16,-5-3 1-16,0-3-6 0,0-7 1 0,0 4 0 16,0 1 1-16,4 0-2 0,1-5 2 0,-3 0 0 0,3-5 0 15,2 0-4-15,2 1 2 0,-5-1 0 16,10-11-1-16,7-3-3 0,4-2 2 0,-3 7-1 15,-8 1 1-15,-5-1-2 0,-2 9 0 0,2 0 0 16</inkml:trace>
  <inkml:trace contextRef="#ctx0" brushRef="#br0" timeOffset="-140685.53">27654 7018 1897 0,'0'0'0'0,"0"0"43"0,-14-37-1 0,7 26 1 16,-4 6 1-16,1 0-28 0,6 5-1 16,-1-4 1-16,-4 8 1 0,0 6 39 0,2-3 1 0,3 2 0 15,-10 14 1-15,5 5-42 0,4 2 2 0,-4-7 0 16,0 3 0-16,9-8 11 0,0 1 2 0,5-3-1 16,-5 3 0-16,4-3-16 0,5-2-1 0,0-5 1 15,-4 0 0-15,0-4-4 0,-1-5 1 0,1 2-1 0,2 1 1 16,2-6-4-16,-3 1-1 0,-1 2 1 0,2-9 1 15,7-5-2-15,-1-2 0 0,-1-3 0 0,-3-18 1 16,4 2-3-16,-1 5 1 0,-5 7-1 0,-10 0 1 16,6 6-3-16,1 3 1 0,-1 3 1 0,-1 6-1 15,-2 3-1-15,0-1 0 0,0 3 1 0,0 3 0 16,0 1-1-16,0-1 1 0,0-1-1 0,0 17 1 16,2 13-1-16,3 5 1 0,-1 5-1 0,-6 2 0 0,4-2 0 15,3-5 1-15,-1 5-1 0,-6-7 0 16,4 2-1-16,3-2 1 0,0-8 1 0,-5 8-1 15,4-5 0-15,3-2 0 0,0-2 1 0,-7 2-1 16,9-12-1-16,0 2 1 0,-4-4 1 0,-1 0-1 0,1-7 0 0,-1-4 1 16,1-3 1-16,-1 0-1 15,-4 0-1-15,5 0 1 0,-5-3-1 0,7-8 1 0,2-8 1 0,0-2-1 16,0-2 0-16,5-19 2 0,4 3-3 0,0 4 1 16,-4 3 0-16,-3 1 0 0,-1 3 0 0,-4 12 2 0,4-2-2 15,1-1 2-15,0 3-3 0,-2 2 1 0</inkml:trace>
  <inkml:trace contextRef="#ctx0" brushRef="#br0" timeOffset="-136675.52">28237 7169 1909 0,'0'0'0'0,"5"-32"59"16,0 11 0-16,-1 5 1 0,-4-1-1 0,5 1-42 16,-1 2 1-16,3 0 0 0,0-7 0 0,4 3 66 0,1-1 1 15,-1 8 0-15,-2 1 0 0,0 1-68 16,-2 4 1-16,2 5 0 0,3 5 0 0,-3 0 26 15,-5-1 1-15,-1-4 0 0,6 14 0 0,2 7-29 16,-2 2 1-16,-4-2-1 0,-5 12 1 0,2 2 4 0,0-5 0 16,-2-2-1-16,-6-3 1 0,-1-6-9 15,2-1-1-15,3-2 0 0,-5-2 0 0,0 0 2 0,3-4-1 16,4-6 0-16,0 1 1 0,0-5-7 0,0 4 2 16,0 1 0-16,0-3 0 0,0 1-4 15,0-1 2-15,0-2-1 0,0 0 0 0,0 0-2 0,0 0 1 16,2 0-1-16,9-2 2 0,5-1-1 0,0 1 1 0,0 2-1 15,0-5 1-15,5 5-2 0,-8 5 0 0,-3-5 1 16,-4 0-1-16,-1 0 2 0,0 0-1 0,-1 0 1 16,-2 5-1-16,1-1-1 0,-1-1 1 0,0 1-1 15,-2 6 1-15,-2-1-1 0,0-4 0 0,-1-1 1 0,-6 10 0 16,0 12-2-16,-5-3 2 0,-4-5-2 0,-7 3 1 16,7 3 0-16,6-4 0 0,1-1-1 0,-5-10 2 15,5-2-2-15,4-2 0 0,0 2 0 0,0 0 1 16,3-7-1-16,4 4 0 0,2-4 0 0</inkml:trace>
  <inkml:trace contextRef="#ctx0" brushRef="#br0" timeOffset="-135418.29">29148 3184 1206 0,'0'0'0'0,"0"0"0"0,0 0 0 0,-23-11 42 0,14 6 2 15,-1 5-1-15,1-9 1 0,0-1-29 16,2 1 2-16,5 0-1 0,2-3 1 0,0-6 74 0,0 4 0 16,5-5-1-16,11 3 1 0,4-7-74 15,3 4 1-15,2 7-1 0,2 3 1 0,3 0 31 0,-3 4 1 16,5 1-1-16,0 4 0 0,0 0-32 0,-2 4 0 16,0 1 0-16,-3 9 0 0,0 2 15 0,-2 3 2 0,0 4 0 15,-2 7-1-15,-4 7-18 0,-1 3-1 16,0 13 1-16,0 5 0 0,-2 5 6 0,-2 2 1 0,4 2 0 15,-2 0 0-15,-4 10-11 0,-3-3 1 16,0 12-1-16,0 7 1 0,0-5-7 0,0-7 0 0,-2 3 1 16,0 9 0-16,-3 2-3 0,-1-2 1 0,-1 0 0 15,0 11 0-15,3-4 3 0,-1-10 1 0,-1 12 0 16,-1 5 0-16,2-12-4 0,3-6 2 0,2 3-1 16,7 1 1-16,-2 0 2 0,0-2 0 0,4-3-1 15,0-2 2-15,5-7-3 0,0-8 0 0,-5-8-1 16,-2 4 1-16,2 1 6 0,1-8 2 0,-3 7-2 15,-10-9 1-15,4 0-5 0,-1-13 0 0,-3-1 0 0,-8-5 0 16,4-2 5-16,-2-9 2 0,-6 2-2 0,-13-11 2 16,3 2-7-16,0-7 1 0,-6 2-1 0,-6 2 1 15,3-4 4-15,-2 5 2 0,-10 6-1 0,-1-1 1 16,-1 1-7-16,-2-6 1 0,-7 2 0 0,2 2 0 0,7-2 3 16,8-10 1-16,1 1 0 0,-4 2 0 15,9-9-5-15,9-1 0 0,0 1 0 0,4-5 0 0,8 0 6 16,4 0 1-16,0-5-1 0,0 5 1 0,4-4-6 15,1 4 0-15</inkml:trace>
  <inkml:trace contextRef="#ctx0" brushRef="#br0" timeOffset="-134924.56">29975 5442 2211 0,'0'0'0'0,"0"0"0"15,-27 10 0-15,23-10 74 0,8-5 2 0,3 5-2 16,-5-5 1-16,-2 1-57 0,0 4 0 0,3-5 0 16,8 0 0-16,0 5 75 0,1-4 1 0,-1-1-1 0,23-9 1 15,12 3-77-15,0-3 1 0,-12 4-1 0,0-6 1 16,-4 7 33-16,-5 4-1 0,2 1 1 0,-4-6 0 15,-3 1-34-15,-1 0 0 0,-1 2 0 0,0 0 1 16,-2 0-14-16,-4 2 1 0,-1 1-1 0,-2-1 2 16,0-4-3-16,-4 4 0 0,-3-4 1 0,0-1 0 15,1 4-4-15,-3 1 0 0,0 0 0 0,-3-4 0 16,1-5 0-16,0 2 0 0,-3 8 0 0,-6-1 0 16,-1-4 1-16,1 9 1 0,0-5-1 0,-5 1 1 15,2 4-1-15,0-5 0 0,10 5 0 0,-5-5 0 0,2 1-2 16,4 4 1-16,6 0 0 0,-1 0 0 0,0 0-1 15,1 0 1-15,-1 0 0 0,9 0 0 16,8 9-1-16,1 0 1 0,1-4-1 0,4 11 1 0,2 7-1 16,-4-4 1-16,-5-3-1 0,-11-2 1 0,2 0-1 0,0-5-1 15,-4 5 1-15,-5 7 0 0,-3-7 0 0,3 0 0 16,3-5 0-16,-10 7 0 0,-2-2 0 0,2 3-1 16,0-3 1-16,-9 4 0 0,0 3 0 0,0-2 0 15,0-1 0-15,3-4 0 0,6-5 0 0,2 1-1 16,3-3 1-16,0-3 0 0,-1 6 0 0,3-6 0 0</inkml:trace>
  <inkml:trace contextRef="#ctx0" brushRef="#br0" timeOffset="-134394.08">30879 4386 2072 0,'0'0'0'0,"0"0"0"15,13-34 0-15,-1 20 70 0,-1 2 0 0,1 3 1 16,-1 4 0-16,-2 0-53 0,-2 5 0 0,-5 0 0 16,3 12 0-16,-1 7 70 0,-1 4 2 0,-1-2-1 15,-2 37 1-15,0 14-74 0,-2 0 2 0,-5 2-1 16,-2-11 1-16,4-1 36 0,3-13 1 0,-3 4 0 0,1-4 0 15,4-7-38-15,2 2 1 0,3-5-1 0,6-4 1 16,0-2 4-16,3-3 0 0</inkml:trace>
  <inkml:trace contextRef="#ctx0" brushRef="#br0" timeOffset="-132427.14">32742 4765 1031 0,'0'0'26'0,"46"-14"-14"0,-26 11 0 0,-8 3 1 0,-5-4 0 16,-3-1 231-16,-2 5-1 0,-2-4 1 16,3-10-1-16,4-5-242 0,-1 7 2 0,-1-1-2 0,-3-11 1 15,5 3 56-15,2 3 1 0,-4-1-1 0,-8-6 0 16,1 2-41-16,2 9 1 0,0 2 0 0,-7 3 0 15,3-5 20-15,2 5 0 0,-1 4 0 0,-6-7 1 16,-2 8-25-16,-1-1 2 0,-1 0 0 0,1 5-1 0,5-4 11 16,3 4 0-16,-3 4 0 0,-4 10 0 15,-3-2-14-15,0 2 0 0,5 0 1 0,2 16 0 0,0 7-7 0,5-7 0 16,4 0 1-16,3-2 0 0,0-5-3 16,-5-2 1-16,0-2-1 0,6-5 2 0,3 0 1 0,-4-3-1 15,0-6 1-15,4 4 1 0,-2-4-3 0,-3-5-1 16,1-5 1-16,-3 5 0 0,3 0 1 0,-1-4-1 15,-2-1 1-15,7-7 0 0,7-6-3 16,3-5 1-16,-1 4 1 0,-7-11-1 0,5 9 2 0,0 7 1 0,-7 5-2 16,-11-5 2-16,4 5-2 15,1 4-1-15,-3 5 1 0,0 0-1 0,0 0 2 0,0 0 0 0,0 0 0 16,-5 23 1-16,3 12-3 0,2 4 1 16,-2 3-1-16,-8 7 1 0,6-5 1 0,2 0 1 0,-1-2 0 15,-8 9 0-15,4 2-3 0,3-2 1 0,-1-2-1 16,-6 9 2-16,4-4 2 0,0-10-1 0,-2 0 1 15,-3-5 1-15,8-2-3 0,1-11-1 0,-1 4 1 16,-1-2 0-16,3-5 0 0,2-2 2 0,0-2-1 16,-2-6 1-16,2-6-4 0,0-4 2 0,0-3-2 0,0-3 2 15,0 3 0-15,0 0 0 0,0 0 1 0,4-7 0 16,5-2-3-16,3 0 1 0,2 0-1 0,11-17 2 16,9-6 0-16,-4 1-1 0,-12 8 1 0,-7 5 1 15,3 1-3-15,0 3 0 0,-1 1 1 0,-4-4-1 16,0 3 2-16,1 0 1 0</inkml:trace>
  <inkml:trace contextRef="#ctx0" brushRef="#br0" timeOffset="-132010.56">33141 4885 1952 0,'0'0'56'0,"-36"-9"-39"0,18 2 1 0,11 7-1 16,-2 2 1-16,2 8 49 0,5-6 2 0,-1 6-2 15,-4 8 1-15,3 8-50 16,6-1 0-16,3-1 0 0,-1-6 0 0,3-9 28 0,2-2 0 0,0 0 0 16,-2 0 1-16,0-2-31 0,0 0 1 0,2-5 0 0,5-5 0 15,2-4 16-15,2-1 2 0,-9 3 0 0,7-16 0 16,7-5-21-16,-5 7 1 0,-7 1-1 0,-4 1 1 16,-2 5 10-16,-5 0-1 0,-2 0 1 15,-3 3 1-15,3 1-14 0,-1 6 1 0,1 4-1 0,-7 0 0 16,-2-5-7-16,1 5-1 0,6 0 1 0,-17 5 0 15,-4 4-1-15,3-4-1 0,1 2 0 0,-2 4 2 16,9 1 4-16,8-8 0 0,1 6 0 0,-2 4 1 16,5-3-4-16,4-6 0 0</inkml:trace>
  <inkml:trace contextRef="#ctx0" brushRef="#br0" timeOffset="-131297.29">32348 4783 1944 0,'0'0'13'15,"25"-67"-7"-15,-12 32 2 0,-8 5 0 0,-3 7 0 16,0 0 88-16,-2 6 1 0,0 3-1 0,-6-4 2 16,-1 4-81-16,0 5 0 0,0 2 0 0,-4 2 1 0,-1-4 43 15,3 9 1-15,5 0 0 0,-15 9-1 16,3 0-44-16,3 1 1 0,-1 6 0 0,-9 7 0 0,10 7 8 0,10-2 1 16,-1-2 0-16,-8-8 0 15,8 3-15-15,6-2 2 0,3-5-2 0,-5-1 1 0,4-1 3 16,5-3 1-16,-4-9-1 0,-1 5 0 0,3-5-7 15,2 0 1-15,0 0-1 0,1 0 2 0,3-5-6 0,1-4 2 16,-3 2 0-16,5-7-1 0,7-9-1 16,-5 7-1-16,-6 2 1 0,-5 5 0 0,-1-5 0 0,-1 4 1 15,0 6-1-15,-5 4 1 0,0 2-3 0,0 5 2 16,0-7-2-16,-3 9 1 0,-1 5 0 0,-1 0 0 0,1 2 0 16,-12 33 0-16,2 7-2 0,3-5 2 0,-3 2-1 15,-7 5 1-15,8-4-1 0,4-1 1 0,-3 5 1 16,-8 5-1-16,6-1-1 0,3-8 0 0,-1-1 0 15,-6 0 1-15,4 1-1 0,3-5 0 0,-1 4 1 16,-6-7 0-16,7-4-1 0,2 0 0 0,-3 2-1 16,-4-7 2-16,5-2-1 0,4-9 1 0,0-3 0 15,-4-12 0-15,2 1-2 0,6 0 2 0,6-8-1 16,-1-4 1-16,-2 0-2 0,0 0 1 0,0 0 1 16,0-4-1-16,2 4-1 0,3-5 0 0,-1 5 1 15,15-35 0-15,8-14-1 0,0 3 2 0,-4 2-2 0,-5 9 1 16,7 0-1-16,1 3 1 0,-1-3-1 0</inkml:trace>
  <inkml:trace contextRef="#ctx0" brushRef="#br0" timeOffset="-131151.46">32519 5076 2105 0,'0'0'65'0,"0"0"-47"16,0 0 0-16,0 0 0 0,0 0 0 15,-3 23 68-15,3-18 0 0,0-1 1 0,0 31-1 0,0 11-69 16,0 3 1-16,0-9 0 0</inkml:trace>
  <inkml:trace contextRef="#ctx0" brushRef="#br0" timeOffset="-130432.64">31745 4744 1470 0,'0'0'0'0,"0"0"0"0,0 0 0 0,-2-23 119 16,4 9 1-16,5 4-1 0,-7-6 1 15,5-2-106-15,-5-3 2 0,0 2-1 0,0-11 0 0,0 7 62 0,0 9-1 16,0 0 0-16,0 2 2 0,-5 3-60 0,1 9-1 16,1 0 1-16,-6 0 0 0,2-5 22 0,3 5-1 15,-1 5 0-15,-11 4 1 0,-2 12-25 0,2-2 1 0,0-5 0 16,0 11-1-16,3 3-2 0,6-2-1 0,4-8 0 16,6-2 2-16,-6-2-6 0,-1-4 0 0,2-6-1 15,6 6 1-15,1-1 0 0,-3-5 0 16,0-1 0-16,1-6 0 0,-1 3-3 0,0 0 1 0,-2 0 0 15,9-9-1-15,9-5-1 0,3-4-1 0,2 4 0 16,2-12 2-16,-2-2-3 0,-5 12 1 0,-7 2 0 16,-6-2 0-16,-1 7-1 0,1-1 2 0,0 10-1 15,-5-4 0-15,2-1 0 0,0 5-1 0,-2 5 0 16,-2-1 1-16,0 1 1 0,2 2-1 0,0-2 0 16,-7 27 1-16,-2 22-2 0,0 4 0 0,-1-5 1 15,-8-4 0-15,9-1-1 0,2 1 2 0,-2 5-1 16,-7-1 0-16,5 0 0 0,2 5-1 0,-1-4 0 0,-3-1 1 15,1 0 1-15,3-6-1 0,-4-1 1 0,1-4 0 16,1 2-2-16,-3-4 2 0,0-1-2 0,1 3 1 16,1-7 1-16,3-7 0 0,0-3-1 0,0-2 2 15,4-7-3-15,5-2 2 0,0-4-1 0,0-6 0 0,-4-4 1 16,4 0-1-16,4 0 0 0,1-4 2 16,4-1-3-16,-2 0 1 0,-3 1 0 0,17-22 0 0,9-11 3 15,-1 2-1-15,-1-4 1 0,-6-1 0 0,6 3-3 16,-1 2 1-16</inkml:trace>
  <inkml:trace contextRef="#ctx0" brushRef="#br0" timeOffset="-130195.36">31887 5069 1771 0,'0'0'0'0,"0"0"0"16,0 0 0-16,0 0 83 15,27-19 1-15,-18 15-1 0,-2-1 0 0,2-4-67 0,0 4 2 0,-4 5 0 16,2 2 0-16,0 3 69 0,-3 2 0 0,-1-2 0 15,-3 8 0-15,0 8-70 0,0 7 1 0,0-2 0 16,-10 11 0-16,1 2 22 0,2-6 2 0,3-3-1 16,-5-2 1-16,0-7-26 0,4-3-1 0,3-4 1 15,-3-2 1-15,1-8-3 0,1 1 1 0,3-5 0 16,3 0 0-16,1 0-6 0,-1 0 0 0,-3 0 0 16,6-9 0-16,8-7-4 0,2-3 0 0,2 0 1 0,19-34 0 15,2 0-3-15,-8 9 1 0</inkml:trace>
  <inkml:trace contextRef="#ctx0" brushRef="#br0" timeOffset="-129486.61">31120 4846 1583 0,'0'0'0'0,"0"0"0"16,0 0 0-16,0 0 89 0,0 0 0 0,0 0 0 15,0 0 1-15,3-28-73 0,-3 23 1 0,0 1-2 16,0-3 2-16,0-7 55 0,0 5 0 0,2-5 0 16,0-12 0-16,1-2-55 0,-3-2 0 0,-3 2 0 15,-8 3 0-15,4 2 10 0,3 4 1 0,-1 7-1 16,-6-6 1-16,-1 6-15 0,3 5-1 0,2 5 1 16,-2 2-1-16,4 2-5 0,1 3 1 0,4-3-1 15,-7 10 1-15,-4 2-3 0,2 0-1 0,2-3 1 16,-5 26 0-16,1 8 1 0,4-11 0 0,5-1 0 15,-1-3-1-15,3-2-1 0,3-3-1 0,1-6 1 0,3 0 1 16,2-3-3-16,0-7 0 0,1-4 1 0,-1 4 0 16,0-4-2-16,-5-5 2 0,1-5-1 0,-1 0 0 15,6 1 0-15,-1-1-1 0,-2 0 0 0,6-13 2 16,8-3-3-16,-1-7 1 0,-4 3 0 0,-7-8 0 0,-2 12 3 16,-2 3-1-16,-1-1 1 0,-4-2-1 15,3-2 0-15,-1 9-1 0,0 7 0 0,-4-7 1 0,4 5 1 16,0 4 1-16,-2 5 0 0,0 5-1 0,0-1-1 15,0-4 0-15,0 5-1 0,-2 9 2 0,0 16 2 0,0 3-1 16,2 6 1-16,-7 19 0 0,5 0-3 16,-1 0 1-16,-6 3-1 0,-5 1 2 0,5 1 1 0,2 0 1 15,-2-1-2-15,-7 1 2 0,7-5-3 16,0-9 0-16,-2 4 0 0,-3 0 0 0,0 1 2 0,3-5 1 16,2-10 0-16,-3 3 0 0,3-3-4 0,2-4 2 15,3-5-1-15,-1-2 1 0,1-12 2 0,1-4 0 16,6 0 0-16,-1-12-1 0,-2 4-2 0,0-4 0 0,2-4 1 15,7-8 0-15,5-2-1 0,0 0 1 0,-3 0 0 16,7-21 0-16,8-6-1 0,1 10-1 0,-4 1 1 16,-7 2-1-16,2-2 2 0,2 7 1 0,-1-7-1 15,-6 0 1-15,3 2-2 0,-2-2-1 0,0 2 1 16</inkml:trace>
  <inkml:trace contextRef="#ctx0" brushRef="#br0" timeOffset="-129127.41">31292 5020 1985 0,'0'0'0'0,"0"0"0"0,0 0 0 16,20-19 71-16,-13 15 1 0,-3-1 0 0,6-4 1 15,-1 2-55-15,-2 0 0 0,-1 2 0 0,4 3 0 16,-1 2 51-16,-5 0 2 0,-2 0 0 0,3 2 0 15,0 5-53-15,-3 5-1 0,-2-7 1 0,-5 18 0 0,-4 12 34 16,-2-1 0-16,-5-1-1 0,2-3 1 0,7-2-35 16,3-7 0-16,-1 2-1 0,1-4 2 0,1-8 4 0,3-2-1 15,3 1 0-15,-1-1 1 0,2-4-11 0,1-5 0 16,-3 4 0-16,5-4 0 0,0 0 3 0,-2 0-1 16,-3 0 1-16,5 5 0 0,2 0-6 0,0-5 1 15,-5 2-1-15,1 3 1 0,-3-1-4 0,1-2-1 16,-1 5 1-16,-2 3 0 0,-2 4-1 0,-1-3-1 15,-4-1 0-15,-2 3 2 0,-4 6-1 0,-1-7 2 0,0-3 0 16,3 5-1-16,2-10-2 0,0 1 2 0,0 0-2 16,-1-1 2-16,4 1 0 0,3 0 1 0,1-5 0 15</inkml:trace>
  <inkml:trace contextRef="#ctx0" brushRef="#br0" timeOffset="-128549.97">33128 4187 2584 0,'0'0'0'0,"0"0"36"0,0 0 0 0,0 0-36 16,-25 0 0-16,25 0 170 0,4 4 2 0,-4-4-172 15,30 10 0-15,-1-6 35 0,10-1 1 0,-2-1-36 16,-1-2 0-16,-4-5 82 0,2 1 0 0,3-6-82 0,-1 6 0 16,3-5 31-16,4 4 1 0,-4 5-32 0,-5-5 0 15,-4-2 25-15,-7 3 1 0,-5 1-26 0,-4 3 0 16,-7 3 16-16,-3 1-1 0,-4-1-15 0,0 1 0 16,0-4 19-16,0 0 1 0,-7 10-20 0,-6 3 0 15,-8 18 12-15,-6-4 0 0,-3 13-12 0,0-5 0 16,1 7 6-16,-3 2 1 0,5 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15:25.7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15836 6220 288 0,'0'0'0'0,"0"0"0"16,0 0 0-16,0 0 0 0,0 0 0 0,0 0 0 16,0 0 0-16,14-21 0 0,-10 16 0 0,1 5 0 15,9-4 0-15,6-6 13 0,5 4 2 0,3-1 0 0,10-5-1 16,4 3-6-16,-6 9 1 0,5 0 0 0,-2-10 0 16,2 10 9-16,-5 0 0 0,5 0 0 0,-4-9 0 15,-1 9-8-15,-4 0 0 0,-2-5 0 0,7-4 0 16,-1 5 5-16,-4-1 0 0,4 3 0 0,1-8 1 15,6 6-7-15,-2-1 0 0,0 0 0 0,0 1 0 16,1 4-6-16,-6 0 2 0,-4-5-1 0,2-4 0 16,-2 6 0-16,-9 3-1 0,0-2 1 0,-10-5-1 15,1 3-1-15,-14 4 0 0,0 0 1 0</inkml:trace>
  <inkml:trace contextRef="#ctx0" brushRef="#br0" timeOffset="7759.95">3127 8056 614 0,'0'0'0'0,"-23"-37"30"0,10 20 0 0,8 8 0 0,-4-5 1 16,4 3-18-16,5 8 0 0,0 3 1 0,0 0 1 0,0 0 1 0,0 0 2 15,0 0 0-15,5 3 0 0,4 4-8 16,0 2 0-16,5-5 1 0,27 13-1 0,14 11 20 0,4-3 1 16,-2-6 1-16,-2-10-1 0,-5 5-17 0,5-5 0 15,6-4 0-15,8-10 0 0,4-4 8 0,-7 4-1 0,-2-9 0 16,0-7 1-16,-10 7-11 0,-6 1 0 15,2-11 0-15,-4-6 0 0,0 0 4 0,-1 2 1 0,1-2-1 16,2-16 1-16,-3 6-7 0,-13 5 0 16,0-4 0-16,0-12 0 0,0 4-4 0,-9 1-1 0,2-10 1 15,-11-11 0-15,-1 9-1 0,1 0-1 0,-5-9 0 16,0-8 2-16,-4 8 0 0,-1 0 2 0,1-17-1 16,-5-11 0-16,0 14-1 0,-5 11-1 0,1-6 1 0,-5 1-1 15,4 13 5-15,-9 8 0 0,1-4 0 0,-10-9 1 16,-2 18-4-16,2 14 1 15,-9-2-2-15,-4 7 2 0,-5 2 7 0,0 12 0 0,-5 11 0 16,-7-9 0-16,3 10-6 0,9 4 1 0,-9 0-1 0,-7 0 1 16,2 4 8-16,-9 10 1 0,-9 5 0 0,-16 6 0 15,12 3-8-15,8 7 0 0,-1 0 0 0,-12 9 0 16,13 2 7-16,-1 8 1 0,-3 8 0 0,-10 8 0 16,13-3-8-16,10 3 0 0,6 11 0 0,-1 5 0 0,14 7 6 15,2-10 0-15,3 8-1 0,-1 2 2 0,10 4-8 16,13-2 1-16,0 5-1 0,10-5 1 0,8-2 4 0,5-12-1 15,10 12 1-15,4-9 0 0,13-3-6 16,1-14 1-16,1 1-1 0,17-17 1 0,0-2 1 0,9-8 1 16,15-6 0-16,-6-5 1 0,0-2-6 15,3-2 2-15,-3-3-1 0,4-5 1 0,12-4 1 0,-7-2 1 16</inkml:trace>
  <inkml:trace contextRef="#ctx0" brushRef="#br0" timeOffset="8950.46">17196 4793 351 0,'0'0'0'0,"4"-45"2"0,1 18 0 15,-1 8 0-15,1 3 1 0,-5-7-2 0,4 4 1 16,-4 3 0-16,-4-12 1 0,4-2 8 0,0-5 0 15,-9-2 0-15,4-7 0 0,-8 4-4 0,-1 3 1 0,-2-2-1 16,-2-5 1-16,-3-1 38 0,1 11 1 0,-8 1 0 16,1-2 0-16,-5 3-31 0,-5 11 1 0,-4 2-1 15,-9-4 1-15,0 7 34 0,2 11-1 0,-7 1 1 16,-6 4 0-16,1 9-34 0,6 10 0 0,-1 11 0 16,-4-5 1-16,4 8 18 0,7-3 1 0,-7 9 0 15,-6 8 0-15,6-3-23 0,9 5 2 0,5 9-1 16,0 0 0-16,0 4-9 0,12 6 0 0,-3 11-1 0,-7-1 1 15,9 8-3-15,3-2 2 0,-1 6-1 0,1 12 1 16,4-9 7-16,5 2 2 0,4 8-2 0,3-1 1 16,9 4-5-16,8-13 0 0,6 0 0 0,6-7 0 15,9-2-2-15,5-8 1 0,5-6 0 0,11-8 0 16,4-13-3-16,1-7 1 0,15-7-1 0,7-3 2 16,1-6-2-16,-6-8 1 0,-3-1-1 0,1-17 2 15,0-7-3-15,-8 0 1 0,4-3-1 0,2-10 1 0,-2-4 0 16,-5-1 0-16,2-12 1 0,3-17-1 15,-13 6 0-15,-6-6-1 0,3-11 0 0,0-16 1 16,-5 9-2-16,-2 7 1 0,-4-12 0 0,-1-20 0 16,-8 6-1-16,-10 3 0 0,-4-9 1 0,-12-15-1 0,-4 15-1 15,-12-1 1-15,-11-6 1 0,-9 0-1 0,-7 13-1 16,0 19 1-16,-14 7-1 0,-7-7 2 0,-6 19-2 0,-8 9 0 16,-12 4 0-16,-6 3 1 0,3 14-1 0,11 11 0 15,-2 3 0-15,-3 4 2 0,17 10-2 0,4 4 0 16,7 3 0-16,0 2 0 0,16 9 0 0,16 0 0 0,11 7 1 15</inkml:trace>
  <inkml:trace contextRef="#ctx0" brushRef="#br0" timeOffset="9744.04">19944 4639 1255 0,'0'0'0'0,"12"-25"0"15,3 4 0-15,6 7 22 0,-3 0 0 0,1 0 0 16,-1-7 1-16,5 7-12 0,-5 0 0 0,7-4 1 16,-5-8 0-16,1-2 18 0,-5 3 0 0,0-12 1 15,-9 2 0-15,-5-4-17 0,-7 4 0 0,-8-2 0 16,-12-7 0-16,0 4 3 0,-7 12 0 0,-12 3 0 15,-6 1 1-15,-7 4-9 0,0 1 1 0,-9 5 0 0,-12-2 0 16,-4 7-4-16,2 9-1 0,-4 9 1 0,0 2-1 16,8 8-1-16,1 0 0 0,-2 1 1 0,-1 4-1 15,14-1-1-15,19 7-1 0,3 10 0 0,4-1 1 16,10 3-1-16,6 6 0 0,-1 15 0 0,4 7 0 16,4-3-1-16,5 5 2 0,1 12-1 0,2 8 0 15,7 4-1-15,5-4 2 0,4 11-2 0,5 3 1 16,9 1-1-16,4-5 0 0,9 10 0 0,10-8 0 15,9-11-1-15,11-10 1 0,12-1 1 0,1-17-1 0,3-7-1 16,-9-12 1-16,16-6-1 0,12-15 1 16,-10-6-1-16,-9-10 0 0,3-18 0 0,-1-19 1 0,-2-7-1 15,-4-4 0-15,-3-6 0 0,2-17 1 0,-4 4-1 16,-9-5 0-16,-2-18 0 0,-3-12 1 0,-9-4-1 0,-11 4 0 16,-2-7 0-16,-8-14 1 0,-4 7-1 0,-9 3 0 15,-7-10 0-15,-11 3 2 0,-7 9-2 0,-7 11 0 16,-9 8 0-16,-9-6 1 0,-7 17-1 0,-5 14 0 15,-9 5 0-15,-13 4 1 0,-3 8-1 0,3 15 1 16,-5 1-1-16,2 6 1 0,7 14-1 0,3 10 1 16,4 2-1-16,-3 11 1 0,8 1 0 0,6 9 1 0</inkml:trace>
  <inkml:trace contextRef="#ctx0" brushRef="#br0" timeOffset="11049.27">16970 6951 703 0,'0'0'0'0,"9"-30"0"0,-9 2 0 15,0-2 30-15,0-3 2 0,0 3-2 0,0-12 2 16,0 5-19-16,0 5 2 0,-9-5-2 0,0-7 2 0,0 9 5 16,-5-5 1-16,-7-4-1 0,-6-5 2 15,-3 12-12-15,-4 2 1 0,-7 3 0 0,-9-7 0 0,-5 13 6 0,0 7 0 16,-6 5 0-16,-8 3 1 0,3 11-9 16,0 7 1-16,-18 11 0 0,-10 1 0 0,8 11 1 15,8 10 1-15,0 8-1 0,-6 8 0 0,6 4-4 16,5 3 1-16,-2 9-2 0,7 16 2 0,4 0-1 0,11 3 1 15,3 11 0-15,5 5 0 16,8 9-4-16,10-9 2 0,2 4-1 0,11 10 1 0,12-5-3 0,9-10 1 16,9 6-1-16,11-15 0 0,9-8 0 0,5-11-1 15,14-3 0-15,14-1 1 0,10-9 1 0,-1-14-1 0,4-11 1 16,7-17-1-16,-7-5-1 0,3-6 2 0,6-7-2 16,5-19 1-16,-3-3 1 0,-13-6-1 0,7-16 0 15,4-19 2-15,-4 0-3 0,-3 4 1 0,3-8 0 16,-5-27 0-16,-12 8 3 0,-6-7 0 0,-7-23 1 15,-4-1 0-15,-8 1-3 0,-6 4 1 0,-16-9-1 16,-9-12 2-16,-5 15 1 0,-14 15 0 0,-13 1 1 16,-5-5 0-16,-9 18-3 0,-7 12 0 0,-8 5 1 15,-15 13-1-15,-6 6 2 0,-5 10 0 0,-12 8 0 0,-1 5 1 16,1 11-4-16,17 14 0 0,4 4 1 0,5 3 1 16,17 12-1-16,20 0 2 0,8-1 0 0,9 12-1 15,17-4-1-15,11 6-1 0</inkml:trace>
  <inkml:trace contextRef="#ctx0" brushRef="#br0" timeOffset="11604.91">21032 6640 929 0,'0'0'0'15,"-32"-35"0"-15,-13 7 0 0,-10-2 32 0,0 2 1 16,-11 3-1-16,-3 6 2 0,-1 5-21 0,1 0 2 0,-4 3 0 16,-13-3-1-16,-1 0 22 0,3 9 1 0,-17 1-1 15,3-1 1-15,0 3-22 0,7-1 0 0,-12 3 0 16,-2 5 1-16,14 4 24 0,9 5 0 0,9 5 1 15,7-3-1-15,7 7-24 0,8-4 0 0,8 6-1 16,7 10 1-16,4 2-7 0,9 3 0 0,5 13 0 16,4 0 0-16,2 6-3 0,8-6-1 0,4 10 1 15,2 4 1-15,7 7-4 0,5-2 0 0,9 14 1 0,4-3 0 16,5 1-2-16,0-7 2 0,11-3-2 16,8 2 1-16,8-4 0 0,-2-9-1 0,14 0 0 0,13-5 0 15,0-5 0-15,-2-9 0 0,1-4-1 0,8-10 1 16,-9-2-1-16,-2-10 0 0,2-1 0 0,5-13 1 15,-3-4-1-15,-13-4 0 0,-1-10 0 0,6-7 0 16,-8-2-1-16,-4-8 1 0,7-3 0 0,-1-13 0 16,-4-6-1-16,-11-8 2 0,2-4-1 0,-11-13 0 0,-3 1-1 15,-9 3 1-15,-2-12 0 0,-4-12 0 16,-8 1-1-16,-11 2 1 0,0 4-1 0,-13-9 1 0,-5 8-1 0,-14 6 2 16,-4 2-2-16,-12-6 1 0,-7 15-1 15,-4 13 1-15,-21-3-1 0,-15 11 1 0,-1 17-1 16,-2 5 1-16,-7 6 0 0,-9 5 0 0,0 12-1 15,12 11 1-15,-10 10 1 0,7 9-1 0,7 7 0 0,10 6 0 16,-6 6 0-16</inkml:trace>
  <inkml:trace contextRef="#ctx0" brushRef="#br0" timeOffset="23122.69">4473 7455 778 0,'0'0'0'0,"27"-5"0"16,1 0 0-16,13 10 13 0,9 0-1 0,18-5 0 0,8-5 2 15,10 0-6-15,8 1 0 0,29-6-1 0,2-6 1 16,8 2 61-16,1 5 0 0,21-5 0 0,3-9 0 16,-6 7-51-16,-3 6 0 0,15-4 0 0,-7 3 0 15,-15 1 21-15,-17 6 2 0,12-1-1 0,-7-4 1 16,-16 0-26-16,-11-1 1 0,6 1 0 0,3 2-1 0,-16 2 19 16,-12 5 0-16,-6-4-1 0,-5-5 2 15,-7-1-20-15,-2 8-1 0,-10 0 1 0,1-5 0 0,-5 7 0 0,-6 2 2 16,-8 3-1-16,-8-10 1 0,-10 3-8 15,0 4 1-15,-9 0-1 0,0-4 1 0,-9 0-3 0,0-1 0 16,0 1 1-16,-4 2 0 0,4 2-3 0,0 1 0 16,-5-3 1-16,-22 4-1 0,-14 8 0 0,-9 2 1 15</inkml:trace>
  <inkml:trace contextRef="#ctx0" brushRef="#br0" timeOffset="23877.27">4402 7473 1381 0,'0'0'0'0,"0"0"0"0,0 0 0 15,32 21 48-15,-14-12 0 0,12 5 1 16,20 7 0-16,9 12-32 0,5-3 0 0,2-5 0 0,7 3-1 16,5-5 18-16,6 12 0 0,17 9-1 0,6 3 2 15,7 2-20-15,-5-1-1 0,21 8 1 0,14 0 0 0,-2 6-6 16,-3 3-1-16,14 3 1 0,6 11 0 16,-15 6-3-16,-12-13 0 0,7-2-1 0,10 2 2 0,-13-9-6 15,-19-10 0-15,6 0 0 0,7 1 0 0,-11-1 1 16,-21 0-1-16,-3-4 0 0,-6-5 0 0,-7-4-1 0,-13-3 1 15,2 2 0-15,-8-11 0 16,-3-2-1-16,-15-3 1 0,-4 0-1 0,-9-2 2 0,-2-2-1 0,-7 2 0 16,-9-3 0-16,-14-6 0 0,-5-1-1 0,-4 1 1 15</inkml:trace>
  <inkml:trace contextRef="#ctx0" brushRef="#br0" timeOffset="24856.36">4329 9235 967 0,'0'0'0'0,"0"0"48"0,0 0 0 16,32-5 1-16,5-11-1 0,10-3-31 0,17 1 0 15,5-8-1-15,4-2 1 0,16-6 33 0,6-13 0 16,22-2 1-16,6-9-1 0,2 3-33 15,17-8 0-15,11-14 0 0,13-11 1 0,12-2 30 0,-7 11 0 0,5 7 0 16,-5-21 2-16,-7 12-34 0,-25 11 1 0,-7-2 0 16,-1-2 0-16,-11 16-1 0,-6 5-1 0,-6-3 1 15,-13 2 1-15,-12 20-8 0,-15-1 0 0,3-5 0 16,-3-6 1-16,-6 11-2 0,-8 3 0 0,1 1 0 16,-9-8 1-16,-5 9-4 0,-7 7 1 0,-4-1-1 15,-12-1 1-15,-2 11-2 0,-7 9 1 0,-4-4-1 0,-10-3 2 16,5 3-3-16,-5 7 1 0,1 2-1 0,-10 0 2 15,-4-2-3-15,0 2 1 0,2 2 1 0,-16 7-1 16,4 10-1-16,1-1 0 0,4-4 1 0,0 2-1 16,1 3-1-16,8-5 1 0</inkml:trace>
  <inkml:trace contextRef="#ctx0" brushRef="#br0" timeOffset="25522.79">4334 9516 904 0,'-19'4'0'0,"1"6"34"16,9-1-1-16,18-5 1 0,9-1 1 0,14-1-21 16,9-2 1-16,16-2 0 0,26-1-1 0,12-1 20 0,3-3 1 15,30-5-1-15,7-2 1 0,-3-2-20 16,16 0-1-16,28-5 1 0,11-9 0 0,16 2 2 0,-9 2 1 16,9 8 0-16,14-15 0 0,-28 17-8 15,-18-2 1-15,-2-1-1 0,-3 3 0 0,-27 11-2 0,-25-4-1 0,-4-3 1 16,-12-6 0-16,-7 8-2 0,-16 1-1 15,-6-5 1-15,-14 0 0 0,-10 7 16 0,-8 5 2 16,-8-3-2-16,-6-2 2 0,-9 7-13 0,-5 0 1 16,-9 0-1-16,0-4 2 0,-5-1-13 0,1 5 1 0,4 0-1 15,-28 5 1-15,-13 6-1 0,3 3 1 0,-3 0-1 16,-10 9 1-16,-3 5 8 0,4 2 1 0</inkml:trace>
  <inkml:trace contextRef="#ctx0" brushRef="#br0" timeOffset="49558.37">3485 11918 602 0,'0'0'0'0,"0"0"0"15,-50-17 0-15,18 8 45 0,5 0 0 0,-10-5 0 16,1-2 0-16,4-5-30 0,7 2 2 0,-7 1 0 15,0-10 0-15,4 9 52 0,10-4 1 0,0-7 0 16,4-3 0-16,14 10-52 0,5-2 0 0,4-1 0 0,5-4 0 16,8 9 47-16,1 7 1 0,5-2 0 15,-1 0 0-15,5 4-48 0,-2 7 0 0,-3 5 0 16,0 0 0-16,1 0 41 0,-5 7 0 0,4 7 1 0,-9 0 1 16,0 5-45-16,-4 4 2 0,-5 7 0 15,0-4 0-15,0 6 4 0,-6-4-1 0,-3 5 0 16,-12-1 2-16,3-4-12 15,0 7 0-15,-5 0 0 0,-8-5 2 0,-1 2-3 16,-5 3 0-16,-4 4 0 0,-4-1 1 0,9-6-4 0,4 3 0 16,2-5-1-16,-2-2 1 0,5-5 0 0,9-2 0 0,5-5-1 0,-1-6 1 15,5-3-2-15,0-3-1 0,0-2 1 0,9-2 0 0,0 0 0 0,-4 0-1 16,4-2 1-16,23-9-1 0,16-1-1 16,2 3 1-16,-4-1-1 0,-10 1 2 0,1 7 1 0,-1 4 1 15,3 0 0-15,2-2 1 0,0 3-4 16,-5 1 2-16,1 6-2 0</inkml:trace>
  <inkml:trace contextRef="#ctx0" brushRef="#br0" timeOffset="53332.39">8941 11514 464 0,'0'0'0'0,"0"0"0"16,-48 5 0-16,21-1 18 0,4-4 0 0,0-4 0 16,-9-8 0-16,5 3-8 0,4-1 0 0,5-1 0 15,-5-5 0-15,9-3 142 0,10 3-1 0,4-3 1 16,-2-6 0-16,4 6-140 0,5-2-1 0,2 3 0 16,11-1 0-16,3 0 73 0,4 10 2 0,1-5-1 15,4-2 0-15,-5 4-68 0,5 8 1 0,-2 1 0 16,-3 1 0-16,-4 7 21 0,0 6 1 0,-10 8-1 0,1-1 1 15,-5 8-24-15,-9 2 0 0,-9 9-1 0,0 5 1 16,-5-3 13-16,-9 3 2 0,-8 4-1 0,-8 1 0 16,2 2-16-16,5-1-1 0,-9-8 1 0,0-3 0 15,9-2-8-15,5-7-1 0,0 2 1 0,6-14 1 16,7 3-3-16,5-6 1 0,9-3-1 0,5-8 1 16,-1 0 3-16,5-2 1 0,3 0-1 0,27-4 1 15,13-6-3-15,7-3 0 0,10-6-1 0,-1-2 2 16,-2-2 4-16,-2 9 0 0,2 2 1 0,7-2-1 15,-9 3-4-15,5 2 1 0</inkml:trace>
  <inkml:trace contextRef="#ctx0" brushRef="#br0" timeOffset="55128.58">29581 13431 728 0,'0'0'0'0,"9"-33"0"0,0 1 0 16,0-1 13-16,0 13 2 0,0-4-1 0,3 4 1 15,2 6-7-15,-10 7 1 0,1 7 0 0,-1 7 0 16,1-3 42-16,-5 6 2 0,-2-8 0 0,-5 23 0 15,-2 22-36-15,-1 4-1 0,-10 0 1 0,2 2 1 16,-3-6 20-16,1-3 2 0,-1 5-2 0,-4-1 1 16,4-1-23-16,3-8-1 0,-5 1 1 0,-2-6 0 0,7-1 6 15,0-3 2-15,6-7-2 0,-4-2 2 16,7-2-13-16,5-12 1 0,2 0 0 0,-3-7 0 0,0-3-2 16,3 3 0-16,2 0 0 0,2 0 0 0,3 0-3 15,0 0 0-15,-3 0 0 0,7-7-1 0,9 3 0 16,5-1 0-16,-5 0-1 0,12 1 1 0,2 4-3 0,-3 0 2 15,-3 0-1-15,1 0 1 0,0 4-2 0,-2 1 1 16,0 0 1-16,-2-5-1 0,0 2 0 0,0 0-1 0,2-2 1 16,2-4-1-16,-2 4 5 0,-4 0 1 0,-3 0-1 15,0-10 1-15,-4 3-4 0,0 1 1 0,-5-1-1 16,0-7 2-16,-4 0 7 0,-3 0-1 0,0 5 1 16,0-5-1-16,-2-3-5 0,-2-1 0 0,0-1 0 15,-5-16 1-15,-2 5-2 0,0 2 1 0,2 10 0 16,-4 2 1-16,1 4-3 0,6 5-1 0,-1 2 1 15,-2 3 0-15,3 0-1 0,2 2 2 0,-1 2 0 16,-3 14-1-16,1 7-1 0,3 3-1 0,-3 9 1 0,3 23-1 16,4 5 1-16,3-1-1 0,-1 1 1 15,3-5 0-15,4 0-1 0,1 2-1 0</inkml:trace>
  <inkml:trace contextRef="#ctx0" brushRef="#br0" timeOffset="86295.63">21351 16866 1017 0,'0'0'0'15,"0"0"0"-15,0 0 0 0,0 0 9 0,0 0 0 0,0 0 0 16,21-23 1-16,-5 18-4 0,2 3 1 15,0-3-2-15,37-11 2 0,9 2 39 0,11 2 0 0,17-4 0 16,-1-2 1-16,2 4-31 0,-4 2 1 0,12 0 0 16,8-9-1-16,-2 15 23 0,-11 3-1 0,-7 3 0 15,-7-9 0-15,0 9-23 0,-13 0 0 0,-3-5 1 16,2 1 0-16,-6 8 5 0,-7 6 0 0,-3-6 1 16,-9-4-1-16,-2 7-10 0,-6 0 0 0,-3-2 1 15,0-3-1-15,-3 5-5 0,-1 2 0 0,-3-4 1 16,-3-10 0-16,-3 3-3 0,-6 4 1 0,1 1-1 0,0-6 2 15,-5 1-3-15,-5 0 2 0,1-1-2 0,2 1 2 16,0 0-3-16,-3 2 1 0,-1 0 1 0,-3-5-1 16,0 3 1-16,-3 2 2 0,1 0 0 0,-3-5-1 15,3 0-1-15,0 3 0 0,-3 0-1 0,-6-3 2 16,-5 1 3-16,0-6 1 0,2 3 0 0,-4-4 0 16,0 4-4-16,2 4 1 0,4 1 0 0,-1-5 0 0,4 5 8 15,4 2-1-15,0-5 1 0</inkml:trace>
  <inkml:trace contextRef="#ctx0" brushRef="#br0" timeOffset="87026.74">23391 16037 1344 0,'0'0'0'0,"0"0"0"15,0 0 0-15,0 0 44 0,0 0-1 0,0 0 1 16,29-14 1-16,-17 12-29 0,-3-3 1 0,2 1-2 0,19-5 2 16,4-1 31-16,2 8 2 0,1 0-2 0,-3-3 1 15,0 0-32-15,1 1 0 0,1-1 0 0,1 0 0 16,-1 1-5-16,3-1 0 0,2 0 1 0</inkml:trace>
  <inkml:trace contextRef="#ctx0" brushRef="#br0" timeOffset="87189.73">23616 16269 1394 0,'0'0'0'0,"0"0"0"0,0 0 0 0,37-16 14 0,-12 16-1 16,5 0 1-16,-1-7-1 0,-1 7-5 0,-1-4 0 16,5-1 0-16,4 0 1 0,3 5 13 0,2 0 2 15,3 0-2-15,8-4 2 0,-9 6-13 16,-2 3 1-16</inkml:trace>
  <inkml:trace contextRef="#ctx0" brushRef="#br0" timeOffset="88590.7">24645 16478 1520 0,'0'0'0'0,"0"0"0"0,-2-23 0 15,2 18 9-15,0 5 1 0,4 3 0 0,8-1 0 16,-1 0-4-16,-2 1 1 0,3-3-1 0,20 4 1 0,11 3 7 16,9 0-1-16,3-7 1 0,-2 0 0 15,6 3-6-15,-4 1 1 0,11 1-1 0,7-7 1 16,7-1-6-16,4 1 1 0,5 2-1 0,7-2 0 0,0-1 0 16,4-1 0-16,14-1-1 0,5-9 1 0,-3 5-3 0,-2-3 2 15,18-6-2-15,12-10 1 0,0 2-1 0,-5 3 1 16,20-7-1-16,12-12 1 0,-9 0-1 0,-6-2 0 15,24-2 0-15,-9-3 1 0,-7 0-1 0,-9 8 0 16,14-4 0-16,0 1 1 0,-12 0-1 0,-9 0 0 0,10-9 0 16,6 11 1-16,-11-4-1 0,-16-3 0 0,11-2 0 15,-4-3 1-15,-12 6-1 0,-9 4 0 0,5-1 0 16,-5-8 2-16,-18 4-2 0,-12 1 0 0,8-10 0 16,-6-3 1-16,-3 3 0 0,-19 5 0 15,-5-3 0-15,-6-13 0 0,-10 8-1 0,-4 5 1 0,0-6 0 16,-5-10 1-16,1 9 0 0,-6 1 0 0,1-8 0 15,-9-7 2-15,-3 15-3 0,-4-1 1 0,0 0 0 16,-7-6 1-16,-3 1 2 0,-3 8 1 0,-4 4-1 16,-1-6 2-16,0-1-4 0,-5 14 2 0,-7 1-1 15,0-1 1-15,2 9 3 0,3 3 1 0,-5 2-1 16,-6-9 1-16,-1 7-4 0,2 7 1 0,6 4-1 0,-1-1 1 16,2 3 3-16,5 8 1 0,0 2 0 0,-7-7 0 15,5 7-4-15,4 7 1 0,1 1-1 0,-6 1 1 16,1 0 9-16,2 5 0 0,0 0-1 0,0 0 2 15,0 0-8-15,0 0 0 0,0 0 0 0,0 0 1 16,0 0 5-16,0 0 0 0,0 0 0 0</inkml:trace>
  <inkml:trace contextRef="#ctx0" brushRef="#br0" timeOffset="89005.47">30874 13563 1344 0,'0'0'0'0,"0"0"0"15,-32 26 0-15,16-10 39 0,3-4 0 0,-1-5 1 16,0-5 0-16,5 0-24 0,2-2 0 0,3-4-1 15,-3-1 1-15,0 0 30 0,2 1 1 0,3-1 0 16,2-11 0-16,2-3-31 0,3 1 1 0,0 1 0 16,8-27 0-16,5-2 3 0,1 4 1 0,1-4-1 0,-4-8 2 15,5 1-11-15,2-3 0 0,-1 1 0 0,1-3 1 16,-2 6-6-16,-1 11 1 0,1-8 0 0,-1 5 1 16,-1 4-4-16,-4 8 2 0,-1-5-2 0,-2 4 2 15,1 12-1-15,3 10 1 0,2 1 0 0,-8 4 0 16,-1 3-2-16,0 3 0 0,0 3 1 0,9 13-1 15,10 5 0-15,-1 7-1 0,-2 4 0 0,7 10 2 16,2 2-3-16,3 2 1 0,4-9 0 0,11 8 0 16,1 3-1-16,-1 3 0 0,7 5 1 0,3 4 0 15,0 3-2-15,-5-3 1 0</inkml:trace>
  <inkml:trace contextRef="#ctx0" brushRef="#br0" timeOffset="101454.92">32307 4600 1344 0,'0'0'30'16,"0"0"-16"-16,0 0-1 0,0 0 1 0,0 0 0 15,0 0 64-15,0 0-1 0,-21 37 0 0,14-2 2 16,9 4-61-16,5 1 0 0,0-3 0 0,-2-16 0 16,4 2 36-16,5 0 1 0,-1-9 0 0,-1 2 0 15,6-2-38-15,2-2 0 0,5-3 0 0,-2-9 1 0,5-2 11 16,1-3 1-16,3-4-1 0,-2-14 0 0,2 4-16 15,-3-2 1-15,1-9-1 0,4-2 1 0,-2-3 8 0,-7 7 1 16,3-7-1-16,-3-7 2 0,-7 8-13 0,-4 3 1 16,-5-8 0-16,-5 2 0 0,1 7-8 0,-3 2 1 0,-2-2-1 15,-4-5 2-15,-3 7-3 0,-2 2 1 0,-5 8-1 16,-9-1 2-16,-4 8 2 0,0 6 1 0,-3 5 0 16,-9 2 0-16,-2 12-2 0,5 0-1 0,1 7 1 15,-13 7-1-15,10 7 3 0,1 2 1 0,1 7 0 16,-8 5 0-16,12-1-3 0,12 6-1 0,-1-1 1 15,5 1 1-15,10 8-3 0,6 1 2 0</inkml:trace>
  <inkml:trace contextRef="#ctx0" brushRef="#br0" timeOffset="101852.78">32662 6338 2362 0,'0'0'72'0,"-22"54"-55"0,6-13 1 15,6-3 0-15,8 1 0 0,2 5 56 0,0 0 0 0,0 5 1 16,2 7 0-16,5-1-57 0,5-4 0 0,4 3 0 16</inkml:trace>
  <inkml:trace contextRef="#ctx0" brushRef="#br0" timeOffset="102865.78">32375 6796 1050 0,'0'0'53'16,"-39"-5"-37"-16,12 5 1 0,9 5 0 0,-21 4 1 0,-2-2 137 16,2 0 0-16,-2-3 0 0,0 1 0 15,4 7-145-15,5-3 1 0,-2 5 0 0,-9-7 0 0,0 4 53 16,1 6 1-16,-1-3 0 0,-5 2 1 0,5-2-49 15,6 0 1-15,1 0 0 0,4-3 0 0,2 1 25 16,8-1 1-16,3-6 0 0,8-5-1 0,4 0-27 16,2 0 1-16,5 0-1 0,5 0 0 0,-5 0-35 0,2 0 1 15</inkml:trace>
  <inkml:trace contextRef="#ctx0" brushRef="#br0" timeOffset="103366.59">31720 6689 992 0,'0'0'0'0,"0"0"0"0,7-26 0 15,-5 12 59-15,1 5 2 0,-6 4-1 0,-1-4 1 16,2 0-44-16,-1 9 1 0,-1-5 0 0,-8 3-1 0,-1 2 45 15,4 2 1-15,2 3 0 0,-14 13 0 0,-11 6-45 16,-2 6 0-16,0 0 0 0,2 2 0 0,0-1 14 0,0-4 2 16,0 8-1-16,0 0 1 0,-2 2-19 0,0-2-1 15,0-7 1-15,-5 2-1 0,11-4 1 0,8-3 0 16,-3-5-1-16,0-4 1 0,7 3-6 0,7-4 0 16,2 1 0-16,0-2 0 0,5 2 6 0,4-5 1 15,3-4 0-15,2 4 1 0,0-4-8 0,0 2 0 16,-1-3 0-16,15 6 1 0,9 4-8 0,-1-1 0 0,3-6 0 15,9-2 1-15,0-3-2 0,-2 1 1 0,2-1 0 16,16-2 1-16,-4-2 2 0,-3-1 2 0,5 1-1 16,6-3 0-16,3 8-1 0,-7 1-1 0</inkml:trace>
  <inkml:trace contextRef="#ctx0" brushRef="#br0" timeOffset="104186.35">32170 6545 1657 0,'0'0'26'0,"-39"-35"-14"0,23 16 0 16,9 13 1-16,3 1-1 0,1 5 49 0,1-5-1 15,0 5 1-15,-1-4 0 0,3 4-45 16,0 0 2-16,0 0 0 0,7 0 0 0,2 4 26 0,1 1 1 0,-1 2 0 15,18 7 0-15,9 4-30 0,6-4 2 0,-4-2-1 16,-8 2 1-16,0 0 5 0,-3-5 1 0,3 5-1 16,-8-5 2-16,1-2-13 0,0 2 1 0,-9 1-1 15,-3-1 2-15,3 3 3 0,-3-5 0 0,-4 0 0 16,-7-3 1-16,0 1-8 0,0-1 1 0,0 1-1 16,-4 0 1-16,-1 9-5 0,0 2-1 0,1 7 1 15,-21 17 0-15,-5-1-2 0,0 5 1 0,1 7-1 0,-5-2 2 16,9 0 0-16,4-5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21:31.88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1">
        <inkml:traceFormat>
          <inkml:channel name="X" type="integer" max="2784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25.4054" units="1/cm"/>
          <inkml:channelProperty channel="Y" name="resolution" value="123.24324" units="1/cm"/>
          <inkml:channelProperty channel="T" name="resolution" value="1" units="1/dev"/>
        </inkml:channelProperties>
      </inkml:inkSource>
      <inkml:timestamp xml:id="ts1" timeString="2021-03-06T15:22:53.581"/>
    </inkml:context>
  </inkml:definitions>
  <inkml:trace contextRef="#ctx0" brushRef="#br0">10736 16214 1683 0,'0'0'0'0,"0"0"0"0,0 0 0 16,0 0 48-16,0 0 1 0,0 0 0 0,0 0 0 15,0 0-32-15,-14-21 0 0,19 9 0 0,11-34-1 16,7-15 76-16,2 3 0 0,5 3 0 0,-3-3 2 16,0 0-78-16,5 0 2 0,0-3-1 0,0-6 1 0,-2 4 45 15,-3 1 0-15,0-6 0 0,-4-1 0 0,0 4-46 16,-5 9 1-16,1-2 0 0,-1-12 0 0,0 17 4 15,-4 7 0-15,4 2 1 0,-2-10-1 0,0 12-11 16,-2 12 0-16,-3 5 1 0,-2-1 0 0,0 12-3 16,0 7 1-16,-4 5 0 0,0 2 0 0,-5 0-4 15,0 2 1-15,9 5-1 0,0 5 1 0,0 13-1 0,-5 6-1 16,6 1 1-16,8 28 0 0,0 8-3 0,-4-3 1 16,-1-3 1-16,-3-1-1 0,3-6 0 0,-4-6 0 0,1 4 0 15,-1 6 0-15,4-4-2 0,-1-8 2 0,1 1-1 16,-3 1 0-16,-1 0 1 0,-3-10-1 0,6-2 1 15,-8 3-1-15,-4-10-1 0,-4-7 0 0</inkml:trace>
  <inkml:trace contextRef="#ctx0" brushRef="#br0" timeOffset="148.47">11033 15854 1859 0,'0'0'0'0,"0"0"0"15,0 0 0-15,0 0 77 0,0 0 2 0,-19-26-2 16,22 22 2-16,-3-1-61 0,0 1 0 15,2 4 0-15,12-12 0 0,8-4 41 0,6-3 1 0,-1 1-1 0,14-17 2 16,9 5-44-16,-6 4 1 0,6-2 0 0,0-2-1 16,9 2 12-16,-6 5 0 0,2 0-1 0</inkml:trace>
  <inkml:trace contextRef="#ctx0" brushRef="#br0" timeOffset="502.49">11986 15466 1871 0,'0'0'0'16,"0"0"0"-16,23-23 0 0,-9 12 44 0,4-8 1 16,-4-2-1-16,-5-4 1 0,0-1-30 15,0 3 2-15,-5 2-1 0,1 0 1 0,0-4 70 0,-5 4 2 16,4 4 0-16,-8 1-1 0,4 5-71 16,-5 4 1-16,-4 4 0 0,0-1 0 0,-5 1 17 0,5 3-1 15,-5 3 1-15,-18 8 0 0,-2 6-20 0,9 1-1 16,7 3 1-16,2 0 1 0,2-3 0 0,10-4 1 0,4 5 0 15,9 2 0-15,0 0-8 0,11-3 1 16,10 1 0-16,9 6 0 0,6 1 7 0,-8 2 1 0,-1 7-1 16,-8-1 1-16,-1-3-8 0,-6-4 0 15,-3-1 0-15,-4 2 0 0,-5-3-8 0,0 3 2 0,0-2-2 16,-9-5 1-16,0-5 0 0,-5 0-1 0,1 0 0 16,-5 1 0-16,4-8 5 0,-6 0 0 0,-1-2 0 15,-8-5 0-15,-1-2-2 0,3-2-1 0,2-3 1 16,-16-4 0-16,5-2 12 0,4-8 0 0,0 0 0 0,-4-1 1 15,2-6-9-15,9 3 1 0,2-3 0 0,5 1 0 16,7 6 13-16,4 5-1 0,5 0 1 0</inkml:trace>
  <inkml:trace contextRef="#ctx0" brushRef="#br0" timeOffset="847.64">12611 15404 1695 0,'0'0'0'0,"0"0"0"0,0 0 0 0,27-30 79 15,-22 18-1-15,-3 3 1 0,-2-3 0 16,0 3-61-16,0 6 0 0,0-6 0 0,-2-5 0 16,-3 3 73-16,1 1 0 0,2 10 0 0,-5-9 0 0,-2 0-74 15,-1 2 1-15,6 5-2 0,-10-1 2 0,5 1 42 0,5 2-1 16,-1 5 1-16,-4 8 0 0,0 1-43 0,0 0 1 16,4 0 0-16,-4 12 0 0,9 9 6 0,4-3-1 15,6 1 1-15,3-1-1 0,1 1-11 0,0-6 0 0,8 4 0 16,-6-4 1-16,5-3 6 0,0-3 1 0,-1 2-1 15,1 0 1-15,-3 0-10 0,-5-7 2 0,1 3-2 16,0 0 1-16,-5-10-8 0,-9 2 2 0,5 1-2 16,-10-3 2-16,5-2-3 0,0-2 1 0,0 0 1 15,-9-1-1-15,4-1 4 0,-4-1 1 0,5 0-2 16,-15 0 2-16,1-2-3 0,0-2 0 0,0 0 0 16,-12 0 0-16,3-1 8 0,8-1 0 0,1-6-1 15,-5-4 2-15,10 5-6 0,3 0 0 0,10-3 0 0,5-9-1 16,0-2 16-16,8 0 0 0,6-3 0 0</inkml:trace>
  <inkml:trace contextRef="#ctx0" brushRef="#br0" timeOffset="1149.13">13131 15436 2123 0,'0'0'0'0,"0"0"0"0,0 0 0 0,0 30 58 16,0-18 0-16,2 0 1 0,5 6-1 0,7 12-41 15,2-4 1-15,2-5 0 0,-4-5 0 16,9-4 49-16,-1-3 0 0,1 0 1 0,-5-6-1 0,5 1-49 16,-7-2 0-16,5-2 0 0,-5-4 0 0,0-3 11 0,2 0 0 15,7 0 0-15,-7-7 2 0,5-5-18 0,0-1 1 16,-5-4-1-16,-9-1 1 0,0 2 7 0,5-1 0 16,-9 1 1-16,-5-5 0 0,0 7-11 0,-5 5 0 15,1-2 1-15,-15-6-1 0,6 6 17 0,-6 6 0 16,-3 3 0-16,-10-3 0 0,0 8-15 0,0 1 0 15,-7 3 0-15,-7 7 1 0,10 0-13 0,-1 5 1 0,1 2-1 16,-3-3 2-16,16 3-2 0,12 0 0 0,6 0 0 16,8-2 1-16,3-1 9 0,6-1 1 0,6-1-1 15</inkml:trace>
  <inkml:trace contextRef="#ctx0" brushRef="#br0" timeOffset="1683.61">14281 15255 2009 0,'0'0'0'0,"0"0"68"0,0 0-1 15,-28-23 0-15,21 23 1 0,3 2-50 0,-5 1 0 16,4-3 0-16,-8 7-1 0,3 7 56 0,1-1 0 15,0 1 0-15,0 12 0 0,0 9-55 0,4 2 0 0,10-7 0 16,-1 5 0-16,10-3 24 0,0-1 0 0,0-4 0 16,4 4 0-16,-2-8-26 0,7-5 0 0,4-1 0 15,-2-6 0-15,5-4-3 0,-3-2 0 0,-4-5 1 16,0-10-1-16,-1 6-5 0,1-3 0 0,-7-7 0 16,0 0 1-16,0-7 1 0,0 3 1 0,0-1 0 15,-7-2 0-15,-2 0-4 0,0 0 1 0,2 3-1 16,0-1 1-16,-4 3-6 0,-1 4 1 0,1 3 1 15,-5-3-1-15,0 1-1 0,0 6 0 0,0 5 1 16,0 0 0-16,0 0 2 0,0 0-1 0,0 0 1 0,0 0-1 16,0 0-1-16,0 0 1 0,0 5-1 0,4 13 0 15,1 13 6-15,0 1 0 0,-1-2 0 0,5 0 2 16,0-2-6-16,0-7 2 0,5-5-2 0,0-4 2 16,4-3 6-16,-4-4 0 0</inkml:trace>
  <inkml:trace contextRef="#ctx0" brushRef="#br0" timeOffset="1976.73">14516 14965 1808 0,'0'0'0'0,"0"0"0"0,0 0 0 0,0 0 107 0,0 0 1 15,0 0-2-15,0 0 2 0,0 0-92 0,0 0 1 16,0 0-2-16,25 19 2 0,-12-22 71 0,3 1-1 0,7 0 1 15,9-10-1-15,5-2-70 0,-6-7 1 16,-8 3 0-16,-2-5 0 0,-3-1 25 0,-2 8 0 0,0-3 1 16,-5-6 0-16,-1 2-28 0,-6 4 1 15,-4 1-2-15,-4 1 2 0,-3 1-8 0,-2 9 0 0,-3 0 0 16,-13-7 0-16,-2 10-3 0,2-1 0 0,-3 5 0 16,-4 5 1-16,5 2 3 0,4 7 0 15,0 4 0-15,-4-2 1 0,6 10-4 0,5 4 0 0,0 3-1 16,7 4 2-16,12 4-4 0,3 4 0 0</inkml:trace>
  <inkml:trace contextRef="#ctx0" brushRef="#br0" timeOffset="2331.5">15118 15443 1658 0,'0'0'0'0,"0"0"0"0,0 0 0 16,23-32 64-16,-14 18 0 0,-5 0 0 0,-4-12 1 15,5 1-47-15,-1-1 0 0,-4 3 0 0,-4-5 0 16,-1 3 72-16,5 8-1 0,-9-3 1 0,5 1 0 15,-6 10-73-15,1-1 1 0,0 8-1 0,0 2 1 0,0 0 46 0,4 0 0 16,1 7-1-16,-5 5 1 16,0 4-46-16,-1 2 0 0,1 3 0 0,0 19 0 0,0-5 14 15,5-1 0-15,6-3 0 0,-2-4 0 16,0 1-18-16,0-2 0 0,2-1 1 0,0 1-1 0,3-5 9 0,2 2 0 16,2-9 1-16,0 2 0 0,-4-4-13 15,4-8 1-15,-5-4 0 0,1-4 1 0,-5-1-9 0,4 0 2 16,1 1-2-16,9-17 2 0,8-9-3 0,-3-5 1 15,-10 0-1-15,0 5 2 0,-5 7 2 0,6 4 1 0,-4-2 0 16,1 3 1-16,0 4-3 0,-2 0-1 0,-1 7 1 16,3 2 0-16,0 5 7 0,-2 0 1 0,1 0-1 15,1 0 0-15,2 0-5 0,-2 3 1 0,2 1-1 16,7 10 1-16,7 5 8 0,0 2 0 16,-5 4 0-16,0 3-1 0,1-5-7 0,-1-2 2 0,-4 0-2 15,2 2 1-15,-1-4 5 0,1-5 2 0</inkml:trace>
  <inkml:trace contextRef="#ctx0" brushRef="#br0" timeOffset="2843.33">15565 14591 2072 0,'0'0'0'0,"0"0"0"0,0 0 0 15,0 0 109-15,0 0 0 0,0 0 0 0,0 0 1 16,0 0-95-16,0 0 1 0,23 5 0 0,-14 11 1 0,9 19 63 15,5 5 1-15,-5 1 0 0,-2 3 1 16,2 3-64-16,-2 2 0 0,-4 4 0 0,-3 5 0 0,0 2 20 16,0-4 1-16,0 2 1 0,0 2-1 15,5-13-23-15,0-10-1 0,4 0 1 0,5-4 0 0,-1-8-5 0,1-4 1 16,0-2 1-16,2-8-1 0,-4-6-5 16,-3-5 0-16,2-2 1 0,-1-3 0 0,-1 0-1 0,0-6 1 15,0-1 0-15,1-4-1 0,-1-3-2 16,-4-4 1-16,-5 0-1 0,-7 0 1 0,0-1-4 0,-2 1 1 15,-4 2 0-15,-14-2 0 0,4 5-1 16,-9 4 1-16,-9 2-1 0,-4 3 0 0,-8 4-1 0,1 5 1 16,-5-5 1-16,-11 5-1 0,11 0-1 0,9-2 1 0,0 0-1 15,3-5 2-15,8 4-2 0,6 3 0 0,3-2 0 16,1-5 1-16,9 3-1 0,9 4 0 0,0 0 1 16,5-3-1-16,-5-1-1 0,0 1 0 0,9 3 0 15,13-7 1-15,10-4-1 0,0-3 0 0,5 0 0 16,11-5 1-16,6 8-3 0,-8-1-1 0,0 0 1 15,-1-6 1-15,-6 4-1 0,-7 5 1 0,-5-1-2 16,1-4 2-16,-1 12-10 0,-4 4 0 0,0 1 0 0,-10-1 1 16,-1 3 2-16,-3 4 1 0,0 3 0 0,-2 4 1 15,0-2-3-15,-3-3 1 0,1 8 0 0,-3 13 0 16,0 6 2-16,1-4 1 0,-1-1-1 0,0-1 1 16,3-1-2-16,-1-8 1 0,1-2 1 0,-3 2-1 15,3-5 2-15,2-4-1 0,0-2 1 0,2 4 0 16,0-4 1-16,-5-5 1 0</inkml:trace>
  <inkml:trace contextRef="#ctx0" brushRef="#br0" timeOffset="3117.29">16076 14617 1909 0,'0'0'0'0,"0"0"0"0,0 0 0 0,0 0 68 0,0 0 0 15,0 0 1-15,0 0-1 0,0 0-50 0,23 5 0 16,-19-5 0-16,10-5 0 0,2 5 65 0,4 0 1 0,1 0 0 16,2-14 1-16,-1 0-69 0,-3 5 2 0,-6-3 0 15,-4-9 0-15,-4 5 20 0,0 4 1 0,-1 3-1 16,-8-9 0-16,4-1-24 0,-5 7 2 0,-4 3 0 16,-9-2 0-16,-1-1-2 0,-1 3 1 0,-3 6-1 15,-16 1 2-15,1 2-7 0,6 2 0 16,0 5 0-16,0 0 0 0,2 5 2 0,5 6 2 0,2-1-2 15,3 1 1-15,11 1-5 0,6 2 1 0,3 7 0 16</inkml:trace>
  <inkml:trace contextRef="#ctx0" brushRef="#br0" timeOffset="3415.72">16395 14907 1947 0,'0'0'0'0,"0"0"0"0,0 0 0 15,0 0 69-15,23 21 2 0,-21-19-2 0,10 15 2 16,6 10-53-16,0 4 0 0,0-8 0 0,-4 7 0 0,0 0 54 16,-1 3 0-16,1-1-1 0,0-2 2 15,-5 0-55-15,0-9 0 0,0 3 0 0,-2-4 0 0,0-3 31 0,0-1 1 16,2 2-1-16,-2-8 1 0,-1-3-34 16,1-5 1-16,0 3 0 0,-2-1 0 0,-3-1 8 15,0-3-1-15,3-3 1 0,2-4 0 0,2-2-13 16,-2 0 0-16,-3-3 1 0,5-25-1 0,5-12 8 0,0-2 2 15,-1-2-1-15,-4 4 0 0,5 7-10 16,0 3 1-16,0-5-1 0,-5-3 0 0,0 13-8 0,0 8 2 16,5 5-2-16,-3-2 2 0,0 7-3 15,-1 9 1-15,-4-5 1 0,-1 5-1 0,-3 3 5 0,-2 4 0 16,0 4 0-16</inkml:trace>
  <inkml:trace contextRef="#ctx0" brushRef="#br0" timeOffset="3845.95">17047 15151 2086 0,'0'0'0'15,"0"0"97"-15,0 0 2 0,23 25 0 0,-16-18 0 16,2-2-83-16,3-3 1 0,4 3 0 0,2-3 0 0,5-2 66 0,-1-2 1 16,1-5-1-16,5-12 1 15,8-2-67-15,-9 1 1 0,-4-6 0 0,-2-2 0 16,-5 3 11-16,-3-1 1 0,-1 3 1 0,-1-5-1 0,-4 7-16 15,-7 0-1-15,-4 3 0 0,-6-5 2 0,-1 4-7 0,-3 7 0 16,-2 3 0-16,-6 0-1 0,-1 9-2 0,-2 0 1 0,-3 7-1 16,-8 2 1-16,8 10-4 0,8 4 1 0,-3 5 1 15,3 4-1-15,4 1-1 0,9-6 1 16,7 4-1-16,9 1 1 0,9-2-1 0,7-9 1 0,19 0-1 16,10-9 0-16,3-8-1 0,5-4 2 0,13-9-2 15,3-5 1-15,-3 5-1 0,-7 0 0 0,-4-3 0 16,-11-7 2-16,-5 5-2 0,-10 3 0 0</inkml:trace>
  <inkml:trace contextRef="#ctx0" brushRef="#br0" timeOffset="4346.85">11788 16759 2035 0,'0'0'0'16,"-23"-2"0"-16,0-7 0 0,9 9 62 0,7 0 1 15,5-3 0-15,4-1-1 0,1-1-45 0,1 5 1 16,5 0 0-16,60-23 0 0,18 6 57 0,6 4 2 0,21-6-2 16,7-11 1-16,11-3-58 0,17 3 0 0,19 0 0 15,33-12 0-15,16 3 19 0,15-10 0 0,35-11 0 16,34-15 1-16,-16 13-23 0,-18 4 0 0,18-3 0 15,3 3 1-15,-33 14 3 0,-31 12 1 0,6-1-1 16,-9 1 1-16,-34 9-10 0,-15-3 2 0,12 3-1 16,-19 4 0-16,-31 5 1 0,-15 5 1 0,2 0-1 15,-12 2 2-15,-20-2-7 0,-25 9 1 0,-12 0 0 0,-15 0 0 16,-10 0-4-16,-9 4 1 0,-13 1-1 16,-5-5 1-16,0 0-2 0,-5 0 1 0,1 0-1 0,-14 4 0 15,-5-1 2-15,-2-1 1 0,0-2-2 0,-16 0 2 16,2-2-3-16,11-1 0 0,10 3 1 0</inkml:trace>
  <inkml:trace contextRef="#ctx0" brushRef="#br0" timeOffset="42944.15">28199 5951 1192 0,'0'0'0'0,"0"0"0"16,-7-24 0-16,5 15 18 0,-1 9 1 15,-4 0 0-15,-4 0 1 0,2 0-10 0,7 5 0 0,-1-1 0 16,-10 15 1-16,-12 21 42 0,-5 4 0 0,0 9-1 16,1 5 2-16,3 9-37 0,4 1 0 0,-1 6 0 15,-2-2 1-15,7-3 20 0,6-4 1 0,3 5-1 16,-5 2 2-16,7-7-26 0,7-12 2 0,3-4 0 15,-1 2-1-15,9-7 17 0,3-9 0 0,2-2 1 16,0-13-1-16,2-6-18 0,5-4 0 0,0-1 1 16,0-9 0-16,0 0-3 0,2-5 0 0,-3-4 1 0,4-5-1 15,-1-2-5-15,-3-3 0 0,4-6 1 16,-6-8 0-16,3 1-1 0,-9 2 1 0,-1-1-1 0,-8 8 0 16,2-2-2-16,2 2 0 0,-5 4 0 0,-8 5 1 15,1 7-3-15,3 2 1 0,0 5 1 0,-6 0-1 16,1 5 0-16,3 0-1 0,2-1 0 0,-5 13 1 15,-8 13-1-15,3 2 1 0,1 5-1 0,5 14 0 16,-1-4 0-16,10-8-1 0,-1-4 0 0,1-7 1 16,9-2 1-16,2-3 0 0,-3-2 1 0,-4-3-1 15,7 1 0-15,5-5-1 0,-1-3 0 0,1-1 1 0,2-10 4 16,-1 0-1-16,-6 0 1 0,3-14 1 0,1 0-3 16,-6 2-1-16,0-6 1 0,-3-10 0 0,0 2 3 0,-1 3 1 15,-4 2-1-15,-6-9 1 0,-4 2-5 16,-3-2 2-16,0 2 0 0,-7-7 0 0,3 7 2 0,-7 3 1 15,-3 6-1-15,-6-4 1 0,6 11-5 0,1-1 2 16,-3 3 0-16,-7 10 0 0,3 0 1 0,2 5-1 0,2 4 1 16,-13 0 0-16,11 1-2 0,9 1-1 0,-3 8 1 15,6 4 0-15,6 3 6 0,5-8 0 16,2 8 1-16,0-3 0 0,4 2-5 0,7-1 0 0,8-1 0 16,1-2-1-16,8 2 6 0,8-2 0 0</inkml:trace>
  <inkml:trace contextRef="#ctx0" brushRef="#br0" timeOffset="43489.93">28703 6786 1834 0,'0'0'0'0,"0"0"0"0,0 0 0 16,0 0 20-16,0 0 1 0,0 0-1 0,0 0 0 15,0 0-10-15,0 0 1 0,0 0 1 0,0 0-1 16,0 0 29-16,0 0 2 0,23 10-1 0,-19 3 1 15,8 4-26-15,-1 6-1 0,-2 2 1 0,0 17 1 16,3-7 0-16,-3-5-1 0,0-2 1 0,-5-5 0 16,1-2-8-16,-3-12 1 0,0 5-1 0,-4 0 1 0,4-2-7 15,1-3-1-15,-3 0 0 0,-3-4 1 16,1 0-2-16,2-1 2 0,0-4-1 0,-4 3 0 0,1-3 2 16,3 0-1-16,0 0 0 0,-4-3 1 15,-1 3-2-15,3-4 0 0,2 4 0 0,-5-19 2 0,1-6-2 16,4-3 0-16,0-2 1 0,2-15-1 0,5 8-1 15,4 3 1-15,3 3-1 0,-3 8 1 0,5 5 0 16,0 1 0-16,-4 10-1 0,-1 3 1 0,1 1-1 0,-3 3 0 16,-2 3 1-16,4 4 0 0,-2-3 1 0,-4 3 2 15,4 3-1-15,0 13 1 0,-2 7-2 0,-3 2 0 16,-1-1 1-16,3-6-1 0,1-2 3 0,-2 1 0 0,-1-8 1 16,-4-2 0-16,3 0-3 0,1-5 1 0,1-2-1 15,2 2 2-15,-1 1 0 0,-1-6 0 0,-3-4 1 16,1-4 0-16,-1 4-3 0,-2-5 1 0,0 5-1 15,4-12 2-15,3-2 8 0,2-4 1 0,-2-1 0 16,5-20-1-16,-1-5-6 0,-2 4 1 0,3 5 0 16,4 3 0-16,0 4 6 0,-7 12-1 0,0-3 1 15,0-4-1-15,0 7-5 0,-4 2 0 0,4 9 0 0,0 5 0 16,-5 0 5-16,-1 0-1 0,1 0 1 0,3 14-1 16,2 2-5-16,-2 3 0 0,-2 0 0 0,4 20 1 15,-2 3 1-15,-1-3 0 0,1 1 0 0,2-6 0 16,1-1-4-16,-1-3 0 0,2-7 1 0,3 3 0 15,4 2 2-15,0-5 0 0,0 7 0 0</inkml:trace>
  <inkml:trace contextRef="#ctx0" brushRef="#br0" timeOffset="44028.31">29526 6800 1746 0,'0'0'0'16,"0"0"0"-16,0 0 0 0,0 0 51 0,0 0 1 15,0 0-1-15,0 0 1 0,0 0-35 0,0 0 0 16,0 0 0-16,0 0 1 0,0 0 30 0,21 9 0 16,-19-2 0-16,5 12 2 0,2 9-33 15,0-3-1-15,-2-1 1 0,0 1 0 0,-3 3 8 0,-1-12-1 0,1 3 1 16,1-5 0-16,-3 0-13 0,-2-3 0 0,0-2 1 16,-5-4-1-16,5 0-1 0,0-5 1 0,0 4-1 15,0-4 1-15,0 5-5 0,0-5 1 0,0 0 0 16,0-5-1-16,0 5 1 0,0-4 1 0,0 4 0 15,-2-14 0-15,0-12-3 0,0-6-1 0,-1-3 1 16,3-9 1-16,5 2-5 0,4 12 1 0,2 0 0 16,-2 2 0-16,3 2-1 0,-3 8 1 0,0 4-1 15,0 2 0-15,5 8 1 0,-3-1 2 0,-2 0-2 16,3 10 2-16,-3-5-3 0,-4 5 1 0,1-1 1 0,10 17-1 16,3 2 2-16,-3-2-1 0,-5 3 1 0,3-4 0 15,-1 8-1-15,-4-2-1 0,-2-3 0 0,2 0 2 16,1-4 0-16,-6-3 1 0,1 3 0 0,4-10-1 15,-5 0-1-15,1-4 0 0,-5-3 1 0,0 3-1 16,0-5 3-16,0 0-1 0,0 0 1 0,0-5 0 16,0 3-3-16,0-1 1 0,0 1-1 0,0-26 2 0,9-13 1 15,2-4 1-15,1 6-2 0,-10 0 2 16,7 4-3-16,3 7 0 0,-1-2 1 0,-6-7 0 0,4 16 0 0,2 2 1 16,1 5 0-16,-6 5-1 15,1 4-1-15,0 1-1 0,2 1 1 0,0 3 1 0,-2 0-1 16,0 5 2-16,2 0-1 0,5 6 0 0,2 12-1 15,0-2-1-15,-5 2 1 0,3 15-1 0,2 3 1 0,-2-3-1 16,-3-8 1-16,-4 2 0 0,2 3-1 16,2-3-1-16,3-1 0 0,-3-4 2 0,1 4-2 0,-1-6 1 15,1 3-1-15</inkml:trace>
  <inkml:trace contextRef="#ctx0" brushRef="#br0" timeOffset="44406.49">30404 6770 1608 0,'0'0'0'0,"0"0"0"16,-9-23 0-16,9 13 42 0,0 6 2 0,0-1-1 15,0 1 0-15,0 1-27 0,0 3 0 16,0 3 0-16,0 1 0 0,0 5 37 0,0-4 1 0,0 4 0 16,5 8 0-16,4 11-37 0,0-1 1 0,0 4-2 15,2 3 2-15,5-6 13 0,0-2-1 0,-4-3 0 0,-5-7 2 16,6-2-19-16,3-5 2 0,0 1-2 0,0-1 2 15,5-2-4-15,-1-2 0 0,1-5 0 0,-3-5 1 16,3-2-6-16,-3-2 2 0,-2-1-1 16,-2-17 1-16,-1 6-1 0,1 0 0 0,0-7 1 0,-5-7 0 15,-2 7-3-15,-1 3 0 0,4-3 1 0,-6-2-1 0,1 2-2 16,-3 7 0-16,0 7 0 0,-4 0 1 16,0 0-2-16,-1 5 0 0,1 4 0 0,2 5 2 0,2 0-1 0,1 0 1 15,-3 0-1-15,0 0 0 0,0 3 0 16,0 1-1-16,0 3 0 0,2 21 1 0,7 11 2 0,0 6 1 15,3-8-2-15,-3-2 2 0,0-8-3 16,-2-1 1-16,6-5 0 0,3-3 0 0,3 1 6 0,-3-5 1 16,-3 2-1-16,5 3 1 0,-2-10-4 15,0-2-1-15</inkml:trace>
  <inkml:trace contextRef="#ctx0" brushRef="#br0" timeOffset="44674.09">31095 6013 1972 0,'0'0'0'0,"0"0"0"16,-16-27 0-16,14 13 54 0,2 9 0 0,0-4 0 15,-4 2 0-15,1 2-37 0,3 5 1 0,0 2-2 16,0 3 2-16,3 4 23 0,1-4 0 0,-2 4 1 16,5 35-1-16,5 19-25 0,-1 4 0 0,0-2-1 0,-6-2 2 15,2 0 15-15,0-5-1 0,-3 0 1 0,-4 0-1 16,5-5-18-16,4 0 2 0,5 5-2 0,-5 0 2 15,0-9-5-15,2-16 1 0,5 2 1 0,0-1-1 16,0-6-4-16,0-12 0 0,2 3 0 0,3-10 1 16,-5 1-2-16,-2-8 0 0,-1-4 0 0,1-8 1 15,0 6-3-15,-5-6 1 0,-2-1-1 0,6-12 1 0,1-1-3 16,-7-1 0-16,0 2 0 0</inkml:trace>
  <inkml:trace contextRef="#ctx0" brushRef="#br0" timeOffset="44837.79">30911 6587 1532 0,'0'0'0'0,"0"0"0"0,-25-5 0 0,15 5 55 0,6 0 0 15,2-9 0-15,4 4 0 0,0 0-38 0,0 1 1 16,1 1-1-16,6-1 1 0,9-3 49 0,3 0 2 0,-1-2-1 16,23-15 1-16,10 6-51 0,-3 2 0 15,5-3-1-15,0 0 1 0,-5 3 3 0,-2 7-1 0</inkml:trace>
  <inkml:trace contextRef="#ctx0" brushRef="#br0" timeOffset="45243.02">31579 6612 1658 0,'0'0'0'0,"0"0"0"0,11-35 0 15,-8 14 20-15,-1 5 0 0,-4-5 1 0,-1-2-1 16,-1 7-10-16,-3 7 1 0,-2-5 0 16,-3-5 1-16,1 7 35 0,0 8 1 0,1 8-1 0,6-4 1 15,-5 5-31-15,2-3 0 0,0 3 0 0,-4 14 0 16,-3 9 13-16,3 2 0 0,1-2 1 0,6 6-1 16,-1 1-17-16,1 2 1 0,2 3-1 0,4-1 2 0,0-6-4 15,0-3 2-15,1-2-1 0,3-3 0 16,1-4-5-16,-2-2 1 0,-1-1 0 15,6-8 0-15,1-3 0 0,0-5 3 0,-4-2-2 0,7-5 1 0,-5 1-5 0,-7-1 2 16,1 0 0-16,8-20-1 0,0 2-2 0,-1-8-1 16,-4 8 1-16,3-14-1 0,-2 7-1 0,-2 4 0 15,-1-2 1-15,1 5 0 0,0 7 0 0,-3 2 2 16,2 5-2-16,1-7 2 0,0 9-3 16,-1 4 1-16,1 3 1 0,2 0-1 0,2 0 2 0,-3 0 0 15,-1 3 0-15,9 8 0 0,6 5-1 0,3 3-1 16,0 0 0-16,2 6 2 0,-2-2-1 0,-3 3 2 15,1-3-2-15,-3-4 2 0,0-3-3 0,1-2 2 16</inkml:trace>
  <inkml:trace contextRef="#ctx0" brushRef="#br0" timeOffset="45527.6">31928 5967 1482 0,'0'0'0'0,"0"0"0"0,-5-40 0 15,3 22 49-15,2 9 2 0,0-1-1 0,-4-1 1 16,1 6-34-16,3 0-1 0,0 10 1 0,0 0 1 16,0-1 16-16,0 1 0 0,0 0-1 0,5 25 2 15,2 14-20-15,2 9-1 0,-2 5 1 0,-1-4-1 0,1 4 8 16,0 0 0-16,-2 0-1 0,-3 0 2 16,7 0-12-16,0-5 0 0,0-4 1 0,-6 0 0 15,3-1 1-15,6-10 1 0,-3 1-1 0,0 0 1 16,3-6-6-16,1-7 1 0,1-3-2 0,2-7 2 0,2-7 2 15,-2 1 0-15,0-1-1 0,-2-14 1 16,-3 1-4-16,-4-1 0 0,2-9-1 0,0 7 2 0,0 2-6 16,-4 1 2-16,-3-3-1 0,3-19 0 0,2-9 0 15,-3 5-1-15,-8 2 0 0</inkml:trace>
  <inkml:trace contextRef="#ctx0" brushRef="#br0" timeOffset="45753.77">31812 6554 1457 0,'0'0'0'0,"-32"9"26"0,13-9 1 0,10 5 0 15,5-5 0-15,1 0-15 0,3 0 2 0,0 0-2 16,7 0 1-16,2-5 28 0,1-2-1 0,3 5 1 16,28-12 0-16,12 3-25 0,-5-3 0 0,-7 2-1 15,-7 0 2-15,-2 6 12 0,-5 6 2 0,-2 0-1 16,-4 0 0-16,-3 2-16 0,-2 7-1 0,0 5 1 16,-5 5 0-16,-1 1-5 0,-1-1 1 0,-3 0 0 15,-1-1 0-15,-3 8-4 0,1-5 1 0,3 6 0 16,-3-1-1-16,4 6-1 0,2-8 0 0,-9 1 1 15,0-2 0-15,0-4-3 0,7-3 1 0,-1-2 0 0,-6-5 0 16,-2 1 0-16,2-6-1 0</inkml:trace>
  <inkml:trace contextRef="#ctx0" brushRef="#br0" timeOffset="46042.17">32078 6257 1255 0,'0'0'0'16,"0"0"0"-16,0 0 0 0,0 0 27 15,26 12 1-15,-22-12 0 0,3 0 0 0,7 0-15 0,-1 0 0 16,1 0 1-16,7-3-1 0,13-1 40 0,0-1 0 16,-4-4-1-16,-8-7 1 0,4-1-36 0,-4 6 0 15,-6-3 0-15,-7-7 0 0,-2 7 6 0,-2 0-1 16,-3 0 1-16,-6-2 0 0,-1 7-11 0,0-1 0 15,-1 1-1-15,-20 0 2 0,-1-1-4 0,4 8-1 0,3 2 1 16,-10 0 0-16,0 5-3 0,5 6 1 0,3-1-2 16,-6-6 2-16,10 10 1 0,4 0 1 0,3 7 0 15,-1-2 0-15,3 6-3 0,5-2-1 0,4 3 1 16</inkml:trace>
  <inkml:trace contextRef="#ctx0" brushRef="#br0" timeOffset="46610.26">32457 6480 1575 0,'0'0'39'16,"25"30"-23"-16,-9-7 0 0,-7-7-1 0,3 8 1 15,-1 1 44-15,-2-2-1 0,0-4 1 0,0 2 0 16,3 2-43-16,-5-4 1 0,-3-5 0 0,3 2 0 0,2-2 19 15,-2-3 1-15,-5 1 0 0,3 0 0 0,-1-3-23 16,-1-4 1-16,-3-5-1 0,2 4 1 0,3-4 17 16,-3 0-1-16,-2 0 1 0,0-4 0 0,0-6-19 15,0 1 0-15,0 0 1 0,2-26 0 0,3-9 10 0,-1-5 2 16,-1 7-1-16,1 7 1 0,1 1-15 0,-1 3 2 16,3-1-2-16,2-8 2 0,0 1-11 0,0 11 2 15,3 3-1-15,4-3 1 0,-2 9-2 0,-1 8 0 0,1 1 1 16,2 1-1-16,0 4 6 0,-5 5 1 0,-4 0 0 15,4 5 0-15,5-5-4 0,-2 5 1 0,-2-1-1 16,3 13 1-16,8 10 7 0,-2 1-1 0,-5-2 1 16,-3-3-1-16,1 7-5 0,-2-7 1 0,-1-2-1 15,0-2 1-15,3-3 2 0,0-2 0 0,-1 0 0 16,-8-5 1-16,0-2-6 0,1-4 2 0,4-3-1 16,-1-3 1-16,-3 1-2 0,1 2 1 0,0-5 0 15,2-4 1-15,5-10-4 0,-3 3 2 0,-1-2-2 16,-4-17 2-16,6 2-2 0,1 5 1 0,-6 3-1 15,-7-5 1-15,0 7-2 0,0 4 1 0,-4 7-1 16,-3-2 0-16,-5 0-3 0,3 10 0 0,3 2 0 0,-10-3 0 16,-5 3 0-16,3 6 0 0,4 5 0 0,-16 5 0 15,5 7-3-15,9 7 1 0,7 7-2 0,-2-7 2 16,6 7 0-16,12-3 0 0,7-6-1 0,-3-3 1 16,10-2-1-16,4-3-1 0,7-4 1 0,4-9 0 15,5 0-1-15,3-3 2 0,6-2-1 0,0-5 1 0,0 3-2 16,0-7 1-16,3-1-1 0,4-8-3 15,-9 2 3-15</inkml:trace>
  <inkml:trace contextRef="#ctx0" brushRef="#br0" timeOffset="48711.47">28929 8037 1206 0,'0'0'0'0,"0"0"0"0,-32-4 0 0,11 8 17 16,19-4 1-16,13-9-2 0,10-7 2 0,15-3-9 16,3-13 2-16,18-8-1 0,14-20 0 0,11-3 31 0,14 0 2 15,20-8-2-15,5-18 2 0,7-4-27 16,11-2-1-16,20-7 1 0,22-14 1 0,-6 0 56 15,-4 9 0-15,9-4 0 0,3 4 0 0,-1 19-55 0,-27 16 0 16,3-5 0-16,2-6 0 0,-10 16 19 0,-20 6 0 16,-2 1 0-16,-10-10 0 0,-8 17-23 0,-14 9 2 15,-5 2-1-15,-9 7 0 0,-14 3 8 0,-8 6 0 16,-10-2 0-16,-2-2 0 0,-7 2-11 0,-9 7 0 0,-7-2-1 16,-5 2 1-16,-6 3-5 0,-9 11 1 0,-8 2-1 15,-8 5 1-15,-3 0-4 0,-2 2 2 0</inkml:trace>
  <inkml:trace contextRef="#ctx0" brushRef="#br0" timeOffset="49035.67">29200 5558 1771 0,'0'0'0'0,"-32"-46"0"0,0 0 0 16,2 8 40-16,10 8 0 0,4 2 1 0,9 5-1 16,5 7-24-16,6 2-1 0,8 2 1 0,13 3 0 0,5 7 42 15,1 4 2-15,15 1-2 0,13 1 1 16,10 5-42-16,2 5 1 0,8 7 0 0,3 7 0 0,12 5 6 16,9 11 0-16,18 21 0 0,-10 11 1 0,3 6-14 15,0 1 1-15,16 5 1 0,16 21-1 0,-16 10-5 16,-11-8 0-16,6 5 0 0,5-14 1 0,-9-11-3 15,-16-8 0-15,-2 1 0 0,0-3 0 0,-3-4 0 16,-7-8-1-16,8-1 1 0,-12-1-1 0,-7-14 0 0,-9-4-1 16,0 9 0-16,0-5 1 0,-5 1-2 0,-2-1 0 15,3 1 0-15,-8 4 2 0,-6 0-2 16,-9-5 0-16</inkml:trace>
  <inkml:trace contextRef="#ctx0" brushRef="#br0" timeOffset="54706.29">26652 11198 1306 0,'0'0'0'0,"48"-74"12"0,-5 18 0 0,5 3 1 0,7-3 0 16,4 3-5-16,5 6 0 0,9-1 0 0,-2-1 0 15,2 7 22-15,-2 10 1 0,-1-1 0 0,8-2 0 16,-1 17-17-16,-4 4 0 15,-4 2 0-15,-5 3 0 0,2 9 29 0,-11 7-1 0,-5 7 1 0,0 0 1 16,-2 4-28-16,-3 1-1 0,1-3 1 0,2 7 1 0,-2 8-5 16,-3 1 2-16,0 5-2 0,-8 0 1 15,1-9-5-15,-4 2 0 0,-2-4 0 0,-1-3 0 16,-1 0-2-16,-6 3-1 0,-3-5 1 0,-6 0-1 16,-4 4-1-16,1-6 0 0,-4 2 0 0,1-7 0 0,0-5-1 15,-5 2 1-15,1 1-1 0</inkml:trace>
  <inkml:trace contextRef="#ctx0" brushRef="#br0" timeOffset="55167.91">28208 11150 1281 0,'0'0'0'0,"0"0"0"0,-25-31 0 15,18 22 20-15,5 4 2 0,2 3-1 0,-3-3 0 16,1 3-10-16,0-2 1 0,2 4-1 0,0 4 0 16,0-4 17-16,0 0 0 0,0 0 0 0,9 7 1 15,9 7-15-15,3 5-1 0,1-5 1 0,8 6-1 16,0 4 10-16,-5-6 0 0,0-4 0 0,-9-5 0 0,0-2-11 16,-2-7 0-16,-3 0 0 0,0-4 1 0,3 1-3 0,-3 3 0 15,-1 0 0-15,-1-9 1 0,0-2-4 16,0-1 0-16,0 3-1 0,0-15 2 0,5-1 18 0,-3-3 1 15,-4-2-1-15,-2-5 1 0,-3 7-15 0,-2-4 1 16,-2 4 0-16,2-5 0 0,-3 3-13 0,-1 7 1 16,-3-3-1-16,2 6 2 0,1 3-2 0,-3 8 1 15,0-3-1-15,-2 1 1 0,0 2 9 0,0 6 1 0,9 3 0 16</inkml:trace>
  <inkml:trace contextRef="#ctx0" brushRef="#br0" timeOffset="55645.36">26901 10548 1231 0,'0'0'0'0,"0"0"71"16,0 0 2-16,0 0-1 0,0 0 1 0,0 0-55 0,0 0 0 16,-23 28 0-16,7-7 0 0,-9 19 25 0,-7 4 0 15,-2 4 1-15,2 1 0 0,5-7-28 0,1 2 0 16,-6 5 0-16,-2 9 1 0,7-5-1 0,2-13 0 0,2 1 1 16,-2-1 0-16,4-10-8 0,10-2 1 0,4-10-1 15,-4-1 1-15,4-3-7 0,9-5-1 0,7-2 0 16,5-2 0-16,2-1-1 0,4-2 2 0,1-2-1 15,22-6 0-15,3-1-2 0,0 2 1 0,4-9-1 16,9-2 1-16,3 2-1 0,-8 0 1 0,10-5-1 16,5 3 2-16,1 11-2 0,-1 1 0 0</inkml:trace>
  <inkml:trace contextRef="#ctx0" brushRef="#br0" timeOffset="59127.83">27311 11363 1419 0,'0'0'0'0,"0"0"0"0,10-28 0 0,10-2 15 0,3-2 0 0,2-10 1 15,5-26 0-15,-1 1-7 0,1 9 0 0,2-9 0 16,0-3 1-16,-3 10 47 0,6 11 0 0,-1-2 1 16,-9-5-1-16,7 3-40 15,-2 4 1-15,1 5-1 0,-3-9 1 0,-1 9 22 0,-2 7 0 0,-4 2 1 16,-1 0-1-16,3 2-24 0,0 8-1 0,-3 4 1 15,1 0 0-15,-5 0-12 0,-5 5 1 0,-2 4-1 16,-4 1 1-16,0 1-2 0,-5 10 0 0</inkml:trace>
  <inkml:trace contextRef="#ctx0" brushRef="#br0" timeOffset="59338.55">27076 10126 1532 0,'0'0'0'0,"0"0"0"0,0 0 0 0,0 0 24 16,35 14 0-16,-17-2-1 0,14 6 1 0,9 10-13 15,9 9 1-15,5 10 1 0,6-3-1 0,1 4 23 0,-5 6 1 16,7 8 0-16,-7 3-1 0,-2-2-20 16,-3-3 0-16,1 5-1 0,-6 7 2 0,4 3 6 15,1-6 2-15,7 10-2 0,-4 5 2 16,7-3-13-16,-3-2 2 0</inkml:trace>
  <inkml:trace contextRef="#ctx1" brushRef="#br0">3540 13065 0,'0'0'15,"0"0"-15,0 0 16,0 0-16,0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848" units="cm"/>
          <inkml:channel name="Y" type="integer" max="972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68.82886" units="1/cm"/>
          <inkml:channelProperty channel="Y" name="resolution" value="657.297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6T15:23:03.3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11363 3630 1293 0,'0'0'0'0,"19"-21"0"0,-6-12 0 0,6 8 42 0,-1 2 1 0,-2-8-2 16,-5-1 2-16,1 2-28 0,-6 7 1 0,-1 2 0 15,-5 2 1-15,-2 10 127 0,2 9 2 0,0 0-1 16,-5 5 1-16,1-1-135 0,1 1 2 0,1-1-1 16,-18 45 0-16,-3 14 63 0,0 4 1 0,-4 17-1 15,-5 9 0-15,0 9-57 0,-3 14 0 0,-3 4 0 0,3 20 0 16,4-3 60-16,3-5 2 0,5 12-1 15,5 11 0-15,0-9-61 0,9-20 0 0,0-5 0 0,9-10 0 16,4-9 18-16,5-9 0 0,5 2 0 0,0-11 0 16,4-17-22-16,0-7 1 0,5-2-1 0,9-4 2 15,-2-3-8-15,1-5 1 0,1 1-1 0,-4-3 1 16,8-5-4-16,-4-6 1 0</inkml:trace>
  <inkml:trace contextRef="#ctx0" brushRef="#br0" timeOffset="651.28">11902 3706 2349 0,'0'0'0'0,"0"0"0"0,-23 35 0 0,14-16 63 16,0-3 1-16,0 7-1 0,-1 5 1 0,6 7-46 16,4-7 0-16,0 2 0 0,4-5 0 0,1 3 56 15,4-5 0-15,5-2 0 0,-1-2 0 16,1-10-56-16,7-4 0 0,1-3 0 0,1-4 0 0,5-3 20 0,4-4 0 16,4-5 0-16,1-14 2 0,-1-2-26 0,-6-5 2 15,2-7 0-15,-3-2-1 0,-4 0-2 0,-2 5-1 16,0-3 0-16,-9-4 2 15,-5 8-6-15,-5 8 0 0,-4 2-1 0,-4 10 1 0,-5 2 6 0,0 6 0 16,-5 1 1-16,-9-5-1 0,0 7-6 0,-2 7 1 16,-2 5 0-16,-12 2 0 0,0 7-6 0,-2 0-1 0,0 4 0 15,-4 8 0-15,10-1-1 0,8 8 2 0,4 2-1 16,0 6 0-16,5 3 4 0,14 0 0 0,8 1 0 16,1 3 1-16,8-6-3 0,10-2 1 0</inkml:trace>
  <inkml:trace contextRef="#ctx0" brushRef="#br0" timeOffset="1106.76">12100 4869 2487 0,'0'0'0'0,"0"0"77"0,0 0 0 0,0 0 1 16,0 0-1-16,0 0-59 0,0 0 0 0,0 0 0 15,0 0 0-15,0 0 69 0,-4 30 1 0,4-9-1 16,-5 23 1-16,5 7-71 0,0-7 1 0,0 1 0 16,0-1 0-16,0-5 10 0,-5 3 0 0,5 2 0 15</inkml:trace>
  <inkml:trace contextRef="#ctx0" brushRef="#br0" timeOffset="1616.22">12800 3456 2386 0,'0'0'0'0,"0"0"0"15,0 0 0-15,23 14 65 0,-9-5 2 0,2 5-2 0,2-3 1 16,3 8-48-16,-1 4 0 0,-2 7 0 0,5 12 0 16,-5 5 54-16,1 8-1 0,3 15 1 0,-3 2 1 15,4 4-55-15,-5-1 0 0,-5 1 0 0,-1 3 0 16,2 7 22-16,-1-2 1 0,-6 6-1 0,-9 3 2 15,2-9-27-15,-2-12 1 0,-10-1 0 0,-6 13 1 16,0-3-5-16,-3-2 2 0,-2 2-2 0,-13-2 1 16,8-11-5-16,-4-10 0 0,1 4 0 0,-4 1 1 0,8-7-1 15,9-10 1-15,-1-2-1 0</inkml:trace>
  <inkml:trace contextRef="#ctx0" brushRef="#br0" timeOffset="2736.04">13907 4458 1557 0,'0'0'0'0,"0"0"0"0,-10-34 0 0,1 20 121 16,5 0 0-16,4 0 1 0,-12-2 0 0,1 2-107 15,0 9-1-15,-3 0 1 0,-4 1 0 0,4 4 85 0,5 4 0 16,-3 1 0-16,-8 9 0 0,6 2-83 0,1 7 0 15,8 1-1-15,-4 6 1 0,4-5 38 0,5 8 0 16,5-5 0-16,-1 2 1 0,6 0-39 16,3-2 1-16,15-5-1 0,-8 3 1 0,7-10 7 0,3-5-1 15,4 1 1-15,-2-7 0 0,5-1-13 0,-5-4 0 0,2-4 1 16,2-6-1-16,1 1 3 16,-5-3-1-16,4-6 1 0,-4-10 1 0,0 2-7 0,-4-6 0 0,1-3 0 15,-4-4-1-15,-2-1-3 0,-2 3-1 0,-8-2 1 16,-4-10 1-16,-4 9-3 0,-5 3 0 15,-9 7 1-15,-5-2 0 0,1 6 1 0,-3 8 0 0,-3 1 1 16,-10-1-1-16,1 4-1 0,3 5 0 0,-11 2 0 16,-5 2 0-16,4 5 2 0,3 0 1 0,-3 9-1 15,-4-2 1-15,5 2-3 0,9 5 1 0,-5 3-1 16,4-3 2-16,3 9 1 0,9-2 0 0,2 2-1 0,-1 0 2 16,5 3-3-16,6 1 0 0,4 8 0 0,0-2 0 15,7 2 5-15,9-5 2 0,4-2-1 0,-4-7 0 16,9 6-4-16,3-6 0 0,4 2-1 0,-5-9 2 15,5 3 6-15,2-3 0 0,0-5 0 0,-2-5 0 16,-7-4-6-16,3 5 1 0,-6-5-1 0,6 0 1 16,-5 0 2-16,-5 0 0 0,0 0 1 0,-2-5 0 15,-2 1-5-15,-5 4 1 0,-2-5-1 0</inkml:trace>
  <inkml:trace contextRef="#ctx0" brushRef="#br0" timeOffset="2921.78">14183 4222 2299 0,'0'0'0'0,"0"0"0"0,0 0 0 0,0 0 104 0,0 0 1 16,0 0-1-16,0 0 0 0,0 0-88 0,0 0 1 15,0 0 0-15,-10 18 0 0,6-4 76 0,-1-2 1 0,1 2-1 16,-10 25 1-16,0 12-77 0,-4-2 1 0,4-10-1 16,-6 1 1-16,6-3 30 0,5-2 0 0,0 0 1 15,-5-3 0-15,7-6-32 0,3 1 0 0,2-6 0 16</inkml:trace>
  <inkml:trace contextRef="#ctx0" brushRef="#br0" timeOffset="3651.33">15273 3363 1834 0,'0'0'0'0,"0"0"0"0,16-40 0 0,-7 31 93 16,0 5 1-16,-4-1-1 0,-10 0 1 0,5 1-77 15,-5 1 1-15,5 3-1 0,-4 17 1 0,-5 6 86 0,-5 7 1 16,0-2 0-16,-17 55 0 0,-6 5-89 15,7 12 1-15,-2 7 0 0,5 0-1 0,9-5 56 16,0-5 0-16,-3 10 0 0,5 5 1 0,7-1-55 16,2-14 0-16,7 6 0 0,2-8 0 0,8-2 13 0,1-10 1 15,5 5-1-15,2 3 1 0,0-15-18 0,5-13 1 16,5-3-2-16,3 3 2 0,8-5 7 0,-2-14 2 16,4-4-1-16,0 1 1 0,0-10-13 0,0-4 1 0</inkml:trace>
  <inkml:trace contextRef="#ctx0" brushRef="#br0" timeOffset="5129.54">15827 3528 1796 0,'0'0'0'0,"0"0"0"0,0-24 0 0,0 17 152 16,0 3 0-16,0 4 0 0,0-5 0 15,0 5-140-15,0 0-1 0,0 0 0 0,-4 5 0 16,4-1 96-16,0-1-1 0,0 1 1 0,0 15 0 16,0 0-92-16,0 11 2 0,0-2-1 0,-5 16 1 0,5-5 31 0,0 1 1 15,-5 1 1-15,1 13-1 0,4-5-32 16,0-1 0-16,-5 6 0 0</inkml:trace>
  <inkml:trace contextRef="#ctx0" brushRef="#br0" timeOffset="5458.31">15809 5080 2248 0,'0'0'0'0,"0"0"0"16,-9 24 0-16,9-6 68 0,4-6-1 0,1 2 0 15,-1-5 2-15,6 5-51 0,-1-9 0 0,4-1 0 16,-4-4 0-16,1 2 60 0,3-2 2 0,1 0-2 0,6-6 2 15,8-8-62-15,-3 0 0 0,0-7 0 0,-2-7 0 16,9 2 25-16,-5-1 0 0,1-4 1 0,-10-6 0 16,-2 2-28-16,-5 8 0 0,-2-4 0 0,-6 1 1 15,-1 12 4-15,-4 4 2 0,-8 0-1 0,-8-2 1 16,2 6-12-16,-2 1 0 0,-5 4 0 0,-13 5 2 16,-5 0 2-16,6 5 2 0,-3 4 0 0,-1 5 0 15,7-2-8-15,5 6 1 0,-1 1-1 0,1-3 1 0,6 3-7 16,10 4 2-16,2-2-1 0,-3 2 1 15,10-4-2-15,7 2 1 0,4-3-1 0,-5-2 0 0,5 3 4 16,10-5 0-16,3-5-1 0</inkml:trace>
  <inkml:trace contextRef="#ctx0" brushRef="#br0" timeOffset="5716.93">16210 3412 2437 0,'0'0'0'0,"0"0"0"16,0 0 0-16,28-5 91 0,-19 10 0 0,4-1 0 15,15 15 1-15,13 6-76 0,-5 8 2 0,1 6-1 16,-1 1 1-16,-1 9 89 0,-8 9 1 0,5 18-2 16,-5 1 2-16,1 6-92 0,-1-4 0 0,-4 2 0 15,-5 1 1-15,-4 6 22 0,-5 5 1 0,-2 9-1 16,-10-7 0-16,1-7-23 0,-2-9-1 0,-6-2 1 0,-3 6 0 15,-1-2-4-15,0-4 1 0,1-3-1 0,-6-2 1 16,4-14-5-16,1-9 0 0,0 0 0 0</inkml:trace>
  <inkml:trace contextRef="#ctx0" brushRef="#br0" timeOffset="6289.91">17250 4094 2463 0,'0'0'0'0,"-27"21"68"0,9-3 2 0,4-4-1 15,0-4 1-15,3 1-52 0,2 3 0 16,4 0 0-16,1 12 0 0,-1 1 66 0,3-3 1 0,4 1 0 16,5 1 1-16,4 6-69 0,5-6 1 0,3-3-1 15,-1-2 1-15,9-3 25 0,1-4 1 0,-1-4-2 16,0-10 2-16,1 0-28 0,-3-5 0 0,2 0-1 16,5-9 2-16,-4-2-4 0,-1-2-1 0,-4-6 0 15,2-10 1-15,0 3-6 0,-5 4 1 0,1-8 0 16,-3 2 0-16,-2 3 5 0,-7 2 2 0,-4-2 0 15,-5 0-1-15,-5 7-6 0,1-1 1 0,-10 6 0 16,0 2 0-16,-2-3-7 0,-2 7 1 0,-5 3-1 16,-9-5 0-16,5 5-1 0,0 4 1 0,-10 5 1 0,-4 5-1 15,-2 0 3-15,2-1 2 0,0 1-1 0,-5 4 1 16,14-2-3-16,9 2 1 0,5 1-1 0,7-1 1 16,4 5 3-16,4-7 3 0,6 0-1 0,4-2 0 15,-3-3-5-15,-2 2 2 0,1 1 0 0,1 0 0 16,3 4 2-16,0-4 0 0,0-5 0 0,7 9 1 15,8 3-5-15,1 1 2 0,5 1-1 0,-3 3 0 0,4 1 0 16,-1 1 1-16,-3-10-2 0,0 3 2 0,0 2-3 16,-2-5 1-16,0 0-1 0,4 0 1 0,-4 3-2 0,-3 2 2 15,-2 0-1-15,1-5 1 0,-1 5-2 16,-2-5 1-16,-2 3-1 0,-1 2 0 0,3-5-3 16,-7-4 1-16,-4 2 1 0,4-5-1 0,0 3-1 0,-4-1 1 15,-5-1 0-15,4-6 0 0,-4 1-2 0,0 2 1 16</inkml:trace>
  <inkml:trace contextRef="#ctx0" brushRef="#br0" timeOffset="6436.81">17583 4143 2186 0,'0'0'0'15,"0"0"0"-15,0 0 0 0,0 0 79 0,-29 25 1 0,22-15 0 16,-7 3 0-16,-2 1-62 0,3-4 0 0,-1 6 0 16,-9-2 0-16,0 2 72 0,10 3 1 0,-6-1-1 15,-6 1 1-15,5 6-75 0,4 1 2 0,-7 2-1 16,0-5 1-16,5 2 8 0,4-6 0 0</inkml:trace>
  <inkml:trace contextRef="#ctx0" brushRef="#br0" timeOffset="6743.08">18489 3168 2287 0,'0'0'0'0,"0"0"57"15,0 0 0-15,-23 5 0 0,9 2 2 16,1 11-43-16,-1 1 2 0,-4 6 0 0,-14 19 0 0,4 7 62 16,1 5 1-16,2 7 0 0,-2 4-1 0,4-4-62 15,2 9 0-15,5 7 0 0,3 6 0 0,-1 4 30 0,9-8 1 16,1 7-1-16,-5 5 0 0,9-3-31 0,9 3 0 15,5 0 0-15,4-7 0 0,9-3-2 0,1-15 2 0,6-6 0 16,0-1 0-16,5-5-8 0,-3-8 1 16,5 1-1-16,0-10 1 0,-2-4 6 0,-5-12-1 0,5-4 1 15,-7-14 1-15,5-3-8 0,-3-9 0 16</inkml:trace>
  <inkml:trace contextRef="#ctx0" brushRef="#br0" timeOffset="7284.94">18849 3581 1721 0,'0'0'0'16,"0"0"0"-16,0 0 0 0,0 0 125 0,0 0-1 16,-9 28 1-16,5-19 0 0,-1 7-110 0,5-6-1 15,-5 4 1-15,5 2 0 0,5 2 71 0,0-4 0 0,-1-2 1 16,1 2-1-16,8 0-69 0,1-10 1 0,0 1 0 16,-5-5 0-16,0 0 31 0,0 0 1 0,0-5-1 15,16-4 1-15,7-7-34 0,-4 2 1 0,-3-5 0 16,0-1 0-16,-2 1 1 0,-1-4 1 0,1-3-1 15,-4-6 1-15,-1 2-9 0,-5-3 0 0,-3-2 0 16,-6-4 1-16,1 4 3 0,-3 7-1 0,-4 3 1 16,-5 1-1-16,-5 1-5 0,-1 9 0 0,-1-2 0 0,-9-3 1 15,0 10-6-15,1 9 1 0,-6 5-1 0,-8-5 1 16,11 9-1-16,2 10 0 0,-2-1 0 0,0 12 1 16,6 5 0-16,6 7 2 0,-1 7-2 0,5-1 2 15,4 1-3-15,5 0 2 0</inkml:trace>
  <inkml:trace contextRef="#ctx0" brushRef="#br0" timeOffset="7469.73">19180 4372 2437 0,'0'0'0'0,"0"0"0"0,-5 42 0 0,3-16 102 0,0-3 0 15,-3-2 0-15,1 2 0 0,4 0-86 0,0-2 1 16,0 2 0-16,2-2 0 0,3 2 87 0,-3 1 1 15,2-3 0-15,-1 2 0 0,-1-9-89 0,0-3 1 16,1-1 0-16,3 4-1 0,4-10 26 0,-4 1 1 16</inkml:trace>
  <inkml:trace contextRef="#ctx0" brushRef="#br0" timeOffset="7687.09">19613 3119 2638 0,'0'0'0'0,"35"9"0"16,-1 3 0-16,0 16 85 0,-7 2 0 0,-4 10 1 15,0 4 0-15,0 11-69 0,-5 6 1 0,0 15 0 16,-4 1 0-16,-3 6 83 0,-1 3 0 0,-4 7 0 16,-3 14 0-16,-1-10-84 0,-2-8-1 0,-7 6 1 0,-2-2 0 15,2 4 29-15,0-16 0 0,-4 3 0 0,-7-12 1 16,-5-10-31-16,0-4 1 0,-4-4 0 0,-5 2-1 15,-5-3 7-15,3-11-1 0</inkml:trace>
  <inkml:trace contextRef="#ctx0" brushRef="#br0" timeOffset="11748">11083 6218 1431 0,'0'0'0'16,"0"0"0"-16,-34-24 0 0,15 20 30 0,6 4 0 15,6 9-1-15,-5-4 1 0,3-1-16 0,5 1-1 0,4 7 1 16,2 11 0-16,3 2 44 0,1 3-1 0,4 0 0 16,1 7 1-16,0 9-41 0,1-5 1 0,1 1 0 15,6 11 0-15,4-7 18 0,-10 0 1 0,10 9-1 0,4-4 1 16,1 0-22-16,-1-5 0 0,12 0 0 0,11-2 1 15,-4-7 4-15,8 0 1 0,15 2 0 16,6-7 1-16,7-7-11 0,-4-7 0 0,6-9 0 16,12-7 1-16,7 5-2 0,6 0 0 0,5-8 0 0,7-13 0 15,-2 2-4-15,2 0 0 0,9-7 1 0,11-7 0 16,3 3-2-16,-1 6 1 0,17-4 0 0,-7-7 0 16,0 7-2-16,-12 4 0 0,7-2 1 0,-4-2-1 15,-12 7 0-15,-13 7-1 0,11-1 0 0,-16-8 2 16,-11 8-3-16,-12 3 1 0,2-2 0 0,3-5 0 15,-9 7 0-15,-12 3 2 0,-2-3-1 0,2-5 1 16,-6-2-2-16,-14 0 1 0,4 3-1 0,0-3 0 16,-6 4 2-16,-3-4-1 0,0 3 1 0,-11-3-1 0,2 0 0 15,-5 0-1-15,-4-7 0 0,0-2 1 0,0-7 0 0,-5 7 1 16,5-5-1-16,3-12 2 0,-1 5-3 0,-2-2 1 16,-3-9-1-16,3-12 1 0,0 7 1 0,0 2-1 15,5-4 1-15,-3-17 1 0,-2 14-3 0,-5 5 0 16,5-4 1-16,-9-10 0 0,0 7 2 0,-5 4-1 15,-2 1 1-15,0-10 1 0,-2 10-3 0,-3 9 1 0,0 4-1 16,-1 8 1-16,-1-1 0 0,-2 12 1 0,-1 7-1 16,-3-4 1-16,-1 6-3 0,-2 8 2 15,0-1-1-15,0 5 1 0,0 0 1 0,0 0 0 0,0 5 1 16</inkml:trace>
  <inkml:trace contextRef="#ctx0" brushRef="#br0" timeOffset="16752.15">20494 3853 2638 0,'0'0'0'0,"0"0"0"0,0 0 0 0,0 0 75 0,0 0 1 0,0 0-1 15,0 0 2-15,36-5-59 0,-17 5 0 0,-3 0 0 16,22-5 0-16,15 1 87 0,-3 4 2 16,0 0-2-16,-4-3 2 0,-1 3-92 0,-1 0 2 15,6 0-1-15,-5 3 1 0,3 1-19 0,-2-4-1 0,-3 5 1 16</inkml:trace>
  <inkml:trace contextRef="#ctx0" brushRef="#br0" timeOffset="16889.68">20567 4347 2274 0,'0'0'0'0,"0"0"0"16,0 0 0-16,29-9 92 0,-19 9 0 0,-1-5 0 0,25-7 0 15,14-2-75-15,-3 5 1 0,1 0-1 0,4 4 1 16,3 1 73-16,6-6 0 0,9-6 0 0</inkml:trace>
  <inkml:trace contextRef="#ctx0" brushRef="#br0" timeOffset="19317.46">22553 2432 1293 0,'0'0'0'0,"0"0"0"16,0 0 0-16,0 0 37 0,0 0 0 0,0 0 0 15,0 0 2-15,0 0-25 0,0 0 2 0,0 0 0 16,0 0-1-16,-27 14 68 0,20-9 2 0,0 4-2 0,-18 17 1 16,-2 11-67-16,2 7 1 0,4 0 0 0,-1 5-1 15,3 9 45-15,-4 4 0 0,-2 1 0 0,-2 7 0 16,0 11-45-16,-1 0 1 0,-1 17 0 0,-1 8 0 15,3-4 32-15,8 1-1 0,-3 3 0 0,-6 10 1 16,10 0-33-16,0-2-1 0,-3 2 1 0,5 5 0 0,7-10 2 16,0 1 1-16,4-1 0 0,1-9 1 15,6-14-11-15,3-6 1 0,-1-1 0 0,3 2 0 16,2-6-2-16,5-3 2 0,0-2-2 0,-1-9 1 16,3-5-5-16,2-5 2 0,3 1-1 0,-3-1 0 0,0-4 0 0,1 0 1 15,-1-5-2-15,5-7 2 0,0-2-3 16,-1-5 1-16,1 2-1 0,-2-11 1 0,2 2 8 15,4-6 2-15,0-3 0 0</inkml:trace>
  <inkml:trace contextRef="#ctx0" brushRef="#br0" timeOffset="20104.15">22679 3182 1821 0,'0'0'0'0,"0"0"0"16,0 0 0-16,0 0 108 0,0 0-1 0,0 0 1 16,-23-7 0-16,21 9-93 0,-3 1 2 0,5 1-1 0,0 10 1 15,0 9 77-15,0-2 1 0,0-7 1 0,-9 26-1 16,9 11-78-16,5-7 0 0,-5-9 0 0,0-5 1 15,4 2 14-15,3-11 2 0,4-2-2 0,-6-1 2 16,4-6-20-16,5-5 0 0,2-5 1 0,0-4-1 16,0-1-7-16,2-1 1 0,3-3 0 0,4-12 0 15,2-2-4-15,0-2 2 0,-4-5-1 0,-2-6 1 16,-1 1-4-16,-4 8 0 0,-4-10 1 0,-10-9-1 16,2 6-1-16,-1 8 1 0,-10-2 1 0,-5-3-1 15,-1 7 1-15,-1 7 2 0,-4 7-2 0,-10-2 2 0,1 7-3 16,0 4 1-16,2 10 0 0,-7-5 1 0,7 7-2 15,6 2 1-15,-1 5 0 0,-10 0 0 0,10 7-1 16,1 2 1-16,6-2-1 0,-10 7 0 0,18 4 0 0,5 3 1 16</inkml:trace>
  <inkml:trace contextRef="#ctx0" brushRef="#br0" timeOffset="20495.89">23530 2474 1871 0,'0'0'0'0,"0"0"0"0,-14-23 0 15,9 13 50-15,1 6-1 0,-1 4 0 0,1 4 1 16,1-4-33-16,3 5-1 0,-2-5 1 0,-9 14 0 16,-5 7 56-16,0 7 1 0,-2 2 0 0,-7 19 0 15,2 4-56-15,2 0 0 0,3 10 0 0,0 4 0 0,4 1 29 0,0-6 0 16,5 8 1-16,-5 2 0 0,3 0-31 15,4 2-1-15,3-2 1 0,4 5 0 0,4-8 0 0,5-6 1 16,3-10 0-16,4 5 0 0,7-4-8 0,4-10 0 16,7-2 0-16,7-3 0 0,-2 1 4 0,0-6-1 15,2-1 1-15,0-3 0 0,-5-7-6 16,1-9 1-16</inkml:trace>
  <inkml:trace contextRef="#ctx0" brushRef="#br0" timeOffset="21599.13">23824 2646 1771 0,'0'0'0'0,"0"0"0"0,0 0 0 0,0 0 67 16,0 0 0-16,0 0 0 0,0 0 1 15,0 0-50-15,-18 23 0 0,13-23 0 16,5 5-1-16,0-1 60 0,0 1-1 0,0-3 0 0,0 12 2 15,0 9-60-15,5-2 0 0,-1 2 0 0,5 8 0 0,0 6 10 0,1-2 0 16,-1 32 29-16,-7-28-44 16,0 1 1-16</inkml:trace>
  <inkml:trace contextRef="#ctx0" brushRef="#br0" timeOffset="21923.76">23870 3391 1871 0,'0'0'0'0,"0"0"0"16,-10 21 0-16,6-7 40 15,2-5-1-15,2 2 0 0,-3 3 2 0,1 5-26 0,2-5 1 0,2 2 0 16,1 3-1-16,3 4 37 0,4 2 1 0,-1-1-1 16,-3-6 1-16,4 3-36 0,3-2 0 0,1-3 0 15,2-2 1-15,0 0 12 0,-2-5 1 0,2-4 1 0,4-5-1 16,-2 2-17-16,-4-2 0 0,4-7 0 15,3-2 0-15,2-5-4 0,-5 5 1 0,-2-8-1 16,-2-1 1-16,-1-1-4 0,-4 3-1 0,-4-3 1 0,-10-4 0 16,5 7 3-16,-2 7 0 0,-7-5 0 0,-7-7 1 15,-7 7-4-15,-2 0 0 0,-5 5 0 0,-6-1 0 16,-1 1-4-16,5 7-1 0,1 2 0 0,-4-3 1 16,6 6-1-16,8 1 0 0,5 3 0 0,0-2 0 15,7 0 3-15,0-1-1 0,4 6 1 0,1 3 0 16,-1-1-1-16,5-3-1 0,0-4 1 0</inkml:trace>
  <inkml:trace contextRef="#ctx0" brushRef="#br0" timeOffset="22174.5">24120 2534 2135 0,'0'0'0'15,"0"0"0"-15,0-21 0 0,7 17 58 0,5 8 2 16,4 1-2-16,2 7 2 0,2 2-43 0,3 4 0 16,0 5 1-16,0 17 0 0,0 4 72 0,-5 5 1 0,2 13 0 15,3-4 0-15,-2 5-74 0,-5 0 1 0,0 6-2 16,-3-1 2-16,-6 8 28 0,-4-2 2 0,-1 3-2 16,-9-7 1-16,-2-3-32 0,-3-4 2 0,-1-10 0 15,-8 5 0-15,1-5-6 0,-3-4 1 0,-7 0 0 0,-2 4 0 16,0-6-5-16,7-3 1 0</inkml:trace>
  <inkml:trace contextRef="#ctx0" brushRef="#br0" timeOffset="22784.09">22870 5117 2311 0,'0'0'0'0,"0"0"0"0,-4-37 0 0,4 26 43 15,0 1 1-15,4 1-2 0,1 5 2 0,-5 4-28 16,0 0-1-16,0 0 1 0,0 0 1 0,0 0 35 0,0 0 0 16,0 0 0-16,0 4 1 0,0 1-36 15,0-1-1-15,0-4 1 0,5 35 1 0,6 19 34 0,3-1-1 16,-5-7 1-16,-5-11 1 0,1 0-36 0,2-7-1 16,2 7 1-16,-2-5 1 0,0 7 4 0,2-2 0 15</inkml:trace>
  <inkml:trace contextRef="#ctx0" brushRef="#br0" timeOffset="23081.82">23676 4410 2311 0,'0'0'0'0,"9"-28"0"15,-2 7 0-15,4-2 80 0,0 6 1 0,-1-1-1 0,-1 4 1 16,-2 5-63-16,-5 2 0 0,-2 2 0 0,0 0 0 16,0 5 83-16,0 0 0 0,0 0 0 0,-5 7 0 15,1 7-84-15,1 5 0 0,1-1 0 0,-14 40-1 16,-2 17 45-16,4-8 0 0,3 5-1 0,-3-7 2 16,5-12-45-16,4 5 1 0,3 0 0 0,-2 10 0 15,6-10 4-15,5 0 2 0,2 4-1 0,2-6 1 16,5-5-13-16,2-2 1 0,1-5 1 0,1-5-1 15,8 1 4-15,-6-3 1 0,1 2-2 0,-2-4 2 16,2 2-8-16,-1-6 1 0,-1-4-1 0</inkml:trace>
  <inkml:trace contextRef="#ctx0" brushRef="#br0" timeOffset="23706.93">24187 4526 2224 0,'0'0'0'0,"0"0"0"15,6-33 0-15,-1 22 114 0,2 6 2 16,-3 0-2-16,-6 1 2 0,2 4-101 0,0 0 1 0,0 0 0 16,0 0 0-16,0 0 90 0,0 0 2 0,0 0-1 15,0 0 0-15,0 0-91 0,0 0 1 0,0 0-1 16,5 39 0-16,8 19 27 0,-4 0 0 0,1-9-1 15,-1-17 1-15,-5 3-27 0,1-5-1 0,-1 5 1 0</inkml:trace>
  <inkml:trace contextRef="#ctx0" brushRef="#br0" timeOffset="24005.99">24296 5322 2299 0,'0'0'0'0,"0"0"0"15,0 0 0-15,-2 25 66 0,4-22 1 0,-2 1 1 0,0 3-1 16,2 2-49-16,3-4 0 0,-1-5 0 0,-1 5 0 16,1 4 62-16,3-4 0 0,0-1 0 0,4 1 1 15,3 0-63-15,0-5 0 0,-3 2 0 0,5-2 0 0,2-2 28 16,-2-5 0-16,-2 0 0 0,4-7 1 0,-4 0-31 16,0-2 0-16,-5 2 1 0,-5 0 0 0,1-3 3 0,4 6 2 15,-9 4-1-15,-5-7 0 0,-4-5-10 0,-4 5 1 16,4 3-1-16,-17-3 0 0,-1 0 4 0,2 5-1 15,2 4 1-15,-4-2 1 0,4 7-7 0,5 2 0 16,-3 3-1-16,3-3 1 0,0 3-5 0,9 2 0 0,-1 2 1 16,1 1-1-16,2-1 0 0,3-2-1 0,6-3 0 15,0 6 1-15,-2 4 1 0,0-5 1 0,7 0 0 16,2 3 0-16,10 2-2 16,-1-5 0-16</inkml:trace>
  <inkml:trace contextRef="#ctx0" brushRef="#br0" timeOffset="24284.97">24565 4307 2664 0,'0'0'0'0,"0"0"0"0,-25-44 0 15,18 30 79-15,3 5 2 0,4 5-1 0,7-6 1 16,-1-1-64-16,-1 8 1 0,2 6 0 0,9-1 0 0,2 3 71 15,0-1 1-15,-2 6 0 0,12 22-1 16,8 12-72-16,1 0 1 0,-10 5-1 0,-7 4 1 0,1-4 18 16,-3 4 0-16,0-4 0 0,-8 5 0 15,-4-6-22-15,-1-4 1 0,-3 7-1 0,-2 5 2 0,-4 5-5 0,-3-8 2 16,-5 5-2-16,-3 2 1 0,-1-6-5 16,0-6 1-16,-3 3 0 0,-1-2-1 0,6-5 2 15,5-4 2-15,-9-1-1 0</inkml:trace>
  <inkml:trace contextRef="#ctx0" brushRef="#br0" timeOffset="24790.46">24839 2460 2550 0,'0'0'0'0,"0"0"0"0,0 0 0 0,23 21 95 16,-16-16-1-16,2 4 0 0,29 26 1 0,13 11-78 15,1-2 0-15,1 19 0 0,10 6 1 0,4 3 48 0,-6 5 0 16,-2 16 1-16,-6 4-1 0,-5 15-48 0,-12-5 0 15,-4 4 0-15,-9 5 0 0,-2 5 3 16,-10-5 0-16,-9 11 0 0,-11-1 2 0,-2-6-12 0,-3-13 0 16,-4 5 1-16,-12-6-1 0,10-13-11 0,-3-14 1 0,0 2-1 15,-9-9 1-15,7 7-1 0,2-12 1 0,-2 1-1 16,-5-3 1-16,3-5-1 0,4-11 0 0,-4 0 0 16,4-1 0-16,3-8 0 0,-1-3 0 0,0-2 0 15,8-10 0-15,4-2 0 0,4-6 0 0</inkml:trace>
  <inkml:trace contextRef="#ctx0" brushRef="#br0" timeOffset="25206.3">25986 3973 2324 0,'0'0'0'0,"0"0"0"0,-23 0 0 0,17 5 77 16,3 0 2-16,3-1-2 0,-7 5 2 15,1-2-62-15,3 3 1 0,6-1 0 0,1 10 0 0,5 1 65 16,3 8 0-16,1-2 0 0,8 6 2 16,4 3-69-16,0-5 2 0,2-2 0 0,-1-7 0 0,3 2 27 15,-1-9 0-15,1 0 0 0,1-5 1 0,4-2-30 16,3-2 1-16,-1-14-1 0,1-3 1 0,-1 3-3 15,-4 0-1-15,-2-5 1 0,-3-12-1 0,-4 8-5 16,-5-3 0-16,0-3 0 0,-4-6 1 0,-3 7 3 16,-4 0 0-16,-2-7 1 0,-10-7-1 0,1 6-5 0,-3 1 1 15,-2 2-1-15,-10-6 1 0,6 1-5 0,-5 12 0 16,-12-2-1-16,-7 0 2 0,-1 2-2 0,-3 0 0 0,-5 7 0 16,-4 5 1-16,9 9 1 0,6-5 2 0,4 5-2 15,-11 0 2-15,6 5-3 0,9-5 2 0,-1 9-2 16,1 3 1-16,4 6 3 0,7-4 0 0,5 2 0 15,-5 8-1-15,9 3-1 0,9 4-1 0,5-1 1 16,4 7 0-16,5-7 2 0,7 3 1 0</inkml:trace>
  <inkml:trace contextRef="#ctx0" brushRef="#br0" timeOffset="25492.49">26467 3769 1847 0,'0'0'0'0,"0"0"0"0,0 0 0 0,0 0 74 16,-22-19 0-16,19 15 0 0,1-1 0 0,0 1-56 15,-3 4 0-15,-2 9 0 0,-6 0 0 0,-6-4 79 0,1 4 1 16,-5 0 0-16,-11 12-1 0,0 5-80 0,2 6 0 15,0 8 0-15,0-3 1 0,3 7 31 16,-3-9 2-16,0 4-2 0,-5 3 1 0,5 2-33 0,7-4 0 16,0-3 0-16,-7-3 0 0,14 6-14 0,11-5 2 0,2 2-2 15,1-2 1-15,8-10-1 0,12-2 0 16</inkml:trace>
  <inkml:trace contextRef="#ctx0" brushRef="#br0" timeOffset="25816.59">26118 3880 1997 0,'0'0'0'0,"0"0"0"0,-22-13 0 16,15 8 100-16,5 0 1 0,2 1-1 0,-7-1 1 15,0 5-84-15,5 0-1 0,4 0 1 0,0 0 0 0,-2 0 82 16,0 5 0-16,2-1-1 0,10 10 2 16,8 12-83-16,8 6 0 0,-5 3 0 0,11 9 0 0,2-2 38 15,-2-3 1-15,3-4-1 0,2-5 1 0,-3-2-39 16,-2-2 1-16,3-3-2 0</inkml:trace>
  <inkml:trace contextRef="#ctx0" brushRef="#br0" timeOffset="26606.46">27200 3300 1168 0,'0'0'0'0,"25"-30"0"0,-7-7 0 16,2 2 167-16,-4 10 0 0,-2-8 0 0,-5-2 2 15,0 12-160-15,-9 7 1 0,-4 2-1 0,-1 5 1 0,1 4 111 16,-1 5 0-16,-4 0 0 0,0 5 2 16,-5 4-109-16,5 5 1 0,2 7-1 0,-13 27 2 0,1 6 62 15,8 4 0-15,0 5 0 0,-1 4 0 16,8 0-60-16,6 0 0 0,3-2 0 0,1 3 0 0,6 4 20 15,1-7 1-15,3 11 0 0,3-4 0 16,-1-7-23-16,-2-9-1 0,2 0 1 0,10-5 0 0,-8-3 2 16,3-8 1-16,4-1-1 0,5-4 1 0,5-7-9 15,1-5 0-15</inkml:trace>
  <inkml:trace contextRef="#ctx0" brushRef="#br0" timeOffset="26924.68">27831 3175 2374 0,'0'0'0'0,"0"0"0"16,-20 32 0-16,20-18 74 0,4 0 0 0,1 2 0 16,-5-6 0-16,0-6-56 0,2 6 0 0,3-3 0 0,6 7 0 15,5 4 66-15,2 1 0 0,3-8 1 0,9-1-1 16,4-6-67-16,2 1 1 0,-4-5 0 15,0-14-1-15,0 2 26 0,-2 3 0 0,-3-9-1 0,-4-1 2 16,-2-2-28-16,-8 2 0 0,-4-6-1 16,-11-12 2-16,0 7-8 0,-7 6 0 0,-10-1 0 0,-8-3 0 15,-5 3-3-15,-4 11 0 0,-12-5 0 16,0 5 1-16,0 2 8 0,7-1 1 0,-2 8 0 0,-12-4 1 16,7 9-8-16,5 4 1 0,-3 6-1 0,5 3 1 0,2 4-9 15,9 6 1-15,8 5 0 0,1 7 1 16,10 9-2-16,6 0 1 0,10 14-1 0</inkml:trace>
  <inkml:trace contextRef="#ctx0" brushRef="#br0" timeOffset="27104.31">28080 4208 2500 0,'0'0'0'0,"0"0"0"15,0 0 0-15,0 0 84 0,18 28 0 0,-15-15 0 16,-3-3 2-16,0-1-70 15,0-2 2-15,0 2 0 0,2 10 0 0,2-5 74 0,1 2 1 0,0-2 1 16,4 5-1-16,2 1-77 0,3-1 2 0,-1-5-1 16,-1-5 1-16,-1-2 25 0,-2-2 0 0,0-1-1 15</inkml:trace>
  <inkml:trace contextRef="#ctx0" brushRef="#br0" timeOffset="27333.09">28664 2917 2512 0,'0'0'0'0,"0"0"0"0,30-16 0 15,-8 18 75-15,8 12 0 0,4 0 1 0,3 5-1 16,4 11-57-16,-5 5 0 0,3 7 0 0,-9 11 0 0,-3 5 66 16,-6 7 0-16,-3 16 0 0,-4 0 1 0,-8 3-68 15,-1-7 1-15,-3 11 0 0,-6 0 0 16,-3-2 28-16,-7 2 0 0,-4 0 0 0,-7-2 0 0,0-5-30 15,0-2 1-15,-7 2 0 0,-2 3-1 0,2-10-7 0,4-2 0 16</inkml:trace>
  <inkml:trace contextRef="#ctx0" brushRef="#br0" timeOffset="28420.92">10271 9520 2287 0,'0'0'0'0,"0"0"39"0,0 0 0 0,0 0 0 0,0 0 2 16,0 0-26-16,0 0 1 0,23 7 0 0,-12-4 0 16,7 1 44-16,3-2 2 0,-1-2 0 0,21-2-1 15,10 2-44-15,-6 0 1 0,3-2 0 0,2 0 0 16,-4 2 2-16,-5 0 2 0</inkml:trace>
  <inkml:trace contextRef="#ctx0" brushRef="#br0" timeOffset="28585.48">10460 10038 1897 0,'0'0'0'0,"0"0"0"0,0 0 0 0,0 0 47 0,0 0 2 16,0 0-2-16,0 0 1 0,37 16-31 0,-17-21 0 15,5 5-1-15,32-16 1 0,7 5 45 16,-5 1 0-16,3 3-1 0</inkml:trace>
  <inkml:trace contextRef="#ctx0" brushRef="#br0" timeOffset="30311.76">12547 7900 1206 0,'0'0'0'0,"23"-32"0"16,-5-3 0-16,0 7 91 0,-8 7 0 0,-1-2 0 16,-2-3-1-16,-5 13-73 0,-2 3 1 15,-5 1-1-15,-4 2 1 0,2 2 103 0,5 5 0 0,-3 5 1 16,-26 16-1-16,-1 23-107 0,-5 2 1 0,-8 19 0 15,-1 7 0-15,3 12 89 0,-3 13 0 0,-4 17 0 16,-3 14 1-16,8 4-90 0,4 17 2 16,4 15 0-16,-4 22 0 0,9 2 30 0,14-9 0 0,4 16 0 15,1-10 0-15,17-11-31 0,10-11 1 0,4 6 0 16,5-9 0-16,9-16-1 0,0-16 2 0,4 9 0 16,5-9 0-16,7-22-8 0,-2-8 0 0,4 2 1 0,12-8-1 15,-8-3-1-15,-8-13 1 0,-1 1-1 0,-8-12 1 16,-1-7-5-16,-13-9 2 0,7-3 0 0,11-2 0 15,-9-7-2-15,0-4 2 0</inkml:trace>
  <inkml:trace contextRef="#ctx0" brushRef="#br0" timeOffset="31356.88">13127 7944 1847 0,'0'0'0'0,"0"0"0"0,0 0 0 0,-30 5 64 0,25-5 1 15,3 2 0-15,-3 3 0 0,1 2-47 16,2 0 0-16,2-2 0 0,0 4 0 0,-3 5 47 0,3 2 1 15,5-2-1-15,4 4 1 0,7-1-48 0,5-1 0 16,6-4 0-16,7-8 0 0,3 1 1 16,-1-5 1-16,-4-9-1 0,0-3 2 0,-2 3-11 0,-8-1 1 15,4-4-1-15,-1-9 1 0,-3 5-2 0,-3 6 0 16,-1-11 0-16,-9 2 1 0,0 2-4 0,-4-1 1 16,-5 1-2-16,-9 0 2 0,-1-1 8 0,1 6 0 15,-9-5 1-15,-14-7 0 0,5 8-7 0,2 4 0 0,0-2 0 16,-12 2 0-16,3 5-7 0,7 4 1 0,-5 0 1 15,-5 5-1-15,5 5-1 0,9 4 0 0,3 7 1 16,4 3 0-16,2 4 4 0,3 3 0 0,2 6-1 16,-5 8 1-16,9-1-2 0,10 5-1 0</inkml:trace>
  <inkml:trace contextRef="#ctx0" brushRef="#br0" timeOffset="31656.74">13129 8803 2060 0,'0'0'0'0,"-5"21"0"0,1-2 0 16,-1 4 57-16,3-9 1 0,6 2 1 0,-1 2-1 16,8 3-41-16,5-4 1 0,2-6 0 0,5 3 0 15,4-5 54-15,1-2-1 0,8-4 1 0,-8-8 0 16,4-2-54-16,0-4 0 0,6-3 0 0,-1-10 0 0,-1-1 28 15,-4-1 0-15,0-2 0 0,-7-9 0 16,0 5-30-16,-9 4 1 0,-7-9-1 0,-11 2 1 0,-2 3 5 0,-5 6-1 16,-10 0 0-16,-10-6 0 0,-1 11-9 0,-7 7-1 15,-4 0 0-15,0 0 0 0,5 10 7 0,6 6 0 16,-6 3 0-16,-5 2 1 0,4 11-9 0,10 3 1 16,4 12-1-16,-2 6 0 0,9 10-7 0,9-1 2 0</inkml:trace>
  <inkml:trace contextRef="#ctx0" brushRef="#br0" timeOffset="32469.69">13302 10103 1960 0,'0'0'0'16,"0"0"0"-16,-9-40 0 0,4 22 109 0,10 4 0 16,0 2 0-16,-5 3 1 0,-5 9-95 0,5-5 1 0,-5 5 0 15,5 0 0-15,5 0 94 0,0 5 2 0,-5 0-2 16,4 11 1-16,1 16-96 0,-1 3 1 0,-1-2 0 15,3 13 1-15,4 0 3 0,-1-1 1 16,-3-1 0-16,-1 2 1 0,2 5-11 0,2 0 0 0,-4 3 0 16</inkml:trace>
  <inkml:trace contextRef="#ctx0" brushRef="#br0" timeOffset="32806.82">13293 11205 1909 0,'0'0'0'0,"0"0"0"0,0 0 0 0,9 26 53 15,-9-19 1-15,5 2 0 0,2 7 0 16,4 3-37-16,0-1 1 0,-2-4-2 0,3 7 2 0,8 2 46 15,3-4 0-15,5-7 0 0,-6-5 0 0,1-3-46 16,5-1 0-16,4-3 0 0,-7-12 0 0,2 3 18 16,-4-3 1-16,-3-4-1 0,1-5 1 0,-3 2-22 15,-4 1 0-15,-5-3 0 0,-5-2 1 0,-4-1-2 0,-4 4 1 16,-5 1-1-16,-9-7 1 0,-8 8-6 0,-3 4 0 16,-10 0 0-16,-7 2 0 0,5 5 8 0,0 5 1 15,3-2-2-15,-4 4 2 0,11 4-9 0,3 3 1 16,5 2 1-16,1-2-1 0,12 0-8 0,10-2 0 15</inkml:trace>
  <inkml:trace contextRef="#ctx0" brushRef="#br0" timeOffset="33108.04">14477 7766 2035 0,'0'0'0'16,"11"27"36"-16,3-1 1 0,-3-3-1 0,21 31 1 16,12 11-22-16,-8 7 0 0,5 9 0 0,-4 7 1 15,-3 2 33-15,-2 20 0 0,0 20 1 0,-9 6-1 16,-10 13-32-16,-8-3 0 0,-1 28 0 0,-8 12-1 0,-1 2 11 15,1-14 0-15,-1 7 0 0,-4-2 0 16,-7-19-14-16,0-14 0 0,0 3-1 0,-4-17 2 0,-1-11-11 0,3-19 2 16,-1 2-1-16,6-11 1 0,-1-16-2 0,0-8 0 15,1 1 1-15</inkml:trace>
  <inkml:trace contextRef="#ctx0" brushRef="#br0" timeOffset="33639.96">15731 9070 1922 0,'0'0'0'0,"0"0"0"15,-38-5 0-15,17 10 50 0,7 9 2 0,3 0 0 0,-12 7-1 16,5 7-34-16,4-3 0 0,0 5 0 0,-8 3 1 16,13 2 51-16,4 2 1 0,5-2-1 0,0 2 2 15,0 4-53-15,14 6 0 0,4-3 0 0,5 5 0 16,0-8 17-16,6-8 1 0,10-5-2 0,-5-10 2 16,7-6-21-16,-4-3-1 0,4-9 1 0,0-9 1 0,2 2-4 15,1-7 2-15,-1-14-1 0,2-2 0 16,6-5-5-16,-8 3 0 0,0-8 0 0,-4 1 1 0,-7 2 5 15,-9 7-1-15,0-10 0 0,-14-4 1 16,0 7-6-16,-5 7 1 0,-8-7-1 0,-5 2 1 0,-5 2-7 16,-4 8 0-16,-10-5 0 0,-8-5 2 0,-5 7-2 15,-5 7 0-15,-6-2 0 0,-3 4 1 0,5 10 2 0,2 2 1 16,-2 0-1-16,-5-2 1 0,14 2-3 16,5-3 2-16,4 6-1 0,4-5 1 0,10 13 5 15,4 1 1-15,3 4-1 0,2 0 2 0,9 1-6 0,0 4 1 16,0 2 0-16,4 12 1 0,1 11 4 0,6-4 0 15,3 2 1-15,-3 0-1 0,5 0-5 0,5-4 1 16,-1 6-1-16,-1-4 1 0,3-2 2 0,1 1 0 0,0-3 1 16,4-4-1-16,1-1-5 0,-5-3 2 0,4 0 0 15,3-2 0-15,-5-7-2 0,-5-2 2 0,8-3-2 16,-6-2 2-16,1-5-2 0,-4-4-1 0,-1-5 1 16</inkml:trace>
  <inkml:trace contextRef="#ctx0" brushRef="#br0" timeOffset="33789.92">16251 9075 1960 0,'0'0'0'0,"0"0"0"0,0 0 0 16,-22 4 62-16,10 6-1 15,-4 1 1-15,-11 3 0 0,2 5-45 0,-3 2 1 0,-4 6 0 0,0 8 0 16,-4 5 51-16,2 1 2 0,-7-6 0 16,-5 5-1-16,5 4-52 0,9 2 0 0,0 3 0 0,-4 9 0 15,1-5 20-15,8 1 0 0</inkml:trace>
  <inkml:trace contextRef="#ctx0" brushRef="#br0" timeOffset="38200.37">17364 8304 2009 0,'0'0'0'0,"-18"33"51"15,4-3-1-15,3 2 1 0,-12 22-1 0,-2-3-33 16,2 4 0-16,-9 20 0 0,5-3 1 0,-5 2 68 0,0 2 2 16,0 10-2-16,0 12 2 0,12 4-71 0,6-9 0 15,5 2 1-15,9-2 0 0,5-5 26 0,4-11 0 0,4-3 0 16,12-2 1-16,3-5-30 0,-5-11 2 0,2-10-1 15,4-2 1-15,3-11-14 0,0-3 1 0,5-2 0 16</inkml:trace>
  <inkml:trace contextRef="#ctx0" brushRef="#br0" timeOffset="38658.89">17752 8659 2048 0,'0'0'0'16,"0"0"0"-16,0 0 0 0,-23 21 75 15,19-9 0-15,-5-3 0 0,4 0 1 0,-4 1-58 16,4-4 0-16,1 4 0 0,8-1 0 0,1-4 43 0,-5-5-1 16,5 4 1-16,-1-4 0 0,5 0-45 0,0-4 2 0,0 4 0 15,14-17 0-15,18-3 9 0,0-1 1 16,-6-7-1-16,-3-7 1 0,-10 5-15 0,-3 2 0 15,-1-2 1-15,-4-5-1 0,-3 7-6 0,-2 3 1 0,-4 1-2 16,-5-3 2-16,-3 6-3 0,-1 7 0 0,-5-5 1 16,0 5-1-16,-5 7 11 0,0 3 1 0,5 4 0 15,-23 0 0-15,-4 4-8 0,4 6 1 0,-5 1-1 16,1 8 1-16,11 4-9 0,2 7 1 0,0 7-1 16,0 0 2-16,5 5-2 0,4 2 0 0,14 5 0 15,0 0 1-15,9-1 5 0,-4 4 1 0</inkml:trace>
  <inkml:trace contextRef="#ctx0" brushRef="#br0" timeOffset="38900.32">17964 9404 2123 0,'0'0'0'0,"0"0"0"0,0 0 0 15,0 0 73-15,0 0 0 0,0 0 0 0,0 0 1 16,0 0-56-16,0 0-1 0,0 0 1 0,0 0 0 0,0 0 62 0,0 0 1 16,0 0 0-16,0 40-1 0,0-3-62 15,0 7 0-15,0-5 0 0,-4 1 0 0,-1-3 16 0,1-2 1 16,-1-3 0-16,-4-2-1 0,9 1-19 0,0-4-1 16,0-1 1-16</inkml:trace>
  <inkml:trace contextRef="#ctx0" brushRef="#br0" timeOffset="39175.58">18375 8104 2072 0,'0'0'0'0,"0"0"0"16,45 12 0-16,-8 7 68 0,-3 4-1 0,0 2 0 0,-4 3 2 16,2 12-51-16,0 1 0 0,0 13 0 15,-5 11-1-15,3 2 61 0,-5 10 0 0,0 16 0 0,-9-5 0 16,-2 2-60-16,-10-2 0 0,-4 10 0 0,-7 4 0 16,1-7 27-16,-8-7 0 0,-7-2 0 0,-6 0 0 15,2 0-29-15,2-5 0 0,-4 3 1 0,-5 4 0 0,0-7 2 16,-2 1 1-16</inkml:trace>
  <inkml:trace contextRef="#ctx0" brushRef="#br0" timeOffset="77369.16">26436 10843 1683 0,'0'0'0'0,"0"0"0"0,0 0 0 15,0 0 36-15,20 30 1 0,-11-25 0 0,12 14 0 0,11 11-23 16,-3 5 2-16,-1 2-1 0,-1 2 0 0,-4-4 38 0,2 7 0 16,0-1 0-16,-2 1-1 0,0-2-35 15,-3-3 0-15,1 2 0 0,2 1 1 0,-3-5 2 0,-2-1 1 16,-4-1 1-16,9-8-1 0,-7-8-10 0,-3-8 0 16,-3-2 1-16,1 2-1 0,0-9 11 0,-6-4 1 15,-3-1-1-15,3-18 1 0,-5-12-12 0,-3 0 0 0,3-4 0 16,0-15 2-16,0 5-1 0,-2 3 0 15,-5-3 1-15,-2-11-1 0,0 2-5 0,5 7 1 16,-3-2-1-16,4-5 1 0,1 4-3 0,0 15 0 0,2 4 1 16,4 0 0-16,6 12-3 0,-4 9 2 15,6 0-2-15,8 5 1 0,-4 6 1 0,-2 6 0 0,0 1 0 16</inkml:trace>
  <inkml:trace contextRef="#ctx0" brushRef="#br0" timeOffset="77705.92">27241 11368 1758 0,'0'0'0'16,"0"0"63"-16,22 7 1 0,-12-7-1 0,-4-5 1 16,8-2-46-16,0-2 0 0,4-3-1 0,9-16 1 0,1 0 42 15,-5 3 0-15,-3 2 1 0,-2-5 0 0,-2 2-44 16,-4 3 0-16,-3 2 1 0,-2-7 0 0,-3 8 14 0,-1 6-1 15,-3 2 1-15,-5 0 0 16,0 5-18-16,1 5 0 0,-1 2 0 0,-8 0 0 0,-6 0-5 16,1 2 0-16,2 3 0 0,-7 9 0 0,1 7-3 15,3 0 1-15,3-3-2 0,5 1 2 0,2-1 1 0,4 1 0 16,5 2-1-16,0 2 2 0,5 3-3 16,4-8 0-16,2-2-1 0,12 3 1 0,0 0-4 0,0-3 1 15,4-2 0-15,7-5 0 0,1-2-1 0,1-2 1 0,-2-5-1 16,0-5 0-16,3-2 1 0,-3-2 1 15</inkml:trace>
  <inkml:trace contextRef="#ctx0" brushRef="#br0" timeOffset="77854.87">27813 11020 1620 0,'0'0'0'0,"0"0"0"16,-23-7 0-16,10 14 56 0,8 6 1 0,1-3-1 15,-1 1 2-15,0 3-42 0,5 0 2 0,0 0-1 16,-4 5 1-16,4 6 35 0,0 1 0 0,9 2-1 15,-4-5 2-15,-1 2-37 0,10-1 0 0,-3-1 0 16,5 2 1-16,5-6 6 0,-1-3 2 0,1-7 0 16,2-9 0-16,2 0-14 0,-3-4 1 0,4-8-1 0</inkml:trace>
  <inkml:trace contextRef="#ctx0" brushRef="#br0" timeOffset="78417.78">28242 10534 1683 0,'0'0'0'0,"0"0"0"0,-14-27 0 0,10 20 26 15,4 2 1-15,0 0-2 0,-9 5 2 16,4-4-14-16,5 4 0 0,0 0-1 0,0 9 2 0,0 3 25 0,2 4 2 16,3 0-1-16,6 33 0 0,8 14-24 15,-6-1 0-15,-8-4 0 0,2 3-1 0,2-1 8 16,0-4-1-16,-2-1 1 0,0-4 0 0,4-4-12 16,3-8 2-16,-1-2-2 0,3-2 1 0,3 0-6 0,-1-5 1 15,-2-2-1-15,2-5 1 0,0-2-2 0,3-7-1 16,-3-7 1-16,-2-2 0 0,0-3-2 0,-5-4 1 0,-1-3-1 15,-4-2 1-15,1-2-2 0,-2 4 1 0,-3-2-1 16,-4-14 2-16,-1-4-2 0,-1-1 0 16,-3 3 1-16,-11-7-1 0,2 2-1 0,2 7 1 0,-9 5-1 15,-2 0 2-15,2 4-2 0,3 5 0 0,-7 2 0 16,-10 1 1-16,7 1-1 0,5 3 0 0,0-2 1 16,-2-3 0-16,9 5-2 0,6 3 1 0,5-1 0 15,1-4 0-15,-1-1-1 0,2 1 1 0,5 2-1 16,0 0 1-16,0 0-1 0,0 0 0 0,0 0 0 0,12 0 1 15,15-4-1-15,3-1 0 0,-1 0 0 0,12 1 0 16,5-3-1-16,-10 7 1 0,-11 0 0 0,1-3 0 16,-4 8-1-16,-3 4 1 0,-3 1 0 0,2-1 0 15,-2 0-2-15,-5 3 1 0,1 2 0 0,-3 2 0 16,0-2-2-16,0-5 2 0,0 0 0 0,2 5 0 16,1-2-3-16,-3-1-1 0,0-1 1 0,7 1 0 15,0-1 1-15,-2-6-1 0,2-4 1 0,-3 5 0 16,-3-5-3-16,-1 2 0 0,0-2 1 0,2-7 0 15,5 3 1-15,-2-1 1 0,-3 0-2 0,3-18 2 16,2 2-2-16,-2-2 2 0,-5 2-2 0,-7-7 2 16,0 5 0-16,1 7-1 0,-6-5 1 0,-6-2 1 0,0 4-2 0,0 1 1 15,0 4 0-15,-9 2-1 0,2 3 1 0,-3 2 1 16,-1 5-2-16,-12 2 2 0,0 4 0 0,2 5-1 16,3 8 1-16,0-1 0 0,4 5 0 15,7-5-1-15,0-4 1 0,4 4 1 0,8 3-1 0,4-1 1 16,4 1-2-16</inkml:trace>
  <inkml:trace contextRef="#ctx0" brushRef="#br0" timeOffset="79082.02">29106 10917 1431 0,'0'0'0'0,"0"0"0"16,0 0 0-16,14 24 18 0,-9-22 1 0,-1 3 1 15,5 9-1-15,3 9-9 0,-3-5 0 16,-5 3 0-16,6 5 1 0,3 6 22 0,-8-6 0 0,2-3 1 0,0-4 0 16,-3-8-20-16,-2 1 1 0,3 4-1 0,-1-2 1 15,-1-9 5-15,-3-1 0 0,0 1 1 0,0-1-1 16,-3 1-10-16,1-3 1 0,2 1 0 0,0-3 1 16,-2-3-6-16,0 1 1 0,-1 2 0 0,1-7 1 15,-2-4-4-15,-1-3 2 0,3-5-2 0,4-25 2 16,5-5-2-16,0 10 2 0,-1-1 0 0,6 3-1 15,2 7-1-15,-3 2 0 0,-2 0-1 0,3-2 2 0,-3 7-3 16,-3 11 0-16,6 3 1 0,-1-3-1 0,-6 5-1 16,-3 5 1-16,3 4 0 0,2 5 1 0,2 0-1 0,-2 3 0 15,-3-6 0-15,5 22 2 0,7 11-3 16,2 2 1-16,1-6 0 0,-6-3 1 0,8-2-1 16,-1-3 1-16,-1-6 1 0,-3-3-1 0,2 3-1 0,-2-5 0 15,0-3 1-15,0-1 0 0,-3-6-1 0,-3-4 2 0,-1-2-2 16,0-5 1-16,-2 0 0 0,-1 0-1 15,1 0 0-15,2-18 0 0,-4-3 1 0,4-2 0 0,-4 2 0 16,2-9 1-16,-1 2-2 0,1 2 0 16,0 1 0-16,0-1 1 0,-3-2-1 0,-1 12 0 0,1-5 0 15,1 3 1-15,-3-1-2 0,-4 12 1 0,-5 1 0 16,2 3 0-16,1 3 0 0,-1 3 0 0,1 4-1 16,-3 0 1-16,0 0-1 0,0 2 0 0,3 3 1 15,-10 9 0-15,5 4-1 0,-3 5 0 0,8 3 0 16,2 4 0-16,4 5 0 0,2-3 1 0,8 1-1 15,2-1 0-15,-3-2 0 0,5-4 0 0,9 2 0 16,5 0 0-16,2 0-1 0,-3-3 1 0,5-2 1 0,-4 1-1 16,7-4 0-16,-10-1 0 0,3 0 0 0,-10-3 0 15,1 0 0-15,-5-4 0 0,-7-3 0 0,-7 0 1 16,3-2-1-16,-3-2 1 0,-4-1-1 0,-10-1 1 16,1-1-1-16,-1 0 1 0,1 1-1 0,-32 1 1 15,-3 1 0-15,-2 0 0 0,7-5 1 0,5 0 0 16,4 0-1-16,7 0 1 0,2-5-1 0,5-4 0 0,2 2 1 15,6 2 2-15,6 3-1 0,4-7 1 0,0-3-2 16,4 3 1-16,1 4-1 0</inkml:trace>
  <inkml:trace contextRef="#ctx0" brushRef="#br0" timeOffset="79264.64">30286 10908 1620 0,'0'0'0'16,"0"0"0"-16,0 0 0 0,0 0 29 16,16-25 1-16,-12 20 1 0,3-9-1 0,4 2-17 15,1 3 1-15,4 5-1 0,2-8 2 0,5 5 28 0,0 2 0 0,2 5 1 16,0 0 0-16,0 0-28 0,-5 5 0 0</inkml:trace>
  <inkml:trace contextRef="#ctx0" brushRef="#br0" timeOffset="79398.75">30235 11270 1658 0,'0'0'0'0,"0"0"0"16,0 0 0-16,0 0 29 0,0 0 0 0,0 0 1 0,0 0 0 15,0 0-17-15,0 0 1 0,28-7-1 0,4-4 1 16,9-8 26-16,4 1 2 0,6 1-1 0,-3-6 1 16,2 2-27-16,2 3 1 0</inkml:trace>
  <inkml:trace contextRef="#ctx0" brushRef="#br0" timeOffset="79979.92">31004 10771 1646 0,'0'0'0'0,"0"0"0"16,0 0 0-16,-7-35 24 0,10 24 1 0,3-1 0 15,6-13 1-15,-1 4-14 0,1 0 0 0,-1-5 1 16,7-6 0-16,5 4 25 0,0 2 2 0,2-8-2 0,0-17 1 16,0 11-24-16,-4 10 0 0,-1-3 1 0,-4 3 0 15,0-2 4-15,-4 11 1 0,-1 0-1 0,-2 2 2 16,-4 6-12-16,-3 6 1 0,0 2 0 0,-2 0 1 16,0 1-6-16,0 1 1 0,0 6 0 0,0 4 1 15,0 2-4-15,0 0 1 0,0 5-1 0,3 30 2 16,1 19-2-16,1-5 1 0,-3 0-1 0,-2-5 1 15,0-4-2-15,2-5 0 0,3 5 1 0,2 0-1 0,2 2-1 16,0-3 2-16,-2 1-2 0,2-2 1 16,-2-1 0-16,-3-7-1 0,1 3 0 0,4-7 0 0,-5 5-1 15,-4-13 2-15,0-1-1 0,-4-8 0 0,-1 1-1 16,-2-3 1-16,-2-11 0 0,0 0 0 0,-2-1-1 16,-1-4 1-16,1-2 0 0,-5-5 1 0,0 2-2 15,-2 1 1-15,4-6-1 0,-6-1 1 0,1-3 0 0,8 5-1 16,0-1 0-16,-1 1 1 0,5 2-1 15,5 0 0-15,4-2 0 0,3-3 1 0,4 3-1 0,2 0 0 16,3 2 0-16,20-12 0 0,5 0 0 0,-7-1 0 16,2 3 0-16,3 1 1 0,-5 7-2 0,0 0 1 0,2-1 0 15</inkml:trace>
  <inkml:trace contextRef="#ctx0" brushRef="#br0" timeOffset="81247.03">31996 10899 1482 0,'0'0'0'16,"0"0"0"-16,0 0 0 0,5-21 18 0,-3 12 1 0,0-1-1 16,-2-15 1-16,0 2-9 0,-2-3 0 0,0 3 0 15,-3-3 2-15,1 10 17 0,-1 5 1 0,1 1 0 16,-8-8 1-16,1 6-18 0,2 7 1 0,2-4-1 15,-5 5 2-15,1 8 4 0,2-4 0 0,4 0 0 16,-4 5 0-16,-2 6-9 0,2 3 0 0,2 0 0 16,-5 16 1-16,1 8-5 0,4 1 0 0,7-9-1 15,-2-2 1-15,2 2-3 0,5-2 2 0,4-9-1 0,2-5 1 16,0 2-3-16,1 2 1 0,2-8 1 16,2-6-1-16,-1 1-1 0,-1-5 1 0,-5-2-1 0,10-10 1 15,3-2-2-15,-3-4 1 16,1-1 1-16,-2-18-1 0,3 0-1 0,-3-3 1 0,-4-4-1 0,-3-7 2 15,3 7-2-15,-3 5 0 0,-2-6 0 0,-2-13 1 16,0 0-1-16,-2 5 1 0,-3-5-1 0,0-5 0 16,3 5 0-16,-5 14 0 0,-2 5 0 0,-3 4 0 15,5 12-1-15,-2 4 1 0,-5 5 1 0,-2 3-1 16,2 6 0-16,5 5 1 0,2 2-1 0,-5 8 1 0,5 1 0 16,2 1-1-16,1 2 0 0,-1 30 1 0,2 18-1 0,1-3 1 15,0-4 1-15,-3 1-1 0,7 0-1 16,-2-1 0-16,0-4 0 0,-1-4 1 0,-1-3 0 0,0-5-1 15,4 3 0-15,-2-2 1 0,6-1-1 0,-1-11 0 16,-1 2 0-16,-6-2 2 0,4-7-2 0,2-3 1 16,3-8-1-16,-7-6 1 0,0-4 0 0,-1 0-1 15,-1 0 0-15,0-4 1 0,1-1-1 0,1 0 0 16,-2 1 0-16,4-22 2 0,9-6-2 0,3-5 0 0,-5 6 0 16,-7 4 0-16,0 6 0 0,0 0 2 0,-2 7-2 15,-5 0 1-15,3 0-1 0,-3 7 0 0,-2 2 0 16,0 1 1-16,0 1 0 0,0 3 0 0,0 3-1 15,0-1 1-15,0-2-1 0,0 0 0 0,0 0 1 16,0 7 0-16,0 9-1 0,0-2 1 0,0-2 0 16,-2 20 1-16,4 3-2 0,3-2 1 0,-1-6-1 15,-4-1 1-15,0-7 0 0,0-3-1 0</inkml:trace>
  <inkml:trace contextRef="#ctx0" brushRef="#br0" timeOffset="81513.97">32332 10346 1562 0,'0'0'22'16,"0"0"-11"-16,34 12 0 0,-23-7 1 0,1-3 0 0,-1-2 22 15,-2-2 0-15,0-1 1 0,5-1 0 0,4-3-20 16,0 0-1-16,-4 0 1 0,0-12-1 0,-3 1 9 0,-2 2-1 15,-2-3 1-15,-2-4-1 16,-5 6-11-16,-5 8 2 0,1-2-2 0,-5-1 1 0,-1-2-5 0,4 7 1 16,1 2 0-16,-9-4 0 0,-4 2-4 0,0 7 2 15,0 0-1-15,-10-2 1 0,8 7-3 0,6 4 2 16,5 0-1-16,-5-2 1 0,7 0-3 0,5 2 1 16,4 8 1-16</inkml:trace>
  <inkml:trace contextRef="#ctx0" brushRef="#br0" timeOffset="81974.73">32564 10500 1520 0,'0'0'21'0,"48"39"-9"0,-14-13-1 16,-11-10 0-16,0 0 0 0,-5 5 22 0,-4 0 0 0,0-5 1 0,-3-2 0 15,0 2-21-15,-1 3 2 0,-4-5-1 0,1-12 1 16,0 3 9-16,-2-1-1 0,-3 3 1 0,0 3-1 15,0 1-11-15,1-6 0 0,-1 0 0 0,0-1 1 16,1-1-4-16,-3 1 0 0,0-2 0 0,0 1 1 16,0-3-5-16,0 0 2 0,0 0-1 0,0-3 0 15,0 1 1-15,0 0 0 0,0 0-1 0,-3-10 1 16,1-14-2-16,2-1-1 0,5-8 1 0,1-12 0 0,10 8-2 16,3 9 0-16,1 0-1 0,-6 2 2 15,2 4-2-15,0 11 0 0,-2 3 0 0,1 3 1 0,-1-2-1 0,-5 9 1 16,0 5 0-16,-6 2 1 0,-1 2-2 15,3-2 0-15,-1 0 1 0,-2 11-1 0,5 3 1 0,2 2 1 16,-2-2-1-16,-2 5 0 0,2-1 0 0,2-4 0 16,-5-7-1-16,-4-4 2 0,-2-6-1 0,2-4 0 15,5 5 1-15,1-5 0 0,1 0-2 0,-2 0 2 16,-3 0-1-16,9-14 0 0,12-9 1 0,0-3 0 0,0 1 1 16,4-17-1-16,3 7 0 0,-7 5-1 15,-7 7 0-15,-5-8 1 0,1 15 0 0,-6 9 1 0,-1 3-1 16,-3 4 1-16,-2 4-2 0,0-4 0 15,0 5 1-15,-2 11 0 0,0 12 2 0,2 2 0 0,0 3-1 16,-5 20 1-16,5-9-3 0,2 0 2 0,1 3-1 16,-3 1 1-16,2 3 0 0,2-4 1 0</inkml:trace>
  <inkml:trace contextRef="#ctx0" brushRef="#br0" timeOffset="82723.14">26570 13482 1695 0,'0'0'0'0,"0"0"35"0,27-30 0 0,-17 18-1 0,-6-9 2 15,1-4-21-15,-5-3 0 0,0-11-1 0,-5-8 2 16,1 5 23-16,-6 5 0 0,6-7 1 0,-10-9 0 15,5 2-24-15,7 4 0 0,0-1-1 0,-5-6 1 16,7 1 5-16,7 4 1 0,6 0-1 0,1-6 1 16,0 15-10-16,4 3-1 0,-4 4 0 0,6 6 0 15,1 13-6-15,-5 4 0 0,-3 8 1 0,5 9 0 16,1 2-3-16,-6 3 1 0,-1 4 0 0,6 19 0 0,0 0-3 16,-2 4 2-16,-2 1-1 0,-5 6 0 15,5-2-1-15,-1-9 2 0,-1 2-2 0,2-7 1 0,-3-4-1 16,0-3 1-16,1-4-1 0,1-5 2 0,-1-5-2 15,-5-4 0-15,0-5 0 0,-1-5 1 0,1-2-2 0,-2 0 1 16,-1 2 0-16,15-23 1 0,10-11-2 0,-4-10 1 16,-2-4 0-16,-11 0 0 0,6-1-1 0,0 5 0 15,-2-4 0-15,-2-5 1 0,-1 12-1 16,1 11 0-16,-3 9 0 0,-4-4 1 0,5 11-1 0,1 10 0 0,1 5 0 16,-5-1 1-16,-2 10-1 0,0-1 0 0,2 5 0 15,5 5 1-15,-1 12-1 0,1-3 0 0,0 17 0 16,-1 13 2-16,1 5-2 0,0-5 0 0,2 5 0 15,4 0 1-15,1-2-1 0,-1-5 0 0,8-2 0 16,6 4 1-16,2 1-1 0,-6-1 0 0</inkml:trace>
  <inkml:trace contextRef="#ctx0" brushRef="#br0" timeOffset="83059.13">27918 12967 1632 0,'0'0'0'0,"0"0"0"0,-20-33 0 16,10 22 26-16,4-1 1 0,-4 3 0 0,-5-3 0 16,1 8-15-16,5-1 2 0,0 5-2 0,-10 0 2 15,3 0 23-15,3 5 0 0,4 6 0 0,-17 10 0 16,6 5-23-16,4-3 2 0,2 7-1 0,-2 0 0 16,5 3 7-16,6-3 0 0,5 0 0 0,-4 2 1 15,2-1-12-15,4 1 0 0,0-6 1 0,0-3 0 0,5-7-4 16,5-4 0-16,1-1-1 0,-6-6 2 15,0 0-3-15,-2-1 0 0,-3-4-1 0,2-4 1 0,3-1-3 16,2 5 2-16,-2-7-1 0,7-25 1 0,4-13-2 16,5 1 0-16,-9 7 1 0,-5 5-1 0,2 6-1 15,1 5 2-15,-6 3-2 0,1-6 1 0,2 11 0 0,0 6-1 16,-2 2 0-16,0-4 0 0,-5 9 0 0,1 0 0 16,1 0 0-16,3 4 0 0,2-4-1 0,-2 0 2 15,-2 0-2-15,4 5 1 0,4 9 0 0,3 0 0 0,0 2 1 16,9 7-1-16,1 12-1 0,-10-7 1 0,2-3 1 15</inkml:trace>
  <inkml:trace contextRef="#ctx0" brushRef="#br0" timeOffset="83691.46">28128 12301 1595 0,'0'0'0'0,"0"0"0"15,0 0 0-15,0 0 37 0,0 0 1 0,9 23 1 16,-7-9-1-16,1 2-24 0,-1 3 2 0,0-1 0 0,3 40-1 16,6 3 28-16,3 1 1 0,-5 1 0 0,-4-3-1 15,6-4-27-15,3-3 1 0,-1-2-1 0,-4-4 1 16,5-5 12-16,0-8 1 0,-3 4 0 0,1-4 1 16,1-3-18-16,3-4 1 0,0-1-1 0,-4-3 2 0,1-11-5 15,1-3 1-15,0-4-1 0,-5-8 1 16,0 1-4-16,-5 0 0 0,1-3-1 0,0-2 2 0,1-5-1 0,4 1 1 15,-4-1 0-15,-1-13 0 16,-3-3-4-16,-4 5 2 0,-7 2-1 0,-7 2 1 0,2 10-4 16,-4 2 0-16,-5-2 1 0,-11 4 0 0,0 5-2 0,0 0 1 15,-1-5 1-15,-6 5-1 0,2 5-1 0,3 0 0 16,2-1 0-16,0 3 1 0,11 3 0 16,0-3-1-16,0-5 0 0,5 2 1 0,6 1-2 0,6-3 1 0,1-2-1 15,3 0 1-15,0 0-1 0,2 0 0 0,0 0 0 16,4-4 1-16,7-3-1 0,3 0 0 15,0 2 0-15,34-18 0 0,6-5 0 0,1 3 0 16,0-3 0-16,-7 2 0 0,-3 1-2 0,-1 9 1 0,-5-1 0 16,-5-1 0-16,-7 4 0 0,-2 7 0 0,-4 7-1 15,-3 0 1-15,-2 0-4 0,-5 7-1 0,-1 2 0 16,-4 3 2-16,4-1 0 0,-4 3 0 0,-1-5 0 16,-3 15 0-16,3 1-1 0,-1-2 0 0,-1-2 0 15,1 0 0-15,3 0 1 0,0 0 0 0,-3-5 0 16,-1 3 0-16,1-1 0 0,1 1 1 0,-1-1-2 0,3-1 2 15,0-3-1-15,-5-5 1 0,-2 0 0 0,0-2 0 16,0-2 0-16,0-1 1 0,0-4-2 0,0 0 2 16,0 0 0-16,0 0 0 0,0 0-1 0,-2-4 1 15,0-1 1-15,2 1 1 0,0-1-1 0,-7-25 1 16,0-19-1-16,3 3 1 0,4 6-1 0,2 5 1 16,2 3 0-16,1-1 0 0,-1-4 0 0,6-7 0 15,1 9 0-15,0 7 0 0,3 3 0 0,2 4 0 0,-7 5 2 16,-2 0 1-16,7 6-1 0,-5 6 2 15,0 1-2-15,0 6 0 0,-2 4 1 0</inkml:trace>
  <inkml:trace contextRef="#ctx0" brushRef="#br0" timeOffset="83881.03">29093 12855 1709 0,'0'0'0'0,"0"0"0"15,0 0 0-15,0 0 49 0,-5 26 1 0,5-14 0 16,0-3 0-16,0-5-33 0,0 1 0 0,0 0 0 16,0 4 0-16,0 0 47 0,0 3 0 0,0 0 0 15,7 8 0-15,2 8-47 0,-2-2 1 0,-2-5 0 16,-1-3 0-16,3 1 7 0,2-5 1 0</inkml:trace>
  <inkml:trace contextRef="#ctx0" brushRef="#br0" timeOffset="84142.95">28828 12459 1646 0,'0'0'0'0,"0"0"0"0,0 0 0 16,0 0 14-16,0 20 2 0,9-15-1 0,-4-3 0 15,-3-2-6-15,0 0 0 0,3 0 0 0,4-2 0 0,3 0 37 16,1-1 0-16,-1 3 0 0,6-4 0 15,9-3-30-15,-6-2 1 0,-3-5 0 0,-4 2 0 0,-3 5 14 16,-2 0 0-16,-2 0 1 0,-2-5-1 0,-3 8-17 16,0-1 0-16,-2 5 0 0,0 0 0 0,0 0-5 0,0 0 0 15,0 0 0-15,-2 0 0 0,0 0-3 0,-1 0-1 16,3 0 1-16,0 5 1 0,-2 4-4 0,0 7 2 16</inkml:trace>
  <inkml:trace contextRef="#ctx0" brushRef="#br0" timeOffset="84773.92">29421 12756 1494 0,'0'0'0'0,"0"0"0"16,0 0 0-16,0 0 34 0,0 0 0 0,0 0-1 16,-34-24 2-16,25 24-20 0,4 5-1 0,-2 0 1 15,-6 6-1-15,-3 10 18 0,2 5-1 0,5 2 1 16,4 2 0-16,1 0-18 0,2-7 0 0,4 0 0 15,0-6 0-15,5-1 24 0,7 0 1 0,2-2-1 0,0 2 0 16,2-2-23-16,2-5 0 0,-1 1 1 0,-1-6 0 16,7-1 3-16,-2-1 1 0,0 0-1 0,-1-4 1 15,-1 0-10-15,2-1 2 0,0-6-1 0,2-7 0 16,-3 2 5-16,-1 0-1 0,2-5 1 0,0-4 1 16,-1 2-8-16,-1-2 0 0,-1-2 0 0,1-6 1 15,-5 4-7-15,-2 1 2 0,-3 3-1 0,-4-7 1 16,0 6-2-16,-3 1 1 0,-1 2-1 0,-6-2 0 0,1 5 3 15,-3 6 1-15,-1 5-1 0,-6 0 1 16,1 2-2-16,-1 1-1 0,3 4 1 0,-7 0 0 0,-4 9 3 16,4-2 1-16,4 5 0 0,-4 6 0 0,-2 5-3 15,7-2-1-15,6 0 1 0,3 0 1 0,2 7 1 0,0 0 3 16,0-3-2-16,5 1 1 0,1-1-5 16,6-1 2-16,1-4 0 0,1 1-1 0,4-11 8 0,3-1 1 15,2 0-1-15,4-2 1 0,0 2-7 0,-4 1 1 16,5-10 0-16,-8 0-1 0,8-5 7 0,-1-4 0 0,-2-1-1 15,-7-8 1-15,5 2-7 0,0-5 1 0,-5-7 0 16,0-2 0-16,3 2 1 0,-7-5 1 0,2-1-1 16,-3-1 1-16,-1 9-4 0,-3 3 0 0,-5 2-1 15,1 0 2-15,-3 5 0 0,-2 7 1 0,0-1-1 16,0 6 1-16,0 4-3 0,0 0-1 0,0 0 1 16,0 0-1-16,0 0 3 0,0 0 0 0,2 0 0 15,8 14 0-15,1 9-3 0,3 2 1 0,-1 1 0 16,3 0-1-16,5 4 0 0,-5-5 0 0,-3-4 0 15,-1-5 1-15,-1 1-3 0,-4-3 0 0,-2-1 1 16,-1-1 0-16,1-3-1 0,-5-2 1 0,0 0-1 16,-5-2 1-16,1 2-2 0,4-2 0 0,-9-5 0 15,-5 2 2-15,0 2-3 0,1 1 1 0,1-3-1 0,-13 1 1 16,-5-1 0-16,5-2-1 0,5-5 0 0,2-4 1 16,6 2-1-16,8 3 0 0,4-6 0 0</inkml:trace>
  <inkml:trace contextRef="#ctx0" brushRef="#br0" timeOffset="84948.46">30778 12579 1909 0,'0'0'0'0,"0"0"0"0,0 0 0 0,0 0 41 16,0 0 0-16,35-18 0 0,-22 4 0 0,-1-3-25 15,4 4 0-15,4 3-1 0,5-4 2 0,0 3 34 0,-2 4 0 16,2 0 0-16,3-2 1 0,-1-1-36 0,-7 1 1 15,1 2 0-15,-5 9 1 0,-5 3 4 0,-4 0 2 16</inkml:trace>
  <inkml:trace contextRef="#ctx0" brushRef="#br0" timeOffset="85048.96">30758 12783 1557 0,'0'0'0'0,"0"0"0"16,0 0 0-16,-9 26 11 0,11-24 2 0,7 5-2 15,3-7 1-15,-1 0-5 0,0-4 1 0,3-3 0 16</inkml:trace>
  <inkml:trace contextRef="#ctx0" brushRef="#br0" timeOffset="85408.26">31406 12280 1520 0,'0'0'0'0,"0"0"0"0,-30-16 0 15,16 9 21-15,1 0 1 0,1-5-1 16,5 0 0-16,5-2-9 0,2 3-1 0,2-1 0 0,7-9 0 0,5-6 30 16,0 1 0-16,2 0 1 0,9-1-1 15,-5-4-25-15,1 8 0 0,2 5-1 0,9 4 2 0,-5 7 7 0,-6 4 0 16,-1 8 0-16,3 2 1 0,-3 5-14 16,-6 6 1-16,-2 5 1 0,-3 12-1 0,2 2-3 0,0 8 1 15,-6 3-1-15,-12-1 1 0,0-1-4 0,-4-2 0 16,-5 3 0-16,-5 1 1 0,-1 1 14 0,-3 0 0 15,2 2 1-15,4 2 0 0,-1-9-11 0,2-11 1 16,4-1-1-16,5 3 1 0,2-9-12 0,0-8 1 0,3-1 0 16,4-6 1-16,0-2-2 0,0-6 1 0,2-1-1 15,5-2 1-15,2-2 8 0,-2-1 0 0,-3 3 0 16,21-14 1-16,12-4-5 0,-1-5 2 0,3-3-1 16,0 1 1-16,4 4 10 0,3 0 3 0,2-5-2 15</inkml:trace>
  <inkml:trace contextRef="#ctx0" brushRef="#br0" timeOffset="85999.11">32430 12510 1912 0,'-35'-24'39'15,"-6"-8"-23"-15,12 4-1 0,6 7 1 0,-4 7 0 0,11 10 53 16,9-3 2-16,0 9 0 0,-4 7 0 16,4-4-54-16,2-5 1 0,1 7 0 0,4 7 0 0,0 2 14 15,0 5 0-15,0-5 1 0,0 28-1 0,9 3-18 16,0-3 0-16,5-7 1 0,-5-2 0 0,7-7-2 0,4-8 2 16,1-1-1-16,-5-5 1 0,4-2-7 0,1-8 1 15,-3-4 0-15,-2-9 0 0,0 0 1 0,-2 2 0 16,-1-5 0-16,-1-20 1 0,-1-6-4 15,-2-1 0-15,0-5-1 0,-4-3 1 0,4 3-4 0,2-4 1 16,1-15-1-16,-8-14 1 0,3 3-2 16,2-3 1-16,-2-1-1 0,5-4 2 0,-3 15-1 0,-5 7 2 15,-1 4-1-15,-3 0 1 0,0 10-2 0,-3 16 0 16,1 0 1-16,0 6-1 0,-3 13 2 0,1 6 0 0,1 5 0 16,3 5 0-16,0-3-1 0,0 3 0 0,0 4-1 15,5 33 2-15,2 18-2 0,0-7 1 0,-3 5-1 16,3 0 2-16,0 5-3 0,-3 0 1 0,1 6-1 15,4 8 2-15,2-14-1 0,1-3 1 0,-1-2-1 16,1-7 0-16,-3-2 0 0,0-10-1 0,0-2 0 16,-4 1 1-16,-1-8 0 0,1-7 0 0,-1-4 0 0,1-6 1 15,-3-3-2-15,0-10 0 0,1-5 0 0,1 0 1 16,3-1-1-16,0-1 1 0,-3 2 0 0,-1-16 0 16,4-16-1-16,2 2 0 0,-2 5 1 0,-3 2-1 15,-2 7 0-15,3 7 0 0,4-7 1 0,-4 0 0 16,-5 5-1-16,0 7 0 0,4 4 1 0,3 1-1 15,-2-1-1-15,-3 3 1 0,0 2 1 0,0 0-1 16,1-3-1-16,-1 3 1 0,0 3-1 0,1 1 2 16,-1 1-2-16,0 0 1 0,0 2-1 0,1 6 1 15,1 15-1-15,3 3 1 0,0-6-1 0</inkml:trace>
  <inkml:trace contextRef="#ctx0" brushRef="#br0" timeOffset="86268.24">32840 11964 1959 0,'0'0'26'0,"-25"19"-14"0,14-10 0 16,6-7 1-16,10 3 0 0,-1 0 43 0,-1-1 0 0,1 1 0 15,8 0 1-15,6-1-41 0,0-1 2 0,-2-3-1 16,18-7 1-16,12-12 17 0,-5 5 1 0,-14-2-1 15,-13 2 1-15,-5-2-22 0,-4 4 1 0,-5-2-1 16,-7-2 2-16,2 2-4 0,3 5 2 0,0 2-2 16,-14-3 2-16,0 1-6 0,2 9-1 0,0-5 1 15,-18 5 0-15,5 0 1 0,4 5 0 0,0 0 0 16,-2 9 0-16,7 2-3 0,7 2 0 0,4-4 0 0,5 7 1 16,2 3-4-16,0-4 0 0</inkml:trace>
  <inkml:trace contextRef="#ctx0" brushRef="#br0" timeOffset="86711.07">33062 12310 1935 0,'0'0'31'16,"11"77"-18"-16,0-36 1 0,-4-13-1 0,-2-5 2 15,2 5 49-15,2-9-1 0,-2-3 1 0,-7 3 0 0,-3-5-46 16,3-1 0-16,5-3 0 0,-5-3 0 0,0-3 19 0,0 1 0 15,0-5 0-15,-2 0 0 0,2 0-22 16,0 0 1-16,0 0-2 0,0 0 2 0,0-5 6 0,0 5 2 16,0 0-2-16,0-14 2 0,4-9-13 0,5-2 2 15,3-5-1-15,6-10 0 0,-2 8 5 0,-2 4 1 0,-3 2-1 16,-4 8 1-16,0 1-8 0,-3 8 0 0,1 4 0 16,-1 5 0-16,1 0-5 0,-3-4-1 0,3 8 1 15,-1 1-1-15,-1 4 0 0,-1-2-1 0,2 0 0 16,1 19 1-16,0 4 2 0,-1 5 1 0,1-3 0 15,-3-8 0-15,0-4-3 0,0-1 1 0,3-3-1 16,0-4 2-16,-3-5 0 0,0-5 1 0,0-2 0 16,1-2 0-16,-1-1-3 0,3 1 1 0,-3 0-1 15,14-19 2-15,11-14-1 0,-2 0 2 0,-4 5-1 0,4 0 7 16,-5 4-6-16,-1 6-7 16,-6-4 14-16,1 8 1 0,0 2-15 0,-3 3 0 15,-4 6 10-15,-2 3 1 0,-1 2-11 0,1-3 0 16,-1 3 13-16,1 0 0 0,-1 0-13 0,-1 3 0 15,1 4 9-15,1 4 1 0,-3 3-10 0,-2 5 0 16,-5 11 10-16,1 0 0 0,-5 3-10 0</inkml:trace>
  <inkml:trace contextRef="#ctx0" brushRef="#br0" timeOffset="87119.97">30915 12862 2048 0,'0'0'0'0,"0"0"0"0,0 0 0 16,0 0 53-16,0 0 2 0,0 0 0 0,0 0 0 15,0 0-38-15,0 0 1 0,0 0-1 0,0 0 1 16,30-23 49-16,2 12 1 0,2-3-1 0,16-5 1 16,0 3-50-16,-4 2 0 0,-5 0 0 0,5 5 0 0,-3 4-5 15,-11 0-1-15</inkml:trace>
  <inkml:trace contextRef="#ctx0" brushRef="#br0" timeOffset="87644.83">30794 12807 1733 0,'0'0'0'0,"0"0"0"0,0 0 0 0,0 0 16 0,0 0 0 16,0 0-1-16,0 0 2 0,0 0-8 0,0 0 0 15,-16-24 0-15,21 22 1 0,2 0 49 0,2-3 0 16,5 1 1-16,20-6-1 0,9-1-42 0,0-1 1 16,-4 0 0-16,-7 3 0 0,5 0-4 0,-8 7 1 15,-1-1 0-15,-3 1 0 0,-5 2-6 0,-4 5 0 16</inkml:trace>
  <inkml:trace contextRef="#ctx0" brushRef="#br0" timeOffset="88398.88">21374 11799 2009 0,'0'0'0'0,"0"0"0"0,32-39 0 0,-9 25 45 0,0 0 0 16,13 2 0-16,12-4 1 0,11-5-30 0,10 0 1 15,11-2-1-15,6-7 1 0,-3 7 29 0,-8 4 1 16,7-2 1-16,9-2-1 0,0 0-32 16,-11 4 2-16,-2 3 0 0,-12-5 0 0,-2 10-12 0,-5 1 2 15</inkml:trace>
  <inkml:trace contextRef="#ctx0" brushRef="#br0" timeOffset="88564.78">22179 11484 1545 0,'0'0'0'0,"-13"48"0"16,-1 6 0-16,9 11 17 0,1 2-1 0,4 5 1 15,4 2 1-15,1 1-9 0,4-6 1 0,5 6 0 0,6 1 0 16,1-4 33-16,-1-9 1 0,8 6-1 0,-3-1 0 15,0-10-27-15,0-5 1 0</inkml:trace>
  <inkml:trace contextRef="#ctx0" brushRef="#br0" timeOffset="89451.03">22763 12414 1482 0,'0'0'0'0,"0"0"0"0,0 0 0 0,0 0 27 15,-13-23 1-15,19 19-1 0,1-10 1 0,-4 4-16 16,1 3 2-16,3-2-1 0,7-9 1 0,2-10 20 16,-3 2 1-16,-4-6 0 0,-9-3 0 0,0 5-21 15,0 6 1-15,0 4 0 0,-9 1 0 0,0 7 13 16,2 5 0-16,1 3 0 0,-4 1 0 0,1 3-14 0,2 3-1 16,3 1 1-16,-10 1-1 0,-6 4 0 0,1 10 0 15,3 0 0-15,-9 15 0 0,7 6-5 0,7-8 0 16,-3 3 0-16,0-5-1 0,10 0 1 0,8 3 1 0,-4 2 0 15,-9 2 0-15,9-7-3 0,5 0-1 0,8 3 1 16,-3-5 1-16,-1 2-4 0,7-5 0 0,2 3 1 16,-2-14 0-16,2 0-1 0,3-5 0 0,1-4 0 15,-1-5 1-15,2-2-1 0,-3 2 0 0,3-7 1 16,-9-5 0-16,4 0-1 0,-4-2 0 0,-3-4-1 16,1-8 1-16,1-6 2 0,1 2 1 0,-3-3-1 15,-6-2 1-15,2 12-3 0,0 7 2 0,-5-7-2 0,0 6 2 16,-2 8 1-16,2 0 2 0,3 4-1 15,-3 1 1-15,1-1-4 0,-3 3 2 0,0 4-1 0,2 3 1 16,2 2 1-16,1 0-1 0,-3-3 1 0,3 10 1 16,4 9-3-16,0 3-1 0,-2-3 1 0,-3 10 0 15,6 4 2-15,3-2 1 0,-4-3 0 0,0-4-1 16,1-3-2-16,-1-8 1 0,-5-3-1 0,1 4 1 16,-5-6-2-16,4-3 1 0,1-2-1 0,-5-2 2 15,5-1-3-15,-5 1 1 0,4-3-1 0,-4-2 1 0,5 0 0 16,-5-2-1-16,0 0 1 0,2-12-1 0,7-3-1 15,-2-3 0-15,2-4 1 0,2-20 0 0,5 2-1 0,0 10 0 16,-4-1 1-16,-5 1-1 0,2 4-1 16,2 12 1-16,1-5 1 0,-3 5-1 15,0 4 0-15,0 7 0 0,0-4 1 0,0 5 0 0,0 4-1 16,-4 0 0-16,-1 0 1 0,10 9-1 0,-5 0 2 0,0-2 1 16,0 2-1-16,5 5 1 0,4 7-2 0,1-2 1 15,-3-1-1-15,4-1 1 0,1 1 3 0,-3 1 0 0,-2-5 0 16,0-12 1-16,-2 3-4 0,-5-3 0 0,4 0 1 15,-4 1 1-15,1-1 0 0,-1-2 2 0,0-2 0 16,2-10 0-16,5-4-4 0,-2-1 2 0,-3 1 0 16,-2-12-1-16,3-2 3 0,-1 2 0 0,-2 3 0 15,-4-10 1-15,-1 5-4 0,-1 4 1 0,-1 3 0 16,-4-9-1-16,2 11 2 0,0 7 0 0,-5-2-1 16,-2 6 2-16,3 3-3 0,2 3 0 0,-3 4 0 15,-4-3 0-15,0 3 1 0,2 0 1 0,5 5 0 16,-3 4-1-16,0 3-1 0,3 2-1 0,4-5 1 0,10 14-1 15,8 7 1-15,5 1 0 0,3-4 0 0,-3-1 0 16,5-3-1-16,-3-2-1 0,5-2 1 0,-2-1 0 16,-1-2-1-16,-1 3 2 0,1 0-1 0,-4-8 1 15,-6 3-3-15,-3 0 1 0,-7 0 1 0,-5-5-1 16,-4 1 1-16,-4-3-1 0,-1-1 0 0,-4 1 1 16,-9 3-2-16,-1-6 1 0,1 6 0 0,-23 4 0 0,5-3-1 15,4-2 0-15,2 1 1 0,-6-6 0 16,8 1-2-16,5-5 1 0,-2 0 1 0,3 0-1 0,8 0-1 15,7 0 1-15,2-5 0 0,3-9 1 0,2 1-2 16,2 1 1-16</inkml:trace>
  <inkml:trace contextRef="#ctx0" brushRef="#br0" timeOffset="89726.97">24166 12407 1695 0,'0'0'0'15,"0"0"0"-15,5 24 0 0,-3-10 52 0,0-3-1 16,3-2 1-16,4 19 1 0,5 3-36 0,-1-4-1 15,1-6 1-15,-5-5 1 0,0-4 35 0,-4-3 1 0,4-4-1 16,0 0 0-16,5-3-36 0,-8 0 1 0,1-2-1 16,5-7 1-16,4 5 9 0,0-3 0 0,-5-4 0 15,3-9 1-15,2-3-16 0,-5-7 2 0,-4 2-1 16,2-4 1-16,-4 7-5 0,-8-7 0 0,-1 2 0 16,-5-5-1-16,-3 12-2 0,-4 1 1 0,-2 1-2 15,-2 0 2-15,-1 6-2 0,0 6-1 0,1 4 1 16,-3 3-1-16,0 3-1 0,10 1 1 0,-1 3-1 15,-4 2 1-15,6-4-2 0,8 2 1 0,-1 2-1 16,1 3 2-16,4 0-2 0,2-3 0 0,2 0 1 0,6 5-1 16,3 7-1-16,3 0 1 0</inkml:trace>
  <inkml:trace contextRef="#ctx0" brushRef="#br0" timeOffset="90042.87">24668 12134 1557 0,'0'0'0'0,"0"0"0"0,0 0 0 16,0 0 34-16,0 0 1 0,-5 23-2 0,8-12 2 16,1 3-20-16,-2-4-1 0,-2 4 1 15,0 11-1-15,0 12 26 0,3 0-1 0,6-4 0 0,2-12 0 0,-2 7-23 0,5-3 0 16,0 3 0-16,-1-5-1 0,1 3 11 0,-3-1 1 16,3 3-1-16,0-5 1 0,0-2-15 0,-3-2 0 15,-2-3 1-15,0-2 0 0,-2-5-3 0,-5-2 2 16,-2-5-1-16,0 3 0 0,0-5-4 0,0 5 1 15,0-5-2-15,0-5 2 0,0-6 8 0,0 4 1 16,0 0-2-16,-4-33 2 0,-3-6-8 0,0-8 1 0,0 6-1 16,0-1 1-16,3 9-8 0,2 6 0 0,2 1-1 15,-3-4 1-15,3 11-1 0,5 1 0 0,-1 2 1 16,3-3 0-16,2 10 5 0,0 4 0 0,1 3 0 16,1 2 1-16,3 2-4 0,-3 3 2 0,-2 2-1 15,7 0 0-15,5 0 10 0,2 2-1 0,-1 5 1 16</inkml:trace>
  <inkml:trace contextRef="#ctx0" brushRef="#br0" timeOffset="90355.81">25179 12291 1608 0,'0'0'0'0,"0"0"0"0,-5-34 0 15,5 17 52-15,0 3 2 0,-4 3-1 0,-1-8 1 16,1 5-37-16,-1 10 1 0,0-1-2 0,1 0 2 0,-1 1 33 15,1 1 1-15,-1 3-1 0,-2 3 1 16,0 1-35-16,1 1-1 0,-1 4 1 0,-9 19 1 0,-5 9 10 16,5 0 1-16,7-6 1 0,5-4-1 0,6 1-16 15,5-2 1-15,9-3-1 0,9 7 1 0,4-7-9 0,3 3 2 16,5-5 0-16,2 0-1 16,-1 0-1-16,-3 2-1 0,-6 7 1 0,-6-7 1 0,0-2-3 0,-5-2 0 15,-6-3 1-15,-8-7-1 0,1 5-1 0,-5 0 1 16,0-2-1-16,-9-1 1 0,-3 1-1 0,1 2 2 15,-3-7-1-15,-13 2 0 0,-3 0 0 0,0-4-1 0,-2-3 0 16,3 1 2-16,1 1-2 0,1-4 1 0,-3-4-1 16,1-6 2-16,6 3-2 0,5 0 0 0,-1-4 1 15</inkml:trace>
  <inkml:trace contextRef="#ctx0" brushRef="#br0" timeOffset="91225.94">26262 10026 1394 0,'0'0'0'16,"0"0"0"-16,0 0 0 0,-16-30 49 0,9 18 0 16,-2 3-1-16,0 0 2 0,5 4-34 0,1 3 1 0,-1 0 0 15,-5-3 0-15,-3 5 54 0,3 0 0 0,5 0 1 16,-12 7 0-16,-12 9-54 0,-1 5 0 0,-1 2 0 15,-13 12 0-15,4 5 25 0,7 4-1 0,0 9 1 16,-2 0 0-16,2 3-28 0,9-7 1 0,2 0 0 0,3-1 0 16,9-4-5-16,7-4-1 0,4 2 0 15,3-3 1-15,4 5-4 0,4 0-1 0,6-4 1 0,1 4 0 16,3-2-4-16,0-8 2 0,-5-3-2 0,-4 1 2 16,2 1-3-16,-5 1 1 0,-2-3 1 0,-6 1-1 15,-3-2-1-15,-3-2 0 0,-4 7 1 0,-9-5-1 16,3 5-1-16,-1 7 1 0,-4-5 1 0,-5 5-1 15,2-5-1-15,1-5 0 0,-5-2 0 0,-7 1 1 16,9-1 0-16,3-2-1 0,-6-10 0 0,-1 5 0 16,0-2 0-16,8-9 0 0,1-1 0 0,-11-1 0 15,4-3-1-15,6-3 2 0,3 1-1 0,0-10 0 0,5 10-1 16,4-5 1-16,5-5 0 0,-3 5 0 0,3 0-1 16,2 0 1-16,0-4 0 0,0 1 1 0,2 3-1 0,3 0 1 15,-1 0-1-15,8 3 1 0,11 6-1 0,-1 5 1 16,-1 2-1-16,-1 19 1 0,1 7 1 0,-1-3 2 15,-6 5-2-15,-9 5 2 0,-1 7-3 0,5-1 1 0,-4 1 1 16,-10 7-1-16,5 2 0 0,5-3 2 0,-5 3-1 16,0 5 1-16,0 4-3 0,5 1 1 0,-1 13 1 15,-4 9-1-15,5-6 0 0,-3-5 2 16,3 2-2-16,-3 9 2 0,2-2-3 0,3-11 1 0,0 13 1 16,0-1-1-16,2-13-1 0,2-2 2 0,3-4-2 15,-2 2 1-15,-3-7 0 0,2-9-1 0,3 2 0 16,4-10 0-16,-2-6 1 0,-2-10-1 0,-1-4 0 15,1-2 1-15,0-3 0 0,4-7-1 0,2-7 0 16,-4 1 0-16,3-3 0 0,3-5 0 0,6-9 0 16,-3-12 0-16,0-2-1 0,2-2 2 0</inkml:trace>
  <inkml:trace contextRef="#ctx0" brushRef="#br0" timeOffset="92431.01">27578 14181 1293 0,'0'0'0'0,"0"0"0"15,-4-31 0-15,13 18 25 0,2 3 0 0,1-4-1 16,-6 5 2-16,4 2-13 0,1 2-1 0,0 3 0 16,-4 0 2-16,-2-1 32 0,2 3 1 0,-1 3-1 0,6 1 1 15,4 3-31-15,2 3 1 0,-2 8-1 0,2 8 1 16,5 11-6-16,-5 0 1 0</inkml:trace>
  <inkml:trace contextRef="#ctx0" brushRef="#br0" timeOffset="92566.18">27797 14821 1306 0,'0'0'0'0,"0"0"0"0,0 0 0 0,0 0 31 15,-11 28 1-15,15-19-1 0,-4-2 0 0,0 0-17 16,0 3 0-16,5 1 0 0,-1 8 1 0,6 4 18 15,-4 0 1-15</inkml:trace>
  <inkml:trace contextRef="#ctx0" brushRef="#br0" timeOffset="92687.91">27815 15703 1218 0,'0'0'0'0,"0"0"0"16,-4 30 0-16,8-6 15 0,3-13-1 0,2 3 1 15</inkml:trace>
  <inkml:trace contextRef="#ctx0" brushRef="#br0" timeOffset="92818.95">27939 16383 1344 0,'0'0'0'0,"-25"33"0"0,2-5 0 15,2 2 12-15,5 0 1 0,-2-2-1 0,-3 0 0 16,10 6-5-16,6 1 1 0,1-9 0 0,-1 2 0 15,10-5 14-15,2 7 2 0</inkml:trace>
  <inkml:trace contextRef="#ctx0" brushRef="#br0" timeOffset="93154.9">28046 17365 1318 0,'0'0'0'0,"-21"32"9"0,12-11 0 0,5-4 0 16,4-4 1-16,0-6-4 0,0 0 0 0,4 0 0 15,1 0 1-15,-1 0 9 0,1 0-1 0,-3 5 1 16,7-3 0-16,5 5-7 0,0-2 0 0,-3-1 0 16,0 3 1-16,1 2 3 0,-3-2 2 0,-4-2-2 15,-3-3 2-15,0 1-7 0,0-4 1 0,1 1-2 16,-8 0 2-16,1 3-9 0,-1-6 0 0,0 1 0 16,-1 4 0-16,1 1 0 0,3-6 0 0</inkml:trace>
  <inkml:trace contextRef="#ctx0" brushRef="#br0" timeOffset="116740.98">9696 15058 2374 0,'0'0'0'0,"0"0"0"0,0 0 0 0,0 0 48 16,0 0 1-16,0 0-1 0,23 5 0 15,-5-1-31-15,-4 1 0 0,-1-3 0 0,10 0-1 0,7 3 45 0,2 0 0 16,4-3-1-16,1-7 2 0,4 3-45 16,-5 2 1-16,10-2 0 0,0-7 0 0,2 4-15 15,-7 5 0-15,0 0 1 0</inkml:trace>
  <inkml:trace contextRef="#ctx0" brushRef="#br0" timeOffset="116883.29">9751 15654 2123 0,'0'0'0'0,"0"0"0"16,36-14 0-16,-13 8 60 0,-5 1 2 0,5 3-1 16,16-17 0-16,11-2-44 0,-4-2 1 0,8-3 0 15,-6 1 0-15,3 2 33 0,-1 4 0 0,4-2 0 16,1 3 0-16,-2-3-34 0,1 4 0 0</inkml:trace>
  <inkml:trace contextRef="#ctx0" brushRef="#br0" timeOffset="117770.42">12606 12062 1470 0,'0'0'0'16,"0"0"0"-16,0 0 0 0,-22 25 30 0,13 3 1 15,-10-2 1-15,-4 6-1 0,1 10-17 0,-1 0 0 16,-14 6 0-16,-4 3 0 0,3 5 64 0,-4 2-1 15,-3 12 1-15,-1 6-1 0,3 6-59 0,4 3 0 16,-4 13 0-16,-12 9 0 0,9 4 31 0,1 0 2 0,-1 19-2 16,-6 7 2-16,11 0-35 0,0 3 1 0,-3 15 0 15,6 10 1-15,8-10 17 0,12-6 1 0,-1 9-2 16,-3 0 2-16,3-5-21 0,15-14 0 0,-1 3-1 16,5 1 2-16,0-10 4 0,9-15 1 0,0 5 1 15,-4-2-1-15,9-10-10 0,-1-9 0 0,1 5 1 16,-5 4-1-16,12-13-5 0,2-8 0 0,2-4 0 0,-7-7 1 15,7 7-3-15,-2-7 1 0,4 0-1 0,-4-7 1 16,4-7 1-16,-4-5 2 0,2-4 0 0,-4-5 0 16,4 2-4-16,2-4 2 0,-9 5 0 0,-4-1-1 15,4-7 3-15,1-4 0 0,-6-7 0 0,1 0 0 16,0-3-3-16,-1-4 1 0,1 2-1 0,-9-7 1 16,6 1 2-16,0-6 1 0,-1-4 0 0</inkml:trace>
  <inkml:trace contextRef="#ctx0" brushRef="#br0" timeOffset="118674.43">12787 12744 1595 0,'0'0'0'0,"0"0"0"0,-23-2 0 16,14 4 64-16,0 7 0 0,4 3 0 0,0-3 0 16,1 0-46-16,-1 1 0 0,1-1 0 0,-1 7 0 15,1 7 36-15,4 3 0 0,4 0 0 0,1-3 1 16,4-5-39-16,0-1 2 0,9-4-1 0,10-6 1 16,-1 5 20-16,5-7 0 0,-5-5 1 0,5-5 0 15,7-4-25-15,-2-3 2 0,-6-4 0 0,1-7 0 16,0 2-2-16,-2 0 1 0,-3-9-1 0,-6-10 1 15,-1 8-6-15,-1-1 0 0,-10 3 0 16,-5-7 0-16,-4 0 1 0,0 4 0 16,-9-4 0-16,-4-5 1 0,-8 15-4 15,-2 1 0-15,-6 8 0 0,-10-6-1 0,2 10-2 0,-4 10-1 0,0 1 0 16,-7-1 2-16,5 6-3 0,9 5 1 0,2 2 0 0,4-2 0 16,6 7 0-16,3 0 2 0,6 0-1 0,-1 7 1 0,-2 2-2 0,9 7 1 15,0 5-1-15,3-2 0 0,6-1 14 0,5 1 0 16,4 4 0-16</inkml:trace>
  <inkml:trace contextRef="#ctx0" brushRef="#br0" timeOffset="118912.99">13717 12018 1947 0,'0'0'0'0,"0"0"0"15,-23 7 0-15,14-1 79 0,0 8 1 0,5 3 0 16,-15 4-1-16,-1 11-61 0,2 7 0 0,-1 8 0 16,1 2 0-16,0 6 91 0,0 6 1 0,-1 13-1 0,-3 0 1 15,3 7-95-15,6 1 1 0,-1 6 0 0,-4 0 1 16,9-2 26-16,9-12 1 16,-5 7 0-16,5-9 1 0,9-7-29 0,9-9 0 0,10-7 0 0,4-7 1 15,4-8-11-15,3-3 0 0,4-1 0 0</inkml:trace>
  <inkml:trace contextRef="#ctx0" brushRef="#br0" timeOffset="119223.05">14196 12257 2086 0,'0'0'0'16,"0"0"0"-16,-13 34 0 0,8-20 50 0,5-2 2 15,0 4-2-15,-5 0 2 0,5 8-35 0,0-1 0 16,0-7-1-16,0 0 2 0,10 5 43 0,3-7 1 16,1 0-2-16,4-5 2 0,3-2-45 0,2-2 1 0,2-5 0 15,4-5 0-15,3-2 11 0,0-2 1 0,-4-5 0 16,-6-4 1-16,1-3-18 0,-9 2 1 0,-1-9-1 16,3-7 2-16,0 3-4 0,-6 2 0 0,-10-3 0 15,-7-2 1-15,0 5-6 0,-5 7 2 0,-4 0-1 16,-2-7 1-16,-5 9 4 0,-4 12 2 0,-5-1-1 15,-4 1 1-15,-8 9-7 0,3 9 1 0,0 3 0 16,-9 9 1-16,4 9-8 0,10 9 1 0,-5 5 1 16,-2 8-1-16,6 3-1 0,14-4 1 0</inkml:trace>
  <inkml:trace contextRef="#ctx0" brushRef="#br0" timeOffset="119381.9">14142 12997 1884 0,'0'0'0'0,"0"0"0"0,0 0 0 15,0 0 75-15,0 35 1 0,0-21 0 0,0 0 1 16,0 4-59-16,0 3 0 0,4-5 0 0,1 12 0 0,-1 2 70 16,-4-2 1-16,0-2 0 0,5-3-1 15,-1 9-71-15,1 3 1 0,-5-5 0 0,4 5 0 0,1 2 8 0,0 3 1 16</inkml:trace>
  <inkml:trace contextRef="#ctx0" brushRef="#br0" timeOffset="120004.23">12415 14594 1897 0,'0'0'0'0,"-21"28"41"0,15-10-1 15,3-2 0-15,-1 8 1 0,1 6-26 16,1-2 1-16,2-5 0 0,14 19 56 0,-1-28-16 16,3-3 0-16,7-4 0 0,5-7-39 0,-6 5 1 0,6-10-1 15,4 5 1-15,9-5 17 0,-9-1 3 0,2-6-3 16,0-9 2-16,0-2-22 0,-11 0 1 0,0-3-2 16,-5-11 2-16,-4 2-6 0,-5 10 0 0,-4-6 0 15,-10-6 2-15,0 5-6 0,-8 9 1 0,-5 2 0 16,-5 0 0-16,0-2 1 0,-4 9 3 0,-8 2-2 15,-6-2 1-15,0 10-5 0,0 6 2 0,0 5 0 16,-4-3-1-16,6 8-3 0,7 2-1 0,4 2 0 16,-4 0 2-16,14 8-2 0,5 6 0 0,3-5 0 15,10-1 1-15,5-1 0 0,9 7 1 0,8-2 1 0,6-7-1 16,4 2-1-16,4 0 0 0</inkml:trace>
  <inkml:trace contextRef="#ctx0" brushRef="#br0" timeOffset="120243.04">13414 14176 1871 0,'0'0'0'0,"-11"-26"69"16,1 15 0-16,-1 9 0 0,-3-3 0 16,5 0-51-16,5 5 0 0,-1 5 0 0,-9 2 0 0,-2 7 79 0,-2 4 0 15,0 8 1-15,-19 25 0 0,5 14-82 16,10 0 1-16,-8 9 0 0,3 3 1 0,8-3 36 0,8-2 1 15,4-2 0-15,0-1 0 0,5 6-38 0,7-6 1 16,6 1-2-16,5-3 2 0,7-7 0 0,6-11 1 16,-1-2 1-16,-1-8-1 0,5-4-9 15,5-7 0-15,-5 2 0 0,-3-2 1 0,10-3-1 0,4-6 0 0</inkml:trace>
  <inkml:trace contextRef="#ctx0" brushRef="#br0" timeOffset="121022.48">14851 11913 1960 0,'0'0'0'0,"0"0"0"0,0 0 0 0,0 0 73 0,0 0 1 16,23-2 0-16,-14 13 0 0,9 8-56 15,5 4 0-15,-5 5 0 0,7 18 0 0,-4 8 52 0,-8 4 0 16,-1 7 0-16,-3 0 0 0,-4 2-52 16,-5 0 0-16,-5 3 0 0,-4 7 0 0,-3-1 17 0,1-2 0 15,-3 1 0-15,-4-1-1 0,2-9-19 0,-7-7 0 16,0 5-1-16,-4 4 2 0,9-7-9 0,-5 1 1 0,-7 6-2 16,-2 3 2-16,5-8-3 15,4-4 0-15</inkml:trace>
  <inkml:trace contextRef="#ctx0" brushRef="#br0" timeOffset="121707.1">14012 14213 1369 0,'0'0'0'0,"0"0"0"15,0 0 0-15,-19 30 76 0,15-16 1 0,4-2 1 16,-5 6-1-16,5 1-59 0,0 2 0 0,0 2 0 15,-4 0 0-15,4 7 54 0,9-6 0 0,0 1-1 0,0-13 1 16,-2 4-54-16,6 0 0 0,8-2 0 0,0-9 0 16,1-5 27-16,1 2 0 0,0-2 0 0,-5-11 0 15,5-1-30-15,-5 3 2 0,-4-5-1 0,0-5 1 0,-1-2 2 16,-4 5 0-16,-6 0 0 0,-3-17 1 16,-3 8-10-16,-1 2 1 0,-5 2 0 0,0-7 0 0,-10 7 1 15,1 7 2-15,-5 5-2 0,-9-3 1 16,5 5-5-16,2 7 0 0,2 2 0 0,-4 1 0 0,4 8-5 0,5 6 2 15,-1 1-1-15,-8 1 1 0,9 4-2 0,4 5 0 16,-4 4 1-16</inkml:trace>
  <inkml:trace contextRef="#ctx0" brushRef="#br0" timeOffset="121871.55">14027 14923 1834 0,'0'0'0'0,"0"0"0"15,0 0 0-15,-4 30 45 0,4-16 0 0,0 0 0 16,0 0 0-16,0 0-29 0,2 2 0 0,3 3 1 16,-1 11 0-16,1 7 54 0,-1-7 1 0,1 3-2 15,0-1 2-15,-1 1-54 0,1-5 0 0,-3-3 0 16</inkml:trace>
  <inkml:trace contextRef="#ctx0" brushRef="#br0" timeOffset="122142.93">14566 14141 1784 0,'0'0'0'0,"23"9"0"0,4 1 0 16,-4 6 56-16,0 5 0 0,4 0 0 0,3 4 0 15,4 12-39-15,-7 5 1 0,-4 5-1 0,-7 1 1 0,-2 8 52 0,-5 2 1 16,0 2 0-16,-9-4 0 0,0 2-53 16,-5 0 0-16,1-2-1 0,-10 9 1 0,5-2 15 0,-5-3 1 15,-9 7-2-15,-4 0 2 0,-5-4-21 16,2-5 2-16,-6 0-1 0,0 9 1 0,4-2 0 0,2-6-1 16</inkml:trace>
  <inkml:trace contextRef="#ctx0" brushRef="#br0" timeOffset="122754.85">12668 16095 1972 0,'0'0'0'15,"0"0"54"-15,0 0 0 0,-20 24 0 0,13-8 0 16,0 5-37-16,0 2 1 0,0 2-2 0,-2 10 2 16,4 5 38-16,5-3 2 0,5 5-2 0,-5-10 1 15,0 3-40-15,5-3 1 0,-1-4-1 0,5-2 1 16,5 2 5-16,0 2 1 0</inkml:trace>
  <inkml:trace contextRef="#ctx0" brushRef="#br0" timeOffset="123039.88">13587 15831 1771 0,'0'0'0'16,"0"0"0"-16,0 0 0 0,0 0 37 0,-9-23 2 15,7 23-1-15,-3 0 0 0,3 0-23 0,0 0 0 16,-1 0 1-16,-3 7 0 0,-6 6 30 0,-1 4 1 15,3 1 0-15,-22 29 0 0,5 11-31 0,4-5 1 16,5 3-1-16,-7-3 1 0,11 10 10 0,7-3 1 0,5 12-1 16,-5-9 1-16,5-1-15 0,7-8 0 0,1 2 1 15,-3-8-1-15,6-1 9 0,7-6 1 0,2-1-1 16,5-5 2-16,4 0-13 0,-4-5 1 0,4-2 0 16,-4-8 0-16,5 6 7 0,-1-5 1 0,3-5 0 15,-3-4 1-15,0-8-11 0,1-4 1 0</inkml:trace>
  <inkml:trace contextRef="#ctx0" brushRef="#br0" timeOffset="123359">14007 15882 1922 0,'0'0'0'0,"0"0"0"0,-18 28 0 15,9-17 68-15,4-4 1 0,0 3-1 0,1 3 2 16,-1 1-52-16,5 0 0 0,0-4 0 0,5 4 0 0,-5 2 59 0,4-2 0 16,6-5 1-16,-1 5 0 0,4 0-60 15,-1-7 0-15,4-3 0 0,11 1 0 0,7-5 19 0,-2-9 1 16,0-3-1-16,0-2 2 16,-4-4-25-16,-1-3 2 0,-2 0 0 0,0-2-1 0,-2 0-2 15,-5-1 0-15,-6 1-1 0,-8-2 2 16,-4 1-6-16,-7 6 0 0,-2 2 0 0,-9-8-1 0,-3 8 0 0,-1 2 1 15,-4 5 0-15,-10 2 0 0,-1 7-4 0,6 5 2 16,-6 2-1-16,-6 13 1 0,6 1-3 0,5 0 1 0,5 7-1 16,-14 5 0-16,9 4 0 0,2 0 0 0</inkml:trace>
  <inkml:trace contextRef="#ctx0" brushRef="#br0" timeOffset="123553.15">14075 16495 1847 0,'0'0'0'0,"0"0"0"0,0 0 0 15,0 0 64-15,-4 27 1 0,8-20 0 16,-4 12 0-16,-2 9-47 0,2 0 0 0,2-3 0 0,3 3 0 16,0 5 36-16,-1-8-1 0,3 1 1 0,0-15 1 15,0 3-38-15,-3-2 1 0,5-1-1 0,5-1 1 16,-5-3 10-16,-4-3 1 0</inkml:trace>
  <inkml:trace contextRef="#ctx0" brushRef="#br0" timeOffset="123760.98">14607 15654 1746 0,'0'0'0'0,"0"0"0"16,27 14 0-16,-13 0 46 0,4 0 0 15,0 0 0-15,5 19 1 0,5 4-31 0,-6 2 0 0,-6-9 1 16,-4 10 0-16,-1 2 40 0,-4 2 2 0,-2-3-1 16,-8 15 0-16,1-2-41 0,-3-3 1 0,-4 7 0 15,-4 0 0-15,1 0 22 0,-1-5 2 0,-8-2-1 16,3-7 1-16,-5 7-26 0,5 0-1 0,-5 0 1 16</inkml:trace>
  <inkml:trace contextRef="#ctx0" brushRef="#br0" timeOffset="124491.45">13008 17462 1897 0,'0'0'0'0,"0"0"0"0,0 0 0 15,0 0 53-15,-23 10 0 0,23-3-1 16,0 7 2-16,-4 2-37 0,4 0 0 0,0-2 0 0,0 2 1 15,0 5 42-15,9-2 1 0,4-3-1 0,6 0 1 16,3-2-44-16,-3 0 1 0,1-2 0 0,1-3 0 0,4-2 11 16,0-2 0-16,5-3 0 0,-8-4 2 0,1-1-18 15,0-1 1-15,-5-3-1 0,-4-5 2 0,0 0-5 0,-1 3 0 16,1-3 0-16,-7-8 1 0,0-8-4 0,-5 5 0 16,-2-1-1-16,-7-8 1 0,-2 2-2 0,0 6-1 15,-5 1 1-15,-9 0-1 0,1 2-1 16,-1 5 1-16,-9 0-1 0,-9-3 0 0,7 10 0 0,4 6-1 15,0 1 0-15,-6 0 2 0,8 6-2 0,6 3 0 16,-6 5 0-16,1-5 1 0,9 5-2 0,8 2 1 0,6-1-1 16,4 1 1-16,2-2-1 0,5 4 1 0,4 3-1 15,19 11 1-15,7 2-1 0,-6-4 1 0</inkml:trace>
  <inkml:trace contextRef="#ctx0" brushRef="#br0" timeOffset="124761.2">14012 17068 1834 0,'0'0'0'0,"0"0"0"0,0 0 0 16,0 0 70-16,0 0 1 0,0 0-2 0,-23-16 2 15,14 13-53-15,4 1 0 0,5 2 0 0,-9 9 0 0,0 5 60 16,-5 2 2-16,5 3-2 0,0 18 2 15,-5 12-62-15,5 0 0 0,4-3 0 0,-4-7 0 0,9 1 26 16,0-3 1-16,5 9-1 0,-5 3 1 0,0-9-29 16,9-3 1-16,5-2-1 0,-1-8 0 0,10 1-2 15,-5-4-1-15,1-1 1 0,-1-7-1 0,2 0-5 16,8-2 0-16,-1-7 0 0,1-12 1 16,-6 3-1-16,6 0 0 0</inkml:trace>
  <inkml:trace contextRef="#ctx0" brushRef="#br0" timeOffset="125071.49">14431 16975 1897 0,'0'0'0'0,"0"0"0"16,0 0 0-16,0 0 61 0,-13 26 0 0,13-15 1 15,-10 1 0-15,6-1-45 0,-5 3 1 0,9 3 0 16,-5-1 0-16,5-2 44 0,5-3 1 0,-1 1 0 15,1 2 0-15,4 2-45 0,0 0 0 0,0-4 0 16,5-7 0-16,0 4 18 0,-1 0 1 0,-1-4 0 16,-3-10 0-16,2 0-23 0,-2 1 2 0,0-1-1 0,3-4 0 15,2 0-1-15,-3 2-1 0,0-3 1 0,-4-13-1 16,0 0-5-16,-2 2 1 0,-5 3-1 0,-5-8 1 16,5 10 1-16,-7 4 1 0,-2 1 0 0,-9-8 1 15,0 7-6-15,2 5 2 0,2 5-1 0,-4 0 1 16,-3 2-6-16,-2 2 1 0,1 7 1 0,-10 3-1 15,4 9-1-15,5 4 1 0,-2 6-1 0</inkml:trace>
  <inkml:trace contextRef="#ctx0" brushRef="#br0" timeOffset="125252.18">14506 17486 1808 0,'0'0'0'16,"0"0"0"-16,0 0 0 0,-9 30 76 0,7-23-1 15,0 0 0-15,-3 4 0 0,3 3-57 0,2-2 0 16,0-3 0-16,-2 3 0 0,-1 2 65 0,3-3 0 0,3 3 0 16,-1 0 0-16,-2 7-66 0,0-7 1 0,0 0 0 15,2 4 0-15,5 6 25 0,2-3 0 16</inkml:trace>
  <inkml:trace contextRef="#ctx0" brushRef="#br0" timeOffset="125587.33">14842 16963 1934 0,'0'0'0'0,"0"0"0"0,0 0 0 0,23 0 52 16,-10 10 1-16,-4-1-2 16,5-2 2-16,4 5-36 0,-4 4 0 0,2 2-1 0,0 3 2 0,0 5 50 15,-2-1-1-15,-5 1 0 0,2-1 1 16,1 3-50-16,-3 7 0 0,-3 4 0 0,-1 1-1 0,-3-3 23 0,-2 3-1 15,-4 8 0-15,-8 8 1 0,-4 2-25 0,-6-2 1 16,-15-3 0-16,-11 7-1 0,3 10-11 0,-1 0 0 16</inkml:trace>
  <inkml:trace contextRef="#ctx0" brushRef="#br0" timeOffset="126320.15">15480 11809 1859 0,'0'0'0'0,"0"0"0"16,0 0 0-16,0 0 36 0,23 30 1 0,-11-12-1 15,6 17 1-15,5 16-23 0,-1 3 2 0,-3 6-1 16,-10 3 0-16,0 9 39 0,0 2 0 0,0 9 0 0,0 8 0 16,3-1-37-16,-1 13 1 15,1 10-1-15,-1 10 0 0,3-4 14 0,-1 1 0 0,1 15 1 0,-3 9-1 16,3 0-17-16,4-7 0 0,-4 21 0 0,-5-8 0 15,0-8-4-15,0-3 0 0,-4 7 0 0,-5-6 2 16,0-8-6-16,-5-14 1 0,5 5 0 0,-9 5 1 16,5-17-3-16,4-6 2 0,0 6 0 0,-9 12 0 15,4-16-3-15,0-5 1 0,1 3-1 0,-10 4 1 0,5-5-3 16,2-2 1-16,0 3 0 0,-9 4 1 16,5-5-2-16,2-13 0 0,-2 6 1 0,-8-11 0 0,6 2-1 15,3-9 2-15,6-2-2 0,-10-10 1 16,5-4-1-16,0-10 1 0,4-6-1 0,1-10 0 0,4-3 0 15,0-8 2-15,-5-10-1 0</inkml:trace>
  <inkml:trace contextRef="#ctx0" brushRef="#br0" timeOffset="126600.89">16297 14408 2135 0,'0'0'0'0,"0"0"0"0,32-16 0 15,-18 9 56-15,2 2 0 0,2 3 0 16,9-10 0-16,1 1-39 0,-3-3 1 0,4 0-1 0,-1-5 1 15,4 8 58-15,0 1 1 0,-5-4-1 0,3-2 1 16,4 7-59-16,5 4 0 0,-3 1 0 0</inkml:trace>
  <inkml:trace contextRef="#ctx0" brushRef="#br0" timeOffset="126748.05">16368 14919 2023 0,'0'0'0'16,"0"0"0"-16,0 0 0 0,0 0 71 15,0 0-1-15,0 0 1 0,0 0 0 0,25-14-53 16,-14 11 0-16,7-1-1 0,23-19 1 0,5 2 41 0,0 2 0 16,-1-2 1-16,6-2-1 0,6-3-42 0,-3-1 1 15</inkml:trace>
  <inkml:trace contextRef="#ctx0" brushRef="#br0" timeOffset="127242.82">17882 11595 1771 0,'0'0'0'0,"0"0"0"0,0 0 0 16,0 0 61-16,0 0 0 0,-20 40-1 0,15-15 2 16,1 8-45-16,-1-1 1 0,-2 5 0 0,-4 10 0 0,4 8 39 15,0 10 0-15,-7 14 0 0,-2 5 1 16,5 6-42-16,2 3 2 0,-3 7 0 0,1 11 0 0,2 12 13 15,0-4 0-15,0 6 0 0,4 10 1 0,-4 2-19 16,4-3 2-16,5 5-2 0,0 8 2 0,0 4-3 0,-4-10 1 16,-1 1-1-16,5-1 0 0,0-4-5 15,0-14 1-15,0 12 0 0,9-12 0 0,1-7-1 0,-6-9 1 16,5 9 0-16,0-5 0 0,10-13-2 0,-8-13-1 16,3 4 1-16,-5 8-1 0,2-11-1 0,3-7-1 0,0 7 1 15,-8-7-1-15,6-5-1 0,2-4 0 16,-1-1 1-16,-1 8 0 0,1-5 0 0,6-5 1 0,-1 3-1 15,-5-5 1-15,6-5-2 0,-6-7 0 0,6-4 0 16,-6-7 2-16,6 2-1 0,-1-2 0 0,0-7 1 16,-4-10 0-16,-1-2-2 0,-1-4 2 0,-3-3-2 15,0-9 1-15,0-5 3 0,0-2 0 0,0-4-1 16</inkml:trace>
  <inkml:trace contextRef="#ctx0" brushRef="#br0" timeOffset="127780.94">18487 11960 1922 0,'0'0'0'0,"0"0"0"15,0 0 0-15,-28 18 81 0,21-2 1 0,3 10-2 16,-5-3 2-16,4 0-64 0,5 0 0 0,0 3 0 16,-4 2 0-16,4 2 40 0,4-4 2 0,5-3-2 0,0-7 2 15,5 3-43-15,4-8 1 0,3-4-1 0,-1-7 1 16,1 5 10-16,2-5 2 0,4-9-1 0,0-8 0 15,1-1-16-15,-1-6 1 0,-2-1-1 16,3-10 1-16,-3 7-7 0,-5 3-1 0,-4-3 1 0,-2-14 1 16,-3 7-4-16,-11 7 2 0,0-2-1 0,-16 0 0 15,0 7-1-15,-2 7-1 0,-7 2 0 0,-5 0 1 16,3 0-2-16,2 7 1 0,2 2-1 0,-9 3 2 16,0 11-3-16,5 10 1 0,-3 2 0 0,-4 4 1 15,4 8-2-15,8 4 1 0</inkml:trace>
  <inkml:trace contextRef="#ctx0" brushRef="#br0" timeOffset="128039.12">18546 12586 1632 0,'0'0'0'16,"0"0"0"-16,-5 23 0 0,8 1 79 0,-1 1-1 16,-2 3 1-16,0-9 0 0,2 1-62 0,5-8 1 0,4 0 0 15,-1-5 0-15,-4 2 61 0,4-4 1 0,3-5-2 16,5-5 2-16,1-2-62 0,4-2 0 0,-1-3 0 15,8-14 0-15,4 8 25 0,-4-3 2 0,-5-2-1 16,-5-5 1-16,-1 2-29 0,-10 3 0 0,0 2 0 16,-4-11 1-16,-10 11-6 0,-4 0 0 0,-5 7 1 15,-9-4 0-15,1-1-5 0,-4 7 1 0,-5 5-1 16,-8 3 1-16,9 4 11 0,7 2 2 0,-4 7-1 16,-5 1 0-16,0 6-10 0,9 3 1 0,3 4 1 15,-3 7-1-15,7 9-10 0,7-4 1 0,2 2 0 16</inkml:trace>
  <inkml:trace contextRef="#ctx0" brushRef="#br0" timeOffset="128352.73">18519 13375 1733 0,'0'0'0'0,"0"0"0"0,0 0 0 0,0 0 74 15,9 23 0-15,-7-18 0 0,7 0 2 16,5 6-58-16,-1-6 0 0,-3 0 0 0,15-5-1 0,2 0 64 16,10 0 0-16,-8-5 0 0,1-11 0 0,-3 4-63 15,-2-2 0-15,0-2 0 0,0-10-1 0,-2 8 28 0,-9-1 0 16,0 3 0-16,-5-2 0 0,-5 4-29 0,-4 0 1 16,-9 0-2-16,0-3 2 0,-5 1-2 0,-4 7 0 15,0 0 0-15,-23-1 1 0,2 1-7 0,5 4 0 16,4 5 0-16,-6 0 0 0,8 0 9 0,6 5 0 0,-4 2 0 15,-3 0-1-15,8 5-6 0,5 2-1 0,0 4 0 16,-4-4 0-16,11 2-8 0,6 3 0 0,6-1 1 16,-6 8-1-16,8 4-1 0,4-2 1 0,2 0 0 15</inkml:trace>
  <inkml:trace contextRef="#ctx0" brushRef="#br0" timeOffset="128668.81">18646 13870 1771 0,'0'0'0'0,"-9"21"0"0,0-3 0 15,4 1 80-15,5 2 0 0,0 2-1 0,0 2 1 16,0 3-62-16,0-9 0 0,5-1 0 0,4-1 0 16,0-6 82-16,0 1 1 0,1-5-1 0,3 0 1 15,-1 4-84-15,1-6-1 0,1 0 1 0,2-5 0 16,4-5 38-16,1 5 0 0,-5-5 0 0,7-9 1 15,4 0-39-15,-4-2 1 0,-5-2-1 0,-9-8 1 0,5 3 1 16,-5 0 1-16,-4-3-1 0,-5-4 1 0,0 7-10 16,0 0 2-16,-9 6-2 0,-1-1 1 0,-3 4 3 0,-1 4 1 15,-4 1 0-15,-14 0 0 0,2 2-6 0,3 7 0 16,-3 0 0-16,-2 5 0 0,3 2-5 0,6 4 0 16,5 8-1-16,-1-3 2 0,6 3-3 0,4 6 2 15,4 3-1-15,10 7 0 0,4-3 2 0,9-4 0 0</inkml:trace>
  <inkml:trace contextRef="#ctx0" brushRef="#br0" timeOffset="129784.33">18605 14719 1909 0,'0'0'0'0,"0"0"0"0,0 0 0 15,-9 30 85-15,9-14-1 0,0 5 0 0,-4-4 0 16,4-1-67-16,4 5 1 0,1-7 0 0,-1 2 0 16,10 7 62-16,-5-7 0 0,9-2 1 0,1-4 0 15,1-1-63-15,3-4 0 0,2-5 0 0,7-10 0 16,2 3 20-16,-2-2 1 0,0-7 0 0,-5-10 1 15,1 5-25-15,-8 3 1 0,1-3 0 0,-5-5 0 0,-3 1-6 16,-3 4 1-16,-8 2 0 0,-2-11 0 0,-2 7-4 16,-5 4 0-16,-5 1 0 0,-11-8 0 0,3 8 3 15,4 6 2-15,-5 5-2 0,-6 0 1 0,-5 7-4 16,-2 3-1-16,2 6 1 0,-2-5 1 0,9 13-6 0,4 4 2 16,1 2-2-16,1 2 1 0,1 3 0 0,4 7-1 15,5 2 0-15</inkml:trace>
  <inkml:trace contextRef="#ctx0" brushRef="#br0" timeOffset="129945.06">18792 15125 2035 0,'0'0'0'0,"0"0"0"16,0 0 0-16,0 26 74 0,0-24 1 0,0 5-1 16,3 2 2-16,3 1-58 0,1-1 0 0,-2-4 0 15,4 15-1-15,0 6 69 0,0 2-1 0,-4-7 0 16,8 7 1-16,1-1-70 0,-5-3 2 0,0 1 0 15,-4 10 0-15,-1 4 13 0,-4 3 0 0</inkml:trace>
  <inkml:trace contextRef="#ctx0" brushRef="#br0" timeOffset="130503.08">18890 16146 1658 0,'0'0'0'0,"0"0"0"16,0 0 0-16,0 0 64 0,0 0 0 0,-13 24 0 15,8-20 1-15,-4 1-47 0,4 0 0 0,-4-1 0 16,5 1 0-16,-1-1 55 0,5-1 0 0,0 1 0 0,0 3 0 16,0 0-55-16,9-2 0 0,0-3 0 0,5-2-1 15,4 3 28-15,1-1 0 0,3-2 0 0,8-7 1 16,2 0-30-16,-7 0 1 0,-2-5 0 0,-3-4-1 16,3 2 2-16,-9 0 0 0,4-4 0 0,0-3 1 15,-4 0-9-15,-7 2 1 0,0 1-1 0,-7-1 0 16,-3-4 4-16,1 7 2 0,0 7-1 0,-5-5 0 15,-7 0-6-15,1 2 0 0,-1 3 0 0,-13 0 0 16,-1-1-5-16,-4 1-1 0,3 7 0 0,-8 2 2 16,5 0-3-16,5 2 1 0,0 7 0 0,-5 5 0 0,2 5 3 15,7 2-1-15,3 0 1 0,-3 6 1 0,9 6-4 16,10 2 1-16,1-3 1 0</inkml:trace>
  <inkml:trace contextRef="#ctx0" brushRef="#br0" timeOffset="130791.24">18886 16606 2060 0,'0'0'0'0,"0"0"0"16,-18 32 0-16,13-13 90 0,5 0-1 0,-5-1 1 16,1-4 0-16,4 5-73 0,4-3 1 15,10-2-1-15,-5-3 1 0,9-4 53 0,1 0 1 0,6 0 0 16,11-2 1-16,3-3-55 0,0-2 0 0,-7-7 0 15,0-7 0-15,0 3 20 0,-5-1 1 0,-2-4-1 16,-2-14 2-16,-3 11-25 0,-6-4 1 0,-5 0 0 16,-4-12-1-16,-3 9 7 0,-4 3-1 0,-10 7 0 0,-4-7 2 15,-4 4-12-15,-1 5 0 0,-4 3 1 0,-4-3 0 16,-8 7 0-16,5 7 2 0,-9 4-1 0,0-1 1 16,7 8-7-16,7 3 1 0,-1 0 0 0,5 5 1 15,5-5-4-15,9 2-1 0,4 5 1 0</inkml:trace>
  <inkml:trace contextRef="#ctx0" brushRef="#br0" timeOffset="131295.85">19230 11519 1758 0,'0'0'0'0,"0"0"0"16,32 25 0-16,-7-2 85 0,3 0 1 0,-1 8-1 0,19 17 1 16,8 10-69-16,-4 5 1 0,3 14 0 15,-3 11 0-15,-7 2 35 0,-6 8 1 0,-3 6-2 0,-6 12 2 16,-8 3-37-16,-2 4 1 0,-9 14-1 0,1 16 1 15,-10 9 5-15,-5 1 1 0,-4 11-1 0,-5 16 2 16,5-9-14-16,-5-9 2 0,1 4-1 0,-3 8 0 16,7-20-5-16,4-15 1 0,3 6-1 0,2-6 1 15,2-17-4-15,5-13 2 0,0-1-2 0,-7 3 2 0,-3-5-2 16,3-12 1-16,0-2-1 0,-6 0 2 0,-1 5-3 16,-5-5 1-16,-6 10-1 0,-9-8 1 0,-1-4-1 0,-4-3 0 15,-4 13-1-15,-7 6 2 0,-1-3-2 0,-1-1 0 16,-3 1 0-16</inkml:trace>
  <inkml:trace contextRef="#ctx0" brushRef="#br0" timeOffset="137507.24">5675 6194 791 0,'0'0'0'0,"0"0"0"0,55-4 0 0,18 8 33 15,-5 1 1-15,12-5 0 0,2-14 0 16,11 9-19-16,3-4 0 0,21-2-1 0,10-8 1 0,-10 10 51 16,1-1 0-16,17 6 0 0,2-3 1 15,-7-2-49-15,-7 4 0 0,11 10-1 0,-4-3 1 0,-11 0 35 0,-19 1 0 16,-2 1 0-16,-6-4 1 0,-6 5-38 15,-10 4 2-15,-8-4-1 0,1-10 1 0,-8 5 21 0,-11-7 1 16,0 0-1-16,-2 3 1 0,-4-1-24 0,-10 3 0 16,2-8-1-16,-4 1 1 0,-4 4 12 0,-5 1 0 15,-1 4 0-15,-8-5 0 0,-7 5-15 0,-5 0 0 16,0 0 1-16,-4 5-1 0,-5 4-8 0,0-4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1760-A4E6-4CC7-A082-F8754A8D683E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33569-43C1-448C-8BE8-552EF34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4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8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3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Analogy – 2 Tas, pasta and pizza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7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33569-43C1-448C-8BE8-552EF3441C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A99375-C4DF-4091-8137-D139414AF91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42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5C2D7ED-B95D-46A8-BA71-D4F60871B5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1524" y="102983"/>
            <a:ext cx="1363228" cy="146956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AF132C3B-AFAF-4922-8D16-80B1AB3A29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77250" y="102982"/>
            <a:ext cx="2472167" cy="1571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C3CFB-7755-40A4-8411-FC9C0479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2644497"/>
            <a:ext cx="11033761" cy="1235857"/>
          </a:xfrm>
        </p:spPr>
        <p:txBody>
          <a:bodyPr anchor="b">
            <a:norm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Open Sans ExtraBold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9D487-7FAF-450D-878C-D7369C8E3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20"/>
            <a:ext cx="9144000" cy="563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7F65-6E49-4197-A0DF-E7872763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1996-C408-4C28-AE60-40A27035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E300-CC55-4B92-B0C0-094A52B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03623-EE1D-46D6-A9DB-F9DB85F913F3}"/>
              </a:ext>
            </a:extLst>
          </p:cNvPr>
          <p:cNvSpPr txBox="1"/>
          <p:nvPr userDrawn="1"/>
        </p:nvSpPr>
        <p:spPr>
          <a:xfrm>
            <a:off x="4399058" y="1505271"/>
            <a:ext cx="3387466" cy="33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1" dirty="0">
                <a:solidFill>
                  <a:srgbClr val="5CE1E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 TO QUANTUM COMPUTING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3DB43-4215-4D83-BDAA-761D7859C195}"/>
              </a:ext>
            </a:extLst>
          </p:cNvPr>
          <p:cNvSpPr txBox="1"/>
          <p:nvPr userDrawn="1"/>
        </p:nvSpPr>
        <p:spPr>
          <a:xfrm>
            <a:off x="5463455" y="6637152"/>
            <a:ext cx="1255472" cy="200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2021 The Coding School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6C87D-4929-49E9-B1D4-DD0B11ECB320}"/>
              </a:ext>
            </a:extLst>
          </p:cNvPr>
          <p:cNvSpPr txBox="1"/>
          <p:nvPr userDrawn="1"/>
        </p:nvSpPr>
        <p:spPr>
          <a:xfrm>
            <a:off x="4981303" y="4573877"/>
            <a:ext cx="2222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CE1E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&lt;insert TA name&gt;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9634D-8B52-4515-AD1B-09595DD81482}"/>
              </a:ext>
            </a:extLst>
          </p:cNvPr>
          <p:cNvSpPr txBox="1"/>
          <p:nvPr userDrawn="1"/>
        </p:nvSpPr>
        <p:spPr>
          <a:xfrm>
            <a:off x="5378754" y="5133953"/>
            <a:ext cx="1428083" cy="33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1" dirty="0">
                <a:solidFill>
                  <a:srgbClr val="5CE1E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&lt;insert date&gt;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F9B07EC-D484-4327-AA13-FD4037B0FD03}"/>
              </a:ext>
            </a:extLst>
          </p:cNvPr>
          <p:cNvSpPr txBox="1">
            <a:spLocks/>
          </p:cNvSpPr>
          <p:nvPr userDrawn="1"/>
        </p:nvSpPr>
        <p:spPr>
          <a:xfrm>
            <a:off x="1676400" y="4541520"/>
            <a:ext cx="9144000" cy="56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3240B35-3866-45CD-BA8D-C55560EF5D9A}"/>
              </a:ext>
            </a:extLst>
          </p:cNvPr>
          <p:cNvSpPr txBox="1">
            <a:spLocks/>
          </p:cNvSpPr>
          <p:nvPr userDrawn="1"/>
        </p:nvSpPr>
        <p:spPr>
          <a:xfrm>
            <a:off x="4804235" y="2004217"/>
            <a:ext cx="2577111" cy="563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CE1E6"/>
                </a:solidFill>
                <a:latin typeface="Open Sans SemiBold" panose="020B0606030504020204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954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2B08-EF69-4286-9421-81A15FD4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036AF-CA7E-4F0C-97B7-CEBEBFBB3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6EE3-C78F-40F7-BB52-E6C28D31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0DFA-73DC-4C2A-802D-92EFFA45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0F4C-51C8-41FF-8BD3-5303E123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CD3AB-9057-4FF4-A987-176629D09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A64EE-7B56-4717-A1FC-D644951E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8B94-00F2-4BEE-B599-F04141C5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192C-361D-4FDE-8E3D-87356846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26D4-7E2E-4F15-A4C2-6B484817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09C1-C151-43A9-BF59-B576C9DD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"/>
            <a:ext cx="12192000" cy="740664"/>
          </a:xfrm>
          <a:solidFill>
            <a:srgbClr val="042E69"/>
          </a:solidFill>
        </p:spPr>
        <p:txBody>
          <a:bodyPr>
            <a:norm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D92C-5004-40B2-87D5-B23438B1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25" y="975360"/>
            <a:ext cx="11499273" cy="5201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651C2-A60D-4980-B66F-260BEAF134E2}"/>
              </a:ext>
            </a:extLst>
          </p:cNvPr>
          <p:cNvSpPr/>
          <p:nvPr userDrawn="1"/>
        </p:nvSpPr>
        <p:spPr>
          <a:xfrm>
            <a:off x="-184" y="6415255"/>
            <a:ext cx="12192000" cy="461116"/>
          </a:xfrm>
          <a:prstGeom prst="rect">
            <a:avLst/>
          </a:prstGeom>
          <a:solidFill>
            <a:srgbClr val="042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1A2C-4433-4EBB-8BDA-47BE1B54D108}"/>
              </a:ext>
            </a:extLst>
          </p:cNvPr>
          <p:cNvSpPr txBox="1"/>
          <p:nvPr userDrawn="1"/>
        </p:nvSpPr>
        <p:spPr>
          <a:xfrm>
            <a:off x="5463455" y="6637152"/>
            <a:ext cx="1255472" cy="200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2021 The Coding School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F180FE7-8F0C-4A9F-BDE6-FC85D467E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73481" y="6418523"/>
            <a:ext cx="387046" cy="417236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B3AE792D-FE5F-40C9-8E26-2CF7CEC5D2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37384" y="6436876"/>
            <a:ext cx="677727" cy="4308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7CBC-D058-4EF2-8202-69ECE033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1514" y="6400803"/>
            <a:ext cx="599902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BD38AACF-A1E5-4B3D-A2A3-8556D0AADC37}" type="slidenum">
              <a:rPr lang="en-US" smtClean="0"/>
              <a:pPr/>
              <a:t>‹#›</a:t>
            </a:fld>
            <a:r>
              <a:rPr lang="en-US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D0C26-B94B-449C-808D-7699DADF2740}"/>
              </a:ext>
            </a:extLst>
          </p:cNvPr>
          <p:cNvSpPr txBox="1"/>
          <p:nvPr userDrawn="1"/>
        </p:nvSpPr>
        <p:spPr>
          <a:xfrm>
            <a:off x="7145384" y="6458034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/>
              </a:rPr>
              <a:t>Canvas attendance quiz passcode: 2389</a:t>
            </a:r>
          </a:p>
        </p:txBody>
      </p:sp>
    </p:spTree>
    <p:extLst>
      <p:ext uri="{BB962C8B-B14F-4D97-AF65-F5344CB8AC3E}">
        <p14:creationId xmlns:p14="http://schemas.microsoft.com/office/powerpoint/2010/main" val="368368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8FD7-95A2-46F6-AA36-513DDC07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B30E-B184-4B86-9C43-AA011965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3DE6-8BBE-4C4F-8BD8-989EC71E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516F-20C6-4162-A3EB-C8BE28A2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2993-0499-4207-BF55-0F67D6D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7B3-A80A-49F7-A99F-7162244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614A-7455-4504-ADC0-E755E408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FD233-6D89-4EA3-B11D-5CCB8E9E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948E-9099-4CB9-8671-0AAD7837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DAA9-080A-4D19-A1BB-61557ABB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138D-EF9C-4730-988A-491D40FF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1D8E-CABC-4E8A-9E72-BD3E306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D75CC-6AD6-4671-A7C3-D08C85D0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748F9-C295-46E5-B819-CFD8FA4F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F2FBF-122F-4C54-8530-DF28978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DF4A8-AC32-4D84-BCD5-51B30375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976DB-FCBB-40B3-BF51-F1D68987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83CF1-4CD1-4107-91EC-A9B81486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F55F3-A85F-4594-8993-8739685F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229B-ED15-4E9E-A212-32438A2C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2B536-B5B6-4A3E-9311-F3403201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7B63B-F923-4119-9775-F325F530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47960-AB04-48E8-BC88-C5139BD5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C1C9C-F213-49F5-BBA3-70B49864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E67C1-6588-485D-A0CC-52EEC230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B86F-9763-4C6F-9CE7-4178CCD3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0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D37D-D3CA-4F99-AA1D-9CA2C281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C43D-4838-4C46-BFC2-AD08879C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59BF2-CA1F-4E37-AB00-6A19BB4DE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50BB-7AED-40F8-9AD2-D950D170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D59D-DB1F-4B8F-AEF7-A4CF2842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53664-CDDA-4A89-9236-111F9BA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53C2-6576-4158-A2D7-244C2046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525C-9A2F-4BC1-9A0B-7A6FCC5E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8BD1E-D111-47C1-9371-40384746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3736-DAFC-4E33-9C27-1BDFCF45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675B-2465-4130-AD00-5AB18D60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268E-AD45-405D-987D-CA5E06C4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AACF-A1E5-4B3D-A2A3-8556D0A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1EBD4-7E91-4DFC-AEDA-E0B38A8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28A0-91A9-47F7-BBC2-E8DE9D1F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7ADC-E030-4D4B-8DC7-0B3F34D35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C29B-A202-4324-BF35-3C58FCC2D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4F0F-4B25-4B15-9CD7-6AC152AB6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</a:defRPr>
            </a:lvl1pPr>
          </a:lstStyle>
          <a:p>
            <a:fld id="{BD38AACF-A1E5-4B3D-A2A3-8556D0AAD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0" Type="http://schemas.openxmlformats.org/officeDocument/2006/relationships/customXml" Target="../ink/ink3.xml"/><Relationship Id="rId4" Type="http://schemas.openxmlformats.org/officeDocument/2006/relationships/image" Target="../media/image6.jp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.jp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jp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8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22.jpeg"/><Relationship Id="rId5" Type="http://schemas.openxmlformats.org/officeDocument/2006/relationships/image" Target="../media/image6.jpg"/><Relationship Id="rId10" Type="http://schemas.openxmlformats.org/officeDocument/2006/relationships/image" Target="../media/image21.jpeg"/><Relationship Id="rId4" Type="http://schemas.openxmlformats.org/officeDocument/2006/relationships/image" Target="../media/image5.jpg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7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.cam.ac.uk/~mgk25/quantum.pdf" TargetMode="External"/><Relationship Id="rId3" Type="http://schemas.openxmlformats.org/officeDocument/2006/relationships/hyperlink" Target="https://qiskit.org/textbook/preface.html" TargetMode="External"/><Relationship Id="rId7" Type="http://schemas.openxmlformats.org/officeDocument/2006/relationships/hyperlink" Target="https://www.quantiki.org/wiki/bell-st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zG6c96PsLs" TargetMode="External"/><Relationship Id="rId5" Type="http://schemas.openxmlformats.org/officeDocument/2006/relationships/hyperlink" Target="https://www.youtube.com/watch?v=vUVkS1XZVCc" TargetMode="External"/><Relationship Id="rId4" Type="http://schemas.openxmlformats.org/officeDocument/2006/relationships/hyperlink" Target="https://www.math3ma.com/blog/the-tensor-product-demystified" TargetMode="External"/><Relationship Id="rId9" Type="http://schemas.openxmlformats.org/officeDocument/2006/relationships/hyperlink" Target="https://www.youtube.com/watch?v=w08pSFsAZvE&amp;list=PL0ojjrEqIyPy-1RRD8cTD_lF1hflo89Iu&amp;index=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31B6AA-EBAC-8140-865F-5F5FFB3A3CD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42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EA0D425-F31D-5A4A-A354-DAD047B799DF}"/>
              </a:ext>
            </a:extLst>
          </p:cNvPr>
          <p:cNvSpPr txBox="1">
            <a:spLocks/>
          </p:cNvSpPr>
          <p:nvPr/>
        </p:nvSpPr>
        <p:spPr>
          <a:xfrm>
            <a:off x="177250" y="2703108"/>
            <a:ext cx="11837504" cy="1469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sz="4801" b="1" dirty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TENSOR PRODUCTS AND QASM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0BB6086-DD99-864C-BDAA-28AA21C3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524" y="102983"/>
            <a:ext cx="1363228" cy="1469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131AF8-5D1B-C04C-BD84-4DC1184513C1}"/>
              </a:ext>
            </a:extLst>
          </p:cNvPr>
          <p:cNvSpPr txBox="1"/>
          <p:nvPr/>
        </p:nvSpPr>
        <p:spPr>
          <a:xfrm>
            <a:off x="4399058" y="1505271"/>
            <a:ext cx="3387466" cy="33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1" dirty="0">
                <a:solidFill>
                  <a:srgbClr val="5CE1E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 TO QUANTUM COMPUTING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75192-5FE7-F647-A22A-3C4A52C2A8DF}"/>
              </a:ext>
            </a:extLst>
          </p:cNvPr>
          <p:cNvSpPr txBox="1"/>
          <p:nvPr/>
        </p:nvSpPr>
        <p:spPr>
          <a:xfrm>
            <a:off x="5276573" y="1963585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5CE1E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Week 17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D17FD-8F5B-8146-A347-3700D4D309D5}"/>
              </a:ext>
            </a:extLst>
          </p:cNvPr>
          <p:cNvSpPr txBox="1"/>
          <p:nvPr/>
        </p:nvSpPr>
        <p:spPr>
          <a:xfrm>
            <a:off x="5463455" y="6637152"/>
            <a:ext cx="1255472" cy="200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2021 The Coding 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F60BD-60FE-444F-A7E1-BB4F7E9181ED}"/>
              </a:ext>
            </a:extLst>
          </p:cNvPr>
          <p:cNvSpPr txBox="1"/>
          <p:nvPr/>
        </p:nvSpPr>
        <p:spPr>
          <a:xfrm>
            <a:off x="5219005" y="4573877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CE1E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Aman</a:t>
            </a:r>
            <a:r>
              <a:rPr lang="en-US" sz="2000" dirty="0">
                <a:solidFill>
                  <a:srgbClr val="5CE1E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Bansal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39FC2B-68BD-794A-B970-950D031C5B60}"/>
              </a:ext>
            </a:extLst>
          </p:cNvPr>
          <p:cNvSpPr txBox="1"/>
          <p:nvPr/>
        </p:nvSpPr>
        <p:spPr>
          <a:xfrm>
            <a:off x="5287590" y="5133953"/>
            <a:ext cx="1610442" cy="33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1" dirty="0">
                <a:solidFill>
                  <a:srgbClr val="5CE1E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sz="1601" baseline="30000" dirty="0">
                <a:solidFill>
                  <a:srgbClr val="5CE1E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r>
              <a:rPr lang="en-US" sz="1601" dirty="0">
                <a:solidFill>
                  <a:srgbClr val="5CE1E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March 2021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5965C30D-98E2-C449-876F-D13E6DB24B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7250" y="102982"/>
            <a:ext cx="2472167" cy="15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502B-DB61-4076-8588-981A899B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at dinner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DBBCE-FE5B-474C-BE07-303EC6DB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1393079" y="1567471"/>
            <a:ext cx="1178287" cy="1524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C62A2-71F4-4ACC-84F6-9B132DDA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10</a:t>
            </a:fld>
            <a:r>
              <a:rPr lang="en-US"/>
              <a:t>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F42A3-8FB4-45CB-B6C3-7DB02C899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1368531" y="3429000"/>
            <a:ext cx="1258019" cy="1524000"/>
          </a:xfrm>
          <a:prstGeom prst="rect">
            <a:avLst/>
          </a:prstGeom>
        </p:spPr>
      </p:pic>
      <p:pic>
        <p:nvPicPr>
          <p:cNvPr id="1026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30E6115E-B343-4D1E-99F8-7952FECE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27" y="1567471"/>
            <a:ext cx="2217725" cy="14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zza - Wikipedia">
            <a:extLst>
              <a:ext uri="{FF2B5EF4-FFF2-40B4-BE49-F238E27FC236}">
                <a16:creationId xmlns:a16="http://schemas.microsoft.com/office/drawing/2014/main" id="{93362416-3BFA-41B6-931A-D0FC6D6E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65" y="3429000"/>
            <a:ext cx="2180648" cy="16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6B4F6D-D816-49B0-9C00-955AB0B93130}"/>
              </a:ext>
            </a:extLst>
          </p:cNvPr>
          <p:cNvSpPr txBox="1"/>
          <p:nvPr/>
        </p:nvSpPr>
        <p:spPr>
          <a:xfrm>
            <a:off x="466405" y="925101"/>
            <a:ext cx="6042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/>
              </a:rPr>
              <a:t>Here’s how they decide to organize the possibilities.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D3C86-EC20-4CF4-8008-244B5B29AE72}"/>
              </a:ext>
            </a:extLst>
          </p:cNvPr>
          <p:cNvSpPr txBox="1"/>
          <p:nvPr/>
        </p:nvSpPr>
        <p:spPr>
          <a:xfrm>
            <a:off x="9180756" y="143994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FE4F7607-62F5-4525-8417-8008013FA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8436009" y="1211240"/>
            <a:ext cx="639204" cy="826748"/>
          </a:xfrm>
          <a:prstGeom prst="rect">
            <a:avLst/>
          </a:prstGeom>
        </p:spPr>
      </p:pic>
      <p:pic>
        <p:nvPicPr>
          <p:cNvPr id="13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8EA2AC30-BBB8-4266-8370-44CE0F9B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95" y="1216268"/>
            <a:ext cx="1240124" cy="8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CB095ABF-227B-4D0B-B427-7841FF543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8446519" y="2425326"/>
            <a:ext cx="639204" cy="8267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36013F-E502-4911-868A-AC43C7C4ECB3}"/>
              </a:ext>
            </a:extLst>
          </p:cNvPr>
          <p:cNvSpPr txBox="1"/>
          <p:nvPr/>
        </p:nvSpPr>
        <p:spPr>
          <a:xfrm>
            <a:off x="9180755" y="26540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pic>
        <p:nvPicPr>
          <p:cNvPr id="16" name="Picture 4" descr="Pizza - Wikipedia">
            <a:extLst>
              <a:ext uri="{FF2B5EF4-FFF2-40B4-BE49-F238E27FC236}">
                <a16:creationId xmlns:a16="http://schemas.microsoft.com/office/drawing/2014/main" id="{C38B06B8-66B9-46E2-A4CB-6B8EE119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2" y="2318239"/>
            <a:ext cx="1245113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CF4A5A-4657-4C29-9CB4-15A0F41FD6B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8436009" y="3639412"/>
            <a:ext cx="640134" cy="7754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A19F54-AE7E-4E94-8AA6-99BB14419E63}"/>
              </a:ext>
            </a:extLst>
          </p:cNvPr>
          <p:cNvSpPr txBox="1"/>
          <p:nvPr/>
        </p:nvSpPr>
        <p:spPr>
          <a:xfrm>
            <a:off x="9180755" y="391093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pic>
        <p:nvPicPr>
          <p:cNvPr id="19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01F1CFC2-00C2-4E40-9B2D-FDB7A0EDB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95" y="3634383"/>
            <a:ext cx="1240124" cy="8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06E79F-3C03-4517-9736-2DD990DE410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8446519" y="4838858"/>
            <a:ext cx="640134" cy="7754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F314EA-9D8D-461A-9897-230FB13897E1}"/>
              </a:ext>
            </a:extLst>
          </p:cNvPr>
          <p:cNvSpPr txBox="1"/>
          <p:nvPr/>
        </p:nvSpPr>
        <p:spPr>
          <a:xfrm>
            <a:off x="9191265" y="511038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pic>
        <p:nvPicPr>
          <p:cNvPr id="23" name="Picture 4" descr="Pizza - Wikipedia">
            <a:extLst>
              <a:ext uri="{FF2B5EF4-FFF2-40B4-BE49-F238E27FC236}">
                <a16:creationId xmlns:a16="http://schemas.microsoft.com/office/drawing/2014/main" id="{37E845B3-2FE9-47A8-83F6-5B033858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04" y="4759678"/>
            <a:ext cx="1245113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3AE28-1D4B-4DC7-992F-954E31E346F5}"/>
              </a:ext>
            </a:extLst>
          </p:cNvPr>
          <p:cNvSpPr txBox="1"/>
          <p:nvPr/>
        </p:nvSpPr>
        <p:spPr>
          <a:xfrm>
            <a:off x="190244" y="5655905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Note the horizontal ordering. The human can eat the food; the food can’t eat the human!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/>
              </a:rPr>
              <a:t>Note the vertical ordering. First we listed Phil’s combinations, then Aman’s.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ECC8C3-EEFF-4828-9C97-998FF2ED33B5}"/>
              </a:ext>
            </a:extLst>
          </p:cNvPr>
          <p:cNvSpPr txBox="1"/>
          <p:nvPr/>
        </p:nvSpPr>
        <p:spPr>
          <a:xfrm>
            <a:off x="3209540" y="29068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EBA4BB-65EF-4C39-B9E6-128E9EEDE53E}"/>
                  </a:ext>
                </a:extLst>
              </p14:cNvPr>
              <p14:cNvContentPartPr/>
              <p14:nvPr/>
            </p14:nvContentPartPr>
            <p14:xfrm>
              <a:off x="11473560" y="1500480"/>
              <a:ext cx="460800" cy="370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EBA4BB-65EF-4C39-B9E6-128E9EEDE5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64200" y="1491120"/>
                <a:ext cx="479520" cy="37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6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5" grpId="0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8C6B-9EEA-4365-873D-636D793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For 2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6083-8B59-4612-9D9E-AF57B4493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Qubit 0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Qubit 1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How do we represent their combined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6083-8B59-4612-9D9E-AF57B4493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2374D-49E2-4CCF-A772-9A74DC58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11</a:t>
            </a:fld>
            <a:r>
              <a:rPr lang="en-US"/>
              <a:t>-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9EBFC-375B-4CDC-AE2D-C80DCA98AF5E}"/>
              </a:ext>
            </a:extLst>
          </p:cNvPr>
          <p:cNvSpPr txBox="1"/>
          <p:nvPr/>
        </p:nvSpPr>
        <p:spPr>
          <a:xfrm>
            <a:off x="4164795" y="488498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Tensor product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103675-D6C4-4188-ADBF-E6EC50244E36}"/>
              </a:ext>
            </a:extLst>
          </p:cNvPr>
          <p:cNvCxnSpPr>
            <a:cxnSpLocks/>
          </p:cNvCxnSpPr>
          <p:nvPr/>
        </p:nvCxnSpPr>
        <p:spPr>
          <a:xfrm flipV="1">
            <a:off x="4940214" y="4559727"/>
            <a:ext cx="0" cy="349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6813B7-C65B-4970-B9EF-50E88596463A}"/>
              </a:ext>
            </a:extLst>
          </p:cNvPr>
          <p:cNvSpPr txBox="1"/>
          <p:nvPr/>
        </p:nvSpPr>
        <p:spPr>
          <a:xfrm>
            <a:off x="55233" y="5754472"/>
            <a:ext cx="1190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Note that we will use the convention of </a:t>
            </a:r>
            <a:r>
              <a:rPr lang="en-US" b="1" dirty="0">
                <a:latin typeface="Open Sans" panose="020B0606030504020204"/>
              </a:rPr>
              <a:t>right indexing</a:t>
            </a:r>
            <a:r>
              <a:rPr lang="en-US" dirty="0">
                <a:latin typeface="Open Sans" panose="020B0606030504020204"/>
              </a:rPr>
              <a:t>, i.e., qubit 0 will always be the rightmost qubit when we write multi-qubit states. This is also the convention used in </a:t>
            </a:r>
            <a:r>
              <a:rPr lang="en-US" dirty="0" err="1">
                <a:latin typeface="Open Sans" panose="020B0606030504020204"/>
              </a:rPr>
              <a:t>qiskit</a:t>
            </a:r>
            <a:r>
              <a:rPr lang="en-US" dirty="0">
                <a:latin typeface="Open Sans" panose="020B0606030504020204"/>
              </a:rPr>
              <a:t> (but other languages/books may use left indexing).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F946AA-3BC2-4A59-AA7F-FB61685BF5E0}"/>
                  </a:ext>
                </a:extLst>
              </p14:cNvPr>
              <p14:cNvContentPartPr/>
              <p14:nvPr/>
            </p14:nvContentPartPr>
            <p14:xfrm>
              <a:off x="2599560" y="979920"/>
              <a:ext cx="9521280" cy="404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F946AA-3BC2-4A59-AA7F-FB61685BF5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0200" y="970560"/>
                <a:ext cx="954000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40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9C29-1A4A-4428-8C42-ECDC9DC0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For 2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B7CA-5155-4113-9DAA-55710896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12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EB340B-E175-4B1C-9A40-3D6CAA0181E8}"/>
                  </a:ext>
                </a:extLst>
              </p:cNvPr>
              <p:cNvSpPr/>
              <p:nvPr/>
            </p:nvSpPr>
            <p:spPr>
              <a:xfrm>
                <a:off x="556439" y="1362049"/>
                <a:ext cx="11079122" cy="3196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5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5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5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5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EB340B-E175-4B1C-9A40-3D6CAA018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39" y="1362049"/>
                <a:ext cx="11079122" cy="3196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CCD99-8DC5-4BE0-9948-F214FFBBD4A0}"/>
                  </a:ext>
                </a:extLst>
              </p:cNvPr>
              <p:cNvSpPr txBox="1"/>
              <p:nvPr/>
            </p:nvSpPr>
            <p:spPr>
              <a:xfrm>
                <a:off x="632101" y="5136595"/>
                <a:ext cx="99651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Open Sans" panose="020B0606030504020204"/>
                  </a:rPr>
                  <a:t>We used the same ordering here as Phil and Aman had used at dinner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Open Sans" panose="020B0606030504020204"/>
                  </a:rPr>
                  <a:t>This is the </a:t>
                </a:r>
                <a:r>
                  <a:rPr lang="en-US" sz="2400" dirty="0" err="1">
                    <a:latin typeface="Open Sans" panose="020B0606030504020204"/>
                  </a:rPr>
                  <a:t>statevector</a:t>
                </a:r>
                <a:r>
                  <a:rPr lang="en-US" sz="2400" dirty="0">
                    <a:latin typeface="Open Sans" panose="020B0606030504020204"/>
                  </a:rPr>
                  <a:t> representation of the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>
                    <a:latin typeface="Open Sans" panose="020B0606030504020204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CCD99-8DC5-4BE0-9948-F214FFBBD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1" y="5136595"/>
                <a:ext cx="9965164" cy="830997"/>
              </a:xfrm>
              <a:prstGeom prst="rect">
                <a:avLst/>
              </a:prstGeom>
              <a:blipFill>
                <a:blip r:embed="rId4"/>
                <a:stretch>
                  <a:fillRect l="-857" t="-27206" b="-1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30AF6CE-2098-4DA7-AB02-54B6C8B30C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363874" y="2329027"/>
            <a:ext cx="385129" cy="498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A2F37-5973-4787-BEE6-0434ECC652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350844" y="3046931"/>
            <a:ext cx="411190" cy="498127"/>
          </a:xfrm>
          <a:prstGeom prst="rect">
            <a:avLst/>
          </a:prstGeom>
        </p:spPr>
      </p:pic>
      <p:pic>
        <p:nvPicPr>
          <p:cNvPr id="9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426E5458-7813-40DF-9DB2-223E2C0C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69" y="2398400"/>
            <a:ext cx="538643" cy="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zza - Wikipedia">
            <a:extLst>
              <a:ext uri="{FF2B5EF4-FFF2-40B4-BE49-F238E27FC236}">
                <a16:creationId xmlns:a16="http://schemas.microsoft.com/office/drawing/2014/main" id="{F9714602-CCCD-4CE5-A2E2-C85EDC7F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69" y="3214624"/>
            <a:ext cx="565509" cy="4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28794F8C-511B-43CB-BDC0-78A139120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7806185" y="1509517"/>
            <a:ext cx="385129" cy="498127"/>
          </a:xfrm>
          <a:prstGeom prst="rect">
            <a:avLst/>
          </a:prstGeom>
        </p:spPr>
      </p:pic>
      <p:pic>
        <p:nvPicPr>
          <p:cNvPr id="12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7682C8D8-9813-44F0-9422-E5055B8A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13" y="1579032"/>
            <a:ext cx="538643" cy="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4587A88-EBAF-4319-A65E-6595EE3C5B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7806186" y="2336739"/>
            <a:ext cx="385129" cy="498127"/>
          </a:xfrm>
          <a:prstGeom prst="rect">
            <a:avLst/>
          </a:prstGeom>
        </p:spPr>
      </p:pic>
      <p:pic>
        <p:nvPicPr>
          <p:cNvPr id="14" name="Picture 4" descr="Pizza - Wikipedia">
            <a:extLst>
              <a:ext uri="{FF2B5EF4-FFF2-40B4-BE49-F238E27FC236}">
                <a16:creationId xmlns:a16="http://schemas.microsoft.com/office/drawing/2014/main" id="{860858D8-CF28-4029-B13A-8091F102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98" y="2365881"/>
            <a:ext cx="565509" cy="4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414A3-F9C5-49C4-BECB-B5840151FC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7798757" y="3177626"/>
            <a:ext cx="411190" cy="498127"/>
          </a:xfrm>
          <a:prstGeom prst="rect">
            <a:avLst/>
          </a:prstGeom>
        </p:spPr>
      </p:pic>
      <p:pic>
        <p:nvPicPr>
          <p:cNvPr id="16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56F6571D-CD60-4DE6-AE6E-2AC88676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12" y="3264022"/>
            <a:ext cx="538643" cy="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8B44F9-DF00-4EF7-A7CC-0107177703B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7793154" y="3899263"/>
            <a:ext cx="411190" cy="498127"/>
          </a:xfrm>
          <a:prstGeom prst="rect">
            <a:avLst/>
          </a:prstGeom>
        </p:spPr>
      </p:pic>
      <p:pic>
        <p:nvPicPr>
          <p:cNvPr id="18" name="Picture 4" descr="Pizza - Wikipedia">
            <a:extLst>
              <a:ext uri="{FF2B5EF4-FFF2-40B4-BE49-F238E27FC236}">
                <a16:creationId xmlns:a16="http://schemas.microsoft.com/office/drawing/2014/main" id="{3E597505-9085-45CF-BE40-BD78CEEC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98" y="3936260"/>
            <a:ext cx="565509" cy="4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7B1E8E-81A6-4D11-B221-85A986C0D3F7}"/>
              </a:ext>
            </a:extLst>
          </p:cNvPr>
          <p:cNvSpPr txBox="1"/>
          <p:nvPr/>
        </p:nvSpPr>
        <p:spPr>
          <a:xfrm>
            <a:off x="828050" y="182297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pen Sans" panose="020B0606030504020204"/>
              </a:rPr>
              <a:t>qubit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9949F-E892-40C2-B115-52954E4021CD}"/>
              </a:ext>
            </a:extLst>
          </p:cNvPr>
          <p:cNvSpPr txBox="1"/>
          <p:nvPr/>
        </p:nvSpPr>
        <p:spPr>
          <a:xfrm>
            <a:off x="2786246" y="181927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Open Sans" panose="020B0606030504020204"/>
              </a:rPr>
              <a:t>qubit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172778-810F-4C45-8101-32E12B7BD0D8}"/>
                  </a:ext>
                </a:extLst>
              </p14:cNvPr>
              <p14:cNvContentPartPr/>
              <p14:nvPr/>
            </p14:nvContentPartPr>
            <p14:xfrm>
              <a:off x="958320" y="1433880"/>
              <a:ext cx="10864440" cy="463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172778-810F-4C45-8101-32E12B7BD0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960" y="1424520"/>
                <a:ext cx="10883160" cy="46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0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9C29-1A4A-4428-8C42-ECDC9DC0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For 2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B7CA-5155-4113-9DAA-55710896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13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EB340B-E175-4B1C-9A40-3D6CAA0181E8}"/>
                  </a:ext>
                </a:extLst>
              </p:cNvPr>
              <p:cNvSpPr/>
              <p:nvPr/>
            </p:nvSpPr>
            <p:spPr>
              <a:xfrm>
                <a:off x="971548" y="1364359"/>
                <a:ext cx="9177576" cy="3196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5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5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5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5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5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5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5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5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EB340B-E175-4B1C-9A40-3D6CAA018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8" y="1364359"/>
                <a:ext cx="9177576" cy="3196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843C0B-4083-4A7B-8DB1-BB0B55E59FE1}"/>
              </a:ext>
            </a:extLst>
          </p:cNvPr>
          <p:cNvSpPr txBox="1"/>
          <p:nvPr/>
        </p:nvSpPr>
        <p:spPr>
          <a:xfrm>
            <a:off x="521637" y="976884"/>
            <a:ext cx="738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Open Sans" panose="020B0606030504020204"/>
              </a:rPr>
              <a:t>Alternative way of thinking about the 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A5ACB-727C-4B5D-A53C-592ACA8A9686}"/>
                  </a:ext>
                </a:extLst>
              </p:cNvPr>
              <p:cNvSpPr txBox="1"/>
              <p:nvPr/>
            </p:nvSpPr>
            <p:spPr>
              <a:xfrm>
                <a:off x="632101" y="5136595"/>
                <a:ext cx="99651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Open Sans" panose="020B0606030504020204"/>
                  </a:rPr>
                  <a:t>We used the same ordering here as Phil and Aman had used at dinner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Open Sans" panose="020B0606030504020204"/>
                  </a:rPr>
                  <a:t>This is the </a:t>
                </a:r>
                <a:r>
                  <a:rPr lang="en-US" sz="2400" dirty="0" err="1">
                    <a:latin typeface="Open Sans" panose="020B0606030504020204"/>
                  </a:rPr>
                  <a:t>statevector</a:t>
                </a:r>
                <a:r>
                  <a:rPr lang="en-US" sz="2400" dirty="0">
                    <a:latin typeface="Open Sans" panose="020B0606030504020204"/>
                  </a:rPr>
                  <a:t> representation of the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>
                    <a:latin typeface="Open Sans" panose="020B0606030504020204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7A5ACB-727C-4B5D-A53C-592ACA8A9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1" y="5136595"/>
                <a:ext cx="9965164" cy="830997"/>
              </a:xfrm>
              <a:prstGeom prst="rect">
                <a:avLst/>
              </a:prstGeom>
              <a:blipFill>
                <a:blip r:embed="rId4"/>
                <a:stretch>
                  <a:fillRect l="-857" t="-27206" b="-1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AAB3A53-D8EC-4870-ADC7-A344EA033D6A}"/>
              </a:ext>
            </a:extLst>
          </p:cNvPr>
          <p:cNvSpPr txBox="1"/>
          <p:nvPr/>
        </p:nvSpPr>
        <p:spPr>
          <a:xfrm>
            <a:off x="1247593" y="182973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pen Sans" panose="020B0606030504020204"/>
              </a:rPr>
              <a:t>qubit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409F3-3710-4D10-88AF-A5316388F0D7}"/>
              </a:ext>
            </a:extLst>
          </p:cNvPr>
          <p:cNvSpPr txBox="1"/>
          <p:nvPr/>
        </p:nvSpPr>
        <p:spPr>
          <a:xfrm>
            <a:off x="3205789" y="182602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Open Sans" panose="020B0606030504020204"/>
              </a:rPr>
              <a:t>qubit 0</a:t>
            </a:r>
          </a:p>
        </p:txBody>
      </p:sp>
    </p:spTree>
    <p:extLst>
      <p:ext uri="{BB962C8B-B14F-4D97-AF65-F5344CB8AC3E}">
        <p14:creationId xmlns:p14="http://schemas.microsoft.com/office/powerpoint/2010/main" val="267814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D9FE-F5BE-4694-8F55-C92905B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tensor products at dinner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C5D7-A9BB-46B2-A3F2-0D73B2CD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Rejoicing after listing down all their dinner options, Aman and Phil suddenly realize that they forgot all about dessert! They have two dessert options – cake and ice cream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84007-9ECB-4880-8161-50777E3F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14</a:t>
            </a:fld>
            <a:r>
              <a:rPr lang="en-US"/>
              <a:t>-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60E739B-1C57-4B75-8901-A1EA2657F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349803" y="2058431"/>
            <a:ext cx="1178287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7D20F-CAAC-4337-BD6E-53F495082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325255" y="3919960"/>
            <a:ext cx="1258019" cy="1524000"/>
          </a:xfrm>
          <a:prstGeom prst="rect">
            <a:avLst/>
          </a:prstGeom>
        </p:spPr>
      </p:pic>
      <p:pic>
        <p:nvPicPr>
          <p:cNvPr id="7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33B3518C-F2AC-4682-9E1D-7058185A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96" y="2058431"/>
            <a:ext cx="2217725" cy="14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zza - Wikipedia">
            <a:extLst>
              <a:ext uri="{FF2B5EF4-FFF2-40B4-BE49-F238E27FC236}">
                <a16:creationId xmlns:a16="http://schemas.microsoft.com/office/drawing/2014/main" id="{4E25E9D4-1F98-44AF-A155-04EF78A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34" y="3919960"/>
            <a:ext cx="2180648" cy="16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AD21C-B8B2-40A8-971D-6E55DC065042}"/>
              </a:ext>
            </a:extLst>
          </p:cNvPr>
          <p:cNvSpPr txBox="1"/>
          <p:nvPr/>
        </p:nvSpPr>
        <p:spPr>
          <a:xfrm>
            <a:off x="1687066" y="353691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98404-0A32-43A2-AD4F-D4FAE5482F40}"/>
              </a:ext>
            </a:extLst>
          </p:cNvPr>
          <p:cNvSpPr txBox="1"/>
          <p:nvPr/>
        </p:nvSpPr>
        <p:spPr>
          <a:xfrm>
            <a:off x="4800882" y="353691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2050" name="Picture 2" descr="Wedding Cake Dessert Slice – Freed's Bakery">
            <a:extLst>
              <a:ext uri="{FF2B5EF4-FFF2-40B4-BE49-F238E27FC236}">
                <a16:creationId xmlns:a16="http://schemas.microsoft.com/office/drawing/2014/main" id="{09E23B63-ECC4-4F0C-9138-F49A4D86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64" y="1841391"/>
            <a:ext cx="1912562" cy="19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Ice Cream and How Is It Made?">
            <a:extLst>
              <a:ext uri="{FF2B5EF4-FFF2-40B4-BE49-F238E27FC236}">
                <a16:creationId xmlns:a16="http://schemas.microsoft.com/office/drawing/2014/main" id="{4CF4AF73-A9BB-4409-81AE-66F5ED90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62" y="3773749"/>
            <a:ext cx="1682766" cy="209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Wedding Cake Dessert Slice – Freed's Bakery">
            <a:extLst>
              <a:ext uri="{FF2B5EF4-FFF2-40B4-BE49-F238E27FC236}">
                <a16:creationId xmlns:a16="http://schemas.microsoft.com/office/drawing/2014/main" id="{925DB4DB-C35F-46B0-823D-44DA12A3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724" y="3432218"/>
            <a:ext cx="785616" cy="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Wedding Cake Dessert Slice – Freed's Bakery">
            <a:extLst>
              <a:ext uri="{FF2B5EF4-FFF2-40B4-BE49-F238E27FC236}">
                <a16:creationId xmlns:a16="http://schemas.microsoft.com/office/drawing/2014/main" id="{4A36C100-B32F-4ECB-ABE0-707ADF46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040" y="742110"/>
            <a:ext cx="785616" cy="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edding Cake Dessert Slice – Freed's Bakery">
            <a:extLst>
              <a:ext uri="{FF2B5EF4-FFF2-40B4-BE49-F238E27FC236}">
                <a16:creationId xmlns:a16="http://schemas.microsoft.com/office/drawing/2014/main" id="{67CDADE0-5C8C-4D08-B9F8-B931E545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962" y="2080192"/>
            <a:ext cx="785616" cy="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3D9FE-F5BE-4694-8F55-C92905B8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"/>
            <a:ext cx="12192000" cy="740664"/>
          </a:xfrm>
        </p:spPr>
        <p:txBody>
          <a:bodyPr/>
          <a:lstStyle/>
          <a:p>
            <a:r>
              <a:rPr lang="en-US" dirty="0"/>
              <a:t>More tensor products at dinner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C5D7-A9BB-46B2-A3F2-0D73B2CD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is how they decide to list out their dinner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84007-9ECB-4880-8161-50777E3F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15</a:t>
            </a:fld>
            <a:r>
              <a:rPr lang="en-US"/>
              <a:t>-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60E739B-1C57-4B75-8901-A1EA2657F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349803" y="2058431"/>
            <a:ext cx="1178287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7D20F-CAAC-4337-BD6E-53F495082F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325255" y="3919960"/>
            <a:ext cx="1258019" cy="1524000"/>
          </a:xfrm>
          <a:prstGeom prst="rect">
            <a:avLst/>
          </a:prstGeom>
        </p:spPr>
      </p:pic>
      <p:pic>
        <p:nvPicPr>
          <p:cNvPr id="7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33B3518C-F2AC-4682-9E1D-7058185A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96" y="2058431"/>
            <a:ext cx="2217725" cy="14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zza - Wikipedia">
            <a:extLst>
              <a:ext uri="{FF2B5EF4-FFF2-40B4-BE49-F238E27FC236}">
                <a16:creationId xmlns:a16="http://schemas.microsoft.com/office/drawing/2014/main" id="{4E25E9D4-1F98-44AF-A155-04EF78AA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34" y="3919960"/>
            <a:ext cx="2180648" cy="16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AD21C-B8B2-40A8-971D-6E55DC065042}"/>
              </a:ext>
            </a:extLst>
          </p:cNvPr>
          <p:cNvSpPr txBox="1"/>
          <p:nvPr/>
        </p:nvSpPr>
        <p:spPr>
          <a:xfrm>
            <a:off x="1687066" y="353691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98404-0A32-43A2-AD4F-D4FAE5482F40}"/>
              </a:ext>
            </a:extLst>
          </p:cNvPr>
          <p:cNvSpPr txBox="1"/>
          <p:nvPr/>
        </p:nvSpPr>
        <p:spPr>
          <a:xfrm>
            <a:off x="4800882" y="353691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2050" name="Picture 2" descr="Wedding Cake Dessert Slice – Freed's Bakery">
            <a:extLst>
              <a:ext uri="{FF2B5EF4-FFF2-40B4-BE49-F238E27FC236}">
                <a16:creationId xmlns:a16="http://schemas.microsoft.com/office/drawing/2014/main" id="{09E23B63-ECC4-4F0C-9138-F49A4D86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64" y="1841391"/>
            <a:ext cx="1912562" cy="19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Ice Cream and How Is It Made?">
            <a:extLst>
              <a:ext uri="{FF2B5EF4-FFF2-40B4-BE49-F238E27FC236}">
                <a16:creationId xmlns:a16="http://schemas.microsoft.com/office/drawing/2014/main" id="{4CF4AF73-A9BB-4409-81AE-66F5ED90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62" y="3773749"/>
            <a:ext cx="1682766" cy="209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7D7F1FA-579D-4ED5-A059-9B3172B21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7915194" y="897670"/>
            <a:ext cx="448617" cy="580242"/>
          </a:xfrm>
          <a:prstGeom prst="rect">
            <a:avLst/>
          </a:prstGeom>
        </p:spPr>
      </p:pic>
      <p:pic>
        <p:nvPicPr>
          <p:cNvPr id="14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D596C7C2-2FC6-4C72-B366-2090F637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63" y="897670"/>
            <a:ext cx="870363" cy="5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2338EA-64D3-4569-B850-D7AEBDFEE4DC}"/>
              </a:ext>
            </a:extLst>
          </p:cNvPr>
          <p:cNvSpPr txBox="1"/>
          <p:nvPr/>
        </p:nvSpPr>
        <p:spPr>
          <a:xfrm>
            <a:off x="8374027" y="984331"/>
            <a:ext cx="101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D03DC-31D1-4BB4-A767-7FDDE1BC6226}"/>
              </a:ext>
            </a:extLst>
          </p:cNvPr>
          <p:cNvSpPr txBox="1"/>
          <p:nvPr/>
        </p:nvSpPr>
        <p:spPr>
          <a:xfrm>
            <a:off x="10158464" y="1003125"/>
            <a:ext cx="5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9F144256-164F-4B6B-9AA4-65F0C69B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7925410" y="1578985"/>
            <a:ext cx="448617" cy="5802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E61E6-2B3D-4EAA-B55D-ECB7949F2712}"/>
              </a:ext>
            </a:extLst>
          </p:cNvPr>
          <p:cNvSpPr txBox="1"/>
          <p:nvPr/>
        </p:nvSpPr>
        <p:spPr>
          <a:xfrm>
            <a:off x="8379733" y="1649373"/>
            <a:ext cx="11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1EC5C-9F22-4FFE-A53A-20CDE043A827}"/>
              </a:ext>
            </a:extLst>
          </p:cNvPr>
          <p:cNvSpPr txBox="1"/>
          <p:nvPr/>
        </p:nvSpPr>
        <p:spPr>
          <a:xfrm>
            <a:off x="10158464" y="1638329"/>
            <a:ext cx="58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23" name="Picture 4" descr="What Is Ice Cream and How Is It Made?">
            <a:extLst>
              <a:ext uri="{FF2B5EF4-FFF2-40B4-BE49-F238E27FC236}">
                <a16:creationId xmlns:a16="http://schemas.microsoft.com/office/drawing/2014/main" id="{22D5DA2F-D36B-40E2-97E4-2F2D951A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75" y="1485539"/>
            <a:ext cx="527381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042F5036-C75F-4525-B7F1-EED845E98F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7931116" y="2235752"/>
            <a:ext cx="448617" cy="5802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597E3-D373-49B5-AAE5-C5C0611289BD}"/>
              </a:ext>
            </a:extLst>
          </p:cNvPr>
          <p:cNvSpPr txBox="1"/>
          <p:nvPr/>
        </p:nvSpPr>
        <p:spPr>
          <a:xfrm>
            <a:off x="8349192" y="2314151"/>
            <a:ext cx="9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3FE77-972C-4924-8972-A64F749B030A}"/>
              </a:ext>
            </a:extLst>
          </p:cNvPr>
          <p:cNvSpPr txBox="1"/>
          <p:nvPr/>
        </p:nvSpPr>
        <p:spPr>
          <a:xfrm>
            <a:off x="10158464" y="2314151"/>
            <a:ext cx="70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B8479066-CD58-4399-B407-2069DDCAC6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7941332" y="2898656"/>
            <a:ext cx="448617" cy="5802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1BCDF52-1D5B-400A-A254-B5E86A5E2BE6}"/>
              </a:ext>
            </a:extLst>
          </p:cNvPr>
          <p:cNvSpPr txBox="1"/>
          <p:nvPr/>
        </p:nvSpPr>
        <p:spPr>
          <a:xfrm>
            <a:off x="8374027" y="2992945"/>
            <a:ext cx="9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8F5A2A-C2EF-4842-93CF-326A5BBFD715}"/>
              </a:ext>
            </a:extLst>
          </p:cNvPr>
          <p:cNvSpPr txBox="1"/>
          <p:nvPr/>
        </p:nvSpPr>
        <p:spPr>
          <a:xfrm>
            <a:off x="10158464" y="2956972"/>
            <a:ext cx="6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33" name="Picture 4" descr="What Is Ice Cream and How Is It Made?">
            <a:extLst>
              <a:ext uri="{FF2B5EF4-FFF2-40B4-BE49-F238E27FC236}">
                <a16:creationId xmlns:a16="http://schemas.microsoft.com/office/drawing/2014/main" id="{362006B2-B3E1-45ED-A90B-54C00FA0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97" y="2805210"/>
            <a:ext cx="527381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4CC26DAE-14F6-4FAD-9D08-10BDF5A2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368" y="1540745"/>
            <a:ext cx="870363" cy="5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Pizza - Wikipedia">
            <a:extLst>
              <a:ext uri="{FF2B5EF4-FFF2-40B4-BE49-F238E27FC236}">
                <a16:creationId xmlns:a16="http://schemas.microsoft.com/office/drawing/2014/main" id="{0C1041B9-8A40-42A8-A1C6-34C770EC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694" y="2852302"/>
            <a:ext cx="874667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izza - Wikipedia">
            <a:extLst>
              <a:ext uri="{FF2B5EF4-FFF2-40B4-BE49-F238E27FC236}">
                <a16:creationId xmlns:a16="http://schemas.microsoft.com/office/drawing/2014/main" id="{7DF0194B-F685-41A0-8E70-12CD6983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20" y="2165484"/>
            <a:ext cx="874667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Wedding Cake Dessert Slice – Freed's Bakery">
            <a:extLst>
              <a:ext uri="{FF2B5EF4-FFF2-40B4-BE49-F238E27FC236}">
                <a16:creationId xmlns:a16="http://schemas.microsoft.com/office/drawing/2014/main" id="{46073F45-1063-478D-886D-5CEAF852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751" y="4747386"/>
            <a:ext cx="785616" cy="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B244FEBE-782E-4AF3-A5F7-F92995EC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52" y="3564864"/>
            <a:ext cx="870363" cy="5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245EB87-96CD-47ED-932E-261BCA157180}"/>
              </a:ext>
            </a:extLst>
          </p:cNvPr>
          <p:cNvSpPr txBox="1"/>
          <p:nvPr/>
        </p:nvSpPr>
        <p:spPr>
          <a:xfrm>
            <a:off x="8374816" y="3651525"/>
            <a:ext cx="101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A535A1-B53D-4F35-AA26-2C063A7F57B8}"/>
              </a:ext>
            </a:extLst>
          </p:cNvPr>
          <p:cNvSpPr txBox="1"/>
          <p:nvPr/>
        </p:nvSpPr>
        <p:spPr>
          <a:xfrm>
            <a:off x="10159253" y="3670319"/>
            <a:ext cx="5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318255-077B-45B6-85E8-50CA55A86684}"/>
              </a:ext>
            </a:extLst>
          </p:cNvPr>
          <p:cNvSpPr txBox="1"/>
          <p:nvPr/>
        </p:nvSpPr>
        <p:spPr>
          <a:xfrm>
            <a:off x="8380522" y="4316567"/>
            <a:ext cx="11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12650B-2FFB-48AA-9FFA-37F82A1F52E6}"/>
              </a:ext>
            </a:extLst>
          </p:cNvPr>
          <p:cNvSpPr txBox="1"/>
          <p:nvPr/>
        </p:nvSpPr>
        <p:spPr>
          <a:xfrm>
            <a:off x="10159253" y="4305523"/>
            <a:ext cx="58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46" name="Picture 4" descr="What Is Ice Cream and How Is It Made?">
            <a:extLst>
              <a:ext uri="{FF2B5EF4-FFF2-40B4-BE49-F238E27FC236}">
                <a16:creationId xmlns:a16="http://schemas.microsoft.com/office/drawing/2014/main" id="{5729E8F1-EABC-4A19-B6A5-036ED664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64" y="4152733"/>
            <a:ext cx="527381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08DB2FF-AC9B-4C6B-97F3-E0D518C1BC74}"/>
              </a:ext>
            </a:extLst>
          </p:cNvPr>
          <p:cNvSpPr txBox="1"/>
          <p:nvPr/>
        </p:nvSpPr>
        <p:spPr>
          <a:xfrm>
            <a:off x="8349981" y="4981345"/>
            <a:ext cx="9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57ED7-AFAC-4417-9117-42B7568E2A10}"/>
              </a:ext>
            </a:extLst>
          </p:cNvPr>
          <p:cNvSpPr txBox="1"/>
          <p:nvPr/>
        </p:nvSpPr>
        <p:spPr>
          <a:xfrm>
            <a:off x="10159253" y="4981345"/>
            <a:ext cx="70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64E867-C33F-4BC4-A275-A6A138ED5B20}"/>
              </a:ext>
            </a:extLst>
          </p:cNvPr>
          <p:cNvSpPr txBox="1"/>
          <p:nvPr/>
        </p:nvSpPr>
        <p:spPr>
          <a:xfrm>
            <a:off x="8374816" y="5660139"/>
            <a:ext cx="9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264A86-08CA-45A3-8CC9-0D070A8942CB}"/>
              </a:ext>
            </a:extLst>
          </p:cNvPr>
          <p:cNvSpPr txBox="1"/>
          <p:nvPr/>
        </p:nvSpPr>
        <p:spPr>
          <a:xfrm>
            <a:off x="10159253" y="5624166"/>
            <a:ext cx="63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and</a:t>
            </a:r>
          </a:p>
        </p:txBody>
      </p:sp>
      <p:pic>
        <p:nvPicPr>
          <p:cNvPr id="53" name="Picture 4" descr="What Is Ice Cream and How Is It Made?">
            <a:extLst>
              <a:ext uri="{FF2B5EF4-FFF2-40B4-BE49-F238E27FC236}">
                <a16:creationId xmlns:a16="http://schemas.microsoft.com/office/drawing/2014/main" id="{19654663-642D-4EB2-BF96-BC4A7D87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986" y="5472404"/>
            <a:ext cx="527381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371FE4F9-DF33-4B84-8055-5A1C045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98" y="4186722"/>
            <a:ext cx="870363" cy="5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izza - Wikipedia">
            <a:extLst>
              <a:ext uri="{FF2B5EF4-FFF2-40B4-BE49-F238E27FC236}">
                <a16:creationId xmlns:a16="http://schemas.microsoft.com/office/drawing/2014/main" id="{B6E6BFF8-DD5A-4EBD-9606-ACDC8C7A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83" y="5519496"/>
            <a:ext cx="874667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Pizza - Wikipedia">
            <a:extLst>
              <a:ext uri="{FF2B5EF4-FFF2-40B4-BE49-F238E27FC236}">
                <a16:creationId xmlns:a16="http://schemas.microsoft.com/office/drawing/2014/main" id="{F5756679-703F-4A0E-BB06-28EA465E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98" y="4832678"/>
            <a:ext cx="874667" cy="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4F3BDB2-33C4-42B8-AF0B-9B3827E65CF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7921028" y="3586218"/>
            <a:ext cx="478973" cy="58024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832FBB9-2A39-4C05-8C6B-6CD1FA6BB34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7927332" y="4247786"/>
            <a:ext cx="478973" cy="580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09E1ACC-B0DB-4740-ABD3-7C412929D23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7941230" y="4875890"/>
            <a:ext cx="478973" cy="58024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F185F5B-302B-4AB1-9EAF-4AACBD3B5C86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7926890" y="5509172"/>
            <a:ext cx="478973" cy="580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BFF310-434A-49C6-8306-5FF99A4687B3}"/>
              </a:ext>
            </a:extLst>
          </p:cNvPr>
          <p:cNvSpPr txBox="1"/>
          <p:nvPr/>
        </p:nvSpPr>
        <p:spPr>
          <a:xfrm>
            <a:off x="381346" y="5790798"/>
            <a:ext cx="698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Open Sans" panose="020B0606030504020204"/>
              </a:rPr>
              <a:t>Again, order matters! No dessert before dinner</a:t>
            </a:r>
          </a:p>
        </p:txBody>
      </p:sp>
    </p:spTree>
    <p:extLst>
      <p:ext uri="{BB962C8B-B14F-4D97-AF65-F5344CB8AC3E}">
        <p14:creationId xmlns:p14="http://schemas.microsoft.com/office/powerpoint/2010/main" val="11430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6" grpId="0"/>
      <p:bldP spid="27" grpId="0"/>
      <p:bldP spid="31" grpId="0"/>
      <p:bldP spid="32" grpId="0"/>
      <p:bldP spid="41" grpId="0"/>
      <p:bldP spid="42" grpId="0"/>
      <p:bldP spid="44" grpId="0"/>
      <p:bldP spid="45" grpId="0"/>
      <p:bldP spid="48" grpId="0"/>
      <p:bldP spid="49" grpId="0"/>
      <p:bldP spid="51" grpId="0"/>
      <p:bldP spid="5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4BD4-AC0B-46A1-8366-C68CD692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for 3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5E5BC-2624-4DB9-A194-5D1F1C29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16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B0B17A-23A2-48A1-BE74-222714A57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425" y="975360"/>
                <a:ext cx="11499273" cy="5201603"/>
              </a:xfrm>
            </p:spPr>
            <p:txBody>
              <a:bodyPr/>
              <a:lstStyle/>
              <a:p>
                <a:r>
                  <a:rPr lang="en-US" dirty="0"/>
                  <a:t>Qubit 0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Qubit 1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Qubit 2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 do we represent their combined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B0B17A-23A2-48A1-BE74-222714A57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25" y="975360"/>
                <a:ext cx="11499273" cy="5201603"/>
              </a:xfrm>
              <a:blipFill>
                <a:blip r:embed="rId3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CCCC39-FAAA-43E9-A80F-589FA621002F}"/>
                  </a:ext>
                </a:extLst>
              </p14:cNvPr>
              <p14:cNvContentPartPr/>
              <p14:nvPr/>
            </p14:nvContentPartPr>
            <p14:xfrm>
              <a:off x="1274400" y="1905840"/>
              <a:ext cx="10807200" cy="412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CCCC39-FAAA-43E9-A80F-589FA6210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5040" y="1896480"/>
                <a:ext cx="10825920" cy="41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BFA2-D742-4E71-BCD6-D8D1F330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for 3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35C3-F0EE-463C-8F99-ECE27B8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17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6B1A1-9231-4DCD-8F9F-FB94554261E5}"/>
                  </a:ext>
                </a:extLst>
              </p:cNvPr>
              <p:cNvSpPr txBox="1"/>
              <p:nvPr/>
            </p:nvSpPr>
            <p:spPr>
              <a:xfrm>
                <a:off x="1821945" y="1417626"/>
                <a:ext cx="1838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6B1A1-9231-4DCD-8F9F-FB945542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45" y="1417626"/>
                <a:ext cx="183819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167878-CE0D-4C2D-AA35-0B576832C6CF}"/>
                  </a:ext>
                </a:extLst>
              </p14:cNvPr>
              <p14:cNvContentPartPr/>
              <p14:nvPr/>
            </p14:nvContentPartPr>
            <p14:xfrm>
              <a:off x="2043000" y="875520"/>
              <a:ext cx="10039320" cy="555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167878-CE0D-4C2D-AA35-0B576832C6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3640" y="866160"/>
                <a:ext cx="10058040" cy="55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39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BFA2-D742-4E71-BCD6-D8D1F330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for 3 qubits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35C3-F0EE-463C-8F99-ECE27B8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18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2B0FC7-1BA5-49A2-9E90-236CF9BB3C66}"/>
                  </a:ext>
                </a:extLst>
              </p:cNvPr>
              <p:cNvSpPr/>
              <p:nvPr/>
            </p:nvSpPr>
            <p:spPr>
              <a:xfrm>
                <a:off x="3827480" y="742110"/>
                <a:ext cx="6358985" cy="5627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32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2B0FC7-1BA5-49A2-9E90-236CF9BB3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80" y="742110"/>
                <a:ext cx="6358985" cy="5627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6B1A1-9231-4DCD-8F9F-FB94554261E5}"/>
                  </a:ext>
                </a:extLst>
              </p:cNvPr>
              <p:cNvSpPr txBox="1"/>
              <p:nvPr/>
            </p:nvSpPr>
            <p:spPr>
              <a:xfrm>
                <a:off x="1821945" y="1417626"/>
                <a:ext cx="1838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6B1A1-9231-4DCD-8F9F-FB945542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45" y="1417626"/>
                <a:ext cx="183819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8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0E27-48FA-4CC5-BD51-FD679202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math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16F6-E914-4784-AF75-B453F230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going to become tedious!</a:t>
            </a:r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dirty="0" err="1"/>
              <a:t>numpy</a:t>
            </a:r>
            <a:r>
              <a:rPr lang="en-US" dirty="0"/>
              <a:t> to </a:t>
            </a:r>
            <a:r>
              <a:rPr lang="en-US" dirty="0" err="1"/>
              <a:t>evalulate</a:t>
            </a:r>
            <a:r>
              <a:rPr lang="en-US" dirty="0"/>
              <a:t> these multi-qubit </a:t>
            </a:r>
            <a:r>
              <a:rPr lang="en-US" dirty="0" err="1"/>
              <a:t>statevectors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dirty="0" err="1"/>
              <a:t>qiskit</a:t>
            </a:r>
            <a:r>
              <a:rPr lang="en-US" dirty="0"/>
              <a:t> evaluates </a:t>
            </a:r>
            <a:r>
              <a:rPr lang="en-US" dirty="0" err="1"/>
              <a:t>statevector</a:t>
            </a:r>
            <a:r>
              <a:rPr lang="en-US" dirty="0"/>
              <a:t> for us, and we can check them using </a:t>
            </a:r>
            <a:r>
              <a:rPr lang="en-US" b="1" dirty="0" err="1"/>
              <a:t>statevector</a:t>
            </a:r>
            <a:r>
              <a:rPr lang="en-US" b="1" dirty="0"/>
              <a:t> simulator  </a:t>
            </a:r>
          </a:p>
          <a:p>
            <a:endParaRPr lang="en-US" b="1" dirty="0"/>
          </a:p>
          <a:p>
            <a:r>
              <a:rPr lang="en-US"/>
              <a:t>Let’s see this </a:t>
            </a:r>
            <a:r>
              <a:rPr lang="en-US" dirty="0"/>
              <a:t>on </a:t>
            </a:r>
            <a:r>
              <a:rPr lang="en-US" dirty="0" err="1"/>
              <a:t>numpy</a:t>
            </a:r>
            <a:r>
              <a:rPr lang="en-US" dirty="0"/>
              <a:t>, and then on </a:t>
            </a:r>
            <a:r>
              <a:rPr lang="en-US" dirty="0" err="1"/>
              <a:t>qiskit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D947-BC93-4830-8772-F8BCD8E4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19</a:t>
            </a:fld>
            <a:r>
              <a:rPr lang="en-US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F5D8-47E3-43B9-AF57-71B1F91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9AC3-0174-4EC8-AC59-EDB4F190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Canvas attendance quiz</a:t>
            </a:r>
          </a:p>
          <a:p>
            <a:endParaRPr lang="en-US" dirty="0"/>
          </a:p>
          <a:p>
            <a:r>
              <a:rPr lang="en-US" dirty="0"/>
              <a:t>Pre-lab zoom feedback</a:t>
            </a:r>
          </a:p>
          <a:p>
            <a:endParaRPr lang="en-US" dirty="0"/>
          </a:p>
          <a:p>
            <a:r>
              <a:rPr lang="en-US" dirty="0"/>
              <a:t>Canvas quiz from last week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Lab content</a:t>
            </a:r>
          </a:p>
          <a:p>
            <a:endParaRPr lang="en-US" dirty="0"/>
          </a:p>
          <a:p>
            <a:r>
              <a:rPr lang="en-US" dirty="0"/>
              <a:t>Post-lab zoom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9B66-D3DB-4D83-8101-6508A1A1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2</a:t>
            </a:fld>
            <a:r>
              <a:rPr lang="en-US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EBD-00FA-4549-A032-28BE1846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38ABF-ABBA-43C9-8089-6B5FF93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Tensor products </a:t>
                </a:r>
                <a:r>
                  <a:rPr lang="en-US" dirty="0"/>
                  <a:t>are used to form the </a:t>
                </a:r>
                <a:r>
                  <a:rPr lang="en-US" dirty="0" err="1"/>
                  <a:t>statevectors</a:t>
                </a:r>
                <a:r>
                  <a:rPr lang="en-US" dirty="0"/>
                  <a:t> for multi-qubit states. Tensor products essentially tell you all the possible combinations of the vectors.</a:t>
                </a:r>
              </a:p>
              <a:p>
                <a:endParaRPr lang="en-US" dirty="0"/>
              </a:p>
              <a:p>
                <a:r>
                  <a:rPr lang="en-US" b="1" dirty="0"/>
                  <a:t>QASM simulator </a:t>
                </a:r>
                <a:r>
                  <a:rPr lang="en-US" dirty="0"/>
                  <a:t>requires classical bits and measurements to be present in the circuit, unlike </a:t>
                </a:r>
                <a:r>
                  <a:rPr lang="en-US" dirty="0" err="1"/>
                  <a:t>statevector</a:t>
                </a:r>
                <a:r>
                  <a:rPr lang="en-US" dirty="0"/>
                  <a:t> simulator</a:t>
                </a:r>
              </a:p>
              <a:p>
                <a:endParaRPr lang="en-US" dirty="0"/>
              </a:p>
              <a:p>
                <a:r>
                  <a:rPr lang="en-US" dirty="0"/>
                  <a:t>To make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b="1" dirty="0"/>
                  <a:t> Bell state</a:t>
                </a:r>
                <a:r>
                  <a:rPr lang="en-US" dirty="0"/>
                  <a:t>, we first use an H gate followed by a Z gate to flip the sign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dirty="0"/>
                  <a:t> part of the superposition, before applying the CNOT gate.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38ABF-ABBA-43C9-8089-6B5FF93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76777-749E-4E88-86A1-028E383A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20</a:t>
            </a:fld>
            <a:r>
              <a:rPr lang="en-US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4315-7E6B-45F5-AAA1-D921F5E7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213C-C241-4E79-8AD0-252D6158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FEA9-A7AD-450B-B686-F2D10AC4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21</a:t>
            </a:fld>
            <a:r>
              <a:rPr lang="en-US"/>
              <a:t>-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B0FE3-4C8E-49FD-9C3C-9BB319D93050}"/>
              </a:ext>
            </a:extLst>
          </p:cNvPr>
          <p:cNvSpPr txBox="1"/>
          <p:nvPr/>
        </p:nvSpPr>
        <p:spPr>
          <a:xfrm>
            <a:off x="455706" y="869577"/>
            <a:ext cx="1099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Open Sans" panose="020B0606030504020204"/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/>
                <a:hlinkClick r:id="rId4"/>
              </a:rPr>
              <a:t>Tensor products demystified</a:t>
            </a:r>
            <a:endParaRPr lang="en-US" sz="2800" dirty="0">
              <a:latin typeface="Open Sans" panose="020B0606030504020204"/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/>
              <a:hlinkClick r:id="rId6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/>
                <a:hlinkClick r:id="rId6"/>
              </a:rPr>
              <a:t>Lecture on tensor products and 2 qubit gates</a:t>
            </a:r>
            <a:endParaRPr lang="en-US" sz="2800" dirty="0">
              <a:latin typeface="Open Sans" panose="020B0606030504020204"/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/>
                <a:hlinkClick r:id="rId7"/>
              </a:rPr>
              <a:t>More on bell states</a:t>
            </a:r>
            <a:endParaRPr lang="en-US" sz="2800" dirty="0">
              <a:latin typeface="Open Sans" panose="020B0606030504020204"/>
            </a:endParaRPr>
          </a:p>
          <a:p>
            <a:endParaRPr lang="en-US" sz="2800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/>
                <a:hlinkClick r:id="rId8"/>
              </a:rPr>
              <a:t>Introductory notes on quantum computing</a:t>
            </a:r>
            <a:endParaRPr lang="en-US" sz="2800" dirty="0">
              <a:latin typeface="Open Sans" panose="020B0606030504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/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/>
                <a:hlinkClick r:id="rId9"/>
              </a:rPr>
              <a:t>QC lectures from Prof. John </a:t>
            </a:r>
            <a:r>
              <a:rPr lang="en-US" sz="2800" dirty="0" err="1">
                <a:latin typeface="Open Sans" panose="020B0606030504020204"/>
                <a:hlinkClick r:id="rId9"/>
              </a:rPr>
              <a:t>Preskill</a:t>
            </a:r>
            <a:endParaRPr lang="en-US" sz="2800" dirty="0">
              <a:latin typeface="Open Sans" panose="020B0606030504020204"/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25919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CD96-172E-49B9-ABC8-4DAE509D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Zoom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7F48-8BB4-4042-BC30-1E70CE73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After this lab, </a:t>
            </a:r>
            <a:r>
              <a:rPr lang="en-US" dirty="0"/>
              <a:t>on a scale of 1 to 5, how would you rate your understanding of this week’s content? </a:t>
            </a:r>
          </a:p>
          <a:p>
            <a:pPr lvl="1"/>
            <a:r>
              <a:rPr lang="en-US" dirty="0"/>
              <a:t>1 –Did not understand anything </a:t>
            </a:r>
          </a:p>
          <a:p>
            <a:pPr lvl="1"/>
            <a:r>
              <a:rPr lang="en-US" dirty="0"/>
              <a:t>2 – Understood some parts</a:t>
            </a:r>
          </a:p>
          <a:p>
            <a:pPr lvl="1"/>
            <a:r>
              <a:rPr lang="en-US" dirty="0"/>
              <a:t>3 – Understood most of the content</a:t>
            </a:r>
          </a:p>
          <a:p>
            <a:pPr lvl="1"/>
            <a:r>
              <a:rPr lang="en-US" dirty="0"/>
              <a:t>4 – Understood all of the content</a:t>
            </a:r>
          </a:p>
          <a:p>
            <a:pPr lvl="1"/>
            <a:r>
              <a:rPr lang="en-US" dirty="0"/>
              <a:t>5 – The content was easy for me/I already knew all of the content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E0BD-DD31-40CE-B89C-A7EEB440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22</a:t>
            </a:fld>
            <a:r>
              <a:rPr lang="en-US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F949-06AC-411F-9BB8-8C6889D1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attendance 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71BC-A50C-42E8-AA01-505E9C47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3</a:t>
            </a:fld>
            <a:r>
              <a:rPr lang="en-US"/>
              <a:t>-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AECF5C-1942-4F2F-B5CF-E8AC010A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25" y="975360"/>
            <a:ext cx="11499273" cy="5201603"/>
          </a:xfrm>
        </p:spPr>
        <p:txBody>
          <a:bodyPr>
            <a:normAutofit/>
          </a:bodyPr>
          <a:lstStyle/>
          <a:p>
            <a:r>
              <a:rPr lang="en-US" dirty="0"/>
              <a:t>Please log into Canvas and answer your lab section’s quiz (using the password posted below and in the chat).</a:t>
            </a:r>
          </a:p>
          <a:p>
            <a:pPr lvl="1"/>
            <a:r>
              <a:rPr lang="en-US" dirty="0"/>
              <a:t>This is lab number:  12A</a:t>
            </a:r>
            <a:endParaRPr lang="en-US" b="1" dirty="0"/>
          </a:p>
          <a:p>
            <a:pPr lvl="1"/>
            <a:r>
              <a:rPr lang="en-US" dirty="0"/>
              <a:t>Passcode: 2389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Question: </a:t>
            </a:r>
            <a:r>
              <a:rPr lang="en-US" dirty="0"/>
              <a:t>Do you read the weekly announcements posted on Canvas? (Please be honest, but we really hope you do!)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b="1" dirty="0"/>
              <a:t>This quiz is not graded, but counts for your lab attendance!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9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CD96-172E-49B9-ABC8-4DAE509D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PRE-LAB Zoom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7F48-8BB4-4042-BC30-1E70CE73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 scale of 1 to 5, how would you rate your understanding of this week’s content? </a:t>
            </a:r>
          </a:p>
          <a:p>
            <a:pPr lvl="1"/>
            <a:r>
              <a:rPr lang="en-US" dirty="0"/>
              <a:t>1 –Did not understand anything </a:t>
            </a:r>
          </a:p>
          <a:p>
            <a:pPr lvl="1"/>
            <a:r>
              <a:rPr lang="en-US" dirty="0"/>
              <a:t>2 – Understood some parts</a:t>
            </a:r>
          </a:p>
          <a:p>
            <a:pPr lvl="1"/>
            <a:r>
              <a:rPr lang="en-US" dirty="0"/>
              <a:t>3 – Understood most of the content</a:t>
            </a:r>
          </a:p>
          <a:p>
            <a:pPr lvl="1"/>
            <a:r>
              <a:rPr lang="en-US" dirty="0"/>
              <a:t>4 – Understood all of the content</a:t>
            </a:r>
          </a:p>
          <a:p>
            <a:pPr lvl="1"/>
            <a:r>
              <a:rPr lang="en-US" dirty="0"/>
              <a:t>5 – The content was easy for me/I already knew all of the content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E0BD-DD31-40CE-B89C-A7EEB440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4</a:t>
            </a:fld>
            <a:r>
              <a:rPr lang="en-US"/>
              <a:t>-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5CC03-F6BB-445B-9A55-0055154FA038}"/>
              </a:ext>
            </a:extLst>
          </p:cNvPr>
          <p:cNvSpPr txBox="1"/>
          <p:nvPr/>
        </p:nvSpPr>
        <p:spPr>
          <a:xfrm>
            <a:off x="177048" y="4901079"/>
            <a:ext cx="11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/>
              </a:rPr>
              <a:t>In lecture this week, we discussed multi-qubit states and tensor products</a:t>
            </a:r>
          </a:p>
        </p:txBody>
      </p:sp>
    </p:spTree>
    <p:extLst>
      <p:ext uri="{BB962C8B-B14F-4D97-AF65-F5344CB8AC3E}">
        <p14:creationId xmlns:p14="http://schemas.microsoft.com/office/powerpoint/2010/main" val="117536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AF26-E52C-498A-93D2-0BE6BD9D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quiz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5619-5063-41D9-8973-97D63F99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Quantum states can be represented by vectors, whose direction gives us information about the probabilities of different measurement results - </a:t>
            </a:r>
            <a:r>
              <a:rPr lang="en-US" b="1" dirty="0"/>
              <a:t>True</a:t>
            </a:r>
          </a:p>
          <a:p>
            <a:r>
              <a:rPr lang="en-US" dirty="0"/>
              <a:t>When a quantum state is measured, it can change as a result of the measurement - </a:t>
            </a:r>
            <a:r>
              <a:rPr lang="en-US" b="1" dirty="0"/>
              <a:t>True</a:t>
            </a:r>
          </a:p>
          <a:p>
            <a:r>
              <a:rPr lang="en-US" dirty="0"/>
              <a:t>Quantum states always stay the same; they never change - </a:t>
            </a:r>
            <a:r>
              <a:rPr lang="en-US" b="1" dirty="0"/>
              <a:t>False</a:t>
            </a:r>
          </a:p>
          <a:p>
            <a:r>
              <a:rPr lang="en-US" dirty="0"/>
              <a:t>Quantum states can be represented by a single number (a scalar), and a measurement of the state gives us that number as the result - </a:t>
            </a:r>
            <a:r>
              <a:rPr lang="en-US" b="1" dirty="0"/>
              <a:t>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9170-E63A-4AC0-9736-BC88B861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5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9BE80-46EE-4E38-AA12-D90A58BB9621}"/>
                  </a:ext>
                </a:extLst>
              </p14:cNvPr>
              <p14:cNvContentPartPr/>
              <p14:nvPr/>
            </p14:nvContentPartPr>
            <p14:xfrm>
              <a:off x="6329880" y="760320"/>
              <a:ext cx="4530600" cy="77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9BE80-46EE-4E38-AA12-D90A58BB9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520" y="750960"/>
                <a:ext cx="4549320" cy="7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19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41DA-B937-4CFE-9127-0E96EC52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LAB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5AED-A651-4F96-8F6F-17618CCB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6</a:t>
            </a:fld>
            <a:r>
              <a:rPr lang="en-US"/>
              <a:t>-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7ABFA2-6105-464D-B5CF-DE92EFA06C16}"/>
              </a:ext>
            </a:extLst>
          </p:cNvPr>
          <p:cNvSpPr txBox="1">
            <a:spLocks/>
          </p:cNvSpPr>
          <p:nvPr/>
        </p:nvSpPr>
        <p:spPr>
          <a:xfrm>
            <a:off x="620982" y="903028"/>
            <a:ext cx="10656618" cy="533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Demystifying tensor products</a:t>
            </a:r>
          </a:p>
          <a:p>
            <a:pPr marL="800100" lvl="1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Taking tensor products by hand</a:t>
            </a:r>
          </a:p>
          <a:p>
            <a:pPr marL="800100" lvl="1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calculate tensor products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QASM simulator</a:t>
            </a:r>
          </a:p>
          <a:p>
            <a:pPr marL="800100" lvl="1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Phi- Bell state</a:t>
            </a:r>
          </a:p>
          <a:p>
            <a:pPr marL="800100" lvl="1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Running the Phi- circuit using QASM simulator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Circuit Composer widget*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56A4-1ED2-4B37-BF9D-8DC8C18F1073}"/>
              </a:ext>
            </a:extLst>
          </p:cNvPr>
          <p:cNvSpPr txBox="1"/>
          <p:nvPr/>
        </p:nvSpPr>
        <p:spPr>
          <a:xfrm>
            <a:off x="9297423" y="5778856"/>
            <a:ext cx="244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*Optional content</a:t>
            </a:r>
          </a:p>
        </p:txBody>
      </p:sp>
    </p:spTree>
    <p:extLst>
      <p:ext uri="{BB962C8B-B14F-4D97-AF65-F5344CB8AC3E}">
        <p14:creationId xmlns:p14="http://schemas.microsoft.com/office/powerpoint/2010/main" val="256353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F4D7-1F2D-4236-BBF6-E90E3476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multi-qubit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B47BD-096F-4264-82FE-DA0C91F3C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Multi-qubit states are used in almost all quantum circuits – entanglement, teleportation, Grover’s algorithm, Shor’s algorithm…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Last  week, we saw examples of 2-qubit states and their </a:t>
                </a:r>
                <a:r>
                  <a:rPr lang="en-US" sz="2400" dirty="0" err="1"/>
                  <a:t>statevectors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reasoned that a 2 qubit state should have 4 basis vectors 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also saw that the 2 qubit state: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written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B47BD-096F-4264-82FE-DA0C91F3C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6" t="-1993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04F4-0014-4A47-9C23-9B26C587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7</a:t>
            </a:fld>
            <a:r>
              <a:rPr lang="en-US"/>
              <a:t>-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476A1B-4769-4FD0-B50D-A5FB04362D2F}"/>
                  </a:ext>
                </a:extLst>
              </p14:cNvPr>
              <p14:cNvContentPartPr/>
              <p14:nvPr/>
            </p14:nvContentPartPr>
            <p14:xfrm>
              <a:off x="8583840" y="3734640"/>
              <a:ext cx="3385080" cy="194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476A1B-4769-4FD0-B50D-A5FB04362D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4480" y="3725280"/>
                <a:ext cx="3403800" cy="19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06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1F6-B36B-491D-943C-D6BC4855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multi-qubit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CC69-EF1B-45B8-BCE1-2C890061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we generalize this? </a:t>
            </a:r>
          </a:p>
          <a:p>
            <a:endParaRPr lang="en-US" dirty="0"/>
          </a:p>
          <a:p>
            <a:r>
              <a:rPr lang="en-US" dirty="0"/>
              <a:t>How do we know which order to write higher-number qubit states in?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b="1" dirty="0"/>
              <a:t>tensor product </a:t>
            </a:r>
            <a:r>
              <a:rPr lang="en-US" dirty="0"/>
              <a:t>to express multi-qubit states</a:t>
            </a:r>
          </a:p>
          <a:p>
            <a:endParaRPr lang="en-US" dirty="0"/>
          </a:p>
          <a:p>
            <a:r>
              <a:rPr lang="en-US" dirty="0"/>
              <a:t>To understand tensor products, let’s join Phil and Aman for dinner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5AF81-71DF-43BB-B440-EACAACD1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8</a:t>
            </a:fld>
            <a:r>
              <a:rPr lang="en-US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502B-DB61-4076-8588-981A899B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products at dinner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DBBCE-FE5B-474C-BE07-303EC6DB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8" r="26884" b="50000"/>
          <a:stretch/>
        </p:blipFill>
        <p:spPr>
          <a:xfrm>
            <a:off x="1393079" y="1567471"/>
            <a:ext cx="1178287" cy="1524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C62A2-71F4-4ACC-84F6-9B132DDA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</a:t>
            </a:r>
            <a:fld id="{BD38AACF-A1E5-4B3D-A2A3-8556D0AADC37}" type="slidenum">
              <a:rPr lang="en-US" smtClean="0"/>
              <a:pPr/>
              <a:t>9</a:t>
            </a:fld>
            <a:r>
              <a:rPr lang="en-US"/>
              <a:t>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F42A3-8FB4-45CB-B6C3-7DB02C899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27843" r="32631" b="25940"/>
          <a:stretch/>
        </p:blipFill>
        <p:spPr>
          <a:xfrm>
            <a:off x="1368531" y="3429000"/>
            <a:ext cx="1258019" cy="1524000"/>
          </a:xfrm>
          <a:prstGeom prst="rect">
            <a:avLst/>
          </a:prstGeom>
        </p:spPr>
      </p:pic>
      <p:pic>
        <p:nvPicPr>
          <p:cNvPr id="1026" name="Picture 2" descr="How to Cook Pasta: a Short Guide to Italian Pasta | Sensibus.com">
            <a:extLst>
              <a:ext uri="{FF2B5EF4-FFF2-40B4-BE49-F238E27FC236}">
                <a16:creationId xmlns:a16="http://schemas.microsoft.com/office/drawing/2014/main" id="{30E6115E-B343-4D1E-99F8-7952FECE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27" y="1567471"/>
            <a:ext cx="2217725" cy="147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zza - Wikipedia">
            <a:extLst>
              <a:ext uri="{FF2B5EF4-FFF2-40B4-BE49-F238E27FC236}">
                <a16:creationId xmlns:a16="http://schemas.microsoft.com/office/drawing/2014/main" id="{93362416-3BFA-41B6-931A-D0FC6D6E8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65" y="3429000"/>
            <a:ext cx="2180648" cy="16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3B987-22C9-4717-AE37-B05C902BE24E}"/>
              </a:ext>
            </a:extLst>
          </p:cNvPr>
          <p:cNvSpPr txBox="1"/>
          <p:nvPr/>
        </p:nvSpPr>
        <p:spPr>
          <a:xfrm>
            <a:off x="307229" y="954735"/>
            <a:ext cx="11508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/>
              </a:rPr>
              <a:t>Phil and Aman go out to get dinner at an Italian restaurant. They have two options – pasta and pizza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B4F6D-D816-49B0-9C00-955AB0B93130}"/>
              </a:ext>
            </a:extLst>
          </p:cNvPr>
          <p:cNvSpPr txBox="1"/>
          <p:nvPr/>
        </p:nvSpPr>
        <p:spPr>
          <a:xfrm>
            <a:off x="307229" y="5532589"/>
            <a:ext cx="897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/>
              </a:rPr>
              <a:t>They want to know – </a:t>
            </a:r>
            <a:r>
              <a:rPr lang="en-US" sz="2000" b="1" dirty="0">
                <a:latin typeface="Open Sans" panose="020B0606030504020204"/>
              </a:rPr>
              <a:t>What are all the combinations of our dinner options?</a:t>
            </a:r>
            <a:r>
              <a:rPr lang="en-US" sz="2000" dirty="0">
                <a:latin typeface="Open Sans" panose="020B060603050402020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42057-DDA6-43A7-97B2-16C512E0DA74}"/>
              </a:ext>
            </a:extLst>
          </p:cNvPr>
          <p:cNvSpPr txBox="1"/>
          <p:nvPr/>
        </p:nvSpPr>
        <p:spPr>
          <a:xfrm>
            <a:off x="3209540" y="29068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/>
              </a:rPr>
              <a:t>can eat</a:t>
            </a:r>
          </a:p>
        </p:txBody>
      </p:sp>
    </p:spTree>
    <p:extLst>
      <p:ext uri="{BB962C8B-B14F-4D97-AF65-F5344CB8AC3E}">
        <p14:creationId xmlns:p14="http://schemas.microsoft.com/office/powerpoint/2010/main" val="15617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Widescreen</PresentationFormat>
  <Paragraphs>219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Open Sans</vt:lpstr>
      <vt:lpstr>Open Sans ExtraBold</vt:lpstr>
      <vt:lpstr>Open Sans Light</vt:lpstr>
      <vt:lpstr>Open Sans SemiBold</vt:lpstr>
      <vt:lpstr>Office Theme</vt:lpstr>
      <vt:lpstr>PowerPoint Presentation</vt:lpstr>
      <vt:lpstr>PROGRAM FOR TODAY</vt:lpstr>
      <vt:lpstr>Canvas attendance quiz</vt:lpstr>
      <vt:lpstr>PRE-LAB Zoom FEEDBACK</vt:lpstr>
      <vt:lpstr>Canvas quiz from last week</vt:lpstr>
      <vt:lpstr>Learning objectives FOR LAB 17</vt:lpstr>
      <vt:lpstr>Writing multi-qubit states</vt:lpstr>
      <vt:lpstr>Writing multi-qubit states</vt:lpstr>
      <vt:lpstr>Tensor products at dinner</vt:lpstr>
      <vt:lpstr>Tensor products at dinner</vt:lpstr>
      <vt:lpstr>Tensor products For 2 qubits</vt:lpstr>
      <vt:lpstr>Tensor products For 2 qubits</vt:lpstr>
      <vt:lpstr>Tensor products For 2 qubits</vt:lpstr>
      <vt:lpstr>More tensor products at dinner</vt:lpstr>
      <vt:lpstr>More tensor products at dinner</vt:lpstr>
      <vt:lpstr>tensor products for 3 qubits</vt:lpstr>
      <vt:lpstr>Tensor products for 3 qubits</vt:lpstr>
      <vt:lpstr>Tensor products for 3 qubits</vt:lpstr>
      <vt:lpstr>So much math </vt:lpstr>
      <vt:lpstr>Key Takeaways</vt:lpstr>
      <vt:lpstr>Further Reading and resources</vt:lpstr>
      <vt:lpstr>Post-LAB Zoom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Agarwal</dc:creator>
  <cp:lastModifiedBy>Aman Bansal</cp:lastModifiedBy>
  <cp:revision>605</cp:revision>
  <dcterms:created xsi:type="dcterms:W3CDTF">2020-10-13T14:14:40Z</dcterms:created>
  <dcterms:modified xsi:type="dcterms:W3CDTF">2021-03-06T16:06:43Z</dcterms:modified>
</cp:coreProperties>
</file>