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5" r:id="rId3"/>
    <p:sldId id="394" r:id="rId4"/>
    <p:sldId id="399" r:id="rId5"/>
    <p:sldId id="400" r:id="rId6"/>
    <p:sldId id="398" r:id="rId7"/>
    <p:sldId id="401" r:id="rId8"/>
    <p:sldId id="402" r:id="rId9"/>
    <p:sldId id="403" r:id="rId10"/>
    <p:sldId id="404" r:id="rId11"/>
    <p:sldId id="405" r:id="rId12"/>
  </p:sldIdLst>
  <p:sldSz cx="9144000" cy="6858000" type="screen4x3"/>
  <p:notesSz cx="6797675" cy="9926638"/>
  <p:embeddedFontLst>
    <p:embeddedFont>
      <p:font typeface="ShellBook" panose="00000500000000000000" pitchFamily="50" charset="0"/>
      <p:regular r:id="rId15"/>
    </p:embeddedFont>
    <p:embeddedFont>
      <p:font typeface="ShellHeavy" panose="00000700000000000000" pitchFamily="50" charset="0"/>
      <p:regular r:id="rId16"/>
      <p:bold r:id="rId17"/>
    </p:embeddedFont>
    <p:embeddedFont>
      <p:font typeface="ShellMedium" panose="00000600000000000000" pitchFamily="50" charset="0"/>
      <p:regular r:id="rId18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4" autoAdjust="0"/>
    <p:restoredTop sz="9539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1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202" y="3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Arsh SBOBNG-PTIY/FBE" userId="65a20bd6-554c-4232-8462-773903555bab" providerId="ADAL" clId="{A9C3D9F4-D4B5-44CA-A1D6-DC8344CC5D14}"/>
    <pc:docChg chg="undo custSel addSld delSld modSld sldOrd">
      <pc:chgData name="Raj, Arsh SBOBNG-PTIY/FBE" userId="65a20bd6-554c-4232-8462-773903555bab" providerId="ADAL" clId="{A9C3D9F4-D4B5-44CA-A1D6-DC8344CC5D14}" dt="2023-08-25T16:26:54.687" v="3660" actId="20577"/>
      <pc:docMkLst>
        <pc:docMk/>
      </pc:docMkLst>
      <pc:sldChg chg="modSp mod">
        <pc:chgData name="Raj, Arsh SBOBNG-PTIY/FBE" userId="65a20bd6-554c-4232-8462-773903555bab" providerId="ADAL" clId="{A9C3D9F4-D4B5-44CA-A1D6-DC8344CC5D14}" dt="2023-08-25T03:37:55.448" v="42" actId="20577"/>
        <pc:sldMkLst>
          <pc:docMk/>
          <pc:sldMk cId="0" sldId="256"/>
        </pc:sldMkLst>
        <pc:spChg chg="mod">
          <ac:chgData name="Raj, Arsh SBOBNG-PTIY/FBE" userId="65a20bd6-554c-4232-8462-773903555bab" providerId="ADAL" clId="{A9C3D9F4-D4B5-44CA-A1D6-DC8344CC5D14}" dt="2023-08-25T03:37:32.974" v="19" actId="20577"/>
          <ac:spMkLst>
            <pc:docMk/>
            <pc:sldMk cId="0" sldId="256"/>
            <ac:spMk id="24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03:37:55.448" v="42" actId="20577"/>
          <ac:spMkLst>
            <pc:docMk/>
            <pc:sldMk cId="0" sldId="256"/>
            <ac:spMk id="25" creationId="{00000000-0000-0000-0000-000000000000}"/>
          </ac:spMkLst>
        </pc:spChg>
      </pc:sldChg>
      <pc:sldChg chg="modSp mod ord">
        <pc:chgData name="Raj, Arsh SBOBNG-PTIY/FBE" userId="65a20bd6-554c-4232-8462-773903555bab" providerId="ADAL" clId="{A9C3D9F4-D4B5-44CA-A1D6-DC8344CC5D14}" dt="2023-08-25T03:47:00.987" v="468" actId="20577"/>
        <pc:sldMkLst>
          <pc:docMk/>
          <pc:sldMk cId="0" sldId="345"/>
        </pc:sldMkLst>
        <pc:spChg chg="mod">
          <ac:chgData name="Raj, Arsh SBOBNG-PTIY/FBE" userId="65a20bd6-554c-4232-8462-773903555bab" providerId="ADAL" clId="{A9C3D9F4-D4B5-44CA-A1D6-DC8344CC5D14}" dt="2023-08-25T03:47:00.987" v="468" actId="20577"/>
          <ac:spMkLst>
            <pc:docMk/>
            <pc:sldMk cId="0" sldId="345"/>
            <ac:spMk id="3" creationId="{00000000-0000-0000-0000-000000000000}"/>
          </ac:spMkLst>
        </pc:spChg>
      </pc:sldChg>
      <pc:sldChg chg="del">
        <pc:chgData name="Raj, Arsh SBOBNG-PTIY/FBE" userId="65a20bd6-554c-4232-8462-773903555bab" providerId="ADAL" clId="{A9C3D9F4-D4B5-44CA-A1D6-DC8344CC5D14}" dt="2023-08-25T11:12:29.268" v="2892" actId="47"/>
        <pc:sldMkLst>
          <pc:docMk/>
          <pc:sldMk cId="0" sldId="349"/>
        </pc:sldMkLst>
      </pc:sldChg>
      <pc:sldChg chg="del">
        <pc:chgData name="Raj, Arsh SBOBNG-PTIY/FBE" userId="65a20bd6-554c-4232-8462-773903555bab" providerId="ADAL" clId="{A9C3D9F4-D4B5-44CA-A1D6-DC8344CC5D14}" dt="2023-08-25T11:12:29.114" v="2891" actId="47"/>
        <pc:sldMkLst>
          <pc:docMk/>
          <pc:sldMk cId="0" sldId="351"/>
        </pc:sldMkLst>
      </pc:sldChg>
      <pc:sldChg chg="del">
        <pc:chgData name="Raj, Arsh SBOBNG-PTIY/FBE" userId="65a20bd6-554c-4232-8462-773903555bab" providerId="ADAL" clId="{A9C3D9F4-D4B5-44CA-A1D6-DC8344CC5D14}" dt="2023-08-25T11:12:31.544" v="2905" actId="47"/>
        <pc:sldMkLst>
          <pc:docMk/>
          <pc:sldMk cId="0" sldId="354"/>
        </pc:sldMkLst>
      </pc:sldChg>
      <pc:sldChg chg="del">
        <pc:chgData name="Raj, Arsh SBOBNG-PTIY/FBE" userId="65a20bd6-554c-4232-8462-773903555bab" providerId="ADAL" clId="{A9C3D9F4-D4B5-44CA-A1D6-DC8344CC5D14}" dt="2023-08-25T11:12:31.298" v="2904" actId="47"/>
        <pc:sldMkLst>
          <pc:docMk/>
          <pc:sldMk cId="0" sldId="355"/>
        </pc:sldMkLst>
      </pc:sldChg>
      <pc:sldChg chg="del">
        <pc:chgData name="Raj, Arsh SBOBNG-PTIY/FBE" userId="65a20bd6-554c-4232-8462-773903555bab" providerId="ADAL" clId="{A9C3D9F4-D4B5-44CA-A1D6-DC8344CC5D14}" dt="2023-08-25T11:12:28.920" v="2890" actId="47"/>
        <pc:sldMkLst>
          <pc:docMk/>
          <pc:sldMk cId="0" sldId="356"/>
        </pc:sldMkLst>
      </pc:sldChg>
      <pc:sldChg chg="del">
        <pc:chgData name="Raj, Arsh SBOBNG-PTIY/FBE" userId="65a20bd6-554c-4232-8462-773903555bab" providerId="ADAL" clId="{A9C3D9F4-D4B5-44CA-A1D6-DC8344CC5D14}" dt="2023-08-25T03:38:08.608" v="43" actId="47"/>
        <pc:sldMkLst>
          <pc:docMk/>
          <pc:sldMk cId="3913706379" sldId="358"/>
        </pc:sldMkLst>
      </pc:sldChg>
      <pc:sldChg chg="del">
        <pc:chgData name="Raj, Arsh SBOBNG-PTIY/FBE" userId="65a20bd6-554c-4232-8462-773903555bab" providerId="ADAL" clId="{A9C3D9F4-D4B5-44CA-A1D6-DC8344CC5D14}" dt="2023-08-25T03:38:10.502" v="44" actId="47"/>
        <pc:sldMkLst>
          <pc:docMk/>
          <pc:sldMk cId="1957330005" sldId="360"/>
        </pc:sldMkLst>
      </pc:sldChg>
      <pc:sldChg chg="del">
        <pc:chgData name="Raj, Arsh SBOBNG-PTIY/FBE" userId="65a20bd6-554c-4232-8462-773903555bab" providerId="ADAL" clId="{A9C3D9F4-D4B5-44CA-A1D6-DC8344CC5D14}" dt="2023-08-25T11:12:29.451" v="2893" actId="47"/>
        <pc:sldMkLst>
          <pc:docMk/>
          <pc:sldMk cId="2492240025" sldId="364"/>
        </pc:sldMkLst>
      </pc:sldChg>
      <pc:sldChg chg="del">
        <pc:chgData name="Raj, Arsh SBOBNG-PTIY/FBE" userId="65a20bd6-554c-4232-8462-773903555bab" providerId="ADAL" clId="{A9C3D9F4-D4B5-44CA-A1D6-DC8344CC5D14}" dt="2023-08-25T11:12:29.615" v="2894" actId="47"/>
        <pc:sldMkLst>
          <pc:docMk/>
          <pc:sldMk cId="4120317095" sldId="372"/>
        </pc:sldMkLst>
      </pc:sldChg>
      <pc:sldChg chg="del">
        <pc:chgData name="Raj, Arsh SBOBNG-PTIY/FBE" userId="65a20bd6-554c-4232-8462-773903555bab" providerId="ADAL" clId="{A9C3D9F4-D4B5-44CA-A1D6-DC8344CC5D14}" dt="2023-08-25T03:46:18.060" v="450" actId="47"/>
        <pc:sldMkLst>
          <pc:docMk/>
          <pc:sldMk cId="140802423" sldId="373"/>
        </pc:sldMkLst>
      </pc:sldChg>
      <pc:sldChg chg="del">
        <pc:chgData name="Raj, Arsh SBOBNG-PTIY/FBE" userId="65a20bd6-554c-4232-8462-773903555bab" providerId="ADAL" clId="{A9C3D9F4-D4B5-44CA-A1D6-DC8344CC5D14}" dt="2023-08-25T11:12:28.713" v="2889" actId="47"/>
        <pc:sldMkLst>
          <pc:docMk/>
          <pc:sldMk cId="379652221" sldId="375"/>
        </pc:sldMkLst>
      </pc:sldChg>
      <pc:sldChg chg="del">
        <pc:chgData name="Raj, Arsh SBOBNG-PTIY/FBE" userId="65a20bd6-554c-4232-8462-773903555bab" providerId="ADAL" clId="{A9C3D9F4-D4B5-44CA-A1D6-DC8344CC5D14}" dt="2023-08-25T11:12:30.752" v="2901" actId="47"/>
        <pc:sldMkLst>
          <pc:docMk/>
          <pc:sldMk cId="4223202" sldId="376"/>
        </pc:sldMkLst>
      </pc:sldChg>
      <pc:sldChg chg="del">
        <pc:chgData name="Raj, Arsh SBOBNG-PTIY/FBE" userId="65a20bd6-554c-4232-8462-773903555bab" providerId="ADAL" clId="{A9C3D9F4-D4B5-44CA-A1D6-DC8344CC5D14}" dt="2023-08-25T11:12:30.290" v="2898" actId="47"/>
        <pc:sldMkLst>
          <pc:docMk/>
          <pc:sldMk cId="3278643310" sldId="377"/>
        </pc:sldMkLst>
      </pc:sldChg>
      <pc:sldChg chg="del">
        <pc:chgData name="Raj, Arsh SBOBNG-PTIY/FBE" userId="65a20bd6-554c-4232-8462-773903555bab" providerId="ADAL" clId="{A9C3D9F4-D4B5-44CA-A1D6-DC8344CC5D14}" dt="2023-08-25T11:12:31.069" v="2903" actId="47"/>
        <pc:sldMkLst>
          <pc:docMk/>
          <pc:sldMk cId="2989127202" sldId="379"/>
        </pc:sldMkLst>
      </pc:sldChg>
      <pc:sldChg chg="del">
        <pc:chgData name="Raj, Arsh SBOBNG-PTIY/FBE" userId="65a20bd6-554c-4232-8462-773903555bab" providerId="ADAL" clId="{A9C3D9F4-D4B5-44CA-A1D6-DC8344CC5D14}" dt="2023-08-25T03:38:12.486" v="45" actId="47"/>
        <pc:sldMkLst>
          <pc:docMk/>
          <pc:sldMk cId="157366685" sldId="380"/>
        </pc:sldMkLst>
      </pc:sldChg>
      <pc:sldChg chg="del">
        <pc:chgData name="Raj, Arsh SBOBNG-PTIY/FBE" userId="65a20bd6-554c-4232-8462-773903555bab" providerId="ADAL" clId="{A9C3D9F4-D4B5-44CA-A1D6-DC8344CC5D14}" dt="2023-08-25T11:12:30.911" v="2902" actId="47"/>
        <pc:sldMkLst>
          <pc:docMk/>
          <pc:sldMk cId="3241994429" sldId="381"/>
        </pc:sldMkLst>
      </pc:sldChg>
      <pc:sldChg chg="del">
        <pc:chgData name="Raj, Arsh SBOBNG-PTIY/FBE" userId="65a20bd6-554c-4232-8462-773903555bab" providerId="ADAL" clId="{A9C3D9F4-D4B5-44CA-A1D6-DC8344CC5D14}" dt="2023-08-25T03:46:03.303" v="445" actId="47"/>
        <pc:sldMkLst>
          <pc:docMk/>
          <pc:sldMk cId="3178339876" sldId="382"/>
        </pc:sldMkLst>
      </pc:sldChg>
      <pc:sldChg chg="del">
        <pc:chgData name="Raj, Arsh SBOBNG-PTIY/FBE" userId="65a20bd6-554c-4232-8462-773903555bab" providerId="ADAL" clId="{A9C3D9F4-D4B5-44CA-A1D6-DC8344CC5D14}" dt="2023-08-25T03:46:00.971" v="444" actId="47"/>
        <pc:sldMkLst>
          <pc:docMk/>
          <pc:sldMk cId="1605193847" sldId="383"/>
        </pc:sldMkLst>
      </pc:sldChg>
      <pc:sldChg chg="del">
        <pc:chgData name="Raj, Arsh SBOBNG-PTIY/FBE" userId="65a20bd6-554c-4232-8462-773903555bab" providerId="ADAL" clId="{A9C3D9F4-D4B5-44CA-A1D6-DC8344CC5D14}" dt="2023-08-25T03:46:05.599" v="446" actId="47"/>
        <pc:sldMkLst>
          <pc:docMk/>
          <pc:sldMk cId="2212985029" sldId="384"/>
        </pc:sldMkLst>
      </pc:sldChg>
      <pc:sldChg chg="del">
        <pc:chgData name="Raj, Arsh SBOBNG-PTIY/FBE" userId="65a20bd6-554c-4232-8462-773903555bab" providerId="ADAL" clId="{A9C3D9F4-D4B5-44CA-A1D6-DC8344CC5D14}" dt="2023-08-25T03:46:07.469" v="447" actId="47"/>
        <pc:sldMkLst>
          <pc:docMk/>
          <pc:sldMk cId="3683178045" sldId="385"/>
        </pc:sldMkLst>
      </pc:sldChg>
      <pc:sldChg chg="del">
        <pc:chgData name="Raj, Arsh SBOBNG-PTIY/FBE" userId="65a20bd6-554c-4232-8462-773903555bab" providerId="ADAL" clId="{A9C3D9F4-D4B5-44CA-A1D6-DC8344CC5D14}" dt="2023-08-25T03:46:09.841" v="448" actId="47"/>
        <pc:sldMkLst>
          <pc:docMk/>
          <pc:sldMk cId="2824773548" sldId="386"/>
        </pc:sldMkLst>
      </pc:sldChg>
      <pc:sldChg chg="del">
        <pc:chgData name="Raj, Arsh SBOBNG-PTIY/FBE" userId="65a20bd6-554c-4232-8462-773903555bab" providerId="ADAL" clId="{A9C3D9F4-D4B5-44CA-A1D6-DC8344CC5D14}" dt="2023-08-25T03:46:12.873" v="449" actId="47"/>
        <pc:sldMkLst>
          <pc:docMk/>
          <pc:sldMk cId="2390953350" sldId="387"/>
        </pc:sldMkLst>
      </pc:sldChg>
      <pc:sldChg chg="del">
        <pc:chgData name="Raj, Arsh SBOBNG-PTIY/FBE" userId="65a20bd6-554c-4232-8462-773903555bab" providerId="ADAL" clId="{A9C3D9F4-D4B5-44CA-A1D6-DC8344CC5D14}" dt="2023-08-25T03:38:13.499" v="46" actId="47"/>
        <pc:sldMkLst>
          <pc:docMk/>
          <pc:sldMk cId="1652235802" sldId="388"/>
        </pc:sldMkLst>
      </pc:sldChg>
      <pc:sldChg chg="del">
        <pc:chgData name="Raj, Arsh SBOBNG-PTIY/FBE" userId="65a20bd6-554c-4232-8462-773903555bab" providerId="ADAL" clId="{A9C3D9F4-D4B5-44CA-A1D6-DC8344CC5D14}" dt="2023-08-25T11:12:30.616" v="2900" actId="47"/>
        <pc:sldMkLst>
          <pc:docMk/>
          <pc:sldMk cId="1020458243" sldId="389"/>
        </pc:sldMkLst>
      </pc:sldChg>
      <pc:sldChg chg="del">
        <pc:chgData name="Raj, Arsh SBOBNG-PTIY/FBE" userId="65a20bd6-554c-4232-8462-773903555bab" providerId="ADAL" clId="{A9C3D9F4-D4B5-44CA-A1D6-DC8344CC5D14}" dt="2023-08-25T11:12:30.465" v="2899" actId="47"/>
        <pc:sldMkLst>
          <pc:docMk/>
          <pc:sldMk cId="174469235" sldId="390"/>
        </pc:sldMkLst>
      </pc:sldChg>
      <pc:sldChg chg="del">
        <pc:chgData name="Raj, Arsh SBOBNG-PTIY/FBE" userId="65a20bd6-554c-4232-8462-773903555bab" providerId="ADAL" clId="{A9C3D9F4-D4B5-44CA-A1D6-DC8344CC5D14}" dt="2023-08-25T11:12:29.768" v="2895" actId="47"/>
        <pc:sldMkLst>
          <pc:docMk/>
          <pc:sldMk cId="2081606679" sldId="391"/>
        </pc:sldMkLst>
      </pc:sldChg>
      <pc:sldChg chg="del">
        <pc:chgData name="Raj, Arsh SBOBNG-PTIY/FBE" userId="65a20bd6-554c-4232-8462-773903555bab" providerId="ADAL" clId="{A9C3D9F4-D4B5-44CA-A1D6-DC8344CC5D14}" dt="2023-08-25T11:12:29.944" v="2896" actId="47"/>
        <pc:sldMkLst>
          <pc:docMk/>
          <pc:sldMk cId="3625640704" sldId="392"/>
        </pc:sldMkLst>
      </pc:sldChg>
      <pc:sldChg chg="del">
        <pc:chgData name="Raj, Arsh SBOBNG-PTIY/FBE" userId="65a20bd6-554c-4232-8462-773903555bab" providerId="ADAL" clId="{A9C3D9F4-D4B5-44CA-A1D6-DC8344CC5D14}" dt="2023-08-25T11:12:30.116" v="2897" actId="47"/>
        <pc:sldMkLst>
          <pc:docMk/>
          <pc:sldMk cId="3764014397" sldId="393"/>
        </pc:sldMkLst>
      </pc:sldChg>
      <pc:sldChg chg="modSp mod ord">
        <pc:chgData name="Raj, Arsh SBOBNG-PTIY/FBE" userId="65a20bd6-554c-4232-8462-773903555bab" providerId="ADAL" clId="{A9C3D9F4-D4B5-44CA-A1D6-DC8344CC5D14}" dt="2023-08-25T16:26:40.408" v="3642" actId="20577"/>
        <pc:sldMkLst>
          <pc:docMk/>
          <pc:sldMk cId="2639234842" sldId="394"/>
        </pc:sldMkLst>
        <pc:spChg chg="mod">
          <ac:chgData name="Raj, Arsh SBOBNG-PTIY/FBE" userId="65a20bd6-554c-4232-8462-773903555bab" providerId="ADAL" clId="{A9C3D9F4-D4B5-44CA-A1D6-DC8344CC5D14}" dt="2023-08-25T10:04:01.434" v="1716"/>
          <ac:spMkLst>
            <pc:docMk/>
            <pc:sldMk cId="2639234842" sldId="394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6:26:40.408" v="3642" actId="20577"/>
          <ac:spMkLst>
            <pc:docMk/>
            <pc:sldMk cId="2639234842" sldId="394"/>
            <ac:spMk id="12" creationId="{00000000-0000-0000-0000-000000000000}"/>
          </ac:spMkLst>
        </pc:spChg>
      </pc:sldChg>
      <pc:sldChg chg="modSp add del mod">
        <pc:chgData name="Raj, Arsh SBOBNG-PTIY/FBE" userId="65a20bd6-554c-4232-8462-773903555bab" providerId="ADAL" clId="{A9C3D9F4-D4B5-44CA-A1D6-DC8344CC5D14}" dt="2023-08-25T11:12:32.814" v="2909" actId="47"/>
        <pc:sldMkLst>
          <pc:docMk/>
          <pc:sldMk cId="18929688" sldId="395"/>
        </pc:sldMkLst>
        <pc:spChg chg="mod">
          <ac:chgData name="Raj, Arsh SBOBNG-PTIY/FBE" userId="65a20bd6-554c-4232-8462-773903555bab" providerId="ADAL" clId="{A9C3D9F4-D4B5-44CA-A1D6-DC8344CC5D14}" dt="2023-08-25T04:04:05.393" v="953" actId="20577"/>
          <ac:spMkLst>
            <pc:docMk/>
            <pc:sldMk cId="18929688" sldId="395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0:59:42.402" v="2371" actId="20577"/>
          <ac:spMkLst>
            <pc:docMk/>
            <pc:sldMk cId="18929688" sldId="395"/>
            <ac:spMk id="12" creationId="{00000000-0000-0000-0000-000000000000}"/>
          </ac:spMkLst>
        </pc:spChg>
      </pc:sldChg>
      <pc:sldChg chg="modSp add del mod">
        <pc:chgData name="Raj, Arsh SBOBNG-PTIY/FBE" userId="65a20bd6-554c-4232-8462-773903555bab" providerId="ADAL" clId="{A9C3D9F4-D4B5-44CA-A1D6-DC8344CC5D14}" dt="2023-08-25T11:12:32.036" v="2908" actId="47"/>
        <pc:sldMkLst>
          <pc:docMk/>
          <pc:sldMk cId="2335776587" sldId="396"/>
        </pc:sldMkLst>
        <pc:spChg chg="mod">
          <ac:chgData name="Raj, Arsh SBOBNG-PTIY/FBE" userId="65a20bd6-554c-4232-8462-773903555bab" providerId="ADAL" clId="{A9C3D9F4-D4B5-44CA-A1D6-DC8344CC5D14}" dt="2023-08-25T10:43:04.953" v="1923" actId="20577"/>
          <ac:spMkLst>
            <pc:docMk/>
            <pc:sldMk cId="2335776587" sldId="396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0:59:53.700" v="2380" actId="20577"/>
          <ac:spMkLst>
            <pc:docMk/>
            <pc:sldMk cId="2335776587" sldId="396"/>
            <ac:spMk id="12" creationId="{00000000-0000-0000-0000-000000000000}"/>
          </ac:spMkLst>
        </pc:spChg>
      </pc:sldChg>
      <pc:sldChg chg="modSp add del mod">
        <pc:chgData name="Raj, Arsh SBOBNG-PTIY/FBE" userId="65a20bd6-554c-4232-8462-773903555bab" providerId="ADAL" clId="{A9C3D9F4-D4B5-44CA-A1D6-DC8344CC5D14}" dt="2023-08-25T11:12:31.877" v="2907" actId="47"/>
        <pc:sldMkLst>
          <pc:docMk/>
          <pc:sldMk cId="2926191897" sldId="397"/>
        </pc:sldMkLst>
        <pc:spChg chg="mod">
          <ac:chgData name="Raj, Arsh SBOBNG-PTIY/FBE" userId="65a20bd6-554c-4232-8462-773903555bab" providerId="ADAL" clId="{A9C3D9F4-D4B5-44CA-A1D6-DC8344CC5D14}" dt="2023-08-25T10:56:36.533" v="2306" actId="20577"/>
          <ac:spMkLst>
            <pc:docMk/>
            <pc:sldMk cId="2926191897" sldId="397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1:00:09.170" v="2389" actId="20577"/>
          <ac:spMkLst>
            <pc:docMk/>
            <pc:sldMk cId="2926191897" sldId="397"/>
            <ac:spMk id="12" creationId="{00000000-0000-0000-0000-000000000000}"/>
          </ac:spMkLst>
        </pc:spChg>
      </pc:sldChg>
      <pc:sldChg chg="modSp add mod">
        <pc:chgData name="Raj, Arsh SBOBNG-PTIY/FBE" userId="65a20bd6-554c-4232-8462-773903555bab" providerId="ADAL" clId="{A9C3D9F4-D4B5-44CA-A1D6-DC8344CC5D14}" dt="2023-08-25T10:57:39.463" v="2345" actId="20577"/>
        <pc:sldMkLst>
          <pc:docMk/>
          <pc:sldMk cId="16190053" sldId="398"/>
        </pc:sldMkLst>
        <pc:spChg chg="mod">
          <ac:chgData name="Raj, Arsh SBOBNG-PTIY/FBE" userId="65a20bd6-554c-4232-8462-773903555bab" providerId="ADAL" clId="{A9C3D9F4-D4B5-44CA-A1D6-DC8344CC5D14}" dt="2023-08-25T10:57:39.463" v="2345" actId="20577"/>
          <ac:spMkLst>
            <pc:docMk/>
            <pc:sldMk cId="16190053" sldId="398"/>
            <ac:spMk id="12" creationId="{00000000-0000-0000-0000-000000000000}"/>
          </ac:spMkLst>
        </pc:spChg>
      </pc:sldChg>
      <pc:sldChg chg="modSp add mod">
        <pc:chgData name="Raj, Arsh SBOBNG-PTIY/FBE" userId="65a20bd6-554c-4232-8462-773903555bab" providerId="ADAL" clId="{A9C3D9F4-D4B5-44CA-A1D6-DC8344CC5D14}" dt="2023-08-25T16:26:47.446" v="3651" actId="20577"/>
        <pc:sldMkLst>
          <pc:docMk/>
          <pc:sldMk cId="1167453466" sldId="399"/>
        </pc:sldMkLst>
        <pc:spChg chg="mod">
          <ac:chgData name="Raj, Arsh SBOBNG-PTIY/FBE" userId="65a20bd6-554c-4232-8462-773903555bab" providerId="ADAL" clId="{A9C3D9F4-D4B5-44CA-A1D6-DC8344CC5D14}" dt="2023-08-25T10:39:43.167" v="1753"/>
          <ac:spMkLst>
            <pc:docMk/>
            <pc:sldMk cId="1167453466" sldId="399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6:26:47.446" v="3651" actId="20577"/>
          <ac:spMkLst>
            <pc:docMk/>
            <pc:sldMk cId="1167453466" sldId="399"/>
            <ac:spMk id="12" creationId="{00000000-0000-0000-0000-000000000000}"/>
          </ac:spMkLst>
        </pc:spChg>
      </pc:sldChg>
      <pc:sldChg chg="modSp add mod">
        <pc:chgData name="Raj, Arsh SBOBNG-PTIY/FBE" userId="65a20bd6-554c-4232-8462-773903555bab" providerId="ADAL" clId="{A9C3D9F4-D4B5-44CA-A1D6-DC8344CC5D14}" dt="2023-08-25T16:26:54.687" v="3660" actId="20577"/>
        <pc:sldMkLst>
          <pc:docMk/>
          <pc:sldMk cId="3768742073" sldId="400"/>
        </pc:sldMkLst>
        <pc:spChg chg="mod">
          <ac:chgData name="Raj, Arsh SBOBNG-PTIY/FBE" userId="65a20bd6-554c-4232-8462-773903555bab" providerId="ADAL" clId="{A9C3D9F4-D4B5-44CA-A1D6-DC8344CC5D14}" dt="2023-08-25T10:41:37.523" v="1922" actId="20577"/>
          <ac:spMkLst>
            <pc:docMk/>
            <pc:sldMk cId="3768742073" sldId="400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6:26:54.687" v="3660" actId="20577"/>
          <ac:spMkLst>
            <pc:docMk/>
            <pc:sldMk cId="3768742073" sldId="400"/>
            <ac:spMk id="12" creationId="{00000000-0000-0000-0000-000000000000}"/>
          </ac:spMkLst>
        </pc:spChg>
      </pc:sldChg>
      <pc:sldChg chg="modSp add mod">
        <pc:chgData name="Raj, Arsh SBOBNG-PTIY/FBE" userId="65a20bd6-554c-4232-8462-773903555bab" providerId="ADAL" clId="{A9C3D9F4-D4B5-44CA-A1D6-DC8344CC5D14}" dt="2023-08-25T10:58:22.442" v="2362" actId="20577"/>
        <pc:sldMkLst>
          <pc:docMk/>
          <pc:sldMk cId="2575542670" sldId="401"/>
        </pc:sldMkLst>
        <pc:spChg chg="mod">
          <ac:chgData name="Raj, Arsh SBOBNG-PTIY/FBE" userId="65a20bd6-554c-4232-8462-773903555bab" providerId="ADAL" clId="{A9C3D9F4-D4B5-44CA-A1D6-DC8344CC5D14}" dt="2023-08-25T10:51:14.167" v="2129" actId="20577"/>
          <ac:spMkLst>
            <pc:docMk/>
            <pc:sldMk cId="2575542670" sldId="401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0:58:22.442" v="2362" actId="20577"/>
          <ac:spMkLst>
            <pc:docMk/>
            <pc:sldMk cId="2575542670" sldId="401"/>
            <ac:spMk id="12" creationId="{00000000-0000-0000-0000-000000000000}"/>
          </ac:spMkLst>
        </pc:spChg>
      </pc:sldChg>
      <pc:sldChg chg="modSp add mod">
        <pc:chgData name="Raj, Arsh SBOBNG-PTIY/FBE" userId="65a20bd6-554c-4232-8462-773903555bab" providerId="ADAL" clId="{A9C3D9F4-D4B5-44CA-A1D6-DC8344CC5D14}" dt="2023-08-25T16:15:59.498" v="2916" actId="20577"/>
        <pc:sldMkLst>
          <pc:docMk/>
          <pc:sldMk cId="2456681432" sldId="402"/>
        </pc:sldMkLst>
        <pc:spChg chg="mod">
          <ac:chgData name="Raj, Arsh SBOBNG-PTIY/FBE" userId="65a20bd6-554c-4232-8462-773903555bab" providerId="ADAL" clId="{A9C3D9F4-D4B5-44CA-A1D6-DC8344CC5D14}" dt="2023-08-25T16:15:49.142" v="2912"/>
          <ac:spMkLst>
            <pc:docMk/>
            <pc:sldMk cId="2456681432" sldId="402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6:15:59.498" v="2916" actId="20577"/>
          <ac:spMkLst>
            <pc:docMk/>
            <pc:sldMk cId="2456681432" sldId="402"/>
            <ac:spMk id="12" creationId="{00000000-0000-0000-0000-000000000000}"/>
          </ac:spMkLst>
        </pc:spChg>
      </pc:sldChg>
      <pc:sldChg chg="modSp add del mod">
        <pc:chgData name="Raj, Arsh SBOBNG-PTIY/FBE" userId="65a20bd6-554c-4232-8462-773903555bab" providerId="ADAL" clId="{A9C3D9F4-D4B5-44CA-A1D6-DC8344CC5D14}" dt="2023-08-25T11:12:31.708" v="2906" actId="47"/>
        <pc:sldMkLst>
          <pc:docMk/>
          <pc:sldMk cId="3110316765" sldId="402"/>
        </pc:sldMkLst>
        <pc:spChg chg="mod">
          <ac:chgData name="Raj, Arsh SBOBNG-PTIY/FBE" userId="65a20bd6-554c-4232-8462-773903555bab" providerId="ADAL" clId="{A9C3D9F4-D4B5-44CA-A1D6-DC8344CC5D14}" dt="2023-08-25T11:07:27.253" v="2888" actId="6549"/>
          <ac:spMkLst>
            <pc:docMk/>
            <pc:sldMk cId="3110316765" sldId="402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1:00:27.259" v="2402" actId="20577"/>
          <ac:spMkLst>
            <pc:docMk/>
            <pc:sldMk cId="3110316765" sldId="402"/>
            <ac:spMk id="12" creationId="{00000000-0000-0000-0000-000000000000}"/>
          </ac:spMkLst>
        </pc:spChg>
      </pc:sldChg>
      <pc:sldChg chg="modSp add mod">
        <pc:chgData name="Raj, Arsh SBOBNG-PTIY/FBE" userId="65a20bd6-554c-4232-8462-773903555bab" providerId="ADAL" clId="{A9C3D9F4-D4B5-44CA-A1D6-DC8344CC5D14}" dt="2023-08-25T16:16:27.349" v="2921"/>
        <pc:sldMkLst>
          <pc:docMk/>
          <pc:sldMk cId="2846191029" sldId="403"/>
        </pc:sldMkLst>
        <pc:spChg chg="mod">
          <ac:chgData name="Raj, Arsh SBOBNG-PTIY/FBE" userId="65a20bd6-554c-4232-8462-773903555bab" providerId="ADAL" clId="{A9C3D9F4-D4B5-44CA-A1D6-DC8344CC5D14}" dt="2023-08-25T16:16:27.349" v="2921"/>
          <ac:spMkLst>
            <pc:docMk/>
            <pc:sldMk cId="2846191029" sldId="403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6:16:11.520" v="2920" actId="20577"/>
          <ac:spMkLst>
            <pc:docMk/>
            <pc:sldMk cId="2846191029" sldId="403"/>
            <ac:spMk id="12" creationId="{00000000-0000-0000-0000-000000000000}"/>
          </ac:spMkLst>
        </pc:spChg>
      </pc:sldChg>
      <pc:sldChg chg="modSp add mod">
        <pc:chgData name="Raj, Arsh SBOBNG-PTIY/FBE" userId="65a20bd6-554c-4232-8462-773903555bab" providerId="ADAL" clId="{A9C3D9F4-D4B5-44CA-A1D6-DC8344CC5D14}" dt="2023-08-25T16:19:32.954" v="3145" actId="20577"/>
        <pc:sldMkLst>
          <pc:docMk/>
          <pc:sldMk cId="1986282037" sldId="404"/>
        </pc:sldMkLst>
        <pc:spChg chg="mod">
          <ac:chgData name="Raj, Arsh SBOBNG-PTIY/FBE" userId="65a20bd6-554c-4232-8462-773903555bab" providerId="ADAL" clId="{A9C3D9F4-D4B5-44CA-A1D6-DC8344CC5D14}" dt="2023-08-25T16:19:32.954" v="3145" actId="20577"/>
          <ac:spMkLst>
            <pc:docMk/>
            <pc:sldMk cId="1986282037" sldId="404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6:17:18.310" v="2926" actId="20577"/>
          <ac:spMkLst>
            <pc:docMk/>
            <pc:sldMk cId="1986282037" sldId="404"/>
            <ac:spMk id="12" creationId="{00000000-0000-0000-0000-000000000000}"/>
          </ac:spMkLst>
        </pc:spChg>
      </pc:sldChg>
      <pc:sldChg chg="modSp add mod">
        <pc:chgData name="Raj, Arsh SBOBNG-PTIY/FBE" userId="65a20bd6-554c-4232-8462-773903555bab" providerId="ADAL" clId="{A9C3D9F4-D4B5-44CA-A1D6-DC8344CC5D14}" dt="2023-08-25T16:25:15.883" v="3625" actId="313"/>
        <pc:sldMkLst>
          <pc:docMk/>
          <pc:sldMk cId="3288023665" sldId="405"/>
        </pc:sldMkLst>
        <pc:spChg chg="mod">
          <ac:chgData name="Raj, Arsh SBOBNG-PTIY/FBE" userId="65a20bd6-554c-4232-8462-773903555bab" providerId="ADAL" clId="{A9C3D9F4-D4B5-44CA-A1D6-DC8344CC5D14}" dt="2023-08-25T16:25:15.883" v="3625" actId="313"/>
          <ac:spMkLst>
            <pc:docMk/>
            <pc:sldMk cId="3288023665" sldId="405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A9C3D9F4-D4B5-44CA-A1D6-DC8344CC5D14}" dt="2023-08-25T16:19:55.493" v="3152" actId="20577"/>
          <ac:spMkLst>
            <pc:docMk/>
            <pc:sldMk cId="3288023665" sldId="405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25/08/2023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25/08/2023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5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01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5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9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7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8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8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9"/>
          <a:stretch/>
        </p:blipFill>
        <p:spPr>
          <a:xfrm>
            <a:off x="-1" y="724"/>
            <a:ext cx="9159767" cy="686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0" y="2754403"/>
            <a:ext cx="7480030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2" y="3805856"/>
            <a:ext cx="748241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6" y="4832087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6" y="5083916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87F91302-267A-7DC9-D726-F89D8AC92B3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5" pos="5760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1" y="1665288"/>
            <a:ext cx="3905418" cy="4694238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48ED832-3A4D-309A-E8E4-938712C3AA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785538" y="4"/>
            <a:ext cx="5358462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2" y="712813"/>
            <a:ext cx="3318933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1" y="1665292"/>
            <a:ext cx="287205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7990EF0-B383-6D8E-A8AB-0FD0F11A634C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1" y="4456242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304" y="4456242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89C96CF-680D-7514-F444-C75EB97D33C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61299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CEC805D-D588-F51B-7F44-FCAFCA02070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76652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76652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76652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76656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2527183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2527183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2527183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2528167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6803395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6803395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6803395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6803399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D2AD4EF-2183-2AE0-0DC7-4D5C231E513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27059"/>
          <a:stretch/>
        </p:blipFill>
        <p:spPr>
          <a:xfrm flipH="1">
            <a:off x="0" y="724"/>
            <a:ext cx="8331620" cy="686190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01141" y="4826000"/>
            <a:ext cx="3058154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01141" y="3258524"/>
            <a:ext cx="3058154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 b="0"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14997" y="1908483"/>
            <a:ext cx="2043490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91431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756" algn="l"/>
              </a:tabLst>
              <a:defRPr lang="en-GB" sz="5475" kern="10000" spc="-4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F56B321-2A3F-3DAC-2DE0-0BB9476B7E74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3034" y="483102"/>
            <a:ext cx="1045798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376205" y="488948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4183856" y="4"/>
            <a:ext cx="4962186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7" y="3258523"/>
            <a:ext cx="3049907" cy="1508861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748" y="4826586"/>
            <a:ext cx="3049907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6A102B-49EF-4F45-FD13-FF627760387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 algn="l" defTabSz="91431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6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91" y="1681888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700" b="0" kern="1200" dirty="0" smtClean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F0AD999-5AAC-147B-ACBD-A5259FCB747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302" r="15874"/>
          <a:stretch/>
        </p:blipFill>
        <p:spPr>
          <a:xfrm>
            <a:off x="0" y="-1"/>
            <a:ext cx="9144000" cy="68872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60727" b="27130"/>
          <a:stretch/>
        </p:blipFill>
        <p:spPr>
          <a:xfrm>
            <a:off x="3905730" y="0"/>
            <a:ext cx="52382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2344633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723550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bg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bg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BF6651-0CFC-6027-F9E8-06DA929E7F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8" y="2286000"/>
            <a:ext cx="3107441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3882" y="3805200"/>
            <a:ext cx="3045616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4831200"/>
            <a:ext cx="304561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5083213"/>
            <a:ext cx="3045616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785538" y="1"/>
            <a:ext cx="5358462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F6192E8-1AA8-0E38-26D2-2D42E0CADCE8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50444" b="27130"/>
          <a:stretch/>
        </p:blipFill>
        <p:spPr>
          <a:xfrm>
            <a:off x="2534130" y="0"/>
            <a:ext cx="66098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416955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2548468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A9EC906-9435-0584-A3C8-D88109C27DC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01ACB66-9747-F9F4-46FB-502B859582A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6" y="1257010"/>
            <a:ext cx="4286250" cy="428625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6C08593-BD3F-0215-15D9-5282CF87367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808299" y="1015519"/>
            <a:ext cx="5336602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6" y="2286000"/>
            <a:ext cx="3106223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0" y="3805199"/>
            <a:ext cx="3027592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1" y="4831200"/>
            <a:ext cx="303226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1" y="5083200"/>
            <a:ext cx="3032264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33EAE04-4874-C806-9DD7-5B1CD5E1B2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1" y="4"/>
            <a:ext cx="9146042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100" y="2754000"/>
            <a:ext cx="7479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100" y="3805200"/>
            <a:ext cx="74817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5100" y="4831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5100" y="5083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1163EC5-2E08-130B-D954-624BCE4F638E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F1A8364-4250-ACDB-A711-EE16075A1BB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5535538" y="-8626"/>
            <a:ext cx="3617317" cy="681935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98953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1785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3" y="1665288"/>
            <a:ext cx="3908822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4DD68D4-F03A-BF05-0CA3-055DEB10583A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2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93"/>
            <a:ext cx="8185547" cy="4694237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32291" indent="-132291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265631" indent="-133341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398970" indent="-13334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513263" indent="-11429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825"/>
            </a:lvl5pPr>
            <a:lvl6pPr marL="618029" indent="-104768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5A1F23B-86E5-6B8E-6470-4499AD0C93F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47880"/>
          <a:stretch/>
        </p:blipFill>
        <p:spPr>
          <a:xfrm>
            <a:off x="7080011" y="13"/>
            <a:ext cx="2063990" cy="271960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7" y="1665293"/>
            <a:ext cx="3905417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350"/>
            </a:lvl2pPr>
            <a:lvl3pPr marL="344225" indent="-17143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8C0C5B7-4B81-3FF6-D854-32F2EFD6CBF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573887" y="1665289"/>
            <a:ext cx="8185547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4651" y="508000"/>
            <a:ext cx="952488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2417" y="6820523"/>
            <a:ext cx="91449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7F283F3-57FB-D819-4906-072E6E2ABB2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914310" rtl="0" eaLnBrk="1" latinLnBrk="0" hangingPunct="1">
        <a:lnSpc>
          <a:spcPct val="90000"/>
        </a:lnSpc>
        <a:spcBef>
          <a:spcPct val="0"/>
        </a:spcBef>
        <a:buNone/>
        <a:defRPr sz="2100" b="0" kern="1200" cap="none" baseline="0">
          <a:solidFill>
            <a:schemeClr val="tx1"/>
          </a:solidFill>
          <a:latin typeface="ShellHeavy" panose="00000700000000000000" pitchFamily="2" charset="0"/>
          <a:ea typeface="+mj-ea"/>
          <a:cs typeface="+mj-cs"/>
        </a:defRPr>
      </a:lvl1pPr>
    </p:titleStyle>
    <p:bodyStyle>
      <a:lvl1pPr marL="0" indent="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172788" indent="-17278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344225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515661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b="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668051" indent="-15239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05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782342" indent="-114291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900" kern="1200" baseline="0">
          <a:solidFill>
            <a:schemeClr val="tx1"/>
          </a:solidFill>
          <a:latin typeface="ShellBook" panose="00000500000000000000" pitchFamily="2" charset="0"/>
          <a:ea typeface="+mn-ea"/>
          <a:cs typeface="+mn-cs"/>
        </a:defRPr>
      </a:lvl6pPr>
      <a:lvl7pPr marL="2971504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5518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2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2824" userDrawn="1">
          <p15:clr>
            <a:srgbClr val="F26B43"/>
          </p15:clr>
        </p15:guide>
        <p15:guide id="10" pos="2936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98" userDrawn="1">
          <p15:clr>
            <a:srgbClr val="F26B43"/>
          </p15:clr>
        </p15:guide>
        <p15:guide id="13" pos="839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359" userDrawn="1">
          <p15:clr>
            <a:srgbClr val="F26B43"/>
          </p15:clr>
        </p15:guide>
        <p15:guide id="16" pos="1474" userDrawn="1">
          <p15:clr>
            <a:srgbClr val="F26B43"/>
          </p15:clr>
        </p15:guide>
        <p15:guide id="17" orient="horz" pos="1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PPT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Arsh Raj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Foundational Bootcamp</a:t>
            </a:r>
            <a:br>
              <a:rPr lang="en-GB" dirty="0"/>
            </a:br>
            <a:r>
              <a:rPr lang="en-GB" sz="1200" dirty="0"/>
              <a:t>Day: 8 - Date : 24/08/2023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latin typeface="+mj-lt"/>
              </a:rPr>
              <a:t>DevOps</a:t>
            </a:r>
            <a:endParaRPr lang="en-GB" dirty="0">
              <a:solidFill>
                <a:schemeClr val="accent2"/>
              </a:solidFill>
              <a:latin typeface="+mj-lt"/>
            </a:endParaRPr>
          </a:p>
          <a:p>
            <a:pPr lvl="1"/>
            <a:r>
              <a:rPr lang="en-IN" dirty="0"/>
              <a:t>Introduction to DevOps</a:t>
            </a:r>
          </a:p>
          <a:p>
            <a:pPr lvl="1"/>
            <a:r>
              <a:rPr lang="en-IN" dirty="0"/>
              <a:t>Importance of DevOps in Software Development</a:t>
            </a:r>
          </a:p>
          <a:p>
            <a:pPr lvl="1"/>
            <a:r>
              <a:rPr lang="en-IN" dirty="0"/>
              <a:t>DevOps Life Cycle</a:t>
            </a:r>
          </a:p>
          <a:p>
            <a:pPr lvl="1"/>
            <a:r>
              <a:rPr lang="en-IN" dirty="0"/>
              <a:t>DevOps Tools</a:t>
            </a:r>
          </a:p>
          <a:p>
            <a:pPr lvl="1"/>
            <a:r>
              <a:rPr lang="en-IN" dirty="0"/>
              <a:t>Continuous Integration (CI) and Continuous Deployment (CD)</a:t>
            </a:r>
          </a:p>
          <a:p>
            <a:pPr lvl="1"/>
            <a:r>
              <a:rPr lang="en-IN" dirty="0"/>
              <a:t>Hands on Azure DevOps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2820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Foundational Bootcamp</a:t>
            </a:r>
            <a:br>
              <a:rPr lang="en-GB" dirty="0"/>
            </a:br>
            <a:r>
              <a:rPr lang="en-GB" sz="1200" dirty="0"/>
              <a:t>Day: 9 - Date : 25/08/2023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latin typeface="+mj-lt"/>
              </a:rPr>
              <a:t>Cloud Computing and GitHub</a:t>
            </a:r>
            <a:endParaRPr lang="en-GB" dirty="0">
              <a:solidFill>
                <a:schemeClr val="accent2"/>
              </a:solidFill>
              <a:latin typeface="+mj-lt"/>
            </a:endParaRPr>
          </a:p>
          <a:p>
            <a:pPr lvl="1"/>
            <a:r>
              <a:rPr lang="en-IN" dirty="0"/>
              <a:t>Introduction to Cloud Computing</a:t>
            </a:r>
          </a:p>
          <a:p>
            <a:pPr lvl="1"/>
            <a:r>
              <a:rPr lang="en-IN" dirty="0"/>
              <a:t>Advantages of Cloud</a:t>
            </a:r>
          </a:p>
          <a:p>
            <a:pPr lvl="1"/>
            <a:r>
              <a:rPr lang="en-IN" dirty="0"/>
              <a:t>Models of Cloud – SaaS, IaaS, PaaS</a:t>
            </a:r>
          </a:p>
          <a:p>
            <a:pPr lvl="1"/>
            <a:r>
              <a:rPr lang="en-IN" dirty="0"/>
              <a:t> Cloud Service Providers – AWS, Azure, GCP, </a:t>
            </a:r>
            <a:r>
              <a:rPr lang="en-IN" dirty="0" err="1"/>
              <a:t>GoGrid</a:t>
            </a:r>
            <a:r>
              <a:rPr lang="en-IN" dirty="0"/>
              <a:t>, etc</a:t>
            </a:r>
          </a:p>
          <a:p>
            <a:pPr lvl="1"/>
            <a:r>
              <a:rPr lang="en-IN" dirty="0"/>
              <a:t>GitHub -  Creating a repository, commit </a:t>
            </a:r>
          </a:p>
          <a:p>
            <a:pPr lvl="1"/>
            <a:r>
              <a:rPr lang="en-IN" dirty="0"/>
              <a:t>GitHub Actions</a:t>
            </a:r>
          </a:p>
          <a:p>
            <a:pPr lvl="1"/>
            <a:r>
              <a:rPr lang="en-IN" dirty="0"/>
              <a:t>Use of GitHub Actions in automating build, test, and deploy</a:t>
            </a:r>
          </a:p>
          <a:p>
            <a:pPr lvl="1"/>
            <a:r>
              <a:rPr lang="en-IN" dirty="0"/>
              <a:t>Actions, events, Runner, Workflow</a:t>
            </a:r>
          </a:p>
          <a:p>
            <a:pPr lvl="1"/>
            <a:r>
              <a:rPr lang="en-IN" dirty="0"/>
              <a:t>Hands on using GitHub Actions on Hello World program</a:t>
            </a:r>
          </a:p>
          <a:p>
            <a:pPr lvl="1"/>
            <a:r>
              <a:rPr lang="en-IN" dirty="0"/>
              <a:t>Creating Virtual Machine on Azure</a:t>
            </a:r>
          </a:p>
          <a:p>
            <a:pPr marL="0" lvl="1" indent="0">
              <a:buNone/>
            </a:pP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0236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ShellHeavy" panose="00000700000000000000" pitchFamily="50" charset="0"/>
              </a:rPr>
              <a:t>Bootcamp Journey Details</a:t>
            </a:r>
          </a:p>
          <a:p>
            <a:pPr lvl="1"/>
            <a:r>
              <a:rPr lang="en-GB" dirty="0"/>
              <a:t>Soft Skills Bootcamp</a:t>
            </a:r>
          </a:p>
          <a:p>
            <a:pPr lvl="1"/>
            <a:r>
              <a:rPr lang="en-GB" dirty="0"/>
              <a:t>Foundational Bootcamp</a:t>
            </a:r>
          </a:p>
          <a:p>
            <a:endParaRPr lang="en-GB" dirty="0"/>
          </a:p>
          <a:p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 Skills Bootcamp</a:t>
            </a:r>
            <a:br>
              <a:rPr lang="en-GB" dirty="0"/>
            </a:br>
            <a:r>
              <a:rPr lang="en-GB" sz="1200" dirty="0"/>
              <a:t>Day: 1 - Date : 14/08/2023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Learnt about POWER Technique (Plan, Organize, Write, Edit, Review)</a:t>
            </a:r>
            <a:endParaRPr lang="en-IN" dirty="0"/>
          </a:p>
          <a:p>
            <a:pPr lvl="1"/>
            <a:r>
              <a:rPr lang="en-US" dirty="0"/>
              <a:t>Made a List of typical activities which we did in college and compared it with the corporate arena.</a:t>
            </a:r>
            <a:endParaRPr lang="en-IN" dirty="0"/>
          </a:p>
          <a:p>
            <a:pPr lvl="1"/>
            <a:r>
              <a:rPr lang="en-IN" dirty="0"/>
              <a:t>Learnt Professionalism.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348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 Skills Bootcamp</a:t>
            </a:r>
            <a:br>
              <a:rPr lang="en-GB" dirty="0"/>
            </a:br>
            <a:r>
              <a:rPr lang="en-GB" sz="1200" dirty="0"/>
              <a:t>Day: 2 - Date : 16/08/2023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Learnt about Etiquettes of Chat, Video Call and Audio Call.</a:t>
            </a:r>
            <a:endParaRPr lang="en-IN" dirty="0"/>
          </a:p>
          <a:p>
            <a:pPr lvl="1"/>
            <a:r>
              <a:rPr lang="en-US" dirty="0"/>
              <a:t>Activity of playing with Ball to demonstrate Presence of Mind and Networking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4534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 Skills Bootcamp</a:t>
            </a:r>
            <a:br>
              <a:rPr lang="en-GB" dirty="0"/>
            </a:br>
            <a:r>
              <a:rPr lang="en-GB" sz="1200" dirty="0"/>
              <a:t>Day: 3 - Date : 17/08/2023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Realized Importance of Team (Together Everyone Achieve More)</a:t>
            </a:r>
            <a:endParaRPr lang="en-IN" dirty="0"/>
          </a:p>
          <a:p>
            <a:pPr lvl="1"/>
            <a:r>
              <a:rPr lang="en-US" dirty="0"/>
              <a:t>Activity where a leader tells blindfolded people to pick up paper cups. It demonstrated how trust is important for the Team to Function.</a:t>
            </a:r>
            <a:endParaRPr lang="en-IN" dirty="0"/>
          </a:p>
          <a:p>
            <a:pPr lvl="1"/>
            <a:r>
              <a:rPr lang="en-IN" dirty="0"/>
              <a:t>Learnt correct ways to write email.</a:t>
            </a:r>
          </a:p>
          <a:p>
            <a:pPr lvl="1"/>
            <a:r>
              <a:rPr lang="en-IN" dirty="0"/>
              <a:t>How to use correct and positive words in sentences of conversations, emails.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7420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Foundational Bootcamp</a:t>
            </a:r>
            <a:br>
              <a:rPr lang="en-GB" dirty="0"/>
            </a:br>
            <a:r>
              <a:rPr lang="en-GB" sz="1200" dirty="0"/>
              <a:t>Day: 4 - Date : 18/08/2023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latin typeface="+mj-lt"/>
              </a:rPr>
              <a:t>Business Analysis and Agile Methodology</a:t>
            </a:r>
            <a:endParaRPr lang="en-GB" dirty="0">
              <a:solidFill>
                <a:schemeClr val="accent2"/>
              </a:solidFill>
              <a:latin typeface="+mj-lt"/>
            </a:endParaRPr>
          </a:p>
          <a:p>
            <a:pPr lvl="1"/>
            <a:r>
              <a:rPr lang="en-IN" dirty="0"/>
              <a:t>Scrum methodology</a:t>
            </a:r>
          </a:p>
          <a:p>
            <a:pPr lvl="1"/>
            <a:r>
              <a:rPr lang="en-IN" dirty="0"/>
              <a:t>Learnt about different roles in scrum</a:t>
            </a:r>
          </a:p>
          <a:p>
            <a:pPr lvl="1"/>
            <a:r>
              <a:rPr lang="en-IN" dirty="0"/>
              <a:t>Mock Standup meeting with different roles: Scrum Master, Product Owner, Team ( Dev Architect, Data Architect, Test Architect, Business Analyst)</a:t>
            </a:r>
          </a:p>
          <a:p>
            <a:pPr lvl="1"/>
            <a:r>
              <a:rPr lang="en-IN" dirty="0"/>
              <a:t>Explored different features of Azure DevOps (Epic, User Story, Issue, Queries, Bug, Feature, Task board , etc)</a:t>
            </a:r>
          </a:p>
          <a:p>
            <a:pPr lvl="1"/>
            <a:r>
              <a:rPr lang="en-IN" dirty="0"/>
              <a:t>Hands on experience with a dummy project of E-Commerce site in Azure DevOps.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00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Foundational Bootcamp</a:t>
            </a:r>
            <a:br>
              <a:rPr lang="en-GB" dirty="0"/>
            </a:br>
            <a:r>
              <a:rPr lang="en-GB" sz="1200" dirty="0"/>
              <a:t>Day: 5 - Date : 21/08/2023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latin typeface="+mj-lt"/>
              </a:rPr>
              <a:t>Business Analysis and Agile Methodology</a:t>
            </a:r>
            <a:endParaRPr lang="en-GB" dirty="0">
              <a:solidFill>
                <a:schemeClr val="accent2"/>
              </a:solidFill>
              <a:latin typeface="+mj-lt"/>
            </a:endParaRPr>
          </a:p>
          <a:p>
            <a:pPr lvl="1"/>
            <a:r>
              <a:rPr lang="en-IN" dirty="0"/>
              <a:t>Scrum Roles</a:t>
            </a:r>
          </a:p>
          <a:p>
            <a:pPr lvl="1"/>
            <a:r>
              <a:rPr lang="en-IN" dirty="0"/>
              <a:t>Scrum Meetings – Planning, Review, Retrospective</a:t>
            </a:r>
          </a:p>
          <a:p>
            <a:pPr lvl="1"/>
            <a:r>
              <a:rPr lang="en-IN" dirty="0"/>
              <a:t>Product Backlog, Burndown Chart, Burnup Chart</a:t>
            </a:r>
          </a:p>
          <a:p>
            <a:pPr lvl="1"/>
            <a:r>
              <a:rPr lang="en-IN" dirty="0"/>
              <a:t>Used Azure DevOps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5426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Foundational Bootcamp</a:t>
            </a:r>
            <a:br>
              <a:rPr lang="en-GB" dirty="0"/>
            </a:br>
            <a:r>
              <a:rPr lang="en-GB" sz="1200" dirty="0"/>
              <a:t>Day: 6 - Date : 22/08/2023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latin typeface="+mj-lt"/>
              </a:rPr>
              <a:t>DBMS</a:t>
            </a:r>
            <a:endParaRPr lang="en-GB" dirty="0">
              <a:solidFill>
                <a:schemeClr val="accent2"/>
              </a:solidFill>
              <a:latin typeface="+mj-lt"/>
            </a:endParaRPr>
          </a:p>
          <a:p>
            <a:pPr lvl="1"/>
            <a:r>
              <a:rPr lang="en-IN" dirty="0"/>
              <a:t>Introduction to DBMS and databases, types of DB, SQL</a:t>
            </a:r>
          </a:p>
          <a:p>
            <a:pPr lvl="1"/>
            <a:r>
              <a:rPr lang="en-IN" dirty="0"/>
              <a:t>Different types of Query Languages</a:t>
            </a:r>
          </a:p>
          <a:p>
            <a:pPr lvl="1"/>
            <a:r>
              <a:rPr lang="en-IN" dirty="0"/>
              <a:t>Normalization</a:t>
            </a:r>
          </a:p>
          <a:p>
            <a:pPr lvl="1"/>
            <a:r>
              <a:rPr lang="en-IN" dirty="0"/>
              <a:t>Types of joins – Natural, Inner, Outer, Cross</a:t>
            </a:r>
          </a:p>
          <a:p>
            <a:pPr lvl="1"/>
            <a:r>
              <a:rPr lang="en-IN" dirty="0"/>
              <a:t>Subqueries</a:t>
            </a:r>
          </a:p>
          <a:p>
            <a:pPr lvl="1"/>
            <a:r>
              <a:rPr lang="en-IN" dirty="0"/>
              <a:t>Correlated Subqueries</a:t>
            </a:r>
          </a:p>
          <a:p>
            <a:pPr lvl="1"/>
            <a:r>
              <a:rPr lang="en-IN" dirty="0"/>
              <a:t>Examples of using queries and subqueries</a:t>
            </a:r>
          </a:p>
          <a:p>
            <a:pPr lvl="1"/>
            <a:r>
              <a:rPr lang="en-IN" dirty="0"/>
              <a:t>Demonstration of SQL queries with presentation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6814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Foundational Bootcamp</a:t>
            </a:r>
            <a:br>
              <a:rPr lang="en-GB" dirty="0"/>
            </a:br>
            <a:r>
              <a:rPr lang="en-GB" sz="1200" dirty="0"/>
              <a:t>Day: 7 - Date : 23/08/2023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latin typeface="+mj-lt"/>
              </a:rPr>
              <a:t>Testing</a:t>
            </a:r>
            <a:endParaRPr lang="en-GB" dirty="0">
              <a:solidFill>
                <a:schemeClr val="accent2"/>
              </a:solidFill>
              <a:latin typeface="+mj-lt"/>
            </a:endParaRPr>
          </a:p>
          <a:p>
            <a:pPr lvl="1"/>
            <a:r>
              <a:rPr lang="en-IN" dirty="0"/>
              <a:t>Introduction to Software Testing</a:t>
            </a:r>
          </a:p>
          <a:p>
            <a:pPr lvl="1"/>
            <a:r>
              <a:rPr lang="en-IN" dirty="0"/>
              <a:t>SDLC and STLC</a:t>
            </a:r>
          </a:p>
          <a:p>
            <a:pPr lvl="1"/>
            <a:r>
              <a:rPr lang="en-IN" dirty="0"/>
              <a:t>Types of Testing – manual and automation</a:t>
            </a:r>
          </a:p>
          <a:p>
            <a:pPr lvl="1"/>
            <a:r>
              <a:rPr lang="en-IN" dirty="0"/>
              <a:t>Difference between black box and white box testing</a:t>
            </a:r>
          </a:p>
          <a:p>
            <a:pPr lvl="1"/>
            <a:r>
              <a:rPr lang="en-IN" dirty="0"/>
              <a:t>Importance of testing</a:t>
            </a:r>
          </a:p>
          <a:p>
            <a:pPr lvl="1"/>
            <a:r>
              <a:rPr lang="en-IN" dirty="0"/>
              <a:t>TDD (Test Driven Development) , BDD(Behaviour Driven Development)</a:t>
            </a:r>
          </a:p>
          <a:p>
            <a:pPr lvl="1"/>
            <a:r>
              <a:rPr lang="en-IN" dirty="0"/>
              <a:t>Tools used for testing - </a:t>
            </a:r>
            <a:r>
              <a:rPr lang="en-IN" dirty="0" err="1"/>
              <a:t>Fitnesse</a:t>
            </a:r>
            <a:endParaRPr lang="en-IN" dirty="0"/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61910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2;Date1;Traditional Shell template - 4x3 V102.potx" id="{F498FE8A-1655-4354-91B8-3022B4E9DAC1}" vid="{5F85C413-5416-4C58-9062-BA0CADC6F86C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Onscreen;2057;Pos2;Date1;Traditional Shell template - 4x3 V102</Template>
  <TotalTime>204</TotalTime>
  <Words>604</Words>
  <Application>Microsoft Office PowerPoint</Application>
  <PresentationFormat>On-screen Show (4:3)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Wingdings</vt:lpstr>
      <vt:lpstr>ShellBook</vt:lpstr>
      <vt:lpstr>ShellHeavy</vt:lpstr>
      <vt:lpstr>ShellMedium</vt:lpstr>
      <vt:lpstr>Shell layouts with footer</vt:lpstr>
      <vt:lpstr>Journey PPT</vt:lpstr>
      <vt:lpstr>Agenda</vt:lpstr>
      <vt:lpstr>Soft Skills Bootcamp Day: 1 - Date : 14/08/2023</vt:lpstr>
      <vt:lpstr>Soft Skills Bootcamp Day: 2 - Date : 16/08/2023</vt:lpstr>
      <vt:lpstr>Soft Skills Bootcamp Day: 3 - Date : 17/08/2023</vt:lpstr>
      <vt:lpstr>Foundational Bootcamp Day: 4 - Date : 18/08/2023</vt:lpstr>
      <vt:lpstr>Foundational Bootcamp Day: 5 - Date : 21/08/2023</vt:lpstr>
      <vt:lpstr>Foundational Bootcamp Day: 6 - Date : 22/08/2023</vt:lpstr>
      <vt:lpstr>Foundational Bootcamp Day: 7 - Date : 23/08/2023</vt:lpstr>
      <vt:lpstr>Foundational Bootcamp Day: 8 - Date : 24/08/2023</vt:lpstr>
      <vt:lpstr>Foundational Bootcamp Day: 9 - Date : 25/08/2023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Fawaz, Omeir SBOBNG-PTIY/FEA</dc:creator>
  <cp:lastModifiedBy>Raj, Arsh SBOBNG-PTIY/FBE</cp:lastModifiedBy>
  <cp:revision>2</cp:revision>
  <dcterms:created xsi:type="dcterms:W3CDTF">2023-08-25T03:22:40Z</dcterms:created>
  <dcterms:modified xsi:type="dcterms:W3CDTF">2023-08-25T16:27:00Z</dcterms:modified>
  <cp:category>Shell_IC: 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6</vt:i4>
  </property>
</Properties>
</file>