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45" r:id="rId3"/>
    <p:sldId id="399" r:id="rId4"/>
    <p:sldId id="400" r:id="rId5"/>
    <p:sldId id="398" r:id="rId6"/>
    <p:sldId id="401" r:id="rId7"/>
    <p:sldId id="402" r:id="rId8"/>
  </p:sldIdLst>
  <p:sldSz cx="9144000" cy="6858000" type="screen4x3"/>
  <p:notesSz cx="6797675" cy="9926638"/>
  <p:embeddedFontLst>
    <p:embeddedFont>
      <p:font typeface="ShellBook" panose="00000500000000000000" pitchFamily="50" charset="0"/>
      <p:regular r:id="rId11"/>
    </p:embeddedFont>
    <p:embeddedFont>
      <p:font typeface="ShellHeavy" panose="00000700000000000000" pitchFamily="50" charset="0"/>
      <p:regular r:id="rId12"/>
      <p:bold r:id="rId13"/>
    </p:embeddedFont>
    <p:embeddedFont>
      <p:font typeface="ShellMedium" panose="00000600000000000000" pitchFamily="50" charset="0"/>
      <p:regular r:id="rId14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4" autoAdjust="0"/>
    <p:restoredTop sz="95394" autoAdjust="0"/>
  </p:normalViewPr>
  <p:slideViewPr>
    <p:cSldViewPr snapToGrid="0" snapToObjects="1" showGuides="1">
      <p:cViewPr>
        <p:scale>
          <a:sx n="75" d="100"/>
          <a:sy n="75" d="100"/>
        </p:scale>
        <p:origin x="1084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202" y="3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Arsh SBOBNG-PTIY/FBE" userId="65a20bd6-554c-4232-8462-773903555bab" providerId="ADAL" clId="{AA945EA3-CD00-419E-BE37-5BA34D3DCE6E}"/>
    <pc:docChg chg="undo redo custSel addSld delSld modSld">
      <pc:chgData name="Raj, Arsh SBOBNG-PTIY/FBE" userId="65a20bd6-554c-4232-8462-773903555bab" providerId="ADAL" clId="{AA945EA3-CD00-419E-BE37-5BA34D3DCE6E}" dt="2023-09-08T10:41:33.352" v="379" actId="20577"/>
      <pc:docMkLst>
        <pc:docMk/>
      </pc:docMkLst>
      <pc:sldChg chg="modSp mod">
        <pc:chgData name="Raj, Arsh SBOBNG-PTIY/FBE" userId="65a20bd6-554c-4232-8462-773903555bab" providerId="ADAL" clId="{AA945EA3-CD00-419E-BE37-5BA34D3DCE6E}" dt="2023-09-08T10:40:35.993" v="361" actId="20577"/>
        <pc:sldMkLst>
          <pc:docMk/>
          <pc:sldMk cId="0" sldId="256"/>
        </pc:sldMkLst>
        <pc:spChg chg="mod">
          <ac:chgData name="Raj, Arsh SBOBNG-PTIY/FBE" userId="65a20bd6-554c-4232-8462-773903555bab" providerId="ADAL" clId="{AA945EA3-CD00-419E-BE37-5BA34D3DCE6E}" dt="2023-09-08T10:40:35.993" v="361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29:10.093" v="23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 mod">
        <pc:chgData name="Raj, Arsh SBOBNG-PTIY/FBE" userId="65a20bd6-554c-4232-8462-773903555bab" providerId="ADAL" clId="{AA945EA3-CD00-419E-BE37-5BA34D3DCE6E}" dt="2023-09-08T10:40:43.976" v="364" actId="20577"/>
        <pc:sldMkLst>
          <pc:docMk/>
          <pc:sldMk cId="0" sldId="345"/>
        </pc:sldMkLst>
        <pc:spChg chg="mod">
          <ac:chgData name="Raj, Arsh SBOBNG-PTIY/FBE" userId="65a20bd6-554c-4232-8462-773903555bab" providerId="ADAL" clId="{AA945EA3-CD00-419E-BE37-5BA34D3DCE6E}" dt="2023-09-08T10:29:24.730" v="253" actId="6549"/>
          <ac:spMkLst>
            <pc:docMk/>
            <pc:sldMk cId="0" sldId="345"/>
            <ac:spMk id="3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40:43.976" v="364" actId="20577"/>
          <ac:spMkLst>
            <pc:docMk/>
            <pc:sldMk cId="0" sldId="345"/>
            <ac:spMk id="4" creationId="{00000000-0000-0000-0000-000000000000}"/>
          </ac:spMkLst>
        </pc:spChg>
      </pc:sldChg>
      <pc:sldChg chg="modSp del mod">
        <pc:chgData name="Raj, Arsh SBOBNG-PTIY/FBE" userId="65a20bd6-554c-4232-8462-773903555bab" providerId="ADAL" clId="{AA945EA3-CD00-419E-BE37-5BA34D3DCE6E}" dt="2023-09-08T10:29:58.484" v="254" actId="47"/>
        <pc:sldMkLst>
          <pc:docMk/>
          <pc:sldMk cId="2639234842" sldId="394"/>
        </pc:sldMkLst>
        <pc:spChg chg="mod">
          <ac:chgData name="Raj, Arsh SBOBNG-PTIY/FBE" userId="65a20bd6-554c-4232-8462-773903555bab" providerId="ADAL" clId="{AA945EA3-CD00-419E-BE37-5BA34D3DCE6E}" dt="2023-09-01T09:26:38.219" v="205"/>
          <ac:spMkLst>
            <pc:docMk/>
            <pc:sldMk cId="2639234842" sldId="394"/>
            <ac:spMk id="2" creationId="{00000000-0000-0000-0000-000000000000}"/>
          </ac:spMkLst>
        </pc:spChg>
      </pc:sldChg>
      <pc:sldChg chg="modSp mod">
        <pc:chgData name="Raj, Arsh SBOBNG-PTIY/FBE" userId="65a20bd6-554c-4232-8462-773903555bab" providerId="ADAL" clId="{AA945EA3-CD00-419E-BE37-5BA34D3DCE6E}" dt="2023-09-08T10:41:17.107" v="373" actId="20577"/>
        <pc:sldMkLst>
          <pc:docMk/>
          <pc:sldMk cId="16190053" sldId="398"/>
        </pc:sldMkLst>
        <pc:spChg chg="mod">
          <ac:chgData name="Raj, Arsh SBOBNG-PTIY/FBE" userId="65a20bd6-554c-4232-8462-773903555bab" providerId="ADAL" clId="{AA945EA3-CD00-419E-BE37-5BA34D3DCE6E}" dt="2023-09-08T10:41:17.107" v="373" actId="20577"/>
          <ac:spMkLst>
            <pc:docMk/>
            <pc:sldMk cId="16190053" sldId="398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33:18.543" v="293"/>
          <ac:spMkLst>
            <pc:docMk/>
            <pc:sldMk cId="16190053" sldId="398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35:14.393" v="316" actId="20577"/>
          <ac:spMkLst>
            <pc:docMk/>
            <pc:sldMk cId="16190053" sldId="398"/>
            <ac:spMk id="12" creationId="{00000000-0000-0000-0000-000000000000}"/>
          </ac:spMkLst>
        </pc:spChg>
      </pc:sldChg>
      <pc:sldChg chg="modSp mod">
        <pc:chgData name="Raj, Arsh SBOBNG-PTIY/FBE" userId="65a20bd6-554c-4232-8462-773903555bab" providerId="ADAL" clId="{AA945EA3-CD00-419E-BE37-5BA34D3DCE6E}" dt="2023-09-08T10:41:05.829" v="367" actId="20577"/>
        <pc:sldMkLst>
          <pc:docMk/>
          <pc:sldMk cId="1167453466" sldId="399"/>
        </pc:sldMkLst>
        <pc:spChg chg="mod">
          <ac:chgData name="Raj, Arsh SBOBNG-PTIY/FBE" userId="65a20bd6-554c-4232-8462-773903555bab" providerId="ADAL" clId="{AA945EA3-CD00-419E-BE37-5BA34D3DCE6E}" dt="2023-09-08T10:41:05.829" v="367" actId="20577"/>
          <ac:spMkLst>
            <pc:docMk/>
            <pc:sldMk cId="1167453466" sldId="399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36:59.877" v="338"/>
          <ac:spMkLst>
            <pc:docMk/>
            <pc:sldMk cId="1167453466" sldId="399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31:08.451" v="270" actId="20577"/>
          <ac:spMkLst>
            <pc:docMk/>
            <pc:sldMk cId="1167453466" sldId="399"/>
            <ac:spMk id="12" creationId="{00000000-0000-0000-0000-000000000000}"/>
          </ac:spMkLst>
        </pc:spChg>
      </pc:sldChg>
      <pc:sldChg chg="modSp mod">
        <pc:chgData name="Raj, Arsh SBOBNG-PTIY/FBE" userId="65a20bd6-554c-4232-8462-773903555bab" providerId="ADAL" clId="{AA945EA3-CD00-419E-BE37-5BA34D3DCE6E}" dt="2023-09-08T10:41:11.154" v="370" actId="20577"/>
        <pc:sldMkLst>
          <pc:docMk/>
          <pc:sldMk cId="3768742073" sldId="400"/>
        </pc:sldMkLst>
        <pc:spChg chg="mod">
          <ac:chgData name="Raj, Arsh SBOBNG-PTIY/FBE" userId="65a20bd6-554c-4232-8462-773903555bab" providerId="ADAL" clId="{AA945EA3-CD00-419E-BE37-5BA34D3DCE6E}" dt="2023-09-08T10:41:11.154" v="370" actId="20577"/>
          <ac:spMkLst>
            <pc:docMk/>
            <pc:sldMk cId="3768742073" sldId="400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33:03.441" v="292" actId="14"/>
          <ac:spMkLst>
            <pc:docMk/>
            <pc:sldMk cId="3768742073" sldId="400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35:20.536" v="318" actId="20577"/>
          <ac:spMkLst>
            <pc:docMk/>
            <pc:sldMk cId="3768742073" sldId="400"/>
            <ac:spMk id="12" creationId="{00000000-0000-0000-0000-000000000000}"/>
          </ac:spMkLst>
        </pc:spChg>
      </pc:sldChg>
      <pc:sldChg chg="modSp mod">
        <pc:chgData name="Raj, Arsh SBOBNG-PTIY/FBE" userId="65a20bd6-554c-4232-8462-773903555bab" providerId="ADAL" clId="{AA945EA3-CD00-419E-BE37-5BA34D3DCE6E}" dt="2023-09-08T10:41:27.817" v="376" actId="20577"/>
        <pc:sldMkLst>
          <pc:docMk/>
          <pc:sldMk cId="2575542670" sldId="401"/>
        </pc:sldMkLst>
        <pc:spChg chg="mod">
          <ac:chgData name="Raj, Arsh SBOBNG-PTIY/FBE" userId="65a20bd6-554c-4232-8462-773903555bab" providerId="ADAL" clId="{AA945EA3-CD00-419E-BE37-5BA34D3DCE6E}" dt="2023-09-08T10:41:27.817" v="376" actId="20577"/>
          <ac:spMkLst>
            <pc:docMk/>
            <pc:sldMk cId="2575542670" sldId="401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37:13.536" v="342" actId="20577"/>
          <ac:spMkLst>
            <pc:docMk/>
            <pc:sldMk cId="2575542670" sldId="401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35:05.240" v="314" actId="20577"/>
          <ac:spMkLst>
            <pc:docMk/>
            <pc:sldMk cId="2575542670" sldId="401"/>
            <ac:spMk id="12" creationId="{00000000-0000-0000-0000-000000000000}"/>
          </ac:spMkLst>
        </pc:spChg>
      </pc:sldChg>
      <pc:sldChg chg="modSp add mod">
        <pc:chgData name="Raj, Arsh SBOBNG-PTIY/FBE" userId="65a20bd6-554c-4232-8462-773903555bab" providerId="ADAL" clId="{AA945EA3-CD00-419E-BE37-5BA34D3DCE6E}" dt="2023-09-08T10:41:33.352" v="379" actId="20577"/>
        <pc:sldMkLst>
          <pc:docMk/>
          <pc:sldMk cId="3177697370" sldId="402"/>
        </pc:sldMkLst>
        <pc:spChg chg="mod">
          <ac:chgData name="Raj, Arsh SBOBNG-PTIY/FBE" userId="65a20bd6-554c-4232-8462-773903555bab" providerId="ADAL" clId="{AA945EA3-CD00-419E-BE37-5BA34D3DCE6E}" dt="2023-09-08T10:41:33.352" v="379" actId="20577"/>
          <ac:spMkLst>
            <pc:docMk/>
            <pc:sldMk cId="3177697370" sldId="402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36:55.820" v="336" actId="14"/>
          <ac:spMkLst>
            <pc:docMk/>
            <pc:sldMk cId="3177697370" sldId="402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8T10:35:32.988" v="320" actId="20577"/>
          <ac:spMkLst>
            <pc:docMk/>
            <pc:sldMk cId="3177697370" sldId="402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08/09/2023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08/09/2023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9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7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8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8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9"/>
          <a:stretch/>
        </p:blipFill>
        <p:spPr>
          <a:xfrm>
            <a:off x="-1" y="724"/>
            <a:ext cx="9159767" cy="686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0" y="2754403"/>
            <a:ext cx="7480030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2" y="3805856"/>
            <a:ext cx="748241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6" y="4832087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6" y="5083916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87F91302-267A-7DC9-D726-F89D8AC92B3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5" pos="5760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1" y="1665288"/>
            <a:ext cx="3905418" cy="4694238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48ED832-3A4D-309A-E8E4-938712C3AA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785538" y="4"/>
            <a:ext cx="5358462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2" y="712813"/>
            <a:ext cx="3318933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1" y="1665292"/>
            <a:ext cx="287205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7990EF0-B383-6D8E-A8AB-0FD0F11A634C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1" y="4456242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304" y="4456242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89C96CF-680D-7514-F444-C75EB97D33C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61299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CEC805D-D588-F51B-7F44-FCAFCA02070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76652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76652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76652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76656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2527183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2527183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2527183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2528167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6803395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6803395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6803395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6803399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D2AD4EF-2183-2AE0-0DC7-4D5C231E513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27059"/>
          <a:stretch/>
        </p:blipFill>
        <p:spPr>
          <a:xfrm flipH="1">
            <a:off x="0" y="724"/>
            <a:ext cx="8331620" cy="686190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01141" y="4826000"/>
            <a:ext cx="3058154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01141" y="3258524"/>
            <a:ext cx="3058154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 b="0"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14997" y="1908483"/>
            <a:ext cx="2043490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91431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756" algn="l"/>
              </a:tabLst>
              <a:defRPr lang="en-GB" sz="5475" kern="10000" spc="-4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F56B321-2A3F-3DAC-2DE0-0BB9476B7E74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3034" y="483102"/>
            <a:ext cx="1045798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376205" y="488948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4183856" y="4"/>
            <a:ext cx="4962186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7" y="3258523"/>
            <a:ext cx="3049907" cy="1508861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748" y="4826586"/>
            <a:ext cx="3049907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6A102B-49EF-4F45-FD13-FF627760387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 algn="l" defTabSz="91431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6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91" y="1681888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700" b="0" kern="1200" dirty="0" smtClean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F0AD999-5AAC-147B-ACBD-A5259FCB747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302" r="15874"/>
          <a:stretch/>
        </p:blipFill>
        <p:spPr>
          <a:xfrm>
            <a:off x="0" y="-1"/>
            <a:ext cx="9144000" cy="68872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60727" b="27130"/>
          <a:stretch/>
        </p:blipFill>
        <p:spPr>
          <a:xfrm>
            <a:off x="3905730" y="0"/>
            <a:ext cx="52382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2344633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723550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bg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bg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BF6651-0CFC-6027-F9E8-06DA929E7F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8" y="2286000"/>
            <a:ext cx="3107441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3882" y="3805200"/>
            <a:ext cx="3045616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4831200"/>
            <a:ext cx="304561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5083213"/>
            <a:ext cx="3045616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785538" y="1"/>
            <a:ext cx="5358462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F6192E8-1AA8-0E38-26D2-2D42E0CADCE8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50444" b="27130"/>
          <a:stretch/>
        </p:blipFill>
        <p:spPr>
          <a:xfrm>
            <a:off x="2534130" y="0"/>
            <a:ext cx="66098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416955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2548468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A9EC906-9435-0584-A3C8-D88109C27DC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01ACB66-9747-F9F4-46FB-502B859582A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6" y="1257010"/>
            <a:ext cx="4286250" cy="428625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6C08593-BD3F-0215-15D9-5282CF87367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808299" y="1015519"/>
            <a:ext cx="5336602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6" y="2286000"/>
            <a:ext cx="3106223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0" y="3805199"/>
            <a:ext cx="3027592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1" y="4831200"/>
            <a:ext cx="303226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1" y="5083200"/>
            <a:ext cx="3032264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33EAE04-4874-C806-9DD7-5B1CD5E1B2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1" y="4"/>
            <a:ext cx="9146042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100" y="2754000"/>
            <a:ext cx="7479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100" y="3805200"/>
            <a:ext cx="74817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5100" y="4831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5100" y="5083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1163EC5-2E08-130B-D954-624BCE4F638E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F1A8364-4250-ACDB-A711-EE16075A1BB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5535538" y="-8626"/>
            <a:ext cx="3617317" cy="681935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98953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1785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3" y="1665288"/>
            <a:ext cx="3908822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4DD68D4-F03A-BF05-0CA3-055DEB10583A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2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93"/>
            <a:ext cx="8185547" cy="4694237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32291" indent="-132291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265631" indent="-133341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398970" indent="-13334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513263" indent="-11429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825"/>
            </a:lvl5pPr>
            <a:lvl6pPr marL="618029" indent="-104768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5A1F23B-86E5-6B8E-6470-4499AD0C93F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47880"/>
          <a:stretch/>
        </p:blipFill>
        <p:spPr>
          <a:xfrm>
            <a:off x="7080011" y="13"/>
            <a:ext cx="2063990" cy="271960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7" y="1665293"/>
            <a:ext cx="3905417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350"/>
            </a:lvl2pPr>
            <a:lvl3pPr marL="344225" indent="-17143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8C0C5B7-4B81-3FF6-D854-32F2EFD6CBF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573887" y="1665289"/>
            <a:ext cx="8185547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4651" y="508000"/>
            <a:ext cx="952488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2417" y="6820523"/>
            <a:ext cx="91449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7F283F3-57FB-D819-4906-072E6E2ABB2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914310" rtl="0" eaLnBrk="1" latinLnBrk="0" hangingPunct="1">
        <a:lnSpc>
          <a:spcPct val="90000"/>
        </a:lnSpc>
        <a:spcBef>
          <a:spcPct val="0"/>
        </a:spcBef>
        <a:buNone/>
        <a:defRPr sz="2100" b="0" kern="1200" cap="none" baseline="0">
          <a:solidFill>
            <a:schemeClr val="tx1"/>
          </a:solidFill>
          <a:latin typeface="ShellHeavy" panose="00000700000000000000" pitchFamily="2" charset="0"/>
          <a:ea typeface="+mj-ea"/>
          <a:cs typeface="+mj-cs"/>
        </a:defRPr>
      </a:lvl1pPr>
    </p:titleStyle>
    <p:bodyStyle>
      <a:lvl1pPr marL="0" indent="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172788" indent="-17278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344225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515661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b="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668051" indent="-15239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05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782342" indent="-114291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900" kern="1200" baseline="0">
          <a:solidFill>
            <a:schemeClr val="tx1"/>
          </a:solidFill>
          <a:latin typeface="ShellBook" panose="00000500000000000000" pitchFamily="2" charset="0"/>
          <a:ea typeface="+mn-ea"/>
          <a:cs typeface="+mn-cs"/>
        </a:defRPr>
      </a:lvl6pPr>
      <a:lvl7pPr marL="2971504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5518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2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2824" userDrawn="1">
          <p15:clr>
            <a:srgbClr val="F26B43"/>
          </p15:clr>
        </p15:guide>
        <p15:guide id="10" pos="2936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98" userDrawn="1">
          <p15:clr>
            <a:srgbClr val="F26B43"/>
          </p15:clr>
        </p15:guide>
        <p15:guide id="13" pos="839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359" userDrawn="1">
          <p15:clr>
            <a:srgbClr val="F26B43"/>
          </p15:clr>
        </p15:guide>
        <p15:guide id="16" pos="1474" userDrawn="1">
          <p15:clr>
            <a:srgbClr val="F26B43"/>
          </p15:clr>
        </p15:guide>
        <p15:guide id="17" orient="horz" pos="1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PPT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Week 4</a:t>
            </a:r>
          </a:p>
          <a:p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Arsh Raj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08,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ShellHeavy" panose="00000700000000000000" pitchFamily="50" charset="0"/>
              </a:rPr>
              <a:t>Bootcamp Journey Details</a:t>
            </a:r>
            <a:endParaRPr lang="en-GB" dirty="0"/>
          </a:p>
          <a:p>
            <a:pPr lvl="1"/>
            <a:r>
              <a:rPr lang="en-GB" dirty="0"/>
              <a:t>Custom Bootcamp</a:t>
            </a:r>
          </a:p>
          <a:p>
            <a:endParaRPr lang="en-GB" dirty="0"/>
          </a:p>
          <a:p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08,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15 - Date : 04/09/2023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Azure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Benefits of Azure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Storage data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options for storing data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 a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Blob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Storage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08,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4534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16 - Date : 05/09/2023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File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 &amp; Queue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Disk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Storage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Storage Resource Tools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08,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7420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17 - Date : 06/09/2023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Azure Data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Input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Pipeline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Output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Linked Services </a:t>
            </a:r>
          </a:p>
          <a:p>
            <a:pPr marL="171437" lvl="2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08,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00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18 - Date : 07/09/2023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 Flow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Metadata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For-each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Derived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Conditional Split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08,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5426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19 - Date : 08/09/2023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Mapping data flows in Azure Data Factory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Change data capture in Azure Data Factory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Mapping data flow Debug Mode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08,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76973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2;Date1;Traditional Shell template - 4x3 V102.potx" id="{F498FE8A-1655-4354-91B8-3022B4E9DAC1}" vid="{5F85C413-5416-4C58-9062-BA0CADC6F86C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Onscreen;2057;Pos2;Date1;Traditional Shell template - 4x3 V102</Template>
  <TotalTime>240</TotalTime>
  <Words>206</Words>
  <Application>Microsoft Office PowerPoint</Application>
  <PresentationFormat>On-screen Show (4:3)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ShellMedium</vt:lpstr>
      <vt:lpstr>Wingdings</vt:lpstr>
      <vt:lpstr>Arial</vt:lpstr>
      <vt:lpstr>ShellHeavy</vt:lpstr>
      <vt:lpstr>ShellBook</vt:lpstr>
      <vt:lpstr>Shell layouts with footer</vt:lpstr>
      <vt:lpstr>Journey PPT</vt:lpstr>
      <vt:lpstr>Agenda</vt:lpstr>
      <vt:lpstr>Custom Bootcamp Day: 15 - Date : 04/09/2023</vt:lpstr>
      <vt:lpstr>Custom Bootcamp Day: 16 - Date : 05/09/2023</vt:lpstr>
      <vt:lpstr>Custom Bootcamp Day: 17 - Date : 06/09/2023</vt:lpstr>
      <vt:lpstr>Custom Bootcamp Day: 18 - Date : 07/09/2023</vt:lpstr>
      <vt:lpstr>Custom Bootcamp Day: 19 - Date : 08/09/2023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Fawaz, Omeir SBOBNG-PTIY/FEA</dc:creator>
  <cp:lastModifiedBy>Raj, Arsh SBOBNG-PTIY/FBE</cp:lastModifiedBy>
  <cp:revision>3</cp:revision>
  <dcterms:created xsi:type="dcterms:W3CDTF">2023-08-25T03:22:40Z</dcterms:created>
  <dcterms:modified xsi:type="dcterms:W3CDTF">2023-09-08T10:42:48Z</dcterms:modified>
  <cp:category>Shell_IC: 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6</vt:i4>
  </property>
</Properties>
</file>