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45" r:id="rId3"/>
    <p:sldId id="394" r:id="rId4"/>
    <p:sldId id="399" r:id="rId5"/>
    <p:sldId id="400" r:id="rId6"/>
    <p:sldId id="398" r:id="rId7"/>
    <p:sldId id="401" r:id="rId8"/>
  </p:sldIdLst>
  <p:sldSz cx="9144000" cy="6858000" type="screen4x3"/>
  <p:notesSz cx="6797675" cy="9926638"/>
  <p:embeddedFontLst>
    <p:embeddedFont>
      <p:font typeface="ShellBook" panose="00000500000000000000" pitchFamily="50" charset="0"/>
      <p:regular r:id="rId11"/>
    </p:embeddedFont>
    <p:embeddedFont>
      <p:font typeface="ShellHeavy" panose="00000700000000000000" pitchFamily="50" charset="0"/>
      <p:regular r:id="rId12"/>
      <p:bold r:id="rId13"/>
    </p:embeddedFont>
    <p:embeddedFont>
      <p:font typeface="ShellMedium" panose="00000600000000000000" pitchFamily="50" charset="0"/>
      <p:regular r:id="rId14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4" autoAdjust="0"/>
    <p:restoredTop sz="95394" autoAdjust="0"/>
  </p:normalViewPr>
  <p:slideViewPr>
    <p:cSldViewPr snapToGrid="0" snapToObjects="1" showGuides="1">
      <p:cViewPr varScale="1">
        <p:scale>
          <a:sx n="74" d="100"/>
          <a:sy n="74" d="100"/>
        </p:scale>
        <p:origin x="112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0" d="100"/>
          <a:sy n="60" d="100"/>
        </p:scale>
        <p:origin x="3202" y="3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, Arsh SBOBNG-PTIY/FBE" userId="65a20bd6-554c-4232-8462-773903555bab" providerId="ADAL" clId="{AA945EA3-CD00-419E-BE37-5BA34D3DCE6E}"/>
    <pc:docChg chg="custSel modSld">
      <pc:chgData name="Raj, Arsh SBOBNG-PTIY/FBE" userId="65a20bd6-554c-4232-8462-773903555bab" providerId="ADAL" clId="{AA945EA3-CD00-419E-BE37-5BA34D3DCE6E}" dt="2023-09-01T10:38:35.589" v="228" actId="20577"/>
      <pc:docMkLst>
        <pc:docMk/>
      </pc:docMkLst>
      <pc:sldChg chg="modSp mod">
        <pc:chgData name="Raj, Arsh SBOBNG-PTIY/FBE" userId="65a20bd6-554c-4232-8462-773903555bab" providerId="ADAL" clId="{AA945EA3-CD00-419E-BE37-5BA34D3DCE6E}" dt="2023-09-01T09:26:27.509" v="204" actId="14100"/>
        <pc:sldMkLst>
          <pc:docMk/>
          <pc:sldMk cId="0" sldId="345"/>
        </pc:sldMkLst>
        <pc:spChg chg="mod">
          <ac:chgData name="Raj, Arsh SBOBNG-PTIY/FBE" userId="65a20bd6-554c-4232-8462-773903555bab" providerId="ADAL" clId="{AA945EA3-CD00-419E-BE37-5BA34D3DCE6E}" dt="2023-09-01T09:26:27.509" v="204" actId="14100"/>
          <ac:spMkLst>
            <pc:docMk/>
            <pc:sldMk cId="0" sldId="345"/>
            <ac:spMk id="4" creationId="{00000000-0000-0000-0000-000000000000}"/>
          </ac:spMkLst>
        </pc:spChg>
      </pc:sldChg>
      <pc:sldChg chg="modSp mod">
        <pc:chgData name="Raj, Arsh SBOBNG-PTIY/FBE" userId="65a20bd6-554c-4232-8462-773903555bab" providerId="ADAL" clId="{AA945EA3-CD00-419E-BE37-5BA34D3DCE6E}" dt="2023-09-01T09:26:38.219" v="205"/>
        <pc:sldMkLst>
          <pc:docMk/>
          <pc:sldMk cId="2639234842" sldId="394"/>
        </pc:sldMkLst>
        <pc:spChg chg="mod">
          <ac:chgData name="Raj, Arsh SBOBNG-PTIY/FBE" userId="65a20bd6-554c-4232-8462-773903555bab" providerId="ADAL" clId="{AA945EA3-CD00-419E-BE37-5BA34D3DCE6E}" dt="2023-09-01T09:26:38.219" v="205"/>
          <ac:spMkLst>
            <pc:docMk/>
            <pc:sldMk cId="2639234842" sldId="394"/>
            <ac:spMk id="2" creationId="{00000000-0000-0000-0000-000000000000}"/>
          </ac:spMkLst>
        </pc:spChg>
      </pc:sldChg>
      <pc:sldChg chg="modSp mod">
        <pc:chgData name="Raj, Arsh SBOBNG-PTIY/FBE" userId="65a20bd6-554c-4232-8462-773903555bab" providerId="ADAL" clId="{AA945EA3-CD00-419E-BE37-5BA34D3DCE6E}" dt="2023-09-01T09:27:01.050" v="209"/>
        <pc:sldMkLst>
          <pc:docMk/>
          <pc:sldMk cId="16190053" sldId="398"/>
        </pc:sldMkLst>
        <pc:spChg chg="mod">
          <ac:chgData name="Raj, Arsh SBOBNG-PTIY/FBE" userId="65a20bd6-554c-4232-8462-773903555bab" providerId="ADAL" clId="{AA945EA3-CD00-419E-BE37-5BA34D3DCE6E}" dt="2023-09-01T09:27:01.050" v="209"/>
          <ac:spMkLst>
            <pc:docMk/>
            <pc:sldMk cId="16190053" sldId="398"/>
            <ac:spMk id="2" creationId="{00000000-0000-0000-0000-000000000000}"/>
          </ac:spMkLst>
        </pc:spChg>
      </pc:sldChg>
      <pc:sldChg chg="modSp mod">
        <pc:chgData name="Raj, Arsh SBOBNG-PTIY/FBE" userId="65a20bd6-554c-4232-8462-773903555bab" providerId="ADAL" clId="{AA945EA3-CD00-419E-BE37-5BA34D3DCE6E}" dt="2023-09-01T09:26:46.635" v="207"/>
        <pc:sldMkLst>
          <pc:docMk/>
          <pc:sldMk cId="1167453466" sldId="399"/>
        </pc:sldMkLst>
        <pc:spChg chg="mod">
          <ac:chgData name="Raj, Arsh SBOBNG-PTIY/FBE" userId="65a20bd6-554c-4232-8462-773903555bab" providerId="ADAL" clId="{AA945EA3-CD00-419E-BE37-5BA34D3DCE6E}" dt="2023-09-01T09:26:46.635" v="207"/>
          <ac:spMkLst>
            <pc:docMk/>
            <pc:sldMk cId="1167453466" sldId="399"/>
            <ac:spMk id="2" creationId="{00000000-0000-0000-0000-000000000000}"/>
          </ac:spMkLst>
        </pc:spChg>
      </pc:sldChg>
      <pc:sldChg chg="modSp mod">
        <pc:chgData name="Raj, Arsh SBOBNG-PTIY/FBE" userId="65a20bd6-554c-4232-8462-773903555bab" providerId="ADAL" clId="{AA945EA3-CD00-419E-BE37-5BA34D3DCE6E}" dt="2023-09-01T09:26:52.598" v="208"/>
        <pc:sldMkLst>
          <pc:docMk/>
          <pc:sldMk cId="3768742073" sldId="400"/>
        </pc:sldMkLst>
        <pc:spChg chg="mod">
          <ac:chgData name="Raj, Arsh SBOBNG-PTIY/FBE" userId="65a20bd6-554c-4232-8462-773903555bab" providerId="ADAL" clId="{AA945EA3-CD00-419E-BE37-5BA34D3DCE6E}" dt="2023-09-01T09:26:52.598" v="208"/>
          <ac:spMkLst>
            <pc:docMk/>
            <pc:sldMk cId="3768742073" sldId="400"/>
            <ac:spMk id="2" creationId="{00000000-0000-0000-0000-000000000000}"/>
          </ac:spMkLst>
        </pc:spChg>
      </pc:sldChg>
      <pc:sldChg chg="modSp mod">
        <pc:chgData name="Raj, Arsh SBOBNG-PTIY/FBE" userId="65a20bd6-554c-4232-8462-773903555bab" providerId="ADAL" clId="{AA945EA3-CD00-419E-BE37-5BA34D3DCE6E}" dt="2023-09-01T10:38:35.589" v="228" actId="20577"/>
        <pc:sldMkLst>
          <pc:docMk/>
          <pc:sldMk cId="2575542670" sldId="401"/>
        </pc:sldMkLst>
        <pc:spChg chg="mod">
          <ac:chgData name="Raj, Arsh SBOBNG-PTIY/FBE" userId="65a20bd6-554c-4232-8462-773903555bab" providerId="ADAL" clId="{AA945EA3-CD00-419E-BE37-5BA34D3DCE6E}" dt="2023-09-01T09:27:06.374" v="210"/>
          <ac:spMkLst>
            <pc:docMk/>
            <pc:sldMk cId="2575542670" sldId="401"/>
            <ac:spMk id="2" creationId="{00000000-0000-0000-0000-000000000000}"/>
          </ac:spMkLst>
        </pc:spChg>
        <pc:spChg chg="mod">
          <ac:chgData name="Raj, Arsh SBOBNG-PTIY/FBE" userId="65a20bd6-554c-4232-8462-773903555bab" providerId="ADAL" clId="{AA945EA3-CD00-419E-BE37-5BA34D3DCE6E}" dt="2023-09-01T10:38:35.589" v="228" actId="20577"/>
          <ac:spMkLst>
            <pc:docMk/>
            <pc:sldMk cId="2575542670" sldId="401"/>
            <ac:spMk id="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01/09/2023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01/09/2023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9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25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15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592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5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17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6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99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7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8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9"/>
          <a:stretch/>
        </p:blipFill>
        <p:spPr>
          <a:xfrm>
            <a:off x="-1" y="724"/>
            <a:ext cx="9159767" cy="68619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4" y="517459"/>
            <a:ext cx="1888236" cy="1888236"/>
          </a:xfrm>
          <a:prstGeom prst="rect">
            <a:avLst/>
          </a:prstGeom>
          <a:ln>
            <a:noFill/>
          </a:ln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575100" y="2754403"/>
            <a:ext cx="7480030" cy="918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2700" b="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ShellMedium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575102" y="3805856"/>
            <a:ext cx="7482411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500" baseline="0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75106" y="4832087"/>
            <a:ext cx="590334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75106" y="5083916"/>
            <a:ext cx="590334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87F91302-267A-7DC9-D726-F89D8AC92B30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5" pos="5760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800" dirty="0" smtClean="0"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854011" y="1665288"/>
            <a:ext cx="3905418" cy="4694238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50"/>
            </a:lvl1pPr>
            <a:lvl2pPr marL="132291" indent="-13229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050"/>
            </a:lvl2pPr>
            <a:lvl3pPr marL="265631" indent="-13334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050"/>
            </a:lvl3pPr>
            <a:lvl4pPr marL="398970" indent="-13334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050"/>
            </a:lvl4pPr>
            <a:lvl5pPr marL="513263" indent="-11429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900"/>
            </a:lvl5pPr>
            <a:lvl6pPr marL="618029" indent="-10476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tabLst/>
              <a:defRPr sz="825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73883" y="1665292"/>
            <a:ext cx="3908822" cy="4694239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50"/>
            </a:lvl1pPr>
            <a:lvl2pPr marL="132291" indent="-132291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050"/>
            </a:lvl2pPr>
            <a:lvl3pPr marL="265631" indent="-133341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050"/>
            </a:lvl3pPr>
            <a:lvl4pPr marL="398970" indent="-133341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050"/>
            </a:lvl4pPr>
            <a:lvl5pPr marL="513263" indent="-11429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900"/>
            </a:lvl5pPr>
            <a:lvl6pPr marL="618029" indent="-10476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825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848ED832-3A4D-309A-E8E4-938712C3AA52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785538" y="4"/>
            <a:ext cx="5358462" cy="6857999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2" y="712813"/>
            <a:ext cx="3318933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800" b="0" kern="1200" cap="none" baseline="0" noProof="0" dirty="0" smtClean="0">
                <a:solidFill>
                  <a:schemeClr val="tx1"/>
                </a:solidFill>
                <a:latin typeface="ShellHeavy" panose="00000700000000000000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73881" y="1665292"/>
            <a:ext cx="2872053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788" indent="-172788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350"/>
            </a:lvl2pPr>
            <a:lvl3pPr marL="344225" indent="-171438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350"/>
            </a:lvl3pPr>
            <a:lvl4pPr marL="515661" indent="-17143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350"/>
            </a:lvl4pPr>
            <a:lvl5pPr marL="668051" indent="-15239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782342" indent="-11429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17990EF0-B383-6D8E-A8AB-0FD0F11A634C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81374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824" userDrawn="1">
          <p15:clr>
            <a:srgbClr val="FBAE40"/>
          </p15:clr>
        </p15:guide>
        <p15:guide id="3" pos="29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381985" y="6201082"/>
            <a:ext cx="4157288" cy="158455"/>
          </a:xfrm>
        </p:spPr>
        <p:txBody>
          <a:bodyPr wrap="square">
            <a:noAutofit/>
          </a:bodyPr>
          <a:lstStyle>
            <a:lvl1pPr>
              <a:defRPr sz="675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13"/>
            <a:ext cx="837842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381001" y="4116542"/>
            <a:ext cx="4101704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381001" y="4456242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381001" y="1780694"/>
            <a:ext cx="4101704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381001" y="2120395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61304" y="4116542"/>
            <a:ext cx="4098131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661304" y="4456242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61304" y="1780694"/>
            <a:ext cx="4098131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61304" y="2120395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689C96CF-680D-7514-F444-C75EB97D33C9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381985" y="6201082"/>
            <a:ext cx="4157288" cy="158455"/>
          </a:xfrm>
        </p:spPr>
        <p:txBody>
          <a:bodyPr wrap="square">
            <a:noAutofit/>
          </a:bodyPr>
          <a:lstStyle>
            <a:lvl1pPr>
              <a:defRPr sz="675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13"/>
            <a:ext cx="837842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381001" y="4116542"/>
            <a:ext cx="4101704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381001" y="1780694"/>
            <a:ext cx="4101704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381001" y="2120395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61304" y="4116542"/>
            <a:ext cx="4098131" cy="176010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61304" y="1780694"/>
            <a:ext cx="4098131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61304" y="2120395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381985" y="4510882"/>
            <a:ext cx="4100720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4661299" y="4510882"/>
            <a:ext cx="4100720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6CEC805D-D588-F51B-7F44-FCAFCA020709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717710"/>
      </p:ext>
    </p:extLst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381985" y="6201082"/>
            <a:ext cx="4157288" cy="158455"/>
          </a:xfrm>
        </p:spPr>
        <p:txBody>
          <a:bodyPr wrap="square">
            <a:noAutofit/>
          </a:bodyPr>
          <a:lstStyle>
            <a:lvl1pPr>
              <a:defRPr sz="675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13"/>
            <a:ext cx="837842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381001" y="4116542"/>
            <a:ext cx="1955006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381001" y="1780694"/>
            <a:ext cx="1955006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381001" y="2120395"/>
            <a:ext cx="1955006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76652" y="4116542"/>
            <a:ext cx="1954800" cy="176010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76652" y="1780694"/>
            <a:ext cx="1954800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76652" y="2120395"/>
            <a:ext cx="1954800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381985" y="4510882"/>
            <a:ext cx="1954538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4676656" y="4510882"/>
            <a:ext cx="1956035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1" name="Content Placeholder 51"/>
          <p:cNvSpPr>
            <a:spLocks noGrp="1"/>
          </p:cNvSpPr>
          <p:nvPr>
            <p:ph sz="quarter" idx="64" hasCustomPrompt="1"/>
          </p:nvPr>
        </p:nvSpPr>
        <p:spPr>
          <a:xfrm>
            <a:off x="2527183" y="4116542"/>
            <a:ext cx="1955006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22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2527183" y="1780694"/>
            <a:ext cx="1955006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23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2527183" y="2120395"/>
            <a:ext cx="1955006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67"/>
          </p:nvPr>
        </p:nvSpPr>
        <p:spPr>
          <a:xfrm>
            <a:off x="2528167" y="4510882"/>
            <a:ext cx="1954538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7" name="Content Placeholder 51"/>
          <p:cNvSpPr>
            <a:spLocks noGrp="1"/>
          </p:cNvSpPr>
          <p:nvPr>
            <p:ph sz="quarter" idx="68" hasCustomPrompt="1"/>
          </p:nvPr>
        </p:nvSpPr>
        <p:spPr>
          <a:xfrm>
            <a:off x="6803395" y="4116542"/>
            <a:ext cx="1954800" cy="176010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48" name="Content Placeholder 51"/>
          <p:cNvSpPr>
            <a:spLocks noGrp="1"/>
          </p:cNvSpPr>
          <p:nvPr>
            <p:ph sz="quarter" idx="69" hasCustomPrompt="1"/>
          </p:nvPr>
        </p:nvSpPr>
        <p:spPr>
          <a:xfrm>
            <a:off x="6803395" y="1780694"/>
            <a:ext cx="1954800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9" name="Chart Placeholder 16"/>
          <p:cNvSpPr>
            <a:spLocks noGrp="1"/>
          </p:cNvSpPr>
          <p:nvPr>
            <p:ph type="chart" sz="quarter" idx="70"/>
          </p:nvPr>
        </p:nvSpPr>
        <p:spPr>
          <a:xfrm>
            <a:off x="6803395" y="2120395"/>
            <a:ext cx="1954800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50" name="Content Placeholder 9"/>
          <p:cNvSpPr>
            <a:spLocks noGrp="1"/>
          </p:cNvSpPr>
          <p:nvPr>
            <p:ph sz="quarter" idx="71"/>
          </p:nvPr>
        </p:nvSpPr>
        <p:spPr>
          <a:xfrm>
            <a:off x="6803399" y="4510882"/>
            <a:ext cx="1956035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0D2AD4EF-2183-2AE0-0DC7-4D5C231E513B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258848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27059"/>
          <a:stretch/>
        </p:blipFill>
        <p:spPr>
          <a:xfrm flipH="1">
            <a:off x="0" y="724"/>
            <a:ext cx="8331620" cy="686190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701141" y="4826000"/>
            <a:ext cx="3058154" cy="89596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5701141" y="3258524"/>
            <a:ext cx="3058154" cy="150886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400" b="0" cap="none" baseline="0">
                <a:solidFill>
                  <a:schemeClr val="tx1"/>
                </a:solidFill>
                <a:latin typeface="ShellHeavy" panose="00000700000000000000" pitchFamily="2" charset="0"/>
              </a:defRPr>
            </a:lvl1pPr>
            <a:lvl2pPr marL="457154" indent="0">
              <a:buNone/>
              <a:defRPr sz="1800"/>
            </a:lvl2pPr>
            <a:lvl3pPr marL="914310" indent="0">
              <a:buNone/>
              <a:defRPr sz="1600"/>
            </a:lvl3pPr>
            <a:lvl4pPr marL="1371464" indent="0">
              <a:buNone/>
              <a:defRPr sz="1400"/>
            </a:lvl4pPr>
            <a:lvl5pPr marL="1828619" indent="0">
              <a:buNone/>
              <a:defRPr sz="1400"/>
            </a:lvl5pPr>
            <a:lvl6pPr marL="2285772" indent="0">
              <a:buNone/>
              <a:defRPr sz="1400"/>
            </a:lvl6pPr>
            <a:lvl7pPr marL="2742926" indent="0">
              <a:buNone/>
              <a:defRPr sz="1400"/>
            </a:lvl7pPr>
            <a:lvl8pPr marL="3200080" indent="0">
              <a:buNone/>
              <a:defRPr sz="1400"/>
            </a:lvl8pPr>
            <a:lvl9pPr marL="3657235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714997" y="1908483"/>
            <a:ext cx="2043490" cy="1123888"/>
          </a:xfrm>
          <a:prstGeom prst="rect">
            <a:avLst/>
          </a:prstGeom>
        </p:spPr>
        <p:txBody>
          <a:bodyPr lIns="0" tIns="0" rIns="0" bIns="0"/>
          <a:lstStyle>
            <a:lvl1pPr marL="0" algn="l" defTabSz="91431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810756" algn="l"/>
              </a:tabLst>
              <a:defRPr lang="en-GB" sz="5475" kern="10000" spc="-400" baseline="0" dirty="0">
                <a:ln w="3175">
                  <a:noFill/>
                </a:ln>
                <a:solidFill>
                  <a:schemeClr val="accent2"/>
                </a:solidFill>
                <a:latin typeface="ShellHeavy" panose="00000700000000000000" pitchFamily="2" charset="0"/>
                <a:ea typeface="ShellHeavy" panose="00000700000000000000" pitchFamily="2" charset="0"/>
                <a:cs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0.1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2F56B321-2A3F-3DAC-2DE0-0BB9476B7E74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-3034" y="483102"/>
            <a:ext cx="1045798" cy="184552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2" name="Rectangle 31"/>
          <p:cNvSpPr/>
          <p:nvPr userDrawn="1"/>
        </p:nvSpPr>
        <p:spPr bwMode="white">
          <a:xfrm>
            <a:off x="376205" y="488948"/>
            <a:ext cx="983319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4183856" y="4"/>
            <a:ext cx="4962186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3887" y="3258523"/>
            <a:ext cx="3049907" cy="1508861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ShellMedium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748" y="4826586"/>
            <a:ext cx="3049907" cy="8953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4A6A102B-49EF-4F45-FD13-FF6277603870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2260" userDrawn="1">
          <p15:clr>
            <a:srgbClr val="FBAE40"/>
          </p15:clr>
        </p15:guide>
        <p15:guide id="3" orient="horz" pos="23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1800" b="0" kern="1200" cap="none" baseline="0" noProof="0" dirty="0" smtClean="0">
                <a:solidFill>
                  <a:schemeClr val="tx1"/>
                </a:solidFill>
                <a:latin typeface="ShellHeavy" panose="00000700000000000000" pitchFamily="2" charset="0"/>
                <a:ea typeface="+mj-ea"/>
                <a:cs typeface="+mj-cs"/>
              </a:defRPr>
            </a:lvl1pPr>
          </a:lstStyle>
          <a:p>
            <a:pPr lvl="0" algn="l" defTabSz="91431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</p:spTree>
  </p:cSld>
  <p:clrMapOvr>
    <a:masterClrMapping/>
  </p:clrMapOvr>
  <p:transition/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6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384891" y="1681888"/>
            <a:ext cx="8374921" cy="2861742"/>
          </a:xfrm>
        </p:spPr>
        <p:txBody>
          <a:bodyPr/>
          <a:lstStyle>
            <a:lvl1pPr>
              <a:lnSpc>
                <a:spcPct val="110000"/>
              </a:lnSpc>
              <a:defRPr lang="en-US" sz="2700" b="0" kern="1200" dirty="0" smtClean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9F0AD999-5AAC-147B-ACBD-A5259FCB7473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4" t="302" r="15874"/>
          <a:stretch/>
        </p:blipFill>
        <p:spPr>
          <a:xfrm>
            <a:off x="0" y="-1"/>
            <a:ext cx="9144000" cy="68872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60727" b="27130"/>
          <a:stretch/>
        </p:blipFill>
        <p:spPr>
          <a:xfrm>
            <a:off x="3905730" y="0"/>
            <a:ext cx="5238270" cy="6887229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575100" y="2344633"/>
            <a:ext cx="3890604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5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5106" y="723550"/>
            <a:ext cx="478182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7200" b="0" cap="none" baseline="0">
                <a:solidFill>
                  <a:schemeClr val="accent1"/>
                </a:solidFill>
                <a:latin typeface="ShellHeavy" panose="00000700000000000000" pitchFamily="2" charset="0"/>
              </a:defRPr>
            </a:lvl1pPr>
            <a:lvl2pPr marL="457154" indent="0">
              <a:buNone/>
              <a:defRPr sz="1800"/>
            </a:lvl2pPr>
            <a:lvl3pPr marL="914310" indent="0">
              <a:buNone/>
              <a:defRPr sz="1600"/>
            </a:lvl3pPr>
            <a:lvl4pPr marL="1371464" indent="0">
              <a:buNone/>
              <a:defRPr sz="1400"/>
            </a:lvl4pPr>
            <a:lvl5pPr marL="1828619" indent="0">
              <a:buNone/>
              <a:defRPr sz="1400"/>
            </a:lvl5pPr>
            <a:lvl6pPr marL="2285772" indent="0">
              <a:buNone/>
              <a:defRPr sz="1400"/>
            </a:lvl6pPr>
            <a:lvl7pPr marL="2742926" indent="0">
              <a:buNone/>
              <a:defRPr sz="1400"/>
            </a:lvl7pPr>
            <a:lvl8pPr marL="3200080" indent="0">
              <a:buNone/>
              <a:defRPr sz="1400"/>
            </a:lvl8pPr>
            <a:lvl9pPr marL="3657235" indent="0">
              <a:buNone/>
              <a:defRPr sz="1400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bg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gray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bg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bg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bg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1FBF6651-0CFC-6027-F9E8-06DA929E7F52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3888" y="2286000"/>
            <a:ext cx="3107441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2700" b="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ShellMedium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3882" y="3805200"/>
            <a:ext cx="3045616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500" baseline="0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573882" y="4831200"/>
            <a:ext cx="3045616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573882" y="5083213"/>
            <a:ext cx="3045616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3785538" y="1"/>
            <a:ext cx="5358462" cy="6359524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5" y="517459"/>
            <a:ext cx="1888236" cy="1888236"/>
          </a:xfrm>
          <a:prstGeom prst="rect">
            <a:avLst/>
          </a:prstGeom>
          <a:ln>
            <a:noFill/>
          </a:ln>
        </p:spPr>
      </p:pic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F6192E8-1AA8-0E38-26D2-2D42E0CADCE8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- Opt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50444" b="27130"/>
          <a:stretch/>
        </p:blipFill>
        <p:spPr>
          <a:xfrm>
            <a:off x="2534130" y="0"/>
            <a:ext cx="6609870" cy="6887229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575100" y="4169551"/>
            <a:ext cx="3890604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5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5106" y="2548468"/>
            <a:ext cx="478182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7200" b="0" cap="none" baseline="0">
                <a:solidFill>
                  <a:schemeClr val="accent2"/>
                </a:solidFill>
                <a:latin typeface="ShellHeavy" panose="00000700000000000000" pitchFamily="2" charset="0"/>
              </a:defRPr>
            </a:lvl1pPr>
            <a:lvl2pPr marL="457154" indent="0">
              <a:buNone/>
              <a:defRPr sz="1800"/>
            </a:lvl2pPr>
            <a:lvl3pPr marL="914310" indent="0">
              <a:buNone/>
              <a:defRPr sz="1600"/>
            </a:lvl3pPr>
            <a:lvl4pPr marL="1371464" indent="0">
              <a:buNone/>
              <a:defRPr sz="1400"/>
            </a:lvl4pPr>
            <a:lvl5pPr marL="1828619" indent="0">
              <a:buNone/>
              <a:defRPr sz="1400"/>
            </a:lvl5pPr>
            <a:lvl6pPr marL="2285772" indent="0">
              <a:buNone/>
              <a:defRPr sz="1400"/>
            </a:lvl6pPr>
            <a:lvl7pPr marL="2742926" indent="0">
              <a:buNone/>
              <a:defRPr sz="1400"/>
            </a:lvl7pPr>
            <a:lvl8pPr marL="3200080" indent="0">
              <a:buNone/>
              <a:defRPr sz="1400"/>
            </a:lvl8pPr>
            <a:lvl9pPr marL="3657235" indent="0">
              <a:buNone/>
              <a:defRPr sz="1400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A9EC906-9435-0584-A3C8-D88109C27DCB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108116"/>
      </p:ext>
    </p:extLst>
  </p:cSld>
  <p:clrMapOvr>
    <a:masterClrMapping/>
  </p:clrMapOvr>
  <p:transition/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301ACB66-9747-F9F4-46FB-502B859582A1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256" y="1257010"/>
            <a:ext cx="4286250" cy="4286250"/>
          </a:xfrm>
          <a:prstGeom prst="rect">
            <a:avLst/>
          </a:prstGeom>
        </p:spPr>
      </p:pic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36C08593-BD3F-0215-15D9-5282CF873679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3808299" y="1015519"/>
            <a:ext cx="5336602" cy="5344822"/>
          </a:xfrm>
          <a:custGeom>
            <a:avLst/>
            <a:gdLst>
              <a:gd name="connsiteX0" fmla="*/ 0 w 7113204"/>
              <a:gd name="connsiteY0" fmla="*/ 0 h 5343523"/>
              <a:gd name="connsiteX1" fmla="*/ 7113204 w 7113204"/>
              <a:gd name="connsiteY1" fmla="*/ 0 h 5343523"/>
              <a:gd name="connsiteX2" fmla="*/ 7113204 w 7113204"/>
              <a:gd name="connsiteY2" fmla="*/ 5343523 h 5343523"/>
              <a:gd name="connsiteX3" fmla="*/ 0 w 7113204"/>
              <a:gd name="connsiteY3" fmla="*/ 5343523 h 5343523"/>
              <a:gd name="connsiteX4" fmla="*/ 0 w 7113204"/>
              <a:gd name="connsiteY4" fmla="*/ 0 h 5343523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1802 w 7113204"/>
              <a:gd name="connsiteY5" fmla="*/ 4810262 h 5344338"/>
              <a:gd name="connsiteX6" fmla="*/ 0 w 7113204"/>
              <a:gd name="connsiteY6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453 h 5344791"/>
              <a:gd name="connsiteX1" fmla="*/ 519692 w 7113204"/>
              <a:gd name="connsiteY1" fmla="*/ 0 h 5344791"/>
              <a:gd name="connsiteX2" fmla="*/ 7113204 w 7113204"/>
              <a:gd name="connsiteY2" fmla="*/ 453 h 5344791"/>
              <a:gd name="connsiteX3" fmla="*/ 7113204 w 7113204"/>
              <a:gd name="connsiteY3" fmla="*/ 5343976 h 5344791"/>
              <a:gd name="connsiteX4" fmla="*/ 503508 w 7113204"/>
              <a:gd name="connsiteY4" fmla="*/ 5344791 h 5344791"/>
              <a:gd name="connsiteX5" fmla="*/ 1802 w 7113204"/>
              <a:gd name="connsiteY5" fmla="*/ 4810715 h 5344791"/>
              <a:gd name="connsiteX6" fmla="*/ 0 w 7113204"/>
              <a:gd name="connsiteY6" fmla="*/ 453 h 5344791"/>
              <a:gd name="connsiteX0" fmla="*/ 39320 w 7152524"/>
              <a:gd name="connsiteY0" fmla="*/ 48299 h 5392637"/>
              <a:gd name="connsiteX1" fmla="*/ 559012 w 7152524"/>
              <a:gd name="connsiteY1" fmla="*/ 47846 h 5392637"/>
              <a:gd name="connsiteX2" fmla="*/ 7152524 w 7152524"/>
              <a:gd name="connsiteY2" fmla="*/ 48299 h 5392637"/>
              <a:gd name="connsiteX3" fmla="*/ 7152524 w 7152524"/>
              <a:gd name="connsiteY3" fmla="*/ 5391822 h 5392637"/>
              <a:gd name="connsiteX4" fmla="*/ 542828 w 7152524"/>
              <a:gd name="connsiteY4" fmla="*/ 5392637 h 5392637"/>
              <a:gd name="connsiteX5" fmla="*/ 41122 w 7152524"/>
              <a:gd name="connsiteY5" fmla="*/ 4858561 h 5392637"/>
              <a:gd name="connsiteX6" fmla="*/ 37076 w 7152524"/>
              <a:gd name="connsiteY6" fmla="*/ 496955 h 5392637"/>
              <a:gd name="connsiteX7" fmla="*/ 39320 w 7152524"/>
              <a:gd name="connsiteY7" fmla="*/ 48299 h 5392637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84805 w 7300253"/>
              <a:gd name="connsiteY0" fmla="*/ 449109 h 5344791"/>
              <a:gd name="connsiteX1" fmla="*/ 706741 w 7300253"/>
              <a:gd name="connsiteY1" fmla="*/ 0 h 5344791"/>
              <a:gd name="connsiteX2" fmla="*/ 7300253 w 7300253"/>
              <a:gd name="connsiteY2" fmla="*/ 453 h 5344791"/>
              <a:gd name="connsiteX3" fmla="*/ 7300253 w 7300253"/>
              <a:gd name="connsiteY3" fmla="*/ 5343976 h 5344791"/>
              <a:gd name="connsiteX4" fmla="*/ 690557 w 7300253"/>
              <a:gd name="connsiteY4" fmla="*/ 5344791 h 5344791"/>
              <a:gd name="connsiteX5" fmla="*/ 188851 w 7300253"/>
              <a:gd name="connsiteY5" fmla="*/ 4810715 h 5344791"/>
              <a:gd name="connsiteX6" fmla="*/ 184805 w 7300253"/>
              <a:gd name="connsiteY6" fmla="*/ 449109 h 5344791"/>
              <a:gd name="connsiteX0" fmla="*/ 155498 w 7270946"/>
              <a:gd name="connsiteY0" fmla="*/ 497244 h 5392926"/>
              <a:gd name="connsiteX1" fmla="*/ 677434 w 7270946"/>
              <a:gd name="connsiteY1" fmla="*/ 48135 h 5392926"/>
              <a:gd name="connsiteX2" fmla="*/ 7270946 w 7270946"/>
              <a:gd name="connsiteY2" fmla="*/ 48588 h 5392926"/>
              <a:gd name="connsiteX3" fmla="*/ 7270946 w 7270946"/>
              <a:gd name="connsiteY3" fmla="*/ 5392111 h 5392926"/>
              <a:gd name="connsiteX4" fmla="*/ 661250 w 7270946"/>
              <a:gd name="connsiteY4" fmla="*/ 5392926 h 5392926"/>
              <a:gd name="connsiteX5" fmla="*/ 159544 w 7270946"/>
              <a:gd name="connsiteY5" fmla="*/ 4858850 h 5392926"/>
              <a:gd name="connsiteX6" fmla="*/ 155498 w 7270946"/>
              <a:gd name="connsiteY6" fmla="*/ 497244 h 5392926"/>
              <a:gd name="connsiteX0" fmla="*/ 37199 w 7152647"/>
              <a:gd name="connsiteY0" fmla="*/ 527190 h 5422872"/>
              <a:gd name="connsiteX1" fmla="*/ 559135 w 7152647"/>
              <a:gd name="connsiteY1" fmla="*/ 78081 h 5422872"/>
              <a:gd name="connsiteX2" fmla="*/ 7152647 w 7152647"/>
              <a:gd name="connsiteY2" fmla="*/ 78534 h 5422872"/>
              <a:gd name="connsiteX3" fmla="*/ 7152647 w 7152647"/>
              <a:gd name="connsiteY3" fmla="*/ 5422057 h 5422872"/>
              <a:gd name="connsiteX4" fmla="*/ 542951 w 7152647"/>
              <a:gd name="connsiteY4" fmla="*/ 5422872 h 5422872"/>
              <a:gd name="connsiteX5" fmla="*/ 41245 w 7152647"/>
              <a:gd name="connsiteY5" fmla="*/ 4888796 h 5422872"/>
              <a:gd name="connsiteX6" fmla="*/ 37199 w 7152647"/>
              <a:gd name="connsiteY6" fmla="*/ 527190 h 5422872"/>
              <a:gd name="connsiteX0" fmla="*/ 27 w 7115475"/>
              <a:gd name="connsiteY0" fmla="*/ 522980 h 5418662"/>
              <a:gd name="connsiteX1" fmla="*/ 521963 w 7115475"/>
              <a:gd name="connsiteY1" fmla="*/ 73871 h 5418662"/>
              <a:gd name="connsiteX2" fmla="*/ 7115475 w 7115475"/>
              <a:gd name="connsiteY2" fmla="*/ 74324 h 5418662"/>
              <a:gd name="connsiteX3" fmla="*/ 7115475 w 7115475"/>
              <a:gd name="connsiteY3" fmla="*/ 5417847 h 5418662"/>
              <a:gd name="connsiteX4" fmla="*/ 505779 w 7115475"/>
              <a:gd name="connsiteY4" fmla="*/ 5418662 h 5418662"/>
              <a:gd name="connsiteX5" fmla="*/ 4073 w 7115475"/>
              <a:gd name="connsiteY5" fmla="*/ 4884586 h 5418662"/>
              <a:gd name="connsiteX6" fmla="*/ 27 w 7115475"/>
              <a:gd name="connsiteY6" fmla="*/ 522980 h 5418662"/>
              <a:gd name="connsiteX0" fmla="*/ 161 w 7115609"/>
              <a:gd name="connsiteY0" fmla="*/ 449127 h 5344809"/>
              <a:gd name="connsiteX1" fmla="*/ 522097 w 7115609"/>
              <a:gd name="connsiteY1" fmla="*/ 18 h 5344809"/>
              <a:gd name="connsiteX2" fmla="*/ 7115609 w 7115609"/>
              <a:gd name="connsiteY2" fmla="*/ 471 h 5344809"/>
              <a:gd name="connsiteX3" fmla="*/ 7115609 w 7115609"/>
              <a:gd name="connsiteY3" fmla="*/ 5343994 h 5344809"/>
              <a:gd name="connsiteX4" fmla="*/ 505913 w 7115609"/>
              <a:gd name="connsiteY4" fmla="*/ 5344809 h 5344809"/>
              <a:gd name="connsiteX5" fmla="*/ 4207 w 7115609"/>
              <a:gd name="connsiteY5" fmla="*/ 4810733 h 5344809"/>
              <a:gd name="connsiteX6" fmla="*/ 161 w 7115609"/>
              <a:gd name="connsiteY6" fmla="*/ 449127 h 5344809"/>
              <a:gd name="connsiteX0" fmla="*/ 196 w 7115644"/>
              <a:gd name="connsiteY0" fmla="*/ 449124 h 5344806"/>
              <a:gd name="connsiteX1" fmla="*/ 522132 w 7115644"/>
              <a:gd name="connsiteY1" fmla="*/ 15 h 5344806"/>
              <a:gd name="connsiteX2" fmla="*/ 7115644 w 7115644"/>
              <a:gd name="connsiteY2" fmla="*/ 468 h 5344806"/>
              <a:gd name="connsiteX3" fmla="*/ 7115644 w 7115644"/>
              <a:gd name="connsiteY3" fmla="*/ 5343991 h 5344806"/>
              <a:gd name="connsiteX4" fmla="*/ 505948 w 7115644"/>
              <a:gd name="connsiteY4" fmla="*/ 5344806 h 5344806"/>
              <a:gd name="connsiteX5" fmla="*/ 4242 w 7115644"/>
              <a:gd name="connsiteY5" fmla="*/ 4810730 h 5344806"/>
              <a:gd name="connsiteX6" fmla="*/ 196 w 7115644"/>
              <a:gd name="connsiteY6" fmla="*/ 449124 h 5344806"/>
              <a:gd name="connsiteX0" fmla="*/ 196 w 7115644"/>
              <a:gd name="connsiteY0" fmla="*/ 449132 h 5344814"/>
              <a:gd name="connsiteX1" fmla="*/ 522132 w 7115644"/>
              <a:gd name="connsiteY1" fmla="*/ 23 h 5344814"/>
              <a:gd name="connsiteX2" fmla="*/ 7115644 w 7115644"/>
              <a:gd name="connsiteY2" fmla="*/ 476 h 5344814"/>
              <a:gd name="connsiteX3" fmla="*/ 7115644 w 7115644"/>
              <a:gd name="connsiteY3" fmla="*/ 5343999 h 5344814"/>
              <a:gd name="connsiteX4" fmla="*/ 505948 w 7115644"/>
              <a:gd name="connsiteY4" fmla="*/ 5344814 h 5344814"/>
              <a:gd name="connsiteX5" fmla="*/ 4242 w 7115644"/>
              <a:gd name="connsiteY5" fmla="*/ 4810738 h 5344814"/>
              <a:gd name="connsiteX6" fmla="*/ 196 w 7115644"/>
              <a:gd name="connsiteY6" fmla="*/ 449132 h 5344814"/>
              <a:gd name="connsiteX0" fmla="*/ 21 w 7115469"/>
              <a:gd name="connsiteY0" fmla="*/ 449140 h 5344822"/>
              <a:gd name="connsiteX1" fmla="*/ 521957 w 7115469"/>
              <a:gd name="connsiteY1" fmla="*/ 31 h 5344822"/>
              <a:gd name="connsiteX2" fmla="*/ 7115469 w 7115469"/>
              <a:gd name="connsiteY2" fmla="*/ 484 h 5344822"/>
              <a:gd name="connsiteX3" fmla="*/ 7115469 w 7115469"/>
              <a:gd name="connsiteY3" fmla="*/ 5344007 h 5344822"/>
              <a:gd name="connsiteX4" fmla="*/ 505773 w 7115469"/>
              <a:gd name="connsiteY4" fmla="*/ 5344822 h 5344822"/>
              <a:gd name="connsiteX5" fmla="*/ 4067 w 7115469"/>
              <a:gd name="connsiteY5" fmla="*/ 4810746 h 5344822"/>
              <a:gd name="connsiteX6" fmla="*/ 21 w 7115469"/>
              <a:gd name="connsiteY6" fmla="*/ 449140 h 534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5469" h="5344822">
                <a:moveTo>
                  <a:pt x="21" y="449140"/>
                </a:moveTo>
                <a:cubicBezTo>
                  <a:pt x="-2303" y="101747"/>
                  <a:pt x="197851" y="-2068"/>
                  <a:pt x="521957" y="31"/>
                </a:cubicBezTo>
                <a:lnTo>
                  <a:pt x="7115469" y="484"/>
                </a:lnTo>
                <a:lnTo>
                  <a:pt x="7115469" y="5344007"/>
                </a:lnTo>
                <a:lnTo>
                  <a:pt x="505773" y="5344822"/>
                </a:lnTo>
                <a:cubicBezTo>
                  <a:pt x="180743" y="5344822"/>
                  <a:pt x="1369" y="5166796"/>
                  <a:pt x="4067" y="4810746"/>
                </a:cubicBezTo>
                <a:cubicBezTo>
                  <a:pt x="4741" y="4820187"/>
                  <a:pt x="2345" y="796533"/>
                  <a:pt x="21" y="44914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575106" y="2286000"/>
            <a:ext cx="3106223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2700" b="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ShellMedium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575100" y="3805199"/>
            <a:ext cx="3027592" cy="7488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500" baseline="0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75101" y="4831200"/>
            <a:ext cx="303226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75101" y="5083200"/>
            <a:ext cx="3032264" cy="489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5" y="517459"/>
            <a:ext cx="1888236" cy="1888236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633EAE04-4874-C806-9DD7-5B1CD5E1B252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1" y="4"/>
            <a:ext cx="9146042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5100" y="2754000"/>
            <a:ext cx="7479000" cy="918000"/>
          </a:xfrm>
          <a:noFill/>
        </p:spPr>
        <p:txBody>
          <a:bodyPr lIns="0" tIns="0" rIns="0" anchor="b" anchorCtr="0"/>
          <a:lstStyle>
            <a:lvl1pPr>
              <a:lnSpc>
                <a:spcPct val="100000"/>
              </a:lnSpc>
              <a:defRPr sz="2700" b="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ShellMedium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5100" y="3805200"/>
            <a:ext cx="7481700" cy="74880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500" baseline="0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575100" y="4831200"/>
            <a:ext cx="59022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575100" y="5083200"/>
            <a:ext cx="59022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" y="517459"/>
            <a:ext cx="1888236" cy="1888236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F1163EC5-2E08-130B-D954-624BCE4F638E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73887" y="1665288"/>
            <a:ext cx="8185547" cy="4694236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3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3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3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8F1A8364-4250-ACDB-A711-EE16075A1BB0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" r="49252"/>
          <a:stretch/>
        </p:blipFill>
        <p:spPr>
          <a:xfrm>
            <a:off x="5535538" y="-8626"/>
            <a:ext cx="3617317" cy="6819358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73887" y="1665288"/>
            <a:ext cx="8185547" cy="4694236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3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3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3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998953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1785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73883" y="1665288"/>
            <a:ext cx="3908822" cy="4694236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3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3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3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44DD68D4-F03A-BF05-0CA3-055DEB10583A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2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800" b="0" kern="1200" cap="none" baseline="0" noProof="0" dirty="0" smtClean="0">
                <a:solidFill>
                  <a:schemeClr val="tx1"/>
                </a:solidFill>
                <a:latin typeface="ShellHeavy" panose="00000700000000000000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73887" y="1665293"/>
            <a:ext cx="8185547" cy="4694237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32291" indent="-132291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265631" indent="-133341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398970" indent="-133341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513263" indent="-114291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tabLst/>
              <a:defRPr sz="825"/>
            </a:lvl5pPr>
            <a:lvl6pPr marL="618029" indent="-104768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25A1F23B-86E5-6B8E-6470-4499AD0C93F3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1323" r="47880"/>
          <a:stretch/>
        </p:blipFill>
        <p:spPr>
          <a:xfrm>
            <a:off x="7080011" y="13"/>
            <a:ext cx="2063990" cy="2719609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800" b="0" kern="1200" cap="none" baseline="0" noProof="0" dirty="0" smtClean="0">
                <a:solidFill>
                  <a:schemeClr val="tx1"/>
                </a:solidFill>
                <a:latin typeface="ShellHeavy" panose="00000700000000000000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854017" y="1665293"/>
            <a:ext cx="3905417" cy="4694237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788" indent="-172788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350"/>
            </a:lvl2pPr>
            <a:lvl3pPr marL="344225" indent="-17143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350"/>
            </a:lvl3pPr>
            <a:lvl4pPr marL="515661" indent="-17143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350"/>
            </a:lvl4pPr>
            <a:lvl5pPr marL="668051" indent="-15239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782342" indent="-11429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73883" y="1665292"/>
            <a:ext cx="3908822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788" indent="-172788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350"/>
            </a:lvl2pPr>
            <a:lvl3pPr marL="344225" indent="-171438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350"/>
            </a:lvl3pPr>
            <a:lvl4pPr marL="515661" indent="-17143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350"/>
            </a:lvl4pPr>
            <a:lvl5pPr marL="668051" indent="-15239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782342" indent="-11429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88C0C5B7-4B81-3FF6-D854-32F2EFD6CBF2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824" userDrawn="1">
          <p15:clr>
            <a:srgbClr val="FBAE40"/>
          </p15:clr>
        </p15:guide>
        <p15:guide id="3" pos="29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573887" y="1665289"/>
            <a:ext cx="8185547" cy="46941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-4651" y="508000"/>
            <a:ext cx="952488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95" name="Rectangle 94" descr="&lt;Shell Yellow Bar&gt;" title="&lt;Shell Yellow Bar&gt;"/>
          <p:cNvSpPr/>
          <p:nvPr userDrawn="1"/>
        </p:nvSpPr>
        <p:spPr bwMode="gray">
          <a:xfrm>
            <a:off x="-2417" y="6820523"/>
            <a:ext cx="9144900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27F283F3-57FB-D819-4906-072E6E2ABB21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705" r:id="rId6"/>
    <p:sldLayoutId id="2147483699" r:id="rId7"/>
    <p:sldLayoutId id="2147483691" r:id="rId8"/>
    <p:sldLayoutId id="2147483667" r:id="rId9"/>
    <p:sldLayoutId id="2147483692" r:id="rId10"/>
    <p:sldLayoutId id="2147483704" r:id="rId11"/>
    <p:sldLayoutId id="2147483694" r:id="rId12"/>
    <p:sldLayoutId id="2147483702" r:id="rId13"/>
    <p:sldLayoutId id="2147483703" r:id="rId14"/>
    <p:sldLayoutId id="2147483680" r:id="rId15"/>
    <p:sldLayoutId id="2147483697" r:id="rId16"/>
    <p:sldLayoutId id="2147483678" r:id="rId17"/>
    <p:sldLayoutId id="2147483700" r:id="rId18"/>
    <p:sldLayoutId id="2147483681" r:id="rId19"/>
    <p:sldLayoutId id="2147483701" r:id="rId20"/>
    <p:sldLayoutId id="2147483682" r:id="rId21"/>
    <p:sldLayoutId id="2147483683" r:id="rId22"/>
  </p:sldLayoutIdLst>
  <p:transition>
    <p:fade/>
  </p:transition>
  <p:hf hdr="0"/>
  <p:txStyles>
    <p:titleStyle>
      <a:lvl1pPr algn="l" defTabSz="914310" rtl="0" eaLnBrk="1" latinLnBrk="0" hangingPunct="1">
        <a:lnSpc>
          <a:spcPct val="90000"/>
        </a:lnSpc>
        <a:spcBef>
          <a:spcPct val="0"/>
        </a:spcBef>
        <a:buNone/>
        <a:defRPr sz="2100" b="0" kern="1200" cap="none" baseline="0">
          <a:solidFill>
            <a:schemeClr val="tx1"/>
          </a:solidFill>
          <a:latin typeface="ShellHeavy" panose="00000700000000000000" pitchFamily="2" charset="0"/>
          <a:ea typeface="+mj-ea"/>
          <a:cs typeface="+mj-cs"/>
        </a:defRPr>
      </a:lvl1pPr>
    </p:titleStyle>
    <p:bodyStyle>
      <a:lvl1pPr marL="0" indent="0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350" kern="1200" baseline="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1pPr>
      <a:lvl2pPr marL="172788" indent="-172788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75000"/>
        <a:buFont typeface="Wingdings" panose="05000000000000000000" pitchFamily="2" charset="2"/>
        <a:buChar char=""/>
        <a:defRPr sz="1350" b="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2pPr>
      <a:lvl3pPr marL="344225" indent="-171438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100000"/>
        <a:buFont typeface="Wingdings" panose="05000000000000000000" pitchFamily="2" charset="2"/>
        <a:buChar char=""/>
        <a:defRPr sz="1350" b="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3pPr>
      <a:lvl4pPr marL="515661" indent="-171438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200" b="0" kern="1200" baseline="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4pPr>
      <a:lvl5pPr marL="668051" indent="-152390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05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5pPr>
      <a:lvl6pPr marL="782342" indent="-114291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900" kern="1200" baseline="0">
          <a:solidFill>
            <a:schemeClr val="tx1"/>
          </a:solidFill>
          <a:latin typeface="ShellBook" panose="00000500000000000000" pitchFamily="2" charset="0"/>
          <a:ea typeface="+mn-ea"/>
          <a:cs typeface="+mn-cs"/>
        </a:defRPr>
      </a:lvl6pPr>
      <a:lvl7pPr marL="2971504" indent="-228576" algn="l" defTabSz="914310" rtl="0" eaLnBrk="1" latinLnBrk="0" hangingPunct="1">
        <a:spcBef>
          <a:spcPct val="20000"/>
        </a:spcBef>
        <a:buFont typeface="ShellMedium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6" algn="l" defTabSz="914310" rtl="0" eaLnBrk="1" latinLnBrk="0" hangingPunct="1">
        <a:spcBef>
          <a:spcPct val="20000"/>
        </a:spcBef>
        <a:buFont typeface="ShellMedium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6" algn="l" defTabSz="914310" rtl="0" eaLnBrk="1" latinLnBrk="0" hangingPunct="1">
        <a:spcBef>
          <a:spcPct val="20000"/>
        </a:spcBef>
        <a:buFont typeface="ShellMedium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pos="5518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1042" userDrawn="1">
          <p15:clr>
            <a:srgbClr val="F26B43"/>
          </p15:clr>
        </p15:guide>
        <p15:guide id="6" orient="horz" pos="95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2824" userDrawn="1">
          <p15:clr>
            <a:srgbClr val="F26B43"/>
          </p15:clr>
        </p15:guide>
        <p15:guide id="10" pos="2936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98" userDrawn="1">
          <p15:clr>
            <a:srgbClr val="F26B43"/>
          </p15:clr>
        </p15:guide>
        <p15:guide id="13" pos="839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  <p15:guide id="15" pos="359" userDrawn="1">
          <p15:clr>
            <a:srgbClr val="F26B43"/>
          </p15:clr>
        </p15:guide>
        <p15:guide id="16" pos="1474" userDrawn="1">
          <p15:clr>
            <a:srgbClr val="F26B43"/>
          </p15:clr>
        </p15:guide>
        <p15:guide id="17" orient="horz" pos="10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Journey PPT</a:t>
            </a:r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 Week 3</a:t>
            </a:r>
          </a:p>
          <a:p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Arsh Raj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Associate Data 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25,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ShellHeavy" panose="00000700000000000000" pitchFamily="50" charset="0"/>
              </a:rPr>
              <a:t>Bootcamp Journey Details</a:t>
            </a:r>
            <a:endParaRPr lang="en-GB" dirty="0"/>
          </a:p>
          <a:p>
            <a:pPr lvl="1"/>
            <a:r>
              <a:rPr lang="en-GB" dirty="0"/>
              <a:t>Foundational Bootcamp</a:t>
            </a:r>
          </a:p>
          <a:p>
            <a:pPr lvl="1"/>
            <a:r>
              <a:rPr lang="en-GB" dirty="0"/>
              <a:t>Custom Bootcamp</a:t>
            </a:r>
          </a:p>
          <a:p>
            <a:endParaRPr lang="en-GB" dirty="0"/>
          </a:p>
          <a:p>
            <a:endParaRPr lang="en-GB" dirty="0">
              <a:solidFill>
                <a:schemeClr val="accent2"/>
              </a:solidFill>
            </a:endParaRP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2757" y="6469200"/>
            <a:ext cx="1080000" cy="237600"/>
          </a:xfrm>
        </p:spPr>
        <p:txBody>
          <a:bodyPr/>
          <a:lstStyle/>
          <a:p>
            <a:r>
              <a:rPr lang="en-GB" noProof="1"/>
              <a:t>September 1,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2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Foundational Bootcamp</a:t>
            </a:r>
            <a:br>
              <a:rPr lang="en-GB" dirty="0"/>
            </a:br>
            <a:r>
              <a:rPr lang="en-GB" sz="1200" dirty="0"/>
              <a:t>Day: 10 - Date : 28/08/2023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Case Study</a:t>
            </a:r>
          </a:p>
          <a:p>
            <a:pPr lvl="1"/>
            <a:r>
              <a:rPr lang="en-US" dirty="0"/>
              <a:t>Issued some user story, epics, tasks and bugs</a:t>
            </a:r>
          </a:p>
          <a:p>
            <a:pPr lvl="1"/>
            <a:r>
              <a:rPr lang="en-US" dirty="0"/>
              <a:t>Forked the GitHub repository</a:t>
            </a:r>
          </a:p>
          <a:p>
            <a:pPr lvl="1"/>
            <a:r>
              <a:rPr lang="en-US" dirty="0"/>
              <a:t>Worked on VM</a:t>
            </a:r>
          </a:p>
          <a:p>
            <a:pPr lvl="1"/>
            <a:r>
              <a:rPr lang="en-US" dirty="0"/>
              <a:t>Installed and ran maven on VM</a:t>
            </a:r>
          </a:p>
          <a:p>
            <a:pPr lvl="1"/>
            <a:r>
              <a:rPr lang="en-US" dirty="0"/>
              <a:t>Used Docker</a:t>
            </a:r>
          </a:p>
          <a:p>
            <a:pPr lvl="1"/>
            <a:r>
              <a:rPr lang="en-US" dirty="0"/>
              <a:t>Used GitHub actions</a:t>
            </a:r>
          </a:p>
          <a:p>
            <a:pPr lvl="1"/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September 1,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92348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Bootcamp</a:t>
            </a:r>
            <a:br>
              <a:rPr lang="en-GB" dirty="0"/>
            </a:br>
            <a:r>
              <a:rPr lang="en-GB" sz="1200" dirty="0"/>
              <a:t>Day: 11 - Date : 29/08/2023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en-US" dirty="0"/>
              <a:t>Data warehousing</a:t>
            </a:r>
          </a:p>
          <a:p>
            <a:pPr lvl="1"/>
            <a:r>
              <a:rPr lang="en-US" dirty="0"/>
              <a:t>Difference between OLAP and OLTP</a:t>
            </a:r>
          </a:p>
          <a:p>
            <a:pPr lvl="1"/>
            <a:r>
              <a:rPr lang="en-US" dirty="0"/>
              <a:t>Difference between Data warehouse and Data mart</a:t>
            </a:r>
          </a:p>
          <a:p>
            <a:pPr lvl="1"/>
            <a:r>
              <a:rPr lang="en-US" dirty="0"/>
              <a:t>Data warehouse properties</a:t>
            </a:r>
          </a:p>
          <a:p>
            <a:pPr lvl="1"/>
            <a:r>
              <a:rPr lang="en-US" dirty="0"/>
              <a:t>Data cube: slicing, dicing</a:t>
            </a:r>
          </a:p>
          <a:p>
            <a:pPr lvl="1"/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252757" y="6469200"/>
            <a:ext cx="1080000" cy="237600"/>
          </a:xfrm>
        </p:spPr>
        <p:txBody>
          <a:bodyPr/>
          <a:lstStyle/>
          <a:p>
            <a:r>
              <a:rPr lang="en-GB" noProof="1"/>
              <a:t>September 1,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74534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Bootcamp</a:t>
            </a:r>
            <a:br>
              <a:rPr lang="en-GB" dirty="0"/>
            </a:br>
            <a:r>
              <a:rPr lang="en-GB" sz="1200" dirty="0"/>
              <a:t>Day: 12 - Date : 30/08/2023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en-US" dirty="0"/>
              <a:t>No-SQL, unstructured database</a:t>
            </a:r>
          </a:p>
          <a:p>
            <a:pPr lvl="1"/>
            <a:r>
              <a:rPr lang="en-US" dirty="0"/>
              <a:t>Difference between Structured and Unstructured database</a:t>
            </a:r>
          </a:p>
          <a:p>
            <a:pPr lvl="1"/>
            <a:r>
              <a:rPr lang="en-US" dirty="0"/>
              <a:t>Intro to Hadoop</a:t>
            </a:r>
          </a:p>
          <a:p>
            <a:pPr lvl="1"/>
            <a:r>
              <a:rPr lang="en-US" dirty="0"/>
              <a:t>Data lakes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September 1,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5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87420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Bootcamp</a:t>
            </a:r>
            <a:br>
              <a:rPr lang="en-GB" dirty="0"/>
            </a:br>
            <a:r>
              <a:rPr lang="en-GB" sz="1200" dirty="0"/>
              <a:t>Day: 13 - Date : 31/08/2023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en-US" dirty="0"/>
              <a:t>Microsoft Azure SQL </a:t>
            </a:r>
          </a:p>
          <a:p>
            <a:pPr lvl="1"/>
            <a:r>
              <a:rPr lang="en-US" dirty="0"/>
              <a:t>Azure SQL editor</a:t>
            </a:r>
          </a:p>
          <a:p>
            <a:pPr lvl="1"/>
            <a:r>
              <a:rPr lang="en-US" dirty="0"/>
              <a:t>SQL queries</a:t>
            </a:r>
          </a:p>
          <a:p>
            <a:pPr lvl="1"/>
            <a:r>
              <a:rPr lang="en-US" dirty="0"/>
              <a:t>Group by</a:t>
            </a:r>
          </a:p>
          <a:p>
            <a:pPr lvl="1"/>
            <a:r>
              <a:rPr lang="en-US" dirty="0"/>
              <a:t>Joins</a:t>
            </a:r>
          </a:p>
          <a:p>
            <a:pPr marL="171437" lvl="2" indent="0">
              <a:buNone/>
            </a:pP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September 1,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6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900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Bootcamp</a:t>
            </a:r>
            <a:br>
              <a:rPr lang="en-GB" dirty="0"/>
            </a:br>
            <a:r>
              <a:rPr lang="en-GB" sz="1200" dirty="0"/>
              <a:t>Day: 14 - Date : 1/09/2023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lvl="1" indent="-285750"/>
            <a:r>
              <a:rPr lang="en-GB" dirty="0"/>
              <a:t>SQL Subqueries</a:t>
            </a:r>
          </a:p>
          <a:p>
            <a:pPr marL="285750" lvl="1" indent="-285750"/>
            <a:r>
              <a:rPr lang="en-GB" dirty="0"/>
              <a:t>Correlated subqueries</a:t>
            </a:r>
          </a:p>
          <a:p>
            <a:pPr marL="285750" lvl="1" indent="-285750"/>
            <a:r>
              <a:rPr lang="en-GB" dirty="0"/>
              <a:t>WITH clause</a:t>
            </a:r>
          </a:p>
          <a:p>
            <a:pPr marL="285750" lvl="1" indent="-285750"/>
            <a:r>
              <a:rPr lang="en-GB" dirty="0"/>
              <a:t>Inner Join, Outer Joins, Cross Join</a:t>
            </a:r>
          </a:p>
          <a:p>
            <a:pPr marL="285750" lvl="1" indent="-285750"/>
            <a:r>
              <a:rPr lang="en-GB" dirty="0"/>
              <a:t>Problems on correlated subqueries</a:t>
            </a:r>
          </a:p>
          <a:p>
            <a:pPr marL="285750" lvl="1" indent="-285750"/>
            <a:r>
              <a:rPr lang="en-GB" dirty="0"/>
              <a:t>Union</a:t>
            </a:r>
          </a:p>
          <a:p>
            <a:pPr marL="285750" lvl="1" indent="-285750"/>
            <a:r>
              <a:rPr lang="en-GB"/>
              <a:t>Functions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September 1,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7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554267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3C88"/>
      </a:hlink>
      <a:folHlink>
        <a:srgbClr val="003C88"/>
      </a:folHlink>
    </a:clrScheme>
    <a:fontScheme name="Shell Font Theme">
      <a:majorFont>
        <a:latin typeface="ShellHeavy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2;Date1;Traditional Shell template - 4x3 V102.potx" id="{F498FE8A-1655-4354-91B8-3022B4E9DAC1}" vid="{5F85C413-5416-4C58-9062-BA0CADC6F86C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Onscreen;2057;Pos2;Date1;Traditional Shell template - 4x3 V102</Template>
  <TotalTime>230</TotalTime>
  <Words>216</Words>
  <Application>Microsoft Office PowerPoint</Application>
  <PresentationFormat>On-screen Show (4:3)</PresentationFormat>
  <Paragraphs>70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ShellHeavy</vt:lpstr>
      <vt:lpstr>ShellMedium</vt:lpstr>
      <vt:lpstr>Wingdings</vt:lpstr>
      <vt:lpstr>ShellBook</vt:lpstr>
      <vt:lpstr>Shell layouts with footer</vt:lpstr>
      <vt:lpstr>Journey PPT</vt:lpstr>
      <vt:lpstr>Agenda</vt:lpstr>
      <vt:lpstr>Foundational Bootcamp Day: 10 - Date : 28/08/2023</vt:lpstr>
      <vt:lpstr>Custom Bootcamp Day: 11 - Date : 29/08/2023</vt:lpstr>
      <vt:lpstr>Custom Bootcamp Day: 12 - Date : 30/08/2023</vt:lpstr>
      <vt:lpstr>Custom Bootcamp Day: 13 - Date : 31/08/2023</vt:lpstr>
      <vt:lpstr>Custom Bootcamp Day: 14 - Date : 1/09/2023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PPT</dc:title>
  <dc:creator>Fawaz, Omeir SBOBNG-PTIY/FEA</dc:creator>
  <cp:lastModifiedBy>Raj, Arsh SBOBNG-PTIY/FBE</cp:lastModifiedBy>
  <cp:revision>3</cp:revision>
  <dcterms:created xsi:type="dcterms:W3CDTF">2023-08-25T03:22:40Z</dcterms:created>
  <dcterms:modified xsi:type="dcterms:W3CDTF">2023-09-01T10:39:28Z</dcterms:modified>
  <cp:category>Shell_IC: INTERNAL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6</vt:i4>
  </property>
</Properties>
</file>