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45" r:id="rId3"/>
    <p:sldId id="399" r:id="rId4"/>
    <p:sldId id="400" r:id="rId5"/>
    <p:sldId id="398" r:id="rId6"/>
    <p:sldId id="401" r:id="rId7"/>
  </p:sldIdLst>
  <p:sldSz cx="9144000" cy="6858000" type="screen4x3"/>
  <p:notesSz cx="6797675" cy="9926638"/>
  <p:embeddedFontLst>
    <p:embeddedFont>
      <p:font typeface="ShellBook" panose="00000500000000000000" pitchFamily="50" charset="0"/>
      <p:regular r:id="rId10"/>
    </p:embeddedFont>
    <p:embeddedFont>
      <p:font typeface="ShellHeavy" panose="00000700000000000000" pitchFamily="50" charset="0"/>
      <p:regular r:id="rId11"/>
      <p:bold r:id="rId12"/>
    </p:embeddedFont>
    <p:embeddedFont>
      <p:font typeface="ShellMedium" panose="00000600000000000000" pitchFamily="50" charset="0"/>
      <p:regular r:id="rId13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4" autoAdjust="0"/>
    <p:restoredTop sz="95394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12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3202" y="3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, Arsh SBOBNG-PTIY/FBE" userId="65a20bd6-554c-4232-8462-773903555bab" providerId="ADAL" clId="{EEA3E84D-E70B-4A86-9908-E224B42F9250}"/>
    <pc:docChg chg="custSel modSld">
      <pc:chgData name="Raj, Arsh SBOBNG-PTIY/FBE" userId="65a20bd6-554c-4232-8462-773903555bab" providerId="ADAL" clId="{EEA3E84D-E70B-4A86-9908-E224B42F9250}" dt="2023-09-22T10:50:56.616" v="83" actId="20577"/>
      <pc:docMkLst>
        <pc:docMk/>
      </pc:docMkLst>
      <pc:sldChg chg="modSp mod">
        <pc:chgData name="Raj, Arsh SBOBNG-PTIY/FBE" userId="65a20bd6-554c-4232-8462-773903555bab" providerId="ADAL" clId="{EEA3E84D-E70B-4A86-9908-E224B42F9250}" dt="2023-09-22T10:46:53.813" v="5" actId="20577"/>
        <pc:sldMkLst>
          <pc:docMk/>
          <pc:sldMk cId="0" sldId="256"/>
        </pc:sldMkLst>
        <pc:spChg chg="mod">
          <ac:chgData name="Raj, Arsh SBOBNG-PTIY/FBE" userId="65a20bd6-554c-4232-8462-773903555bab" providerId="ADAL" clId="{EEA3E84D-E70B-4A86-9908-E224B42F9250}" dt="2023-09-22T10:46:53.813" v="5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Raj, Arsh SBOBNG-PTIY/FBE" userId="65a20bd6-554c-4232-8462-773903555bab" providerId="ADAL" clId="{EEA3E84D-E70B-4A86-9908-E224B42F9250}" dt="2023-09-22T10:46:48.825" v="1" actId="20577"/>
          <ac:spMkLst>
            <pc:docMk/>
            <pc:sldMk cId="0" sldId="256"/>
            <ac:spMk id="23" creationId="{00000000-0000-0000-0000-000000000000}"/>
          </ac:spMkLst>
        </pc:spChg>
      </pc:sldChg>
      <pc:sldChg chg="modSp mod">
        <pc:chgData name="Raj, Arsh SBOBNG-PTIY/FBE" userId="65a20bd6-554c-4232-8462-773903555bab" providerId="ADAL" clId="{EEA3E84D-E70B-4A86-9908-E224B42F9250}" dt="2023-09-22T10:47:04.269" v="9" actId="20577"/>
        <pc:sldMkLst>
          <pc:docMk/>
          <pc:sldMk cId="0" sldId="345"/>
        </pc:sldMkLst>
        <pc:spChg chg="mod">
          <ac:chgData name="Raj, Arsh SBOBNG-PTIY/FBE" userId="65a20bd6-554c-4232-8462-773903555bab" providerId="ADAL" clId="{EEA3E84D-E70B-4A86-9908-E224B42F9250}" dt="2023-09-22T10:47:04.269" v="9" actId="20577"/>
          <ac:spMkLst>
            <pc:docMk/>
            <pc:sldMk cId="0" sldId="345"/>
            <ac:spMk id="4" creationId="{00000000-0000-0000-0000-000000000000}"/>
          </ac:spMkLst>
        </pc:spChg>
      </pc:sldChg>
      <pc:sldChg chg="modSp mod">
        <pc:chgData name="Raj, Arsh SBOBNG-PTIY/FBE" userId="65a20bd6-554c-4232-8462-773903555bab" providerId="ADAL" clId="{EEA3E84D-E70B-4A86-9908-E224B42F9250}" dt="2023-09-22T10:50:29.864" v="74" actId="20577"/>
        <pc:sldMkLst>
          <pc:docMk/>
          <pc:sldMk cId="16190053" sldId="398"/>
        </pc:sldMkLst>
        <pc:spChg chg="mod">
          <ac:chgData name="Raj, Arsh SBOBNG-PTIY/FBE" userId="65a20bd6-554c-4232-8462-773903555bab" providerId="ADAL" clId="{EEA3E84D-E70B-4A86-9908-E224B42F9250}" dt="2023-09-22T10:47:47.384" v="25" actId="20577"/>
          <ac:spMkLst>
            <pc:docMk/>
            <pc:sldMk cId="16190053" sldId="398"/>
            <ac:spMk id="2" creationId="{00000000-0000-0000-0000-000000000000}"/>
          </ac:spMkLst>
        </pc:spChg>
        <pc:spChg chg="mod">
          <ac:chgData name="Raj, Arsh SBOBNG-PTIY/FBE" userId="65a20bd6-554c-4232-8462-773903555bab" providerId="ADAL" clId="{EEA3E84D-E70B-4A86-9908-E224B42F9250}" dt="2023-09-22T10:48:56.315" v="32"/>
          <ac:spMkLst>
            <pc:docMk/>
            <pc:sldMk cId="16190053" sldId="398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EEA3E84D-E70B-4A86-9908-E224B42F9250}" dt="2023-09-22T10:50:29.864" v="74" actId="20577"/>
          <ac:spMkLst>
            <pc:docMk/>
            <pc:sldMk cId="16190053" sldId="398"/>
            <ac:spMk id="12" creationId="{00000000-0000-0000-0000-000000000000}"/>
          </ac:spMkLst>
        </pc:spChg>
      </pc:sldChg>
      <pc:sldChg chg="modSp mod">
        <pc:chgData name="Raj, Arsh SBOBNG-PTIY/FBE" userId="65a20bd6-554c-4232-8462-773903555bab" providerId="ADAL" clId="{EEA3E84D-E70B-4A86-9908-E224B42F9250}" dt="2023-09-22T10:50:06.623" v="62" actId="20577"/>
        <pc:sldMkLst>
          <pc:docMk/>
          <pc:sldMk cId="1167453466" sldId="399"/>
        </pc:sldMkLst>
        <pc:spChg chg="mod">
          <ac:chgData name="Raj, Arsh SBOBNG-PTIY/FBE" userId="65a20bd6-554c-4232-8462-773903555bab" providerId="ADAL" clId="{EEA3E84D-E70B-4A86-9908-E224B42F9250}" dt="2023-09-22T10:47:25.398" v="15" actId="20577"/>
          <ac:spMkLst>
            <pc:docMk/>
            <pc:sldMk cId="1167453466" sldId="399"/>
            <ac:spMk id="2" creationId="{00000000-0000-0000-0000-000000000000}"/>
          </ac:spMkLst>
        </pc:spChg>
        <pc:spChg chg="mod">
          <ac:chgData name="Raj, Arsh SBOBNG-PTIY/FBE" userId="65a20bd6-554c-4232-8462-773903555bab" providerId="ADAL" clId="{EEA3E84D-E70B-4A86-9908-E224B42F9250}" dt="2023-09-22T10:48:19.761" v="30"/>
          <ac:spMkLst>
            <pc:docMk/>
            <pc:sldMk cId="1167453466" sldId="399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EEA3E84D-E70B-4A86-9908-E224B42F9250}" dt="2023-09-22T10:50:06.623" v="62" actId="20577"/>
          <ac:spMkLst>
            <pc:docMk/>
            <pc:sldMk cId="1167453466" sldId="399"/>
            <ac:spMk id="12" creationId="{00000000-0000-0000-0000-000000000000}"/>
          </ac:spMkLst>
        </pc:spChg>
      </pc:sldChg>
      <pc:sldChg chg="modSp mod">
        <pc:chgData name="Raj, Arsh SBOBNG-PTIY/FBE" userId="65a20bd6-554c-4232-8462-773903555bab" providerId="ADAL" clId="{EEA3E84D-E70B-4A86-9908-E224B42F9250}" dt="2023-09-22T10:50:16.968" v="68" actId="20577"/>
        <pc:sldMkLst>
          <pc:docMk/>
          <pc:sldMk cId="3768742073" sldId="400"/>
        </pc:sldMkLst>
        <pc:spChg chg="mod">
          <ac:chgData name="Raj, Arsh SBOBNG-PTIY/FBE" userId="65a20bd6-554c-4232-8462-773903555bab" providerId="ADAL" clId="{EEA3E84D-E70B-4A86-9908-E224B42F9250}" dt="2023-09-22T10:47:39.010" v="21" actId="20577"/>
          <ac:spMkLst>
            <pc:docMk/>
            <pc:sldMk cId="3768742073" sldId="400"/>
            <ac:spMk id="2" creationId="{00000000-0000-0000-0000-000000000000}"/>
          </ac:spMkLst>
        </pc:spChg>
        <pc:spChg chg="mod">
          <ac:chgData name="Raj, Arsh SBOBNG-PTIY/FBE" userId="65a20bd6-554c-4232-8462-773903555bab" providerId="ADAL" clId="{EEA3E84D-E70B-4A86-9908-E224B42F9250}" dt="2023-09-22T10:48:43.475" v="31"/>
          <ac:spMkLst>
            <pc:docMk/>
            <pc:sldMk cId="3768742073" sldId="400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EEA3E84D-E70B-4A86-9908-E224B42F9250}" dt="2023-09-22T10:50:16.968" v="68" actId="20577"/>
          <ac:spMkLst>
            <pc:docMk/>
            <pc:sldMk cId="3768742073" sldId="400"/>
            <ac:spMk id="12" creationId="{00000000-0000-0000-0000-000000000000}"/>
          </ac:spMkLst>
        </pc:spChg>
      </pc:sldChg>
      <pc:sldChg chg="modSp mod">
        <pc:chgData name="Raj, Arsh SBOBNG-PTIY/FBE" userId="65a20bd6-554c-4232-8462-773903555bab" providerId="ADAL" clId="{EEA3E84D-E70B-4A86-9908-E224B42F9250}" dt="2023-09-22T10:50:56.616" v="83" actId="20577"/>
        <pc:sldMkLst>
          <pc:docMk/>
          <pc:sldMk cId="2575542670" sldId="401"/>
        </pc:sldMkLst>
        <pc:spChg chg="mod">
          <ac:chgData name="Raj, Arsh SBOBNG-PTIY/FBE" userId="65a20bd6-554c-4232-8462-773903555bab" providerId="ADAL" clId="{EEA3E84D-E70B-4A86-9908-E224B42F9250}" dt="2023-09-22T10:48:00.558" v="29" actId="20577"/>
          <ac:spMkLst>
            <pc:docMk/>
            <pc:sldMk cId="2575542670" sldId="401"/>
            <ac:spMk id="2" creationId="{00000000-0000-0000-0000-000000000000}"/>
          </ac:spMkLst>
        </pc:spChg>
        <pc:spChg chg="mod">
          <ac:chgData name="Raj, Arsh SBOBNG-PTIY/FBE" userId="65a20bd6-554c-4232-8462-773903555bab" providerId="ADAL" clId="{EEA3E84D-E70B-4A86-9908-E224B42F9250}" dt="2023-09-22T10:50:56.616" v="83" actId="20577"/>
          <ac:spMkLst>
            <pc:docMk/>
            <pc:sldMk cId="2575542670" sldId="401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EEA3E84D-E70B-4A86-9908-E224B42F9250}" dt="2023-09-22T10:50:47.033" v="82" actId="20577"/>
          <ac:spMkLst>
            <pc:docMk/>
            <pc:sldMk cId="2575542670" sldId="401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22/09/2023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22/09/2023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5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92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7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9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8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9"/>
          <a:stretch/>
        </p:blipFill>
        <p:spPr>
          <a:xfrm>
            <a:off x="-1" y="724"/>
            <a:ext cx="9159767" cy="6861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4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575100" y="2754403"/>
            <a:ext cx="7480030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75102" y="3805856"/>
            <a:ext cx="748241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75106" y="4832087"/>
            <a:ext cx="590334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5106" y="5083916"/>
            <a:ext cx="590334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87F91302-267A-7DC9-D726-F89D8AC92B30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5" pos="5760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854011" y="1665288"/>
            <a:ext cx="3905418" cy="4694238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291" indent="-13229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050"/>
            </a:lvl2pPr>
            <a:lvl3pPr marL="265631" indent="-13334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050"/>
            </a:lvl3pPr>
            <a:lvl4pPr marL="398970" indent="-13334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050"/>
            </a:lvl4pPr>
            <a:lvl5pPr marL="513263" indent="-11429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5pPr>
            <a:lvl6pPr marL="618029" indent="-10476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825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73883" y="1665292"/>
            <a:ext cx="3908822" cy="4694239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291" indent="-132291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050"/>
            </a:lvl2pPr>
            <a:lvl3pPr marL="265631" indent="-133341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050"/>
            </a:lvl3pPr>
            <a:lvl4pPr marL="398970" indent="-133341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050"/>
            </a:lvl4pPr>
            <a:lvl5pPr marL="513263" indent="-11429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5pPr>
            <a:lvl6pPr marL="618029" indent="-10476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825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48ED832-3A4D-309A-E8E4-938712C3AA5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785538" y="4"/>
            <a:ext cx="5358462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2" y="712813"/>
            <a:ext cx="3318933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73881" y="1665292"/>
            <a:ext cx="287205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788" indent="-172788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350"/>
            </a:lvl2pPr>
            <a:lvl3pPr marL="344225" indent="-171438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350"/>
            </a:lvl3pPr>
            <a:lvl4pPr marL="515661" indent="-17143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350"/>
            </a:lvl4pPr>
            <a:lvl5pPr marL="668051" indent="-1523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782342" indent="-11429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7990EF0-B383-6D8E-A8AB-0FD0F11A634C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24" userDrawn="1">
          <p15:clr>
            <a:srgbClr val="FBAE40"/>
          </p15:clr>
        </p15:guide>
        <p15:guide id="3" pos="29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82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1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1" y="4116542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381001" y="4456242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1" y="1780694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1" y="2120395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304" y="4116542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61304" y="4456242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304" y="1780694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304" y="2120395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89C96CF-680D-7514-F444-C75EB97D33C9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82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1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1" y="4116542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1" y="1780694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1" y="2120395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304" y="4116542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304" y="1780694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304" y="2120395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381985" y="4510882"/>
            <a:ext cx="4100720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4661299" y="4510882"/>
            <a:ext cx="4100720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CEC805D-D588-F51B-7F44-FCAFCA020709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82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1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1" y="4116542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1" y="1780694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1" y="2120395"/>
            <a:ext cx="1955006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76652" y="4116542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76652" y="1780694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76652" y="2120395"/>
            <a:ext cx="1954800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381985" y="4510882"/>
            <a:ext cx="1954538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4676656" y="4510882"/>
            <a:ext cx="1956035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2527183" y="4116542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2527183" y="1780694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2527183" y="2120395"/>
            <a:ext cx="1955006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2528167" y="4510882"/>
            <a:ext cx="1954538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6803395" y="4116542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6803395" y="1780694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6803395" y="2120395"/>
            <a:ext cx="1954800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6803399" y="4510882"/>
            <a:ext cx="1956035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0D2AD4EF-2183-2AE0-0DC7-4D5C231E513B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27059"/>
          <a:stretch/>
        </p:blipFill>
        <p:spPr>
          <a:xfrm flipH="1">
            <a:off x="0" y="724"/>
            <a:ext cx="8331620" cy="686190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01141" y="4826000"/>
            <a:ext cx="3058154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01141" y="3258524"/>
            <a:ext cx="3058154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400" b="0"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  <a:lvl2pPr marL="457154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9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714997" y="1908483"/>
            <a:ext cx="2043490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91431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810756" algn="l"/>
              </a:tabLst>
              <a:defRPr lang="en-GB" sz="5475" kern="10000" spc="-4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F56B321-2A3F-3DAC-2DE0-0BB9476B7E74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3034" y="483102"/>
            <a:ext cx="1045798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376205" y="488948"/>
            <a:ext cx="983319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4183856" y="4"/>
            <a:ext cx="4962186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3887" y="3258523"/>
            <a:ext cx="3049907" cy="1508861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748" y="4826586"/>
            <a:ext cx="3049907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A6A102B-49EF-4F45-FD13-FF6277603870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 algn="l" defTabSz="91431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6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384891" y="1681888"/>
            <a:ext cx="8374921" cy="2861742"/>
          </a:xfrm>
        </p:spPr>
        <p:txBody>
          <a:bodyPr/>
          <a:lstStyle>
            <a:lvl1pPr>
              <a:lnSpc>
                <a:spcPct val="110000"/>
              </a:lnSpc>
              <a:defRPr lang="en-US" sz="2700" b="0" kern="1200" dirty="0" smtClean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9F0AD999-5AAC-147B-ACBD-A5259FCB7473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4" t="302" r="15874"/>
          <a:stretch/>
        </p:blipFill>
        <p:spPr>
          <a:xfrm>
            <a:off x="0" y="-1"/>
            <a:ext cx="9144000" cy="68872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60727" b="27130"/>
          <a:stretch/>
        </p:blipFill>
        <p:spPr>
          <a:xfrm>
            <a:off x="3905730" y="0"/>
            <a:ext cx="5238270" cy="6887229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575100" y="2344633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5106" y="723550"/>
            <a:ext cx="478182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72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457154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9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bg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bg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bg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bg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FBF6651-0CFC-6027-F9E8-06DA929E7F5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3888" y="2286000"/>
            <a:ext cx="3107441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3882" y="3805200"/>
            <a:ext cx="3045616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73882" y="4831200"/>
            <a:ext cx="304561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573882" y="5083213"/>
            <a:ext cx="3045616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3785538" y="1"/>
            <a:ext cx="5358462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F6192E8-1AA8-0E38-26D2-2D42E0CADCE8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50444" b="27130"/>
          <a:stretch/>
        </p:blipFill>
        <p:spPr>
          <a:xfrm>
            <a:off x="2534130" y="0"/>
            <a:ext cx="6609870" cy="6887229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575100" y="4169551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5106" y="2548468"/>
            <a:ext cx="478182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72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457154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9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A9EC906-9435-0584-A3C8-D88109C27DCB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301ACB66-9747-F9F4-46FB-502B859582A1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56" y="1257010"/>
            <a:ext cx="4286250" cy="4286250"/>
          </a:xfrm>
          <a:prstGeom prst="rect">
            <a:avLst/>
          </a:prstGeom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36C08593-BD3F-0215-15D9-5282CF873679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3808299" y="1015519"/>
            <a:ext cx="5336602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575106" y="2286000"/>
            <a:ext cx="3106223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75100" y="3805199"/>
            <a:ext cx="3027592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75101" y="4831200"/>
            <a:ext cx="303226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5101" y="5083200"/>
            <a:ext cx="3032264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33EAE04-4874-C806-9DD7-5B1CD5E1B25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1" y="4"/>
            <a:ext cx="9146042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5100" y="2754000"/>
            <a:ext cx="7479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5100" y="3805200"/>
            <a:ext cx="74817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75100" y="4831200"/>
            <a:ext cx="59022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575100" y="5083200"/>
            <a:ext cx="59022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1163EC5-2E08-130B-D954-624BCE4F638E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73887" y="1665288"/>
            <a:ext cx="8185547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F1A8364-4250-ACDB-A711-EE16075A1BB0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5535538" y="-8626"/>
            <a:ext cx="3617317" cy="681935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73887" y="1665288"/>
            <a:ext cx="8185547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98953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1785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73883" y="1665288"/>
            <a:ext cx="3908822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4DD68D4-F03A-BF05-0CA3-055DEB10583A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2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73887" y="1665293"/>
            <a:ext cx="8185547" cy="4694237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32291" indent="-132291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265631" indent="-133341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398970" indent="-133341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513263" indent="-114291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825"/>
            </a:lvl5pPr>
            <a:lvl6pPr marL="618029" indent="-104768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5A1F23B-86E5-6B8E-6470-4499AD0C93F3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47880"/>
          <a:stretch/>
        </p:blipFill>
        <p:spPr>
          <a:xfrm>
            <a:off x="7080011" y="13"/>
            <a:ext cx="2063990" cy="271960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854017" y="1665293"/>
            <a:ext cx="3905417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788" indent="-172788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350"/>
            </a:lvl2pPr>
            <a:lvl3pPr marL="344225" indent="-17143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350"/>
            </a:lvl3pPr>
            <a:lvl4pPr marL="515661" indent="-17143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350"/>
            </a:lvl4pPr>
            <a:lvl5pPr marL="668051" indent="-1523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782342" indent="-11429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73883" y="1665292"/>
            <a:ext cx="3908822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788" indent="-172788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350"/>
            </a:lvl2pPr>
            <a:lvl3pPr marL="344225" indent="-171438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350"/>
            </a:lvl3pPr>
            <a:lvl4pPr marL="515661" indent="-17143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350"/>
            </a:lvl4pPr>
            <a:lvl5pPr marL="668051" indent="-1523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782342" indent="-11429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8C0C5B7-4B81-3FF6-D854-32F2EFD6CBF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24" userDrawn="1">
          <p15:clr>
            <a:srgbClr val="FBAE40"/>
          </p15:clr>
        </p15:guide>
        <p15:guide id="3" pos="29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573887" y="1665289"/>
            <a:ext cx="8185547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4651" y="508000"/>
            <a:ext cx="952488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2417" y="6820523"/>
            <a:ext cx="91449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7F283F3-57FB-D819-4906-072E6E2ABB21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914310" rtl="0" eaLnBrk="1" latinLnBrk="0" hangingPunct="1">
        <a:lnSpc>
          <a:spcPct val="90000"/>
        </a:lnSpc>
        <a:spcBef>
          <a:spcPct val="0"/>
        </a:spcBef>
        <a:buNone/>
        <a:defRPr sz="2100" b="0" kern="1200" cap="none" baseline="0">
          <a:solidFill>
            <a:schemeClr val="tx1"/>
          </a:solidFill>
          <a:latin typeface="ShellHeavy" panose="00000700000000000000" pitchFamily="2" charset="0"/>
          <a:ea typeface="+mj-ea"/>
          <a:cs typeface="+mj-cs"/>
        </a:defRPr>
      </a:lvl1pPr>
    </p:titleStyle>
    <p:bodyStyle>
      <a:lvl1pPr marL="0" indent="0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350" kern="1200" baseline="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172788" indent="-172788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350" b="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344225" indent="-171438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350" b="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515661" indent="-171438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b="0" kern="1200" baseline="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668051" indent="-152390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05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782342" indent="-114291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900" kern="1200" baseline="0">
          <a:solidFill>
            <a:schemeClr val="tx1"/>
          </a:solidFill>
          <a:latin typeface="ShellBook" panose="00000500000000000000" pitchFamily="2" charset="0"/>
          <a:ea typeface="+mn-ea"/>
          <a:cs typeface="+mn-cs"/>
        </a:defRPr>
      </a:lvl6pPr>
      <a:lvl7pPr marL="2971504" indent="-228576" algn="l" defTabSz="914310" rtl="0" eaLnBrk="1" latinLnBrk="0" hangingPunct="1">
        <a:spcBef>
          <a:spcPct val="20000"/>
        </a:spcBef>
        <a:buFont typeface="ShellMediu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6" algn="l" defTabSz="914310" rtl="0" eaLnBrk="1" latinLnBrk="0" hangingPunct="1">
        <a:spcBef>
          <a:spcPct val="20000"/>
        </a:spcBef>
        <a:buFont typeface="ShellMediu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6" algn="l" defTabSz="914310" rtl="0" eaLnBrk="1" latinLnBrk="0" hangingPunct="1">
        <a:spcBef>
          <a:spcPct val="20000"/>
        </a:spcBef>
        <a:buFont typeface="ShellMediu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5518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2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2824" userDrawn="1">
          <p15:clr>
            <a:srgbClr val="F26B43"/>
          </p15:clr>
        </p15:guide>
        <p15:guide id="10" pos="2936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98" userDrawn="1">
          <p15:clr>
            <a:srgbClr val="F26B43"/>
          </p15:clr>
        </p15:guide>
        <p15:guide id="13" pos="839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359" userDrawn="1">
          <p15:clr>
            <a:srgbClr val="F26B43"/>
          </p15:clr>
        </p15:guide>
        <p15:guide id="16" pos="1474" userDrawn="1">
          <p15:clr>
            <a:srgbClr val="F26B43"/>
          </p15:clr>
        </p15:guide>
        <p15:guide id="17" orient="horz" pos="10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Journey PPT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Week 6</a:t>
            </a:r>
          </a:p>
          <a:p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Arsh Raj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22,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ShellHeavy" panose="00000700000000000000" pitchFamily="50" charset="0"/>
              </a:rPr>
              <a:t>Bootcamp Journey Details</a:t>
            </a:r>
            <a:endParaRPr lang="en-GB" dirty="0"/>
          </a:p>
          <a:p>
            <a:pPr lvl="1"/>
            <a:r>
              <a:rPr lang="en-GB" dirty="0"/>
              <a:t>Custom Bootcamp</a:t>
            </a:r>
          </a:p>
          <a:p>
            <a:endParaRPr lang="en-GB" dirty="0"/>
          </a:p>
          <a:p>
            <a:endParaRPr lang="en-GB" dirty="0">
              <a:solidFill>
                <a:schemeClr val="accent2"/>
              </a:solidFill>
            </a:endParaRP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2757" y="6469200"/>
            <a:ext cx="1080000" cy="237600"/>
          </a:xfrm>
        </p:spPr>
        <p:txBody>
          <a:bodyPr/>
          <a:lstStyle/>
          <a:p>
            <a:r>
              <a:rPr lang="en-GB" noProof="1"/>
              <a:t>September 22,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24 - Date : 19/09/2023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Learnt advanced concepts of python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Knowledge about List Comprehensions and Lambda Functions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Introduction to Panda Data Frame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Understanding Positional and Keyword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52757" y="6469200"/>
            <a:ext cx="1080000" cy="237600"/>
          </a:xfrm>
        </p:spPr>
        <p:txBody>
          <a:bodyPr/>
          <a:lstStyle/>
          <a:p>
            <a:r>
              <a:rPr lang="en-GB" noProof="1"/>
              <a:t>September 22,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74534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25 - Date : 20/09/2023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NumPy Array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A review on Dictionaries, Sets, Tuples and Map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Visualizing dataset using Matplotlib and Pandas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22,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87420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26 - Date : 21/09/2023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400" dirty="0">
                <a:solidFill>
                  <a:srgbClr val="404040"/>
                </a:solidFill>
                <a:latin typeface="ShellMedium" panose="00000600000000000000" pitchFamily="2" charset="0"/>
              </a:rPr>
              <a:t>Introduction to </a:t>
            </a:r>
            <a:r>
              <a:rPr lang="en-IN" sz="1400" dirty="0" err="1">
                <a:solidFill>
                  <a:srgbClr val="404040"/>
                </a:solidFill>
                <a:latin typeface="ShellMedium" panose="00000600000000000000" pitchFamily="2" charset="0"/>
              </a:rPr>
              <a:t>PySpark</a:t>
            </a:r>
            <a:endParaRPr lang="en-IN" sz="1400" dirty="0">
              <a:solidFill>
                <a:srgbClr val="404040"/>
              </a:solidFill>
              <a:latin typeface="ShellMedium" panose="00000600000000000000" pitchFamily="2" charset="0"/>
            </a:endParaRP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400" dirty="0">
                <a:solidFill>
                  <a:srgbClr val="404040"/>
                </a:solidFill>
                <a:latin typeface="ShellMedium" panose="00000600000000000000" pitchFamily="2" charset="0"/>
              </a:rPr>
              <a:t>Spark Architecture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400" dirty="0">
                <a:solidFill>
                  <a:srgbClr val="404040"/>
                </a:solidFill>
                <a:latin typeface="ShellMedium" panose="00000600000000000000" pitchFamily="2" charset="0"/>
              </a:rPr>
              <a:t>Introduction to </a:t>
            </a:r>
            <a:r>
              <a:rPr lang="en-IN" sz="1400" dirty="0" err="1">
                <a:solidFill>
                  <a:srgbClr val="404040"/>
                </a:solidFill>
                <a:latin typeface="ShellMedium" panose="00000600000000000000" pitchFamily="2" charset="0"/>
              </a:rPr>
              <a:t>PySpark</a:t>
            </a:r>
            <a:r>
              <a:rPr lang="en-IN" sz="1400" dirty="0">
                <a:solidFill>
                  <a:srgbClr val="404040"/>
                </a:solidFill>
                <a:latin typeface="ShellMedium" panose="00000600000000000000" pitchFamily="2" charset="0"/>
              </a:rPr>
              <a:t> shell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400" dirty="0">
                <a:solidFill>
                  <a:srgbClr val="404040"/>
                </a:solidFill>
                <a:latin typeface="ShellMedium" panose="00000600000000000000" pitchFamily="2" charset="0"/>
              </a:rPr>
              <a:t>RDD concepts overview</a:t>
            </a:r>
          </a:p>
          <a:p>
            <a:pPr marL="171437" lvl="2" indent="0">
              <a:buNone/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52757" y="6469200"/>
            <a:ext cx="1080000" cy="237600"/>
          </a:xfrm>
        </p:spPr>
        <p:txBody>
          <a:bodyPr/>
          <a:lstStyle/>
          <a:p>
            <a:r>
              <a:rPr lang="en-GB" noProof="1"/>
              <a:t>September 22,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00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27 - Date : 22/09/2023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Spark Caching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Spark and Fault Tolerance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RDD to Data frame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dirty="0">
                <a:solidFill>
                  <a:srgbClr val="404040"/>
                </a:solidFill>
              </a:rPr>
              <a:t>Joins </a:t>
            </a:r>
            <a:r>
              <a:rPr lang="en-IN">
                <a:solidFill>
                  <a:srgbClr val="404040"/>
                </a:solidFill>
              </a:rPr>
              <a:t>between data-frames</a:t>
            </a:r>
            <a:endParaRPr lang="en-IN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22,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55426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2;Date1;Traditional Shell template - 4x3 V102.potx" id="{F498FE8A-1655-4354-91B8-3022B4E9DAC1}" vid="{5F85C413-5416-4C58-9062-BA0CADC6F86C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Onscreen;2057;Pos2;Date1;Traditional Shell template - 4x3 V102</Template>
  <TotalTime>252</TotalTime>
  <Words>163</Words>
  <Application>Microsoft Office PowerPoint</Application>
  <PresentationFormat>On-screen Show (4:3)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Wingdings</vt:lpstr>
      <vt:lpstr>ShellBook</vt:lpstr>
      <vt:lpstr>ShellHeavy</vt:lpstr>
      <vt:lpstr>ShellMedium</vt:lpstr>
      <vt:lpstr>Arial</vt:lpstr>
      <vt:lpstr>Shell layouts with footer</vt:lpstr>
      <vt:lpstr>Journey PPT</vt:lpstr>
      <vt:lpstr>Agenda</vt:lpstr>
      <vt:lpstr>Custom Bootcamp Day: 24 - Date : 19/09/2023</vt:lpstr>
      <vt:lpstr>Custom Bootcamp Day: 25 - Date : 20/09/2023</vt:lpstr>
      <vt:lpstr>Custom Bootcamp Day: 26 - Date : 21/09/2023</vt:lpstr>
      <vt:lpstr>Custom Bootcamp Day: 27 - Date : 22/09/2023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Fawaz, Omeir SBOBNG-PTIY/FEA</dc:creator>
  <cp:lastModifiedBy>Raj, Arsh SBOBNG-PTIY/FBE</cp:lastModifiedBy>
  <cp:revision>5</cp:revision>
  <dcterms:created xsi:type="dcterms:W3CDTF">2023-08-25T03:22:40Z</dcterms:created>
  <dcterms:modified xsi:type="dcterms:W3CDTF">2023-09-22T10:50:58Z</dcterms:modified>
  <cp:category>Shell_IC: INTERNAL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6</vt:i4>
  </property>
</Properties>
</file>