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258" r:id="rId5"/>
    <p:sldId id="259" r:id="rId6"/>
    <p:sldId id="262" r:id="rId7"/>
    <p:sldId id="268" r:id="rId8"/>
    <p:sldId id="260" r:id="rId9"/>
    <p:sldId id="269" r:id="rId10"/>
    <p:sldId id="272" r:id="rId11"/>
    <p:sldId id="274" r:id="rId12"/>
    <p:sldId id="267" r:id="rId13"/>
    <p:sldId id="273" r:id="rId14"/>
  </p:sldIdLst>
  <p:sldSz cx="9144000" cy="6858000" type="screen4x3"/>
  <p:notesSz cx="9309100" cy="6953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pit Arora" initials="J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618" y="62"/>
      </p:cViewPr>
      <p:guideLst>
        <p:guide orient="horz" pos="21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475705" cy="2653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9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157613" y="0"/>
            <a:ext cx="5475705" cy="2653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9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5022998"/>
            <a:ext cx="5475705" cy="2653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9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157613" y="5022998"/>
            <a:ext cx="5475705" cy="2653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9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033943" cy="34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73004" y="0"/>
            <a:ext cx="4033943" cy="34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17825" y="522288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79" cy="312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6605889"/>
            <a:ext cx="4033943" cy="34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73004" y="6605889"/>
            <a:ext cx="4033943" cy="34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22288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30911" y="3303549"/>
            <a:ext cx="7447200" cy="3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5273004" y="6605889"/>
            <a:ext cx="40338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7" name="Google Shape;37;p3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38" name="Google Shape;38;p31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3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40" name="Google Shape;40;p31" descr="University_logo.jpg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6572250" y="4257209"/>
              <a:ext cx="1876609" cy="4576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" name="Google Shape;41;p31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3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43" name="Google Shape;43;p3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44" name="Google Shape;44;p31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3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46" name="Google Shape;46;p31" descr="logo.jp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Google Shape;15;p2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29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29" descr="logo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457200" y="1381125"/>
            <a:ext cx="8229600" cy="174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</a:pPr>
            <a:br>
              <a:rPr lang="en-US" sz="3000" b="1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3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3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Google Shape;144;p11"/>
          <p:cNvSpPr txBox="1">
            <a:spLocks noGrp="1"/>
          </p:cNvSpPr>
          <p:nvPr>
            <p:ph type="title"/>
          </p:nvPr>
        </p:nvSpPr>
        <p:spPr>
          <a:xfrm>
            <a:off x="299217" y="4241503"/>
            <a:ext cx="3608439" cy="212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buClr>
                <a:schemeClr val="dk1"/>
              </a:buClr>
              <a:buSzPts val="1100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b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Arshdeep                       2210991364</a:t>
            </a:r>
            <a:br>
              <a:rPr lang="en-US" sz="1800" dirty="0"/>
            </a:br>
            <a:r>
              <a:rPr lang="en-US" sz="18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Arshdeep Singh           2210991366</a:t>
            </a:r>
            <a:br>
              <a:rPr lang="en-US" sz="1800" dirty="0"/>
            </a:br>
            <a:r>
              <a:rPr lang="en-US" sz="18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Ishika</a:t>
            </a:r>
            <a:br>
              <a:rPr lang="en-US" sz="18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</a:br>
            <a:r>
              <a:rPr lang="en-US" sz="18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2210991686</a:t>
            </a:r>
            <a:br>
              <a:rPr lang="en-US" sz="1800" dirty="0"/>
            </a:br>
            <a:r>
              <a:rPr lang="en-US" sz="18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Ishika                2210991688</a:t>
            </a:r>
            <a:br>
              <a:rPr lang="en-US" sz="1800" dirty="0"/>
            </a:br>
            <a:endPara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2832" y="3888330"/>
            <a:ext cx="2483968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:-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US" alt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Rahul Singh Rajput</a:t>
            </a:r>
            <a:endParaRPr lang="en-US" alt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251" y="2774527"/>
            <a:ext cx="7106854" cy="100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altLang="en-US" sz="3000" b="1" dirty="0"/>
              <a:t>Pet Adoption System: A MERN </a:t>
            </a:r>
            <a:endParaRPr lang="en-US" altLang="en-US" sz="3000" b="1" dirty="0"/>
          </a:p>
          <a:p>
            <a:pPr marL="0" indent="0" algn="ctr">
              <a:lnSpc>
                <a:spcPts val="3550"/>
              </a:lnSpc>
              <a:buNone/>
            </a:pPr>
            <a:r>
              <a:rPr lang="en-US" altLang="en-US" sz="3000" b="1" dirty="0"/>
              <a:t>Project</a:t>
            </a:r>
            <a:endParaRPr lang="en-US" sz="3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26193"/>
          <a:stretch>
            <a:fillRect/>
          </a:stretch>
        </p:blipFill>
        <p:spPr>
          <a:xfrm>
            <a:off x="3620770" y="1143635"/>
            <a:ext cx="1902460" cy="1512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1622930" y="5217217"/>
            <a:ext cx="5504600" cy="7029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THANK YOU </a:t>
            </a:r>
            <a:endParaRPr lang="en-US" sz="4450" dirty="0"/>
          </a:p>
        </p:txBody>
      </p:sp>
      <p:pic>
        <p:nvPicPr>
          <p:cNvPr id="6" name="Picture 5" descr="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835660"/>
            <a:ext cx="8892540" cy="324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Problem Statement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090" y="1279139"/>
            <a:ext cx="8332509" cy="5218938"/>
          </a:xfrm>
        </p:spPr>
        <p:txBody>
          <a:bodyPr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altLang="en-US" sz="20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Every year, millions of animals end up in shelters, with many struggling to find a loving home. Traditional pet adoption processes are often inefficient, relying on outdated methods like in-person visits, paper applications, and limited outreach</a:t>
            </a:r>
            <a:r>
              <a:rPr lang="en-US" sz="20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6477000" y="6299789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200" y="2935996"/>
            <a:ext cx="6244709" cy="3728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2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0815" y="858175"/>
            <a:ext cx="3823185" cy="5856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20" y="858520"/>
            <a:ext cx="4119880" cy="5999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" y="1955165"/>
            <a:ext cx="4563745" cy="4074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2091055"/>
            <a:ext cx="8119110" cy="2675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1358265"/>
            <a:ext cx="8520430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220" y="1555750"/>
            <a:ext cx="8417560" cy="31864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14" name="Text 8"/>
          <p:cNvSpPr/>
          <p:nvPr/>
        </p:nvSpPr>
        <p:spPr>
          <a:xfrm>
            <a:off x="793790" y="5960269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555" y="1214120"/>
            <a:ext cx="7882255" cy="4745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Future Enhancements and </a:t>
            </a:r>
            <a:br>
              <a:rPr lang="en-US" altLang="en-US"/>
            </a:br>
            <a:r>
              <a:rPr lang="en-US" altLang="en-US"/>
              <a:t>Scalability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601470"/>
            <a:ext cx="8639810" cy="3992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Conclusion: Making a Difference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1334135"/>
            <a:ext cx="7474585" cy="4519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WPS Presentation</Application>
  <PresentationFormat>On-screen Show (4:3)</PresentationFormat>
  <Paragraphs>40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Lora</vt:lpstr>
      <vt:lpstr>Segoe Print</vt:lpstr>
      <vt:lpstr>Lora</vt:lpstr>
      <vt:lpstr>Lora</vt:lpstr>
      <vt:lpstr>Alice</vt:lpstr>
      <vt:lpstr>Alice</vt:lpstr>
      <vt:lpstr>Alice</vt:lpstr>
      <vt:lpstr>Times</vt:lpstr>
      <vt:lpstr>Microsoft YaHei</vt:lpstr>
      <vt:lpstr>Arial Unicode MS</vt:lpstr>
      <vt:lpstr>MingLiU-ExtB</vt:lpstr>
      <vt:lpstr>Office Theme</vt:lpstr>
      <vt:lpstr>Submitted by:  Sahil                           2210992211  Sahil Saharan           2210992213  Sambhav Gupta      2210992236  Samiksha                2210992587 </vt:lpstr>
      <vt:lpstr>Problem Statement</vt:lpstr>
      <vt:lpstr>Empowering Job Seeker &amp; Employer</vt:lpstr>
      <vt:lpstr>User Roles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Processing/Pipelining  Basics of pipelining, pipeline hazards, techniques for handling hazards   Lecture 35-39</dc:title>
  <dc:creator>ABC</dc:creator>
  <cp:lastModifiedBy>1688_Ishika</cp:lastModifiedBy>
  <cp:revision>54</cp:revision>
  <dcterms:created xsi:type="dcterms:W3CDTF">2024-03-17T05:28:00Z</dcterms:created>
  <dcterms:modified xsi:type="dcterms:W3CDTF">2025-03-06T12:17:14Z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7B9612BEABD44EECB72F56F2555090BD_13</vt:lpwstr>
  </property>
  <property fmtid="{D5CDD505-2E9C-101B-9397-08002B2CF9AE}" pid="3" name="KSOProductBuildVer">
    <vt:lpwstr>1033-12.2.0.20326</vt:lpwstr>
  </property>
</Properties>
</file>