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0" r:id="rId5"/>
    <p:sldId id="260" r:id="rId6"/>
    <p:sldId id="269" r:id="rId7"/>
    <p:sldId id="265" r:id="rId8"/>
    <p:sldId id="273" r:id="rId9"/>
    <p:sldId id="274" r:id="rId10"/>
    <p:sldId id="275" r:id="rId11"/>
    <p:sldId id="276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b2QFAGxsHYI0P67lfV9IzPK2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532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96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809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537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41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5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845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3429000"/>
            <a:ext cx="9144000" cy="108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Descriptive Data Mining 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World Data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3999" y="496406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Ang Dorje Sherpa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600" i="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Cristian C Noriega M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600" i="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Omotoyosi Ezekiel</a:t>
            </a:r>
            <a:endParaRPr sz="1600" i="0" dirty="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</a:pPr>
            <a:r>
              <a:rPr lang="en-US" sz="160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Arshdeep Singh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036" y="394799"/>
            <a:ext cx="8476576" cy="142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29" y="5490975"/>
            <a:ext cx="11245135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Descriptive Data Mining Method                (Clustering Analysis)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68CD6C7C-5F1E-0B0A-0131-0873E384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53" y="278430"/>
            <a:ext cx="5326168" cy="3742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A9759-61C3-3572-6A4E-8478936C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98" y="378940"/>
            <a:ext cx="4880760" cy="37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0" y="133449"/>
            <a:ext cx="12192004" cy="685800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30" y="5490975"/>
            <a:ext cx="98559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F2EE9-3E07-92E1-D764-9079347F85BB}"/>
              </a:ext>
            </a:extLst>
          </p:cNvPr>
          <p:cNvSpPr txBox="1"/>
          <p:nvPr/>
        </p:nvSpPr>
        <p:spPr>
          <a:xfrm>
            <a:off x="699730" y="1820562"/>
            <a:ext cx="1047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The Apriori algorithm applies only to binary data which is not applicable for the population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K-means is an effective algorithm to categorize the data and derive the relationship among the attributes. </a:t>
            </a:r>
          </a:p>
        </p:txBody>
      </p:sp>
    </p:spTree>
    <p:extLst>
      <p:ext uri="{BB962C8B-B14F-4D97-AF65-F5344CB8AC3E}">
        <p14:creationId xmlns:p14="http://schemas.microsoft.com/office/powerpoint/2010/main" val="15094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ctrTitle"/>
          </p:nvPr>
        </p:nvSpPr>
        <p:spPr>
          <a:xfrm>
            <a:off x="1364973" y="238172"/>
            <a:ext cx="9144000" cy="108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dirty="0"/>
          </a:p>
        </p:txBody>
      </p:sp>
      <p:sp>
        <p:nvSpPr>
          <p:cNvPr id="218" name="Google Shape;218;p12"/>
          <p:cNvSpPr txBox="1"/>
          <p:nvPr/>
        </p:nvSpPr>
        <p:spPr>
          <a:xfrm>
            <a:off x="736283" y="4304614"/>
            <a:ext cx="843311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marR="0" lvl="0" indent="-17526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6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531825" y="1511550"/>
            <a:ext cx="106536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A. Sss, “Global Country Information Dataset 2023,” Kaggle, https://www.kaggle.com/datasets/nelgiriyewithana/countries-of-the-world-2023 (accessed Oct. 1, 2023).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A. Sss, “Continent list for 2021 Olympics in Tokyo dataset,” Kaggle, https://www.kaggle.com/datasets/arvinthsss/continent-list-for-2021-olympics-in-tokyo-dataset (accessed Oct. 4, 2023).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“Folium#,” Folium - Folium 0.1.dev1+g9ab63f7 documentation, https://python-visualization.github.io/folium/latest/ (accessed Oct. 3, 2023).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0" y="133449"/>
            <a:ext cx="12192004" cy="685800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30" y="5490975"/>
            <a:ext cx="98559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Data Mining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54B6F-7623-A9DD-9368-B97E1D333320}"/>
              </a:ext>
            </a:extLst>
          </p:cNvPr>
          <p:cNvSpPr txBox="1"/>
          <p:nvPr/>
        </p:nvSpPr>
        <p:spPr>
          <a:xfrm>
            <a:off x="4365888" y="775239"/>
            <a:ext cx="28163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Descriptive Data Mining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38FAC-3398-9D49-C89D-2DD8F5E86F4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74083" y="1144571"/>
            <a:ext cx="0" cy="522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E6055-1FD2-C083-5511-3940DC5CDCAA}"/>
              </a:ext>
            </a:extLst>
          </p:cNvPr>
          <p:cNvCxnSpPr>
            <a:cxnSpLocks/>
          </p:cNvCxnSpPr>
          <p:nvPr/>
        </p:nvCxnSpPr>
        <p:spPr>
          <a:xfrm>
            <a:off x="2570206" y="1644879"/>
            <a:ext cx="6763264" cy="21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3F1D9B-2550-5E06-6946-81E82F316461}"/>
              </a:ext>
            </a:extLst>
          </p:cNvPr>
          <p:cNvSpPr txBox="1"/>
          <p:nvPr/>
        </p:nvSpPr>
        <p:spPr>
          <a:xfrm>
            <a:off x="8628066" y="2915079"/>
            <a:ext cx="218517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Clustering Analysis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554BD-662F-AE01-C412-0099281F4768}"/>
              </a:ext>
            </a:extLst>
          </p:cNvPr>
          <p:cNvSpPr txBox="1"/>
          <p:nvPr/>
        </p:nvSpPr>
        <p:spPr>
          <a:xfrm>
            <a:off x="1576475" y="2913651"/>
            <a:ext cx="198746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Association Rule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6546F-72BA-64DE-1ADB-A2968B521F96}"/>
              </a:ext>
            </a:extLst>
          </p:cNvPr>
          <p:cNvSpPr txBox="1"/>
          <p:nvPr/>
        </p:nvSpPr>
        <p:spPr>
          <a:xfrm>
            <a:off x="4707388" y="2920461"/>
            <a:ext cx="213338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Sequence Mining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DF23AB-58D1-3D55-6A31-FDCCE68B0A71}"/>
              </a:ext>
            </a:extLst>
          </p:cNvPr>
          <p:cNvCxnSpPr/>
          <p:nvPr/>
        </p:nvCxnSpPr>
        <p:spPr>
          <a:xfrm>
            <a:off x="2570205" y="1644879"/>
            <a:ext cx="0" cy="126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2035AD-3207-EB1F-CBBD-45423A36C791}"/>
              </a:ext>
            </a:extLst>
          </p:cNvPr>
          <p:cNvCxnSpPr/>
          <p:nvPr/>
        </p:nvCxnSpPr>
        <p:spPr>
          <a:xfrm>
            <a:off x="9333470" y="1651689"/>
            <a:ext cx="0" cy="126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07F9B5-1A44-5550-2679-D8D1694D0FA5}"/>
              </a:ext>
            </a:extLst>
          </p:cNvPr>
          <p:cNvCxnSpPr/>
          <p:nvPr/>
        </p:nvCxnSpPr>
        <p:spPr>
          <a:xfrm>
            <a:off x="5774082" y="1651689"/>
            <a:ext cx="0" cy="126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0" y="133449"/>
            <a:ext cx="12192004" cy="685800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30" y="5490975"/>
            <a:ext cx="98559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World  Data &amp; Continent Data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F2EE9-3E07-92E1-D764-9079347F85BB}"/>
              </a:ext>
            </a:extLst>
          </p:cNvPr>
          <p:cNvSpPr txBox="1"/>
          <p:nvPr/>
        </p:nvSpPr>
        <p:spPr>
          <a:xfrm>
            <a:off x="699730" y="1820562"/>
            <a:ext cx="10478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World Data consists of numerous data related to countries such as population, land area, Birth rate,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World Data and continent data are merged.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descriptive data mining, the world data is analyzed to establish relationships between various attributes.</a:t>
            </a:r>
          </a:p>
        </p:txBody>
      </p:sp>
    </p:spTree>
    <p:extLst>
      <p:ext uri="{BB962C8B-B14F-4D97-AF65-F5344CB8AC3E}">
        <p14:creationId xmlns:p14="http://schemas.microsoft.com/office/powerpoint/2010/main" val="286453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0" y="133449"/>
            <a:ext cx="12192004" cy="685800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30" y="5490975"/>
            <a:ext cx="98559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World  Data Description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F2EE9-3E07-92E1-D764-9079347F85BB}"/>
              </a:ext>
            </a:extLst>
          </p:cNvPr>
          <p:cNvSpPr txBox="1"/>
          <p:nvPr/>
        </p:nvSpPr>
        <p:spPr>
          <a:xfrm>
            <a:off x="361979" y="733167"/>
            <a:ext cx="6623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Population Data: Birth Rate, Fertility Rate, Infant Mortality, Life Expectancy, Maternal Mortality Ratio, Physician per thousand, Density, Population, Labor Participation, Unemployment Rate, Urban Population,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Google Shape;110;p3" descr="A screenshot of a computer&#10;&#10;Description automatically generated">
            <a:extLst>
              <a:ext uri="{FF2B5EF4-FFF2-40B4-BE49-F238E27FC236}">
                <a16:creationId xmlns:a16="http://schemas.microsoft.com/office/drawing/2014/main" id="{9F40F71E-7289-F925-3967-E74086536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6950" y="381187"/>
            <a:ext cx="4302262" cy="4901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6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Descriptive Data Summary</a:t>
            </a:r>
            <a:endParaRPr sz="6600" dirty="0"/>
          </a:p>
        </p:txBody>
      </p:sp>
      <p:sp>
        <p:nvSpPr>
          <p:cNvPr id="143" name="Google Shape;143;p4"/>
          <p:cNvSpPr/>
          <p:nvPr/>
        </p:nvSpPr>
        <p:spPr>
          <a:xfrm rot="10800000" flipH="1">
            <a:off x="926523" y="1685116"/>
            <a:ext cx="10149840" cy="27981"/>
          </a:xfrm>
          <a:custGeom>
            <a:avLst/>
            <a:gdLst/>
            <a:ahLst/>
            <a:cxnLst/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100" y="2063025"/>
            <a:ext cx="11561200" cy="36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651450" y="5851200"/>
            <a:ext cx="10909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obtain a statistical summary of the numeric columns and see that the range of values vary widely between columns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us that standardization will be useful as a part of the preprocessing procedure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0" y="133449"/>
            <a:ext cx="12192004" cy="685800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29" y="5490975"/>
            <a:ext cx="11245135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Descriptive Data Mining Method                     (Association Rule)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6" name="Picture 5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CAC5A2F6-47B4-17BA-3F0E-FD6CB122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3" y="424172"/>
            <a:ext cx="7415567" cy="3558848"/>
          </a:xfrm>
          <a:prstGeom prst="rect">
            <a:avLst/>
          </a:prstGeom>
        </p:spPr>
      </p:pic>
      <p:pic>
        <p:nvPicPr>
          <p:cNvPr id="7" name="Picture 6" descr="A screen shot of a table&#10;&#10;Description automatically generated">
            <a:extLst>
              <a:ext uri="{FF2B5EF4-FFF2-40B4-BE49-F238E27FC236}">
                <a16:creationId xmlns:a16="http://schemas.microsoft.com/office/drawing/2014/main" id="{638B00D7-A310-334E-B28A-F85ABBAC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508" y="2300014"/>
            <a:ext cx="6962552" cy="27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1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rgbClr val="1F3864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450"/>
                </a:srgbClr>
              </a:gs>
              <a:gs pos="19000">
                <a:srgbClr val="1F3864">
                  <a:alpha val="67450"/>
                </a:srgbClr>
              </a:gs>
              <a:gs pos="100000">
                <a:srgbClr val="4472C4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6000">
                <a:srgbClr val="000000">
                  <a:alpha val="0"/>
                </a:srgbClr>
              </a:gs>
              <a:gs pos="99000">
                <a:srgbClr val="000000">
                  <a:alpha val="86274"/>
                </a:srgbClr>
              </a:gs>
              <a:gs pos="100000">
                <a:srgbClr val="000000">
                  <a:alpha val="86274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rgbClr val="4472C4">
                  <a:alpha val="16470"/>
                </a:srgbClr>
              </a:gs>
              <a:gs pos="74000">
                <a:srgbClr val="1F3864">
                  <a:alpha val="0"/>
                </a:srgbClr>
              </a:gs>
              <a:gs pos="100000">
                <a:srgbClr val="1F3864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Standardization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426375" y="5959000"/>
            <a:ext cx="11524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scaled our data using Min Max Scalar to bring it to a consistent scale as some columns were in millions (Armed Forces size) while others were between 0 and 100 (UE Rate). This helps standardization.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 txBox="1">
            <a:spLocks noGrp="1"/>
          </p:cNvSpPr>
          <p:nvPr>
            <p:ph type="subTitle" idx="1"/>
          </p:nvPr>
        </p:nvSpPr>
        <p:spPr>
          <a:xfrm>
            <a:off x="8571507" y="387224"/>
            <a:ext cx="3291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3133"/>
            <a:ext cx="12192000" cy="435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0" y="133449"/>
            <a:ext cx="12192004" cy="6858000"/>
          </a:xfrm>
          <a:prstGeom prst="rect">
            <a:avLst/>
          </a:prstGeom>
          <a:solidFill>
            <a:schemeClr val="lt1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29" y="5490975"/>
            <a:ext cx="11245135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Descriptive Data Mining Method                (Clustering Analysis)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8" name="Picture 7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31F6045E-5BE8-EC2A-E190-99672499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37" y="428659"/>
            <a:ext cx="6064359" cy="4411037"/>
          </a:xfrm>
          <a:prstGeom prst="rect">
            <a:avLst/>
          </a:prstGeom>
        </p:spPr>
      </p:pic>
      <p:pic>
        <p:nvPicPr>
          <p:cNvPr id="10" name="Picture 9" descr="A screenshot of a cellphone&#10;&#10;Description automatically generated">
            <a:extLst>
              <a:ext uri="{FF2B5EF4-FFF2-40B4-BE49-F238E27FC236}">
                <a16:creationId xmlns:a16="http://schemas.microsoft.com/office/drawing/2014/main" id="{86E10766-EA90-1AD7-9914-C81C24B8E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841" y="722816"/>
            <a:ext cx="220237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34000">
                <a:srgbClr val="000000">
                  <a:alpha val="95294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431"/>
                </a:srgbClr>
              </a:gs>
              <a:gs pos="28000">
                <a:srgbClr val="2F5496">
                  <a:alpha val="58431"/>
                </a:srgbClr>
              </a:gs>
              <a:gs pos="100000">
                <a:srgbClr val="000000">
                  <a:alpha val="69411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372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699729" y="5490975"/>
            <a:ext cx="11245135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Descriptive Data Mining Method                (Clustering Analysis)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" name="Picture 2" descr="A chart with colored dots and x marks&#10;&#10;Description automatically generated">
            <a:extLst>
              <a:ext uri="{FF2B5EF4-FFF2-40B4-BE49-F238E27FC236}">
                <a16:creationId xmlns:a16="http://schemas.microsoft.com/office/drawing/2014/main" id="{ECF2FE55-D8E6-EEC0-26E6-BA24A589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0" y="616006"/>
            <a:ext cx="5130248" cy="4079562"/>
          </a:xfrm>
          <a:prstGeom prst="rect">
            <a:avLst/>
          </a:prstGeom>
        </p:spPr>
      </p:pic>
      <p:pic>
        <p:nvPicPr>
          <p:cNvPr id="11" name="Picture 10" descr="A graph with red blue and green dots&#10;&#10;Description automatically generated">
            <a:extLst>
              <a:ext uri="{FF2B5EF4-FFF2-40B4-BE49-F238E27FC236}">
                <a16:creationId xmlns:a16="http://schemas.microsoft.com/office/drawing/2014/main" id="{4AA58182-A3A9-6341-3C8A-007B063FD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62" y="692859"/>
            <a:ext cx="4892831" cy="39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386</Words>
  <Application>Microsoft Office PowerPoint</Application>
  <PresentationFormat>Widescreen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Office Theme</vt:lpstr>
      <vt:lpstr>Descriptive Data Mining  on  World Data</vt:lpstr>
      <vt:lpstr>Descriptive Data Mining</vt:lpstr>
      <vt:lpstr>World  Data &amp; Continent Data</vt:lpstr>
      <vt:lpstr>World  Data Description</vt:lpstr>
      <vt:lpstr>Descriptive Data Summary</vt:lpstr>
      <vt:lpstr>Descriptive Data Mining Method                     (Association Rule)</vt:lpstr>
      <vt:lpstr>Standardization</vt:lpstr>
      <vt:lpstr>Descriptive Data Mining Method                (Clustering Analysis)</vt:lpstr>
      <vt:lpstr>Descriptive Data Mining Method                (Clustering Analysis)</vt:lpstr>
      <vt:lpstr>Descriptive Data Mining Method                (Clustering Analysis)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 Mining  on  World Data</dc:title>
  <dc:creator>Ang Dorje Sherpa</dc:creator>
  <cp:lastModifiedBy>Sherpa, Ang Dorje</cp:lastModifiedBy>
  <cp:revision>9</cp:revision>
  <dcterms:created xsi:type="dcterms:W3CDTF">2023-10-05T01:47:30Z</dcterms:created>
  <dcterms:modified xsi:type="dcterms:W3CDTF">2023-11-02T05:20:53Z</dcterms:modified>
</cp:coreProperties>
</file>