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E4D8C6"/>
    <a:srgbClr val="D8C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B0C2E-FFBF-4D21-B978-697DF2A668A6}" v="206" dt="2024-05-07T23:45:51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 Virk" userId="dfdab912edb33c48" providerId="LiveId" clId="{A6DB0C2E-FFBF-4D21-B978-697DF2A668A6}"/>
    <pc:docChg chg="undo redo custSel addSld delSld modSld sldOrd">
      <pc:chgData name="Arsh Virk" userId="dfdab912edb33c48" providerId="LiveId" clId="{A6DB0C2E-FFBF-4D21-B978-697DF2A668A6}" dt="2024-05-08T00:30:35.596" v="3412" actId="20577"/>
      <pc:docMkLst>
        <pc:docMk/>
      </pc:docMkLst>
      <pc:sldChg chg="addSp delSp modSp mod setBg">
        <pc:chgData name="Arsh Virk" userId="dfdab912edb33c48" providerId="LiveId" clId="{A6DB0C2E-FFBF-4D21-B978-697DF2A668A6}" dt="2024-05-07T23:48:15.058" v="3336" actId="732"/>
        <pc:sldMkLst>
          <pc:docMk/>
          <pc:sldMk cId="2183727718" sldId="256"/>
        </pc:sldMkLst>
        <pc:spChg chg="mod">
          <ac:chgData name="Arsh Virk" userId="dfdab912edb33c48" providerId="LiveId" clId="{A6DB0C2E-FFBF-4D21-B978-697DF2A668A6}" dt="2024-05-07T22:01:14.081" v="2755" actId="1038"/>
          <ac:spMkLst>
            <pc:docMk/>
            <pc:sldMk cId="2183727718" sldId="256"/>
            <ac:spMk id="2" creationId="{DDC5CE02-3BAF-AB88-47F8-7F8BA1C253F0}"/>
          </ac:spMkLst>
        </pc:spChg>
        <pc:spChg chg="del mod">
          <ac:chgData name="Arsh Virk" userId="dfdab912edb33c48" providerId="LiveId" clId="{A6DB0C2E-FFBF-4D21-B978-697DF2A668A6}" dt="2024-05-07T22:00:20.975" v="2732" actId="478"/>
          <ac:spMkLst>
            <pc:docMk/>
            <pc:sldMk cId="2183727718" sldId="256"/>
            <ac:spMk id="3" creationId="{6ECEAE88-7ABB-A2AB-93D5-01C0A5A833E8}"/>
          </ac:spMkLst>
        </pc:spChg>
        <pc:spChg chg="add del">
          <ac:chgData name="Arsh Virk" userId="dfdab912edb33c48" providerId="LiveId" clId="{A6DB0C2E-FFBF-4D21-B978-697DF2A668A6}" dt="2024-05-07T20:29:44.207" v="2125" actId="22"/>
          <ac:spMkLst>
            <pc:docMk/>
            <pc:sldMk cId="2183727718" sldId="256"/>
            <ac:spMk id="5" creationId="{0EE27936-FEA7-E487-D953-F0B3E075BC98}"/>
          </ac:spMkLst>
        </pc:spChg>
        <pc:spChg chg="add del mod">
          <ac:chgData name="Arsh Virk" userId="dfdab912edb33c48" providerId="LiveId" clId="{A6DB0C2E-FFBF-4D21-B978-697DF2A668A6}" dt="2024-05-07T22:34:27.679" v="3092" actId="1076"/>
          <ac:spMkLst>
            <pc:docMk/>
            <pc:sldMk cId="2183727718" sldId="256"/>
            <ac:spMk id="5" creationId="{5EB3D9AD-7A54-13AF-BDED-6D2BDA52D115}"/>
          </ac:spMkLst>
        </pc:spChg>
        <pc:spChg chg="add del">
          <ac:chgData name="Arsh Virk" userId="dfdab912edb33c48" providerId="LiveId" clId="{A6DB0C2E-FFBF-4D21-B978-697DF2A668A6}" dt="2024-05-07T20:29:55.771" v="2127" actId="22"/>
          <ac:spMkLst>
            <pc:docMk/>
            <pc:sldMk cId="2183727718" sldId="256"/>
            <ac:spMk id="7" creationId="{5DE7EC21-F977-889F-45E4-8DE2B1AC7362}"/>
          </ac:spMkLst>
        </pc:spChg>
        <pc:spChg chg="add del mod">
          <ac:chgData name="Arsh Virk" userId="dfdab912edb33c48" providerId="LiveId" clId="{A6DB0C2E-FFBF-4D21-B978-697DF2A668A6}" dt="2024-05-07T22:00:31.678" v="2738"/>
          <ac:spMkLst>
            <pc:docMk/>
            <pc:sldMk cId="2183727718" sldId="256"/>
            <ac:spMk id="10" creationId="{37D63E71-F8D3-5623-DF30-43A5156B7E81}"/>
          </ac:spMkLst>
        </pc:spChg>
        <pc:picChg chg="add del mod">
          <ac:chgData name="Arsh Virk" userId="dfdab912edb33c48" providerId="LiveId" clId="{A6DB0C2E-FFBF-4D21-B978-697DF2A668A6}" dt="2024-05-07T20:46:36.632" v="2292" actId="478"/>
          <ac:picMkLst>
            <pc:docMk/>
            <pc:sldMk cId="2183727718" sldId="256"/>
            <ac:picMk id="9" creationId="{7043C2F9-21C1-2CC4-5551-35AB777D9653}"/>
          </ac:picMkLst>
        </pc:picChg>
        <pc:picChg chg="add del mod">
          <ac:chgData name="Arsh Virk" userId="dfdab912edb33c48" providerId="LiveId" clId="{A6DB0C2E-FFBF-4D21-B978-697DF2A668A6}" dt="2024-05-07T21:18:32.547" v="2708" actId="478"/>
          <ac:picMkLst>
            <pc:docMk/>
            <pc:sldMk cId="2183727718" sldId="256"/>
            <ac:picMk id="11" creationId="{D4358187-E1EF-A3FB-455C-8C0666534CB7}"/>
          </ac:picMkLst>
        </pc:picChg>
        <pc:picChg chg="add mod modCrop">
          <ac:chgData name="Arsh Virk" userId="dfdab912edb33c48" providerId="LiveId" clId="{A6DB0C2E-FFBF-4D21-B978-697DF2A668A6}" dt="2024-05-07T23:48:15.058" v="3336" actId="732"/>
          <ac:picMkLst>
            <pc:docMk/>
            <pc:sldMk cId="2183727718" sldId="256"/>
            <ac:picMk id="13" creationId="{B065A22C-E033-C7F6-F37B-E3F4A9408399}"/>
          </ac:picMkLst>
        </pc:picChg>
      </pc:sldChg>
      <pc:sldChg chg="addSp delSp modSp mod">
        <pc:chgData name="Arsh Virk" userId="dfdab912edb33c48" providerId="LiveId" clId="{A6DB0C2E-FFBF-4D21-B978-697DF2A668A6}" dt="2024-05-07T23:47:13.068" v="3333" actId="20577"/>
        <pc:sldMkLst>
          <pc:docMk/>
          <pc:sldMk cId="3926797952" sldId="257"/>
        </pc:sldMkLst>
        <pc:spChg chg="add mod">
          <ac:chgData name="Arsh Virk" userId="dfdab912edb33c48" providerId="LiveId" clId="{A6DB0C2E-FFBF-4D21-B978-697DF2A668A6}" dt="2024-05-07T23:47:13.068" v="3333" actId="20577"/>
          <ac:spMkLst>
            <pc:docMk/>
            <pc:sldMk cId="3926797952" sldId="257"/>
            <ac:spMk id="2" creationId="{80CB194E-45E3-379A-C776-C3256D453501}"/>
          </ac:spMkLst>
        </pc:spChg>
        <pc:spChg chg="del">
          <ac:chgData name="Arsh Virk" userId="dfdab912edb33c48" providerId="LiveId" clId="{A6DB0C2E-FFBF-4D21-B978-697DF2A668A6}" dt="2024-05-06T13:52:28.241" v="0" actId="478"/>
          <ac:spMkLst>
            <pc:docMk/>
            <pc:sldMk cId="3926797952" sldId="257"/>
            <ac:spMk id="2" creationId="{F75D4577-4E76-56FA-B52D-92B707BF89E9}"/>
          </ac:spMkLst>
        </pc:spChg>
        <pc:spChg chg="add del">
          <ac:chgData name="Arsh Virk" userId="dfdab912edb33c48" providerId="LiveId" clId="{A6DB0C2E-FFBF-4D21-B978-697DF2A668A6}" dt="2024-05-06T13:53:18.052" v="6" actId="931"/>
          <ac:spMkLst>
            <pc:docMk/>
            <pc:sldMk cId="3926797952" sldId="257"/>
            <ac:spMk id="3" creationId="{C7502BAA-8F7A-67B8-6B3C-1AB2B8B15DB4}"/>
          </ac:spMkLst>
        </pc:spChg>
        <pc:spChg chg="add del mod">
          <ac:chgData name="Arsh Virk" userId="dfdab912edb33c48" providerId="LiveId" clId="{A6DB0C2E-FFBF-4D21-B978-697DF2A668A6}" dt="2024-05-06T13:53:03.241" v="5" actId="478"/>
          <ac:spMkLst>
            <pc:docMk/>
            <pc:sldMk cId="3926797952" sldId="257"/>
            <ac:spMk id="5" creationId="{054CFD2C-E661-4734-78F6-F9FE3787661F}"/>
          </ac:spMkLst>
        </pc:spChg>
        <pc:spChg chg="add del mod">
          <ac:chgData name="Arsh Virk" userId="dfdab912edb33c48" providerId="LiveId" clId="{A6DB0C2E-FFBF-4D21-B978-697DF2A668A6}" dt="2024-05-06T13:58:01.033" v="117" actId="478"/>
          <ac:spMkLst>
            <pc:docMk/>
            <pc:sldMk cId="3926797952" sldId="257"/>
            <ac:spMk id="12" creationId="{8064BD4D-86A8-3132-6443-9A6999ECD93B}"/>
          </ac:spMkLst>
        </pc:spChg>
        <pc:graphicFrameChg chg="add del mod">
          <ac:chgData name="Arsh Virk" userId="dfdab912edb33c48" providerId="LiveId" clId="{A6DB0C2E-FFBF-4D21-B978-697DF2A668A6}" dt="2024-05-06T14:25:09.967" v="388" actId="478"/>
          <ac:graphicFrameMkLst>
            <pc:docMk/>
            <pc:sldMk cId="3926797952" sldId="257"/>
            <ac:graphicFrameMk id="10" creationId="{79370A13-1FA1-47A4-0176-95829252704D}"/>
          </ac:graphicFrameMkLst>
        </pc:graphicFrameChg>
        <pc:graphicFrameChg chg="add del mod">
          <ac:chgData name="Arsh Virk" userId="dfdab912edb33c48" providerId="LiveId" clId="{A6DB0C2E-FFBF-4D21-B978-697DF2A668A6}" dt="2024-05-06T14:25:11.456" v="389" actId="478"/>
          <ac:graphicFrameMkLst>
            <pc:docMk/>
            <pc:sldMk cId="3926797952" sldId="257"/>
            <ac:graphicFrameMk id="11" creationId="{57CDC740-5AD7-5C16-0816-F5D82F7BC586}"/>
          </ac:graphicFrameMkLst>
        </pc:graphicFrameChg>
        <pc:graphicFrameChg chg="add mod">
          <ac:chgData name="Arsh Virk" userId="dfdab912edb33c48" providerId="LiveId" clId="{A6DB0C2E-FFBF-4D21-B978-697DF2A668A6}" dt="2024-05-06T14:48:45.425" v="806" actId="207"/>
          <ac:graphicFrameMkLst>
            <pc:docMk/>
            <pc:sldMk cId="3926797952" sldId="257"/>
            <ac:graphicFrameMk id="13" creationId="{EEDFE717-48A4-C815-E8B4-28D6F6FA2E49}"/>
          </ac:graphicFrameMkLst>
        </pc:graphicFrameChg>
        <pc:graphicFrameChg chg="add mod">
          <ac:chgData name="Arsh Virk" userId="dfdab912edb33c48" providerId="LiveId" clId="{A6DB0C2E-FFBF-4D21-B978-697DF2A668A6}" dt="2024-05-06T14:30:28.971" v="590" actId="113"/>
          <ac:graphicFrameMkLst>
            <pc:docMk/>
            <pc:sldMk cId="3926797952" sldId="257"/>
            <ac:graphicFrameMk id="14" creationId="{79370A13-1FA1-47A4-0176-95829252704D}"/>
          </ac:graphicFrameMkLst>
        </pc:graphicFrameChg>
        <pc:graphicFrameChg chg="add mod">
          <ac:chgData name="Arsh Virk" userId="dfdab912edb33c48" providerId="LiveId" clId="{A6DB0C2E-FFBF-4D21-B978-697DF2A668A6}" dt="2024-05-06T14:29:33.714" v="588" actId="207"/>
          <ac:graphicFrameMkLst>
            <pc:docMk/>
            <pc:sldMk cId="3926797952" sldId="257"/>
            <ac:graphicFrameMk id="15" creationId="{57CDC740-5AD7-5C16-0816-F5D82F7BC586}"/>
          </ac:graphicFrameMkLst>
        </pc:graphicFrameChg>
        <pc:picChg chg="add mod">
          <ac:chgData name="Arsh Virk" userId="dfdab912edb33c48" providerId="LiveId" clId="{A6DB0C2E-FFBF-4D21-B978-697DF2A668A6}" dt="2024-05-06T13:52:58.675" v="4" actId="931"/>
          <ac:picMkLst>
            <pc:docMk/>
            <pc:sldMk cId="3926797952" sldId="257"/>
            <ac:picMk id="7" creationId="{9E3BE3E7-9639-942B-320D-06BF75E6C414}"/>
          </ac:picMkLst>
        </pc:picChg>
        <pc:picChg chg="add mod">
          <ac:chgData name="Arsh Virk" userId="dfdab912edb33c48" providerId="LiveId" clId="{A6DB0C2E-FFBF-4D21-B978-697DF2A668A6}" dt="2024-05-06T14:27:12.923" v="495" actId="14100"/>
          <ac:picMkLst>
            <pc:docMk/>
            <pc:sldMk cId="3926797952" sldId="257"/>
            <ac:picMk id="9" creationId="{CDE495A1-3236-34AF-9139-AD90CBF84969}"/>
          </ac:picMkLst>
        </pc:picChg>
      </pc:sldChg>
      <pc:sldChg chg="addSp delSp modSp mod ord">
        <pc:chgData name="Arsh Virk" userId="dfdab912edb33c48" providerId="LiveId" clId="{A6DB0C2E-FFBF-4D21-B978-697DF2A668A6}" dt="2024-05-07T22:14:03.082" v="2855"/>
        <pc:sldMkLst>
          <pc:docMk/>
          <pc:sldMk cId="2800469076" sldId="258"/>
        </pc:sldMkLst>
        <pc:spChg chg="mod">
          <ac:chgData name="Arsh Virk" userId="dfdab912edb33c48" providerId="LiveId" clId="{A6DB0C2E-FFBF-4D21-B978-697DF2A668A6}" dt="2024-05-07T22:03:04.734" v="2773" actId="2711"/>
          <ac:spMkLst>
            <pc:docMk/>
            <pc:sldMk cId="2800469076" sldId="258"/>
            <ac:spMk id="2" creationId="{B9136CB5-2142-B209-D6FA-ED746CB30443}"/>
          </ac:spMkLst>
        </pc:spChg>
        <pc:spChg chg="del mod">
          <ac:chgData name="Arsh Virk" userId="dfdab912edb33c48" providerId="LiveId" clId="{A6DB0C2E-FFBF-4D21-B978-697DF2A668A6}" dt="2024-05-07T12:42:25.480" v="996" actId="931"/>
          <ac:spMkLst>
            <pc:docMk/>
            <pc:sldMk cId="2800469076" sldId="258"/>
            <ac:spMk id="3" creationId="{7776912E-D610-2EB2-9666-5D6424FC6DB1}"/>
          </ac:spMkLst>
        </pc:spChg>
        <pc:picChg chg="add mod">
          <ac:chgData name="Arsh Virk" userId="dfdab912edb33c48" providerId="LiveId" clId="{A6DB0C2E-FFBF-4D21-B978-697DF2A668A6}" dt="2024-05-07T22:02:42.390" v="2771" actId="1036"/>
          <ac:picMkLst>
            <pc:docMk/>
            <pc:sldMk cId="2800469076" sldId="258"/>
            <ac:picMk id="5" creationId="{35DFDA28-8253-5B2A-299F-A880FC61AB2A}"/>
          </ac:picMkLst>
        </pc:picChg>
      </pc:sldChg>
      <pc:sldChg chg="addSp delSp modSp mod">
        <pc:chgData name="Arsh Virk" userId="dfdab912edb33c48" providerId="LiveId" clId="{A6DB0C2E-FFBF-4D21-B978-697DF2A668A6}" dt="2024-05-08T00:30:35.596" v="3412" actId="20577"/>
        <pc:sldMkLst>
          <pc:docMk/>
          <pc:sldMk cId="3448537268" sldId="259"/>
        </pc:sldMkLst>
        <pc:spChg chg="mod">
          <ac:chgData name="Arsh Virk" userId="dfdab912edb33c48" providerId="LiveId" clId="{A6DB0C2E-FFBF-4D21-B978-697DF2A668A6}" dt="2024-05-07T22:13:35.499" v="2852" actId="207"/>
          <ac:spMkLst>
            <pc:docMk/>
            <pc:sldMk cId="3448537268" sldId="259"/>
            <ac:spMk id="2" creationId="{9614D89A-6D1E-4CCB-9846-093A76640FE2}"/>
          </ac:spMkLst>
        </pc:spChg>
        <pc:spChg chg="mod">
          <ac:chgData name="Arsh Virk" userId="dfdab912edb33c48" providerId="LiveId" clId="{A6DB0C2E-FFBF-4D21-B978-697DF2A668A6}" dt="2024-05-08T00:30:35.596" v="3412" actId="20577"/>
          <ac:spMkLst>
            <pc:docMk/>
            <pc:sldMk cId="3448537268" sldId="259"/>
            <ac:spMk id="3" creationId="{B3A133BD-E23A-6A8C-A9FD-EECFBE508A76}"/>
          </ac:spMkLst>
        </pc:spChg>
        <pc:spChg chg="add del mod">
          <ac:chgData name="Arsh Virk" userId="dfdab912edb33c48" providerId="LiveId" clId="{A6DB0C2E-FFBF-4D21-B978-697DF2A668A6}" dt="2024-05-07T22:11:42.638" v="2839" actId="478"/>
          <ac:spMkLst>
            <pc:docMk/>
            <pc:sldMk cId="3448537268" sldId="259"/>
            <ac:spMk id="4" creationId="{8F2A0D2F-FA05-570B-F4EC-EA4D5405081E}"/>
          </ac:spMkLst>
        </pc:spChg>
      </pc:sldChg>
      <pc:sldChg chg="addSp delSp modSp mod">
        <pc:chgData name="Arsh Virk" userId="dfdab912edb33c48" providerId="LiveId" clId="{A6DB0C2E-FFBF-4D21-B978-697DF2A668A6}" dt="2024-05-07T22:25:53.742" v="3018" actId="207"/>
        <pc:sldMkLst>
          <pc:docMk/>
          <pc:sldMk cId="1744228217" sldId="260"/>
        </pc:sldMkLst>
        <pc:spChg chg="mod">
          <ac:chgData name="Arsh Virk" userId="dfdab912edb33c48" providerId="LiveId" clId="{A6DB0C2E-FFBF-4D21-B978-697DF2A668A6}" dt="2024-05-07T22:25:53.742" v="3018" actId="207"/>
          <ac:spMkLst>
            <pc:docMk/>
            <pc:sldMk cId="1744228217" sldId="260"/>
            <ac:spMk id="2" creationId="{95FAAC8D-6C4D-CCED-8190-270A7F5610DD}"/>
          </ac:spMkLst>
        </pc:spChg>
        <pc:spChg chg="mod">
          <ac:chgData name="Arsh Virk" userId="dfdab912edb33c48" providerId="LiveId" clId="{A6DB0C2E-FFBF-4D21-B978-697DF2A668A6}" dt="2024-05-07T22:19:16.428" v="2972" actId="1038"/>
          <ac:spMkLst>
            <pc:docMk/>
            <pc:sldMk cId="1744228217" sldId="260"/>
            <ac:spMk id="3" creationId="{8F47E03C-ECB4-6B35-14D8-E32A14DC4539}"/>
          </ac:spMkLst>
        </pc:spChg>
        <pc:spChg chg="add del mod">
          <ac:chgData name="Arsh Virk" userId="dfdab912edb33c48" providerId="LiveId" clId="{A6DB0C2E-FFBF-4D21-B978-697DF2A668A6}" dt="2024-05-07T20:58:57.825" v="2626"/>
          <ac:spMkLst>
            <pc:docMk/>
            <pc:sldMk cId="1744228217" sldId="260"/>
            <ac:spMk id="4" creationId="{A5C105A0-268A-4093-C963-8448C1B57CB0}"/>
          </ac:spMkLst>
        </pc:spChg>
        <pc:spChg chg="add del mod">
          <ac:chgData name="Arsh Virk" userId="dfdab912edb33c48" providerId="LiveId" clId="{A6DB0C2E-FFBF-4D21-B978-697DF2A668A6}" dt="2024-05-07T22:20:31.869" v="2977" actId="478"/>
          <ac:spMkLst>
            <pc:docMk/>
            <pc:sldMk cId="1744228217" sldId="260"/>
            <ac:spMk id="4" creationId="{E357A7C4-75A2-C770-0788-0E0660F90548}"/>
          </ac:spMkLst>
        </pc:spChg>
        <pc:spChg chg="add mod">
          <ac:chgData name="Arsh Virk" userId="dfdab912edb33c48" providerId="LiveId" clId="{A6DB0C2E-FFBF-4D21-B978-697DF2A668A6}" dt="2024-05-07T22:25:23.409" v="3017" actId="207"/>
          <ac:spMkLst>
            <pc:docMk/>
            <pc:sldMk cId="1744228217" sldId="260"/>
            <ac:spMk id="5" creationId="{09C69DFD-C97C-706B-EE72-B06BDC35FBC5}"/>
          </ac:spMkLst>
        </pc:spChg>
        <pc:spChg chg="add mod">
          <ac:chgData name="Arsh Virk" userId="dfdab912edb33c48" providerId="LiveId" clId="{A6DB0C2E-FFBF-4D21-B978-697DF2A668A6}" dt="2024-05-07T20:58:25.200" v="2614" actId="767"/>
          <ac:spMkLst>
            <pc:docMk/>
            <pc:sldMk cId="1744228217" sldId="260"/>
            <ac:spMk id="5" creationId="{605D697E-79DE-324B-FEB5-505D10988CB2}"/>
          </ac:spMkLst>
        </pc:spChg>
        <pc:spChg chg="add mod">
          <ac:chgData name="Arsh Virk" userId="dfdab912edb33c48" providerId="LiveId" clId="{A6DB0C2E-FFBF-4D21-B978-697DF2A668A6}" dt="2024-05-07T22:19:16.428" v="2972" actId="1038"/>
          <ac:spMkLst>
            <pc:docMk/>
            <pc:sldMk cId="1744228217" sldId="260"/>
            <ac:spMk id="6" creationId="{017FCC94-264F-1007-6538-78E2E27D5260}"/>
          </ac:spMkLst>
        </pc:spChg>
        <pc:spChg chg="add mod">
          <ac:chgData name="Arsh Virk" userId="dfdab912edb33c48" providerId="LiveId" clId="{A6DB0C2E-FFBF-4D21-B978-697DF2A668A6}" dt="2024-05-07T22:21:07.972" v="2987" actId="14100"/>
          <ac:spMkLst>
            <pc:docMk/>
            <pc:sldMk cId="1744228217" sldId="260"/>
            <ac:spMk id="7" creationId="{428B6543-DB21-7674-F131-465CA941E6F3}"/>
          </ac:spMkLst>
        </pc:spChg>
        <pc:spChg chg="add mod">
          <ac:chgData name="Arsh Virk" userId="dfdab912edb33c48" providerId="LiveId" clId="{A6DB0C2E-FFBF-4D21-B978-697DF2A668A6}" dt="2024-05-07T22:25:18.968" v="3016" actId="207"/>
          <ac:spMkLst>
            <pc:docMk/>
            <pc:sldMk cId="1744228217" sldId="260"/>
            <ac:spMk id="8" creationId="{4116A8FA-AFB5-0AFE-DE13-EE34379A5EC4}"/>
          </ac:spMkLst>
        </pc:spChg>
        <pc:picChg chg="add del mod">
          <ac:chgData name="Arsh Virk" userId="dfdab912edb33c48" providerId="LiveId" clId="{A6DB0C2E-FFBF-4D21-B978-697DF2A668A6}" dt="2024-05-07T21:05:47.211" v="2659" actId="21"/>
          <ac:picMkLst>
            <pc:docMk/>
            <pc:sldMk cId="1744228217" sldId="260"/>
            <ac:picMk id="9" creationId="{7F84DEB1-4200-75CE-3849-4C299196683B}"/>
          </ac:picMkLst>
        </pc:picChg>
      </pc:sldChg>
      <pc:sldChg chg="addSp delSp modSp add mod ord setBg">
        <pc:chgData name="Arsh Virk" userId="dfdab912edb33c48" providerId="LiveId" clId="{A6DB0C2E-FFBF-4D21-B978-697DF2A668A6}" dt="2024-05-07T20:29:25.494" v="2115"/>
        <pc:sldMkLst>
          <pc:docMk/>
          <pc:sldMk cId="1084278153" sldId="261"/>
        </pc:sldMkLst>
        <pc:spChg chg="add del mod">
          <ac:chgData name="Arsh Virk" userId="dfdab912edb33c48" providerId="LiveId" clId="{A6DB0C2E-FFBF-4D21-B978-697DF2A668A6}" dt="2024-05-06T16:08:25.912" v="912" actId="22"/>
          <ac:spMkLst>
            <pc:docMk/>
            <pc:sldMk cId="1084278153" sldId="261"/>
            <ac:spMk id="17" creationId="{3A480D8E-88A7-05CB-A53C-77BC7303FEF2}"/>
          </ac:spMkLst>
        </pc:spChg>
        <pc:spChg chg="add del mod">
          <ac:chgData name="Arsh Virk" userId="dfdab912edb33c48" providerId="LiveId" clId="{A6DB0C2E-FFBF-4D21-B978-697DF2A668A6}" dt="2024-05-06T16:08:54.171" v="918" actId="478"/>
          <ac:spMkLst>
            <pc:docMk/>
            <pc:sldMk cId="1084278153" sldId="261"/>
            <ac:spMk id="18" creationId="{94118745-39E4-A869-782C-41EC79530F8E}"/>
          </ac:spMkLst>
        </pc:spChg>
        <pc:spChg chg="add mod">
          <ac:chgData name="Arsh Virk" userId="dfdab912edb33c48" providerId="LiveId" clId="{A6DB0C2E-FFBF-4D21-B978-697DF2A668A6}" dt="2024-05-06T16:10:57.376" v="945" actId="1035"/>
          <ac:spMkLst>
            <pc:docMk/>
            <pc:sldMk cId="1084278153" sldId="261"/>
            <ac:spMk id="19" creationId="{500F7298-3265-C4DA-DE33-7DA72AA673A1}"/>
          </ac:spMkLst>
        </pc:spChg>
        <pc:graphicFrameChg chg="add del mod modGraphic">
          <ac:chgData name="Arsh Virk" userId="dfdab912edb33c48" providerId="LiveId" clId="{A6DB0C2E-FFBF-4D21-B978-697DF2A668A6}" dt="2024-05-06T13:59:14.882" v="139" actId="478"/>
          <ac:graphicFrameMkLst>
            <pc:docMk/>
            <pc:sldMk cId="1084278153" sldId="261"/>
            <ac:graphicFrameMk id="2" creationId="{060C8473-C921-F9B2-1FB4-1E770C3B6252}"/>
          </ac:graphicFrameMkLst>
        </pc:graphicFrameChg>
        <pc:graphicFrameChg chg="add del mod modGraphic">
          <ac:chgData name="Arsh Virk" userId="dfdab912edb33c48" providerId="LiveId" clId="{A6DB0C2E-FFBF-4D21-B978-697DF2A668A6}" dt="2024-05-06T14:00:47.525" v="143" actId="478"/>
          <ac:graphicFrameMkLst>
            <pc:docMk/>
            <pc:sldMk cId="1084278153" sldId="261"/>
            <ac:graphicFrameMk id="3" creationId="{5F0B60CF-DF2C-A753-B0EB-DCEEA5117826}"/>
          </ac:graphicFrameMkLst>
        </pc:graphicFrameChg>
        <pc:graphicFrameChg chg="add del mod modGraphic">
          <ac:chgData name="Arsh Virk" userId="dfdab912edb33c48" providerId="LiveId" clId="{A6DB0C2E-FFBF-4D21-B978-697DF2A668A6}" dt="2024-05-06T14:03:27.952" v="160" actId="478"/>
          <ac:graphicFrameMkLst>
            <pc:docMk/>
            <pc:sldMk cId="1084278153" sldId="261"/>
            <ac:graphicFrameMk id="4" creationId="{92FF3571-5E29-690C-0A35-796DCE986E94}"/>
          </ac:graphicFrameMkLst>
        </pc:graphicFrameChg>
        <pc:graphicFrameChg chg="add del mod modGraphic">
          <ac:chgData name="Arsh Virk" userId="dfdab912edb33c48" providerId="LiveId" clId="{A6DB0C2E-FFBF-4D21-B978-697DF2A668A6}" dt="2024-05-06T14:03:56.063" v="165" actId="478"/>
          <ac:graphicFrameMkLst>
            <pc:docMk/>
            <pc:sldMk cId="1084278153" sldId="261"/>
            <ac:graphicFrameMk id="5" creationId="{747E0E61-D114-F56B-4E71-51CD6BF50BCD}"/>
          </ac:graphicFrameMkLst>
        </pc:graphicFrameChg>
        <pc:graphicFrameChg chg="add del mod modGraphic">
          <ac:chgData name="Arsh Virk" userId="dfdab912edb33c48" providerId="LiveId" clId="{A6DB0C2E-FFBF-4D21-B978-697DF2A668A6}" dt="2024-05-06T14:04:23.528" v="171" actId="478"/>
          <ac:graphicFrameMkLst>
            <pc:docMk/>
            <pc:sldMk cId="1084278153" sldId="261"/>
            <ac:graphicFrameMk id="6" creationId="{1E70F635-A151-AA46-EBAE-3DE6D139C523}"/>
          </ac:graphicFrameMkLst>
        </pc:graphicFrameChg>
        <pc:graphicFrameChg chg="add del mod modGraphic">
          <ac:chgData name="Arsh Virk" userId="dfdab912edb33c48" providerId="LiveId" clId="{A6DB0C2E-FFBF-4D21-B978-697DF2A668A6}" dt="2024-05-06T14:06:20.443" v="178" actId="478"/>
          <ac:graphicFrameMkLst>
            <pc:docMk/>
            <pc:sldMk cId="1084278153" sldId="261"/>
            <ac:graphicFrameMk id="7" creationId="{257BD997-8A2F-B731-8E60-6AED11A51013}"/>
          </ac:graphicFrameMkLst>
        </pc:graphicFrameChg>
        <pc:graphicFrameChg chg="add del mod modGraphic">
          <ac:chgData name="Arsh Virk" userId="dfdab912edb33c48" providerId="LiveId" clId="{A6DB0C2E-FFBF-4D21-B978-697DF2A668A6}" dt="2024-05-06T14:07:46.648" v="201" actId="478"/>
          <ac:graphicFrameMkLst>
            <pc:docMk/>
            <pc:sldMk cId="1084278153" sldId="261"/>
            <ac:graphicFrameMk id="8" creationId="{498739D2-E551-7A58-817B-3B0A22049B38}"/>
          </ac:graphicFrameMkLst>
        </pc:graphicFrameChg>
        <pc:graphicFrameChg chg="del">
          <ac:chgData name="Arsh Virk" userId="dfdab912edb33c48" providerId="LiveId" clId="{A6DB0C2E-FFBF-4D21-B978-697DF2A668A6}" dt="2024-05-06T13:58:30.500" v="121" actId="478"/>
          <ac:graphicFrameMkLst>
            <pc:docMk/>
            <pc:sldMk cId="1084278153" sldId="261"/>
            <ac:graphicFrameMk id="10" creationId="{79370A13-1FA1-47A4-0176-95829252704D}"/>
          </ac:graphicFrameMkLst>
        </pc:graphicFrameChg>
        <pc:graphicFrameChg chg="del">
          <ac:chgData name="Arsh Virk" userId="dfdab912edb33c48" providerId="LiveId" clId="{A6DB0C2E-FFBF-4D21-B978-697DF2A668A6}" dt="2024-05-06T13:58:31.600" v="122" actId="478"/>
          <ac:graphicFrameMkLst>
            <pc:docMk/>
            <pc:sldMk cId="1084278153" sldId="261"/>
            <ac:graphicFrameMk id="11" creationId="{57CDC740-5AD7-5C16-0816-F5D82F7BC586}"/>
          </ac:graphicFrameMkLst>
        </pc:graphicFrameChg>
        <pc:graphicFrameChg chg="add del mod">
          <ac:chgData name="Arsh Virk" userId="dfdab912edb33c48" providerId="LiveId" clId="{A6DB0C2E-FFBF-4D21-B978-697DF2A668A6}" dt="2024-05-06T14:09:53.527" v="323" actId="478"/>
          <ac:graphicFrameMkLst>
            <pc:docMk/>
            <pc:sldMk cId="1084278153" sldId="261"/>
            <ac:graphicFrameMk id="12" creationId="{76153D9D-3552-F1EC-901A-F537EB95CDE9}"/>
          </ac:graphicFrameMkLst>
        </pc:graphicFrameChg>
        <pc:graphicFrameChg chg="add del mod modGraphic">
          <ac:chgData name="Arsh Virk" userId="dfdab912edb33c48" providerId="LiveId" clId="{A6DB0C2E-FFBF-4D21-B978-697DF2A668A6}" dt="2024-05-06T14:10:25.134" v="329" actId="478"/>
          <ac:graphicFrameMkLst>
            <pc:docMk/>
            <pc:sldMk cId="1084278153" sldId="261"/>
            <ac:graphicFrameMk id="13" creationId="{29075EB1-61BF-26E1-236C-E304340FB273}"/>
          </ac:graphicFrameMkLst>
        </pc:graphicFrameChg>
        <pc:graphicFrameChg chg="add del mod">
          <ac:chgData name="Arsh Virk" userId="dfdab912edb33c48" providerId="LiveId" clId="{A6DB0C2E-FFBF-4D21-B978-697DF2A668A6}" dt="2024-05-06T14:09:52.063" v="322" actId="478"/>
          <ac:graphicFrameMkLst>
            <pc:docMk/>
            <pc:sldMk cId="1084278153" sldId="261"/>
            <ac:graphicFrameMk id="14" creationId="{57CDC740-5AD7-5C16-0816-F5D82F7BC586}"/>
          </ac:graphicFrameMkLst>
        </pc:graphicFrameChg>
        <pc:graphicFrameChg chg="add mod modGraphic">
          <ac:chgData name="Arsh Virk" userId="dfdab912edb33c48" providerId="LiveId" clId="{A6DB0C2E-FFBF-4D21-B978-697DF2A668A6}" dt="2024-05-06T16:09:47.495" v="930" actId="14100"/>
          <ac:graphicFrameMkLst>
            <pc:docMk/>
            <pc:sldMk cId="1084278153" sldId="261"/>
            <ac:graphicFrameMk id="15" creationId="{4D387AF2-B653-7961-69AF-2957668EA30C}"/>
          </ac:graphicFrameMkLst>
        </pc:graphicFrameChg>
        <pc:picChg chg="mod">
          <ac:chgData name="Arsh Virk" userId="dfdab912edb33c48" providerId="LiveId" clId="{A6DB0C2E-FFBF-4D21-B978-697DF2A668A6}" dt="2024-05-06T14:07:07.042" v="188" actId="14100"/>
          <ac:picMkLst>
            <pc:docMk/>
            <pc:sldMk cId="1084278153" sldId="261"/>
            <ac:picMk id="9" creationId="{CDE495A1-3236-34AF-9139-AD90CBF84969}"/>
          </ac:picMkLst>
        </pc:picChg>
      </pc:sldChg>
      <pc:sldChg chg="addSp delSp modSp add del mod">
        <pc:chgData name="Arsh Virk" userId="dfdab912edb33c48" providerId="LiveId" clId="{A6DB0C2E-FFBF-4D21-B978-697DF2A668A6}" dt="2024-05-07T22:01:41.649" v="2756" actId="47"/>
        <pc:sldMkLst>
          <pc:docMk/>
          <pc:sldMk cId="1541203436" sldId="262"/>
        </pc:sldMkLst>
        <pc:graphicFrameChg chg="add del mod">
          <ac:chgData name="Arsh Virk" userId="dfdab912edb33c48" providerId="LiveId" clId="{A6DB0C2E-FFBF-4D21-B978-697DF2A668A6}" dt="2024-05-06T14:41:24.247" v="596" actId="21"/>
          <ac:graphicFrameMkLst>
            <pc:docMk/>
            <pc:sldMk cId="1541203436" sldId="262"/>
            <ac:graphicFrameMk id="2" creationId="{F383D368-4FB7-F5E2-5CDF-147EC24EE0F9}"/>
          </ac:graphicFrameMkLst>
        </pc:graphicFrameChg>
        <pc:graphicFrameChg chg="add mod">
          <ac:chgData name="Arsh Virk" userId="dfdab912edb33c48" providerId="LiveId" clId="{A6DB0C2E-FFBF-4D21-B978-697DF2A668A6}" dt="2024-05-06T14:41:51.656" v="609" actId="14100"/>
          <ac:graphicFrameMkLst>
            <pc:docMk/>
            <pc:sldMk cId="1541203436" sldId="262"/>
            <ac:graphicFrameMk id="3" creationId="{8CA2C916-64FC-FA40-EBAE-F9804051E3D8}"/>
          </ac:graphicFrameMkLst>
        </pc:graphicFrameChg>
        <pc:graphicFrameChg chg="add del mod modGraphic">
          <ac:chgData name="Arsh Virk" userId="dfdab912edb33c48" providerId="LiveId" clId="{A6DB0C2E-FFBF-4D21-B978-697DF2A668A6}" dt="2024-05-06T14:42:37.218" v="622" actId="478"/>
          <ac:graphicFrameMkLst>
            <pc:docMk/>
            <pc:sldMk cId="1541203436" sldId="262"/>
            <ac:graphicFrameMk id="4" creationId="{6932C978-CB8A-B11F-E31D-85AB8F150CD5}"/>
          </ac:graphicFrameMkLst>
        </pc:graphicFrameChg>
        <pc:graphicFrameChg chg="add del mod modGraphic">
          <ac:chgData name="Arsh Virk" userId="dfdab912edb33c48" providerId="LiveId" clId="{A6DB0C2E-FFBF-4D21-B978-697DF2A668A6}" dt="2024-05-06T14:43:38.322" v="639" actId="478"/>
          <ac:graphicFrameMkLst>
            <pc:docMk/>
            <pc:sldMk cId="1541203436" sldId="262"/>
            <ac:graphicFrameMk id="5" creationId="{C37CA762-BEFC-9F4E-BB36-3F57E317E282}"/>
          </ac:graphicFrameMkLst>
        </pc:graphicFrameChg>
        <pc:graphicFrameChg chg="add del mod">
          <ac:chgData name="Arsh Virk" userId="dfdab912edb33c48" providerId="LiveId" clId="{A6DB0C2E-FFBF-4D21-B978-697DF2A668A6}" dt="2024-05-06T14:44:47.559" v="645" actId="478"/>
          <ac:graphicFrameMkLst>
            <pc:docMk/>
            <pc:sldMk cId="1541203436" sldId="262"/>
            <ac:graphicFrameMk id="6" creationId="{C00295C4-3267-94C9-55E7-7787E0F2C546}"/>
          </ac:graphicFrameMkLst>
        </pc:graphicFrameChg>
        <pc:graphicFrameChg chg="add mod">
          <ac:chgData name="Arsh Virk" userId="dfdab912edb33c48" providerId="LiveId" clId="{A6DB0C2E-FFBF-4D21-B978-697DF2A668A6}" dt="2024-05-07T20:41:52.425" v="2207" actId="14100"/>
          <ac:graphicFrameMkLst>
            <pc:docMk/>
            <pc:sldMk cId="1541203436" sldId="262"/>
            <ac:graphicFrameMk id="7" creationId="{C00295C4-3267-94C9-55E7-7787E0F2C546}"/>
          </ac:graphicFrameMkLst>
        </pc:graphicFrameChg>
        <pc:graphicFrameChg chg="add mod">
          <ac:chgData name="Arsh Virk" userId="dfdab912edb33c48" providerId="LiveId" clId="{A6DB0C2E-FFBF-4D21-B978-697DF2A668A6}" dt="2024-05-06T14:45:26.489" v="653"/>
          <ac:graphicFrameMkLst>
            <pc:docMk/>
            <pc:sldMk cId="1541203436" sldId="262"/>
            <ac:graphicFrameMk id="8" creationId="{E9E25313-F20B-4E2F-6818-A170D56CE5A1}"/>
          </ac:graphicFrameMkLst>
        </pc:graphicFrameChg>
        <pc:graphicFrameChg chg="add mod modGraphic">
          <ac:chgData name="Arsh Virk" userId="dfdab912edb33c48" providerId="LiveId" clId="{A6DB0C2E-FFBF-4D21-B978-697DF2A668A6}" dt="2024-05-07T20:42:16.891" v="2290" actId="14100"/>
          <ac:graphicFrameMkLst>
            <pc:docMk/>
            <pc:sldMk cId="1541203436" sldId="262"/>
            <ac:graphicFrameMk id="10" creationId="{DEE8F312-406A-19EF-3677-F62C34175FCB}"/>
          </ac:graphicFrameMkLst>
        </pc:graphicFrameChg>
        <pc:graphicFrameChg chg="del">
          <ac:chgData name="Arsh Virk" userId="dfdab912edb33c48" providerId="LiveId" clId="{A6DB0C2E-FFBF-4D21-B978-697DF2A668A6}" dt="2024-05-06T14:41:09.520" v="592" actId="478"/>
          <ac:graphicFrameMkLst>
            <pc:docMk/>
            <pc:sldMk cId="1541203436" sldId="262"/>
            <ac:graphicFrameMk id="13" creationId="{EEDFE717-48A4-C815-E8B4-28D6F6FA2E49}"/>
          </ac:graphicFrameMkLst>
        </pc:graphicFrameChg>
        <pc:graphicFrameChg chg="del">
          <ac:chgData name="Arsh Virk" userId="dfdab912edb33c48" providerId="LiveId" clId="{A6DB0C2E-FFBF-4D21-B978-697DF2A668A6}" dt="2024-05-06T14:41:15.475" v="593" actId="478"/>
          <ac:graphicFrameMkLst>
            <pc:docMk/>
            <pc:sldMk cId="1541203436" sldId="262"/>
            <ac:graphicFrameMk id="14" creationId="{79370A13-1FA1-47A4-0176-95829252704D}"/>
          </ac:graphicFrameMkLst>
        </pc:graphicFrameChg>
        <pc:graphicFrameChg chg="del">
          <ac:chgData name="Arsh Virk" userId="dfdab912edb33c48" providerId="LiveId" clId="{A6DB0C2E-FFBF-4D21-B978-697DF2A668A6}" dt="2024-05-06T14:41:17.242" v="594" actId="478"/>
          <ac:graphicFrameMkLst>
            <pc:docMk/>
            <pc:sldMk cId="1541203436" sldId="262"/>
            <ac:graphicFrameMk id="15" creationId="{57CDC740-5AD7-5C16-0816-F5D82F7BC586}"/>
          </ac:graphicFrameMkLst>
        </pc:graphicFrameChg>
      </pc:sldChg>
      <pc:sldChg chg="addSp delSp modSp add mod">
        <pc:chgData name="Arsh Virk" userId="dfdab912edb33c48" providerId="LiveId" clId="{A6DB0C2E-FFBF-4D21-B978-697DF2A668A6}" dt="2024-05-07T23:47:51.962" v="3335" actId="14100"/>
        <pc:sldMkLst>
          <pc:docMk/>
          <pc:sldMk cId="3781211648" sldId="263"/>
        </pc:sldMkLst>
        <pc:spChg chg="mod">
          <ac:chgData name="Arsh Virk" userId="dfdab912edb33c48" providerId="LiveId" clId="{A6DB0C2E-FFBF-4D21-B978-697DF2A668A6}" dt="2024-05-07T22:06:03.753" v="2796" actId="115"/>
          <ac:spMkLst>
            <pc:docMk/>
            <pc:sldMk cId="3781211648" sldId="263"/>
            <ac:spMk id="2" creationId="{B9136CB5-2142-B209-D6FA-ED746CB30443}"/>
          </ac:spMkLst>
        </pc:spChg>
        <pc:spChg chg="mod">
          <ac:chgData name="Arsh Virk" userId="dfdab912edb33c48" providerId="LiveId" clId="{A6DB0C2E-FFBF-4D21-B978-697DF2A668A6}" dt="2024-05-07T22:05:57.641" v="2794" actId="1076"/>
          <ac:spMkLst>
            <pc:docMk/>
            <pc:sldMk cId="3781211648" sldId="263"/>
            <ac:spMk id="3" creationId="{7776912E-D610-2EB2-9666-5D6424FC6DB1}"/>
          </ac:spMkLst>
        </pc:spChg>
        <pc:picChg chg="add mod modCrop">
          <ac:chgData name="Arsh Virk" userId="dfdab912edb33c48" providerId="LiveId" clId="{A6DB0C2E-FFBF-4D21-B978-697DF2A668A6}" dt="2024-05-07T23:47:51.962" v="3335" actId="14100"/>
          <ac:picMkLst>
            <pc:docMk/>
            <pc:sldMk cId="3781211648" sldId="263"/>
            <ac:picMk id="5" creationId="{F67C8F03-AD8E-4FCE-B95B-AC05BFDED18E}"/>
          </ac:picMkLst>
        </pc:picChg>
        <pc:picChg chg="add del mod">
          <ac:chgData name="Arsh Virk" userId="dfdab912edb33c48" providerId="LiveId" clId="{A6DB0C2E-FFBF-4D21-B978-697DF2A668A6}" dt="2024-05-07T21:11:50.944" v="2678" actId="478"/>
          <ac:picMkLst>
            <pc:docMk/>
            <pc:sldMk cId="3781211648" sldId="263"/>
            <ac:picMk id="7" creationId="{121FB81D-61D5-26A5-8E23-0CBF9896F9E3}"/>
          </ac:picMkLst>
        </pc:picChg>
      </pc:sldChg>
      <pc:sldChg chg="addSp delSp modSp new mod">
        <pc:chgData name="Arsh Virk" userId="dfdab912edb33c48" providerId="LiveId" clId="{A6DB0C2E-FFBF-4D21-B978-697DF2A668A6}" dt="2024-05-07T22:27:02.270" v="3044" actId="1035"/>
        <pc:sldMkLst>
          <pc:docMk/>
          <pc:sldMk cId="416298736" sldId="264"/>
        </pc:sldMkLst>
        <pc:spChg chg="mod">
          <ac:chgData name="Arsh Virk" userId="dfdab912edb33c48" providerId="LiveId" clId="{A6DB0C2E-FFBF-4D21-B978-697DF2A668A6}" dt="2024-05-07T22:26:33.200" v="3020" actId="14100"/>
          <ac:spMkLst>
            <pc:docMk/>
            <pc:sldMk cId="416298736" sldId="264"/>
            <ac:spMk id="2" creationId="{13F1FACB-095C-087C-D920-17D94406EE24}"/>
          </ac:spMkLst>
        </pc:spChg>
        <pc:spChg chg="del">
          <ac:chgData name="Arsh Virk" userId="dfdab912edb33c48" providerId="LiveId" clId="{A6DB0C2E-FFBF-4D21-B978-697DF2A668A6}" dt="2024-05-07T14:13:30.132" v="1107" actId="931"/>
          <ac:spMkLst>
            <pc:docMk/>
            <pc:sldMk cId="416298736" sldId="264"/>
            <ac:spMk id="3" creationId="{E07A9ECF-83D9-E4C3-5747-6D87CB1893D3}"/>
          </ac:spMkLst>
        </pc:spChg>
        <pc:picChg chg="add mod">
          <ac:chgData name="Arsh Virk" userId="dfdab912edb33c48" providerId="LiveId" clId="{A6DB0C2E-FFBF-4D21-B978-697DF2A668A6}" dt="2024-05-07T22:27:02.270" v="3044" actId="1035"/>
          <ac:picMkLst>
            <pc:docMk/>
            <pc:sldMk cId="416298736" sldId="264"/>
            <ac:picMk id="5" creationId="{2A1AE41E-053F-14CF-3528-ACB2AD524E28}"/>
          </ac:picMkLst>
        </pc:picChg>
        <pc:cxnChg chg="add mod">
          <ac:chgData name="Arsh Virk" userId="dfdab912edb33c48" providerId="LiveId" clId="{A6DB0C2E-FFBF-4D21-B978-697DF2A668A6}" dt="2024-05-07T22:26:59.410" v="3039" actId="1035"/>
          <ac:cxnSpMkLst>
            <pc:docMk/>
            <pc:sldMk cId="416298736" sldId="264"/>
            <ac:cxnSpMk id="4" creationId="{4DEAAEF6-6C0F-5603-5146-86F937E9F4FB}"/>
          </ac:cxnSpMkLst>
        </pc:cxnChg>
      </pc:sldChg>
      <pc:sldChg chg="addSp delSp modSp new mod">
        <pc:chgData name="Arsh Virk" userId="dfdab912edb33c48" providerId="LiveId" clId="{A6DB0C2E-FFBF-4D21-B978-697DF2A668A6}" dt="2024-05-07T23:43:08.326" v="3267" actId="1036"/>
        <pc:sldMkLst>
          <pc:docMk/>
          <pc:sldMk cId="4218459472" sldId="265"/>
        </pc:sldMkLst>
        <pc:spChg chg="mod">
          <ac:chgData name="Arsh Virk" userId="dfdab912edb33c48" providerId="LiveId" clId="{A6DB0C2E-FFBF-4D21-B978-697DF2A668A6}" dt="2024-05-07T23:42:18.392" v="3240" actId="1036"/>
          <ac:spMkLst>
            <pc:docMk/>
            <pc:sldMk cId="4218459472" sldId="265"/>
            <ac:spMk id="2" creationId="{5D955A96-0C3D-8E52-207C-77764F9216B0}"/>
          </ac:spMkLst>
        </pc:spChg>
        <pc:spChg chg="del">
          <ac:chgData name="Arsh Virk" userId="dfdab912edb33c48" providerId="LiveId" clId="{A6DB0C2E-FFBF-4D21-B978-697DF2A668A6}" dt="2024-05-07T23:33:11.377" v="3093" actId="931"/>
          <ac:spMkLst>
            <pc:docMk/>
            <pc:sldMk cId="4218459472" sldId="265"/>
            <ac:spMk id="3" creationId="{CD4F2C49-13E5-94B1-CB06-C9729EAFD5C9}"/>
          </ac:spMkLst>
        </pc:spChg>
        <pc:spChg chg="add mod">
          <ac:chgData name="Arsh Virk" userId="dfdab912edb33c48" providerId="LiveId" clId="{A6DB0C2E-FFBF-4D21-B978-697DF2A668A6}" dt="2024-05-07T23:36:31.086" v="3194" actId="1038"/>
          <ac:spMkLst>
            <pc:docMk/>
            <pc:sldMk cId="4218459472" sldId="265"/>
            <ac:spMk id="10" creationId="{F521C489-0034-856F-6A7E-229C4FE2A624}"/>
          </ac:spMkLst>
        </pc:spChg>
        <pc:spChg chg="add del mod">
          <ac:chgData name="Arsh Virk" userId="dfdab912edb33c48" providerId="LiveId" clId="{A6DB0C2E-FFBF-4D21-B978-697DF2A668A6}" dt="2024-05-07T23:43:08.326" v="3267" actId="1036"/>
          <ac:spMkLst>
            <pc:docMk/>
            <pc:sldMk cId="4218459472" sldId="265"/>
            <ac:spMk id="11" creationId="{164F42CA-5514-97E6-6008-AA46D4A6773E}"/>
          </ac:spMkLst>
        </pc:spChg>
        <pc:spChg chg="add mod">
          <ac:chgData name="Arsh Virk" userId="dfdab912edb33c48" providerId="LiveId" clId="{A6DB0C2E-FFBF-4D21-B978-697DF2A668A6}" dt="2024-05-07T23:37:34.791" v="3222" actId="6549"/>
          <ac:spMkLst>
            <pc:docMk/>
            <pc:sldMk cId="4218459472" sldId="265"/>
            <ac:spMk id="12" creationId="{18329D89-FC99-CAC1-DBA1-BB0CEB9DBAD7}"/>
          </ac:spMkLst>
        </pc:spChg>
        <pc:spChg chg="add mod">
          <ac:chgData name="Arsh Virk" userId="dfdab912edb33c48" providerId="LiveId" clId="{A6DB0C2E-FFBF-4D21-B978-697DF2A668A6}" dt="2024-05-07T23:42:37.181" v="3246" actId="20577"/>
          <ac:spMkLst>
            <pc:docMk/>
            <pc:sldMk cId="4218459472" sldId="265"/>
            <ac:spMk id="13" creationId="{35B46988-B49F-39E8-B8A1-4E71E455C79D}"/>
          </ac:spMkLst>
        </pc:spChg>
        <pc:picChg chg="add mod">
          <ac:chgData name="Arsh Virk" userId="dfdab912edb33c48" providerId="LiveId" clId="{A6DB0C2E-FFBF-4D21-B978-697DF2A668A6}" dt="2024-05-07T23:36:00.180" v="3184" actId="14100"/>
          <ac:picMkLst>
            <pc:docMk/>
            <pc:sldMk cId="4218459472" sldId="265"/>
            <ac:picMk id="5" creationId="{11B28B89-B790-3CED-E83A-D4385CE0C748}"/>
          </ac:picMkLst>
        </pc:picChg>
        <pc:picChg chg="add mod">
          <ac:chgData name="Arsh Virk" userId="dfdab912edb33c48" providerId="LiveId" clId="{A6DB0C2E-FFBF-4D21-B978-697DF2A668A6}" dt="2024-05-07T23:42:12.204" v="3232" actId="1076"/>
          <ac:picMkLst>
            <pc:docMk/>
            <pc:sldMk cId="4218459472" sldId="265"/>
            <ac:picMk id="7" creationId="{244C9073-B71E-ECB9-25B5-BF764DDD58B1}"/>
          </ac:picMkLst>
        </pc:picChg>
        <pc:picChg chg="add mod">
          <ac:chgData name="Arsh Virk" userId="dfdab912edb33c48" providerId="LiveId" clId="{A6DB0C2E-FFBF-4D21-B978-697DF2A668A6}" dt="2024-05-07T23:36:19.813" v="3192" actId="1076"/>
          <ac:picMkLst>
            <pc:docMk/>
            <pc:sldMk cId="4218459472" sldId="265"/>
            <ac:picMk id="9" creationId="{FE032986-EBCB-47D4-A929-17276CBE4959}"/>
          </ac:picMkLst>
        </pc:picChg>
        <pc:picChg chg="add mod">
          <ac:chgData name="Arsh Virk" userId="dfdab912edb33c48" providerId="LiveId" clId="{A6DB0C2E-FFBF-4D21-B978-697DF2A668A6}" dt="2024-05-07T23:42:05.273" v="3231" actId="1076"/>
          <ac:picMkLst>
            <pc:docMk/>
            <pc:sldMk cId="4218459472" sldId="265"/>
            <ac:picMk id="15" creationId="{204CF194-1BBC-4B4A-6326-AB998D73BD74}"/>
          </ac:picMkLst>
        </pc:picChg>
      </pc:sldChg>
      <pc:sldChg chg="addSp delSp modSp new mod">
        <pc:chgData name="Arsh Virk" userId="dfdab912edb33c48" providerId="LiveId" clId="{A6DB0C2E-FFBF-4D21-B978-697DF2A668A6}" dt="2024-05-07T22:31:09.610" v="3065" actId="20577"/>
        <pc:sldMkLst>
          <pc:docMk/>
          <pc:sldMk cId="726053282" sldId="266"/>
        </pc:sldMkLst>
        <pc:spChg chg="mod">
          <ac:chgData name="Arsh Virk" userId="dfdab912edb33c48" providerId="LiveId" clId="{A6DB0C2E-FFBF-4D21-B978-697DF2A668A6}" dt="2024-05-07T22:31:09.610" v="3065" actId="20577"/>
          <ac:spMkLst>
            <pc:docMk/>
            <pc:sldMk cId="726053282" sldId="266"/>
            <ac:spMk id="2" creationId="{0AB05437-26CD-B016-FB9E-C9E777089EB7}"/>
          </ac:spMkLst>
        </pc:spChg>
        <pc:spChg chg="mod">
          <ac:chgData name="Arsh Virk" userId="dfdab912edb33c48" providerId="LiveId" clId="{A6DB0C2E-FFBF-4D21-B978-697DF2A668A6}" dt="2024-05-07T22:27:54.582" v="3047" actId="2711"/>
          <ac:spMkLst>
            <pc:docMk/>
            <pc:sldMk cId="726053282" sldId="266"/>
            <ac:spMk id="3" creationId="{282012E0-DEE8-A091-9E1C-9BC73BF688D8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4" creationId="{2DF970DD-13BF-FCBA-83D8-015B349A2DCD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5" creationId="{53FBD546-6A0F-073B-26DE-677B12B997E4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6" creationId="{0ACA95D7-F962-55DC-3C3D-0EC7F4F633A9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7" creationId="{5A5F3559-6679-FD4D-EB2E-239241425275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8" creationId="{BBD8F796-C9B4-35DF-F545-71840DAA97A9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9" creationId="{605FD372-FC71-211B-D615-4D72DA51D9DB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10" creationId="{8B6ED2AA-9F65-0B83-BF5D-465413CBBF2C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11" creationId="{206790E5-CC6F-232A-7CB1-AD49B1721E32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12" creationId="{04F56C99-E1AE-D6A6-D176-96A8A56EC263}"/>
          </ac:spMkLst>
        </pc:spChg>
        <pc:spChg chg="add mod">
          <ac:chgData name="Arsh Virk" userId="dfdab912edb33c48" providerId="LiveId" clId="{A6DB0C2E-FFBF-4D21-B978-697DF2A668A6}" dt="2024-05-07T20:49:42.714" v="2309"/>
          <ac:spMkLst>
            <pc:docMk/>
            <pc:sldMk cId="726053282" sldId="266"/>
            <ac:spMk id="13" creationId="{90CD4326-4D3F-2FA4-FAEC-4E4DCC615C47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15" creationId="{35C0CF63-0BFA-C87C-C97D-45EF77649395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16" creationId="{D09E3C45-03BD-CBBA-E249-32291729FC62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17" creationId="{6173EBC0-9AEE-605F-B759-30CC18D8890C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18" creationId="{5F82BC53-5625-3B8E-625D-5BA5C5E3E1E5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19" creationId="{B3013024-F3DC-963E-D221-395056538157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20" creationId="{4D5D9DF7-B78D-7202-BC41-7E61CA7DB404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21" creationId="{6FAB285E-9689-1C65-D008-B5FF956B8FE0}"/>
          </ac:spMkLst>
        </pc:spChg>
        <pc:spChg chg="mod topLvl">
          <ac:chgData name="Arsh Virk" userId="dfdab912edb33c48" providerId="LiveId" clId="{A6DB0C2E-FFBF-4D21-B978-697DF2A668A6}" dt="2024-05-07T20:55:41.026" v="2571" actId="164"/>
          <ac:spMkLst>
            <pc:docMk/>
            <pc:sldMk cId="726053282" sldId="266"/>
            <ac:spMk id="22" creationId="{5E704D3F-C364-E3B0-6B15-12D7E9C6189B}"/>
          </ac:spMkLst>
        </pc:spChg>
        <pc:spChg chg="mod topLvl">
          <ac:chgData name="Arsh Virk" userId="dfdab912edb33c48" providerId="LiveId" clId="{A6DB0C2E-FFBF-4D21-B978-697DF2A668A6}" dt="2024-05-07T20:54:22.997" v="2504" actId="164"/>
          <ac:spMkLst>
            <pc:docMk/>
            <pc:sldMk cId="726053282" sldId="266"/>
            <ac:spMk id="23" creationId="{A8F52171-A038-9DF1-B394-BCEF9AD2CB37}"/>
          </ac:spMkLst>
        </pc:spChg>
        <pc:spChg chg="mod topLvl">
          <ac:chgData name="Arsh Virk" userId="dfdab912edb33c48" providerId="LiveId" clId="{A6DB0C2E-FFBF-4D21-B978-697DF2A668A6}" dt="2024-05-07T20:54:22.997" v="2504" actId="164"/>
          <ac:spMkLst>
            <pc:docMk/>
            <pc:sldMk cId="726053282" sldId="266"/>
            <ac:spMk id="24" creationId="{1B5D763D-F731-7F4A-B43D-88EE737E9B4F}"/>
          </ac:spMkLst>
        </pc:spChg>
        <pc:grpChg chg="add del mod">
          <ac:chgData name="Arsh Virk" userId="dfdab912edb33c48" providerId="LiveId" clId="{A6DB0C2E-FFBF-4D21-B978-697DF2A668A6}" dt="2024-05-07T20:52:16.056" v="2333" actId="165"/>
          <ac:grpSpMkLst>
            <pc:docMk/>
            <pc:sldMk cId="726053282" sldId="266"/>
            <ac:grpSpMk id="14" creationId="{461181E7-FE20-3399-5315-4D1C5464ECDD}"/>
          </ac:grpSpMkLst>
        </pc:grpChg>
        <pc:grpChg chg="add mod">
          <ac:chgData name="Arsh Virk" userId="dfdab912edb33c48" providerId="LiveId" clId="{A6DB0C2E-FFBF-4D21-B978-697DF2A668A6}" dt="2024-05-07T20:55:41.026" v="2571" actId="164"/>
          <ac:grpSpMkLst>
            <pc:docMk/>
            <pc:sldMk cId="726053282" sldId="266"/>
            <ac:grpSpMk id="25" creationId="{1A3EF8D7-E6DF-8B1A-CC26-F3DEDCA65CE2}"/>
          </ac:grpSpMkLst>
        </pc:grpChg>
        <pc:grpChg chg="add mod">
          <ac:chgData name="Arsh Virk" userId="dfdab912edb33c48" providerId="LiveId" clId="{A6DB0C2E-FFBF-4D21-B978-697DF2A668A6}" dt="2024-05-07T20:54:22.997" v="2504" actId="164"/>
          <ac:grpSpMkLst>
            <pc:docMk/>
            <pc:sldMk cId="726053282" sldId="266"/>
            <ac:grpSpMk id="26" creationId="{9AB7ACA5-5DB3-AD8B-069A-AE71EA18842E}"/>
          </ac:grpSpMkLst>
        </pc:grpChg>
        <pc:grpChg chg="add mod">
          <ac:chgData name="Arsh Virk" userId="dfdab912edb33c48" providerId="LiveId" clId="{A6DB0C2E-FFBF-4D21-B978-697DF2A668A6}" dt="2024-05-07T20:55:41.026" v="2571" actId="164"/>
          <ac:grpSpMkLst>
            <pc:docMk/>
            <pc:sldMk cId="726053282" sldId="266"/>
            <ac:grpSpMk id="27" creationId="{D7893174-2425-52C3-4D69-14A8BFEBA82C}"/>
          </ac:grpSpMkLst>
        </pc:grpChg>
      </pc:sldChg>
      <pc:sldChg chg="addSp delSp modSp new mod">
        <pc:chgData name="Arsh Virk" userId="dfdab912edb33c48" providerId="LiveId" clId="{A6DB0C2E-FFBF-4D21-B978-697DF2A668A6}" dt="2024-05-07T22:33:33.484" v="3084" actId="1076"/>
        <pc:sldMkLst>
          <pc:docMk/>
          <pc:sldMk cId="121043939" sldId="267"/>
        </pc:sldMkLst>
        <pc:spChg chg="mod">
          <ac:chgData name="Arsh Virk" userId="dfdab912edb33c48" providerId="LiveId" clId="{A6DB0C2E-FFBF-4D21-B978-697DF2A668A6}" dt="2024-05-07T22:33:33.484" v="3084" actId="1076"/>
          <ac:spMkLst>
            <pc:docMk/>
            <pc:sldMk cId="121043939" sldId="267"/>
            <ac:spMk id="2" creationId="{7FC4BF3B-4BEF-B6BA-BF86-0E10D884B6B7}"/>
          </ac:spMkLst>
        </pc:spChg>
        <pc:spChg chg="add del mod">
          <ac:chgData name="Arsh Virk" userId="dfdab912edb33c48" providerId="LiveId" clId="{A6DB0C2E-FFBF-4D21-B978-697DF2A668A6}" dt="2024-05-07T20:59:55.910" v="2642"/>
          <ac:spMkLst>
            <pc:docMk/>
            <pc:sldMk cId="121043939" sldId="267"/>
            <ac:spMk id="4" creationId="{3C954E03-674B-C46A-3CCC-E89480CD0AD2}"/>
          </ac:spMkLst>
        </pc:spChg>
        <pc:picChg chg="add mod modCrop">
          <ac:chgData name="Arsh Virk" userId="dfdab912edb33c48" providerId="LiveId" clId="{A6DB0C2E-FFBF-4D21-B978-697DF2A668A6}" dt="2024-05-07T22:33:25.982" v="3082" actId="14100"/>
          <ac:picMkLst>
            <pc:docMk/>
            <pc:sldMk cId="121043939" sldId="267"/>
            <ac:picMk id="4" creationId="{5829CD3F-1AC1-25D3-16BE-4F414D734688}"/>
          </ac:picMkLst>
        </pc:picChg>
      </pc:sldChg>
      <pc:sldChg chg="new del">
        <pc:chgData name="Arsh Virk" userId="dfdab912edb33c48" providerId="LiveId" clId="{A6DB0C2E-FFBF-4D21-B978-697DF2A668A6}" dt="2024-05-07T14:17:10.654" v="1204" actId="680"/>
        <pc:sldMkLst>
          <pc:docMk/>
          <pc:sldMk cId="3508667243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tx1"/>
                </a:solidFill>
              </a:rPr>
              <a:t>Number of</a:t>
            </a:r>
            <a:r>
              <a:rPr lang="en-IN" sz="1600" baseline="0" dirty="0">
                <a:solidFill>
                  <a:schemeClr val="tx1"/>
                </a:solidFill>
              </a:rPr>
              <a:t> Crimes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IN" baseline="0" dirty="0">
                <a:solidFill>
                  <a:schemeClr val="tx1"/>
                </a:solidFill>
              </a:rPr>
              <a:t>2000 – 2019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Sheet2!$D$5</c:f>
              <c:strCache>
                <c:ptCount val="1"/>
                <c:pt idx="0">
                  <c:v>Murder and
nonnegligent 
manslaughter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Sheet2!$D$6:$D$25</c:f>
              <c:numCache>
                <c:formatCode>#,##0</c:formatCode>
                <c:ptCount val="20"/>
                <c:pt idx="0">
                  <c:v>15586</c:v>
                </c:pt>
                <c:pt idx="1">
                  <c:v>16037</c:v>
                </c:pt>
                <c:pt idx="2">
                  <c:v>16229</c:v>
                </c:pt>
                <c:pt idx="3">
                  <c:v>16528</c:v>
                </c:pt>
                <c:pt idx="4">
                  <c:v>16148</c:v>
                </c:pt>
                <c:pt idx="5">
                  <c:v>16740</c:v>
                </c:pt>
                <c:pt idx="6">
                  <c:v>17309</c:v>
                </c:pt>
                <c:pt idx="7">
                  <c:v>17128</c:v>
                </c:pt>
                <c:pt idx="8">
                  <c:v>16465</c:v>
                </c:pt>
                <c:pt idx="9">
                  <c:v>15399</c:v>
                </c:pt>
                <c:pt idx="10">
                  <c:v>14722</c:v>
                </c:pt>
                <c:pt idx="11">
                  <c:v>14661</c:v>
                </c:pt>
                <c:pt idx="12">
                  <c:v>14856</c:v>
                </c:pt>
                <c:pt idx="13">
                  <c:v>14319</c:v>
                </c:pt>
                <c:pt idx="14">
                  <c:v>14164</c:v>
                </c:pt>
                <c:pt idx="15">
                  <c:v>15883</c:v>
                </c:pt>
                <c:pt idx="16">
                  <c:v>17413</c:v>
                </c:pt>
                <c:pt idx="17">
                  <c:v>17294</c:v>
                </c:pt>
                <c:pt idx="18">
                  <c:v>16374</c:v>
                </c:pt>
                <c:pt idx="19">
                  <c:v>16425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36-4D15-94E7-2D6D39E05508}"/>
            </c:ext>
          </c:extLst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Rape
(legacy 
definition)4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Sheet2!$E$6:$E$25</c:f>
              <c:numCache>
                <c:formatCode>#,##0</c:formatCode>
                <c:ptCount val="20"/>
                <c:pt idx="0">
                  <c:v>90178</c:v>
                </c:pt>
                <c:pt idx="1">
                  <c:v>90863</c:v>
                </c:pt>
                <c:pt idx="2">
                  <c:v>95235</c:v>
                </c:pt>
                <c:pt idx="3">
                  <c:v>93883</c:v>
                </c:pt>
                <c:pt idx="4">
                  <c:v>95089</c:v>
                </c:pt>
                <c:pt idx="5">
                  <c:v>94347</c:v>
                </c:pt>
                <c:pt idx="6">
                  <c:v>94472</c:v>
                </c:pt>
                <c:pt idx="7">
                  <c:v>92160</c:v>
                </c:pt>
                <c:pt idx="8">
                  <c:v>90750</c:v>
                </c:pt>
                <c:pt idx="9">
                  <c:v>89241</c:v>
                </c:pt>
                <c:pt idx="10">
                  <c:v>85593</c:v>
                </c:pt>
                <c:pt idx="11">
                  <c:v>84175</c:v>
                </c:pt>
                <c:pt idx="12">
                  <c:v>85141</c:v>
                </c:pt>
                <c:pt idx="13">
                  <c:v>82109</c:v>
                </c:pt>
                <c:pt idx="14">
                  <c:v>84864</c:v>
                </c:pt>
                <c:pt idx="15">
                  <c:v>91261</c:v>
                </c:pt>
                <c:pt idx="16">
                  <c:v>96970</c:v>
                </c:pt>
                <c:pt idx="17">
                  <c:v>99708</c:v>
                </c:pt>
                <c:pt idx="18">
                  <c:v>101363</c:v>
                </c:pt>
                <c:pt idx="19">
                  <c:v>98213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36-4D15-94E7-2D6D39E05508}"/>
            </c:ext>
          </c:extLst>
        </c:ser>
        <c:ser>
          <c:idx val="2"/>
          <c:order val="2"/>
          <c:tx>
            <c:strRef>
              <c:f>Sheet2!$F$5</c:f>
              <c:strCache>
                <c:ptCount val="1"/>
                <c:pt idx="0">
                  <c:v>Robbery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Sheet2!$F$6:$F$25</c:f>
              <c:numCache>
                <c:formatCode>#,##0</c:formatCode>
                <c:ptCount val="20"/>
                <c:pt idx="0">
                  <c:v>408016</c:v>
                </c:pt>
                <c:pt idx="1">
                  <c:v>423557</c:v>
                </c:pt>
                <c:pt idx="2">
                  <c:v>420806</c:v>
                </c:pt>
                <c:pt idx="3">
                  <c:v>414235</c:v>
                </c:pt>
                <c:pt idx="4">
                  <c:v>401470</c:v>
                </c:pt>
                <c:pt idx="5">
                  <c:v>417438</c:v>
                </c:pt>
                <c:pt idx="6">
                  <c:v>449246</c:v>
                </c:pt>
                <c:pt idx="7">
                  <c:v>447324</c:v>
                </c:pt>
                <c:pt idx="8">
                  <c:v>443563</c:v>
                </c:pt>
                <c:pt idx="9">
                  <c:v>408742</c:v>
                </c:pt>
                <c:pt idx="10">
                  <c:v>369089</c:v>
                </c:pt>
                <c:pt idx="11">
                  <c:v>354746</c:v>
                </c:pt>
                <c:pt idx="12">
                  <c:v>355051</c:v>
                </c:pt>
                <c:pt idx="13">
                  <c:v>345093</c:v>
                </c:pt>
                <c:pt idx="14">
                  <c:v>322905</c:v>
                </c:pt>
                <c:pt idx="15">
                  <c:v>328109</c:v>
                </c:pt>
                <c:pt idx="16">
                  <c:v>332797</c:v>
                </c:pt>
                <c:pt idx="17">
                  <c:v>320596</c:v>
                </c:pt>
                <c:pt idx="18">
                  <c:v>281278</c:v>
                </c:pt>
                <c:pt idx="19">
                  <c:v>267988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36-4D15-94E7-2D6D39E05508}"/>
            </c:ext>
          </c:extLst>
        </c:ser>
        <c:ser>
          <c:idx val="3"/>
          <c:order val="3"/>
          <c:tx>
            <c:strRef>
              <c:f>Sheet2!$G$5</c:f>
              <c:strCache>
                <c:ptCount val="1"/>
                <c:pt idx="0">
                  <c:v>Aggravated 
assault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Sheet2!$G$6:$G$25</c:f>
              <c:numCache>
                <c:formatCode>#,##0</c:formatCode>
                <c:ptCount val="20"/>
                <c:pt idx="0">
                  <c:v>911706</c:v>
                </c:pt>
                <c:pt idx="1">
                  <c:v>909023</c:v>
                </c:pt>
                <c:pt idx="2">
                  <c:v>891407</c:v>
                </c:pt>
                <c:pt idx="3">
                  <c:v>859030</c:v>
                </c:pt>
                <c:pt idx="4">
                  <c:v>847381</c:v>
                </c:pt>
                <c:pt idx="5">
                  <c:v>862220</c:v>
                </c:pt>
                <c:pt idx="6">
                  <c:v>874096</c:v>
                </c:pt>
                <c:pt idx="7">
                  <c:v>866358</c:v>
                </c:pt>
                <c:pt idx="8">
                  <c:v>843683</c:v>
                </c:pt>
                <c:pt idx="9">
                  <c:v>812514</c:v>
                </c:pt>
                <c:pt idx="10">
                  <c:v>781844</c:v>
                </c:pt>
                <c:pt idx="11">
                  <c:v>752423</c:v>
                </c:pt>
                <c:pt idx="12">
                  <c:v>762009</c:v>
                </c:pt>
                <c:pt idx="13">
                  <c:v>726777</c:v>
                </c:pt>
                <c:pt idx="14">
                  <c:v>731089</c:v>
                </c:pt>
                <c:pt idx="15">
                  <c:v>764057</c:v>
                </c:pt>
                <c:pt idx="16">
                  <c:v>802982</c:v>
                </c:pt>
                <c:pt idx="17">
                  <c:v>810319</c:v>
                </c:pt>
                <c:pt idx="18">
                  <c:v>810982</c:v>
                </c:pt>
                <c:pt idx="19">
                  <c:v>821182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36-4D15-94E7-2D6D39E05508}"/>
            </c:ext>
          </c:extLst>
        </c:ser>
        <c:ser>
          <c:idx val="4"/>
          <c:order val="4"/>
          <c:tx>
            <c:strRef>
              <c:f>Sheet2!$I$5</c:f>
              <c:strCache>
                <c:ptCount val="1"/>
                <c:pt idx="0">
                  <c:v>Burglary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Sheet2!$I$6:$I$25</c:f>
              <c:numCache>
                <c:formatCode>#,##0</c:formatCode>
                <c:ptCount val="20"/>
                <c:pt idx="0">
                  <c:v>2050992</c:v>
                </c:pt>
                <c:pt idx="1">
                  <c:v>2116531</c:v>
                </c:pt>
                <c:pt idx="2">
                  <c:v>2151252</c:v>
                </c:pt>
                <c:pt idx="3">
                  <c:v>2154834</c:v>
                </c:pt>
                <c:pt idx="4">
                  <c:v>2144446</c:v>
                </c:pt>
                <c:pt idx="5">
                  <c:v>2155448</c:v>
                </c:pt>
                <c:pt idx="6">
                  <c:v>2194993</c:v>
                </c:pt>
                <c:pt idx="7">
                  <c:v>2190198</c:v>
                </c:pt>
                <c:pt idx="8">
                  <c:v>2228887</c:v>
                </c:pt>
                <c:pt idx="9">
                  <c:v>2203313</c:v>
                </c:pt>
                <c:pt idx="10">
                  <c:v>2168459</c:v>
                </c:pt>
                <c:pt idx="11">
                  <c:v>2185140</c:v>
                </c:pt>
                <c:pt idx="12">
                  <c:v>2109932</c:v>
                </c:pt>
                <c:pt idx="13">
                  <c:v>1932139</c:v>
                </c:pt>
                <c:pt idx="14">
                  <c:v>1713153</c:v>
                </c:pt>
                <c:pt idx="15">
                  <c:v>1587564</c:v>
                </c:pt>
                <c:pt idx="16">
                  <c:v>1516405</c:v>
                </c:pt>
                <c:pt idx="17">
                  <c:v>1397045</c:v>
                </c:pt>
                <c:pt idx="18">
                  <c:v>1235013</c:v>
                </c:pt>
                <c:pt idx="19">
                  <c:v>1117696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36-4D15-94E7-2D6D39E05508}"/>
            </c:ext>
          </c:extLst>
        </c:ser>
        <c:ser>
          <c:idx val="5"/>
          <c:order val="5"/>
          <c:tx>
            <c:strRef>
              <c:f>Sheet2!$J$5</c:f>
              <c:strCache>
                <c:ptCount val="1"/>
                <c:pt idx="0">
                  <c:v>Larceny-
theft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Sheet2!$J$6:$J$25</c:f>
              <c:numCache>
                <c:formatCode>#,##0</c:formatCode>
                <c:ptCount val="20"/>
                <c:pt idx="0">
                  <c:v>6971590</c:v>
                </c:pt>
                <c:pt idx="1">
                  <c:v>7092267</c:v>
                </c:pt>
                <c:pt idx="2">
                  <c:v>7057379</c:v>
                </c:pt>
                <c:pt idx="3">
                  <c:v>7026802</c:v>
                </c:pt>
                <c:pt idx="4">
                  <c:v>6937089</c:v>
                </c:pt>
                <c:pt idx="5">
                  <c:v>6783447</c:v>
                </c:pt>
                <c:pt idx="6">
                  <c:v>6626363</c:v>
                </c:pt>
                <c:pt idx="7">
                  <c:v>6591542</c:v>
                </c:pt>
                <c:pt idx="8">
                  <c:v>6586206</c:v>
                </c:pt>
                <c:pt idx="9">
                  <c:v>6338095</c:v>
                </c:pt>
                <c:pt idx="10">
                  <c:v>6204601</c:v>
                </c:pt>
                <c:pt idx="11">
                  <c:v>6151095</c:v>
                </c:pt>
                <c:pt idx="12">
                  <c:v>6168874</c:v>
                </c:pt>
                <c:pt idx="13">
                  <c:v>6019465</c:v>
                </c:pt>
                <c:pt idx="14">
                  <c:v>5809054</c:v>
                </c:pt>
                <c:pt idx="15">
                  <c:v>5723488</c:v>
                </c:pt>
                <c:pt idx="16">
                  <c:v>5644835</c:v>
                </c:pt>
                <c:pt idx="17">
                  <c:v>5513000</c:v>
                </c:pt>
                <c:pt idx="18">
                  <c:v>5232167</c:v>
                </c:pt>
                <c:pt idx="19">
                  <c:v>5086096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36-4D15-94E7-2D6D39E05508}"/>
            </c:ext>
          </c:extLst>
        </c:ser>
        <c:ser>
          <c:idx val="6"/>
          <c:order val="6"/>
          <c:tx>
            <c:strRef>
              <c:f>Sheet2!$K$5</c:f>
              <c:strCache>
                <c:ptCount val="1"/>
                <c:pt idx="0">
                  <c:v>Motor 
vehicle 
theft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Sheet2!$A$6:$A$25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Sheet2!$K$6:$K$25</c:f>
              <c:numCache>
                <c:formatCode>#,##0</c:formatCode>
                <c:ptCount val="20"/>
                <c:pt idx="0">
                  <c:v>1160002</c:v>
                </c:pt>
                <c:pt idx="1">
                  <c:v>1228391</c:v>
                </c:pt>
                <c:pt idx="2">
                  <c:v>1246646</c:v>
                </c:pt>
                <c:pt idx="3">
                  <c:v>1261226</c:v>
                </c:pt>
                <c:pt idx="4">
                  <c:v>1237851</c:v>
                </c:pt>
                <c:pt idx="5">
                  <c:v>1235859</c:v>
                </c:pt>
                <c:pt idx="6">
                  <c:v>1198245</c:v>
                </c:pt>
                <c:pt idx="7">
                  <c:v>1100472</c:v>
                </c:pt>
                <c:pt idx="8">
                  <c:v>959059</c:v>
                </c:pt>
                <c:pt idx="9">
                  <c:v>795652</c:v>
                </c:pt>
                <c:pt idx="10">
                  <c:v>739565</c:v>
                </c:pt>
                <c:pt idx="11">
                  <c:v>716508</c:v>
                </c:pt>
                <c:pt idx="12">
                  <c:v>723186</c:v>
                </c:pt>
                <c:pt idx="13">
                  <c:v>700288</c:v>
                </c:pt>
                <c:pt idx="14">
                  <c:v>686803</c:v>
                </c:pt>
                <c:pt idx="15">
                  <c:v>713063</c:v>
                </c:pt>
                <c:pt idx="16">
                  <c:v>767290</c:v>
                </c:pt>
                <c:pt idx="17">
                  <c:v>772943</c:v>
                </c:pt>
                <c:pt idx="18">
                  <c:v>751904</c:v>
                </c:pt>
                <c:pt idx="19">
                  <c:v>721885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36-4D15-94E7-2D6D39E05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1789839"/>
        <c:axId val="1851793199"/>
      </c:lineChart>
      <c:catAx>
        <c:axId val="185178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793199"/>
        <c:crosses val="autoZero"/>
        <c:auto val="1"/>
        <c:lblAlgn val="ctr"/>
        <c:lblOffset val="100"/>
        <c:noMultiLvlLbl val="0"/>
      </c:catAx>
      <c:valAx>
        <c:axId val="185179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78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solidFill>
                  <a:schemeClr val="tx1"/>
                </a:solidFill>
              </a:rPr>
              <a:t>Violent
crime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Violent
crime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Sheet1!$A$4:$A$23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Sheet1!$C$4:$C$23</c:f>
              <c:numCache>
                <c:formatCode>#,##0</c:formatCode>
                <c:ptCount val="20"/>
                <c:pt idx="0">
                  <c:v>1425486</c:v>
                </c:pt>
                <c:pt idx="1">
                  <c:v>1439480</c:v>
                </c:pt>
                <c:pt idx="2">
                  <c:v>1423677</c:v>
                </c:pt>
                <c:pt idx="3">
                  <c:v>1383676</c:v>
                </c:pt>
                <c:pt idx="4">
                  <c:v>1360088</c:v>
                </c:pt>
                <c:pt idx="5">
                  <c:v>1390745</c:v>
                </c:pt>
                <c:pt idx="6">
                  <c:v>1435123</c:v>
                </c:pt>
                <c:pt idx="7">
                  <c:v>1422970</c:v>
                </c:pt>
                <c:pt idx="8">
                  <c:v>1394461</c:v>
                </c:pt>
                <c:pt idx="9">
                  <c:v>1325896</c:v>
                </c:pt>
                <c:pt idx="10">
                  <c:v>1251248</c:v>
                </c:pt>
                <c:pt idx="11">
                  <c:v>1206005</c:v>
                </c:pt>
                <c:pt idx="12">
                  <c:v>1217057</c:v>
                </c:pt>
                <c:pt idx="13">
                  <c:v>1168298</c:v>
                </c:pt>
                <c:pt idx="14">
                  <c:v>1153022</c:v>
                </c:pt>
                <c:pt idx="15">
                  <c:v>1199310</c:v>
                </c:pt>
                <c:pt idx="16">
                  <c:v>1250162</c:v>
                </c:pt>
                <c:pt idx="17">
                  <c:v>1247917</c:v>
                </c:pt>
                <c:pt idx="18">
                  <c:v>1209997</c:v>
                </c:pt>
                <c:pt idx="19">
                  <c:v>1203808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E-4BF0-AB3C-F02C1DB71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18511039"/>
        <c:axId val="1818527839"/>
      </c:lineChart>
      <c:catAx>
        <c:axId val="181851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527839"/>
        <c:crosses val="autoZero"/>
        <c:auto val="1"/>
        <c:lblAlgn val="ctr"/>
        <c:lblOffset val="100"/>
        <c:noMultiLvlLbl val="0"/>
      </c:catAx>
      <c:valAx>
        <c:axId val="18185278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5110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Property 
crime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Sheet1!$A$4:$A$23</c:f>
              <c:strCach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strCache>
            </c:strRef>
          </c:cat>
          <c:val>
            <c:numRef>
              <c:f>Sheet1!$H$4:$H$23</c:f>
              <c:numCache>
                <c:formatCode>#,##0</c:formatCode>
                <c:ptCount val="20"/>
                <c:pt idx="0">
                  <c:v>10182584</c:v>
                </c:pt>
                <c:pt idx="1">
                  <c:v>10437189</c:v>
                </c:pt>
                <c:pt idx="2">
                  <c:v>10455277</c:v>
                </c:pt>
                <c:pt idx="3">
                  <c:v>10442862</c:v>
                </c:pt>
                <c:pt idx="4">
                  <c:v>10319386</c:v>
                </c:pt>
                <c:pt idx="5">
                  <c:v>10174754</c:v>
                </c:pt>
                <c:pt idx="6">
                  <c:v>10019601</c:v>
                </c:pt>
                <c:pt idx="7">
                  <c:v>9882212</c:v>
                </c:pt>
                <c:pt idx="8">
                  <c:v>9774152</c:v>
                </c:pt>
                <c:pt idx="9">
                  <c:v>9337060</c:v>
                </c:pt>
                <c:pt idx="10">
                  <c:v>9112625</c:v>
                </c:pt>
                <c:pt idx="11">
                  <c:v>9052743</c:v>
                </c:pt>
                <c:pt idx="12">
                  <c:v>9001992</c:v>
                </c:pt>
                <c:pt idx="13">
                  <c:v>8651892</c:v>
                </c:pt>
                <c:pt idx="14">
                  <c:v>8209010</c:v>
                </c:pt>
                <c:pt idx="15">
                  <c:v>8024115</c:v>
                </c:pt>
                <c:pt idx="16">
                  <c:v>7928530</c:v>
                </c:pt>
                <c:pt idx="17">
                  <c:v>7682988</c:v>
                </c:pt>
                <c:pt idx="18">
                  <c:v>7219084</c:v>
                </c:pt>
                <c:pt idx="19">
                  <c:v>6925677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CA-4976-9118-847AA24C3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5458271"/>
        <c:axId val="1665460191"/>
      </c:lineChart>
      <c:catAx>
        <c:axId val="166545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60191"/>
        <c:crosses val="autoZero"/>
        <c:auto val="1"/>
        <c:lblAlgn val="ctr"/>
        <c:lblOffset val="100"/>
        <c:noMultiLvlLbl val="0"/>
      </c:catAx>
      <c:valAx>
        <c:axId val="166546019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5827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B721-8188-12D0-9889-0B71A245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E0CF1-D89D-50BA-A88B-B43C2B85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1612-0554-70D8-F0E8-01FF00B8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2E61-8976-DC35-20CD-97F56F42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C857-4948-CF3E-43D1-293F1D3B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18A6-9B4A-52CB-2AFD-1093E935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40E76-7EFC-77D5-DFE7-69D4CC4B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4F27-D148-633D-F265-867F5F93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0630-FC24-85C1-58A3-605E345B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71FB-5DB9-EBC3-812C-40F2AD0E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1BA9-DC17-9E2C-317D-6BB415861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C8EEA-BCF4-CE48-BDC9-FC3F57A2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642C-4D76-2C3B-9FA5-7B77E578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603-55C2-0AED-7CF2-56C05429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4464-81A9-BEA3-4981-5055E9F2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902-6AA4-16B4-68CA-1C90A247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20D8-0F23-1D3F-ACCA-B9D60296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5605-E8EB-1AEB-F005-A9AC3B7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1D742-9021-AEE7-439C-F493A238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FB95-3D62-19DE-28D7-9CA545B9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87F-5A5A-C591-44DF-3C24E32F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D1F0-8EEA-6C6A-735F-AE7E5128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5EF4-9AF7-3404-3D4A-B3407726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CD37-90F0-C3E0-E017-568CF2CC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C4F4-D583-8E0A-60E4-3E15C0B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2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279A-3B64-529C-5434-7B4B606F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7DCF-3465-C587-FD5F-6615B23F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E1A5-2D35-6A70-F5A8-A8A8824D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4CA5-5EC3-CC5C-E044-A6E5EC36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29532-7FF0-EF08-5F68-2E8C32DA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9445-4745-3FEF-616C-DA4E48F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9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868C-000C-FBC5-7F56-20C5A328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2A82-3060-FF68-F092-2A61115C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46B1A-C8F1-FFB0-C41B-3E5A61384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93B9-D21C-CA6D-54D4-73C559A6B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3DE25-F613-7BAD-F071-EF3A6548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1C6F-0200-F67B-D5F6-43CCCB3A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C770D-9C48-B0FA-6B38-BB2DDC52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5820-6E1C-7EB5-08C8-F6880A6F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0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8A47-BB55-F229-A449-DE5E2BF3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6862D-1B07-299E-2B3F-02EC243C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E97C2-9BD4-5DB3-94CA-49AC4201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22250-8E37-E9ED-ADA3-A6D63D2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7EBB-186F-42DC-5B46-EFCCF1D7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F932B-ACE1-EEAD-E573-BF7B477E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C5E1-D1E6-BF93-8097-738FCCA2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3BC-C635-90FB-53C9-EA09547E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698A-0661-9FA2-9A19-53CCD0C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F3E3-F74F-5607-BE90-AD0A05109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0FBA-B9D5-BFE9-C3B8-3298353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67A6-A968-FD13-7008-90D5A860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6DC7-D32B-DD2C-01E2-49647EB5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895B-651D-CF5C-C651-EF39BA67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E887-C6DB-5A3F-F398-5605BA24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44F2E-1175-521E-CC0B-D8FFDEE2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4B84-5599-3569-2196-E9474135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AA22-5FDD-7478-443A-59AA3318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46D14-7A9F-A0A8-5C1D-7C48015F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61E4-149A-141E-41ED-EF1887C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3A5F-382D-C21F-E245-14156491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F806-9566-1BE4-3103-C54A32D5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D38-66F7-4C6B-9378-80384DDE54B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F708-BD5B-EB59-1A75-8406F5CB8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1194-A6FE-DB9C-311C-AA1734E4E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BB54-F411-4CD4-87A3-AB9FF95FB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2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9/crime-in-the-u.s.-2019/topic-pages/tables/table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E02-3BAF-AB88-47F8-7F8BA1C2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3" y="2182763"/>
            <a:ext cx="6617109" cy="210901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3600" dirty="0"/>
              <a:t>Leveraging Surveillance Cameras with Machine Learning Algorithms for Real-Time Detection of Criminal Activities</a:t>
            </a:r>
            <a:endParaRPr lang="en-IN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5A22C-E033-C7F6-F37B-E3F4A9408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5"/>
          <a:stretch/>
        </p:blipFill>
        <p:spPr>
          <a:xfrm>
            <a:off x="7197212" y="0"/>
            <a:ext cx="4994788" cy="686783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EB3D9AD-7A54-13AF-BDED-6D2BDA52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4" y="6022257"/>
            <a:ext cx="1946787" cy="3898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odern No. 20" panose="02070704070505020303" pitchFamily="18" charset="0"/>
              </a:rPr>
              <a:t>By Arsh Virk</a:t>
            </a:r>
            <a:endParaRPr lang="en-IN" sz="2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2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5437-26CD-B016-FB9E-C9E77708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84"/>
            <a:ext cx="12192000" cy="962381"/>
          </a:xfrm>
          <a:solidFill>
            <a:schemeClr val="accent1">
              <a:lumMod val="60000"/>
              <a:lumOff val="40000"/>
              <a:alpha val="74902"/>
            </a:schemeClr>
          </a:solidFill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	Scope of Improvement </a:t>
            </a:r>
            <a:endParaRPr lang="en-IN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12E0-DEE8-A091-9E1C-9BC73BF6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903" y="1417667"/>
            <a:ext cx="9549911" cy="454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2"/>
                </a:solidFill>
                <a:latin typeface="Bodoni MT" panose="02070603080606020203" pitchFamily="18" charset="0"/>
              </a:rPr>
              <a:t>Feature Engineer:</a:t>
            </a:r>
            <a:r>
              <a:rPr lang="en-US" sz="2200" dirty="0">
                <a:solidFill>
                  <a:schemeClr val="accent2"/>
                </a:solidFill>
                <a:latin typeface="Bodoni MT" panose="020706030806060202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Bodoni MT" panose="02070603080606020203" pitchFamily="18" charset="0"/>
              </a:rPr>
              <a:t>Libraries like </a:t>
            </a:r>
            <a:r>
              <a:rPr lang="en-US" sz="2200" b="1" dirty="0">
                <a:latin typeface="Bodoni MT" panose="02070603080606020203" pitchFamily="18" charset="0"/>
              </a:rPr>
              <a:t>Pandas, </a:t>
            </a:r>
            <a:r>
              <a:rPr lang="en-US" sz="2200" b="1" dirty="0" err="1">
                <a:latin typeface="Bodoni MT" panose="02070603080606020203" pitchFamily="18" charset="0"/>
              </a:rPr>
              <a:t>Geopy</a:t>
            </a:r>
            <a:r>
              <a:rPr lang="en-US" sz="2200" dirty="0">
                <a:latin typeface="Bodoni MT" panose="02070603080606020203" pitchFamily="18" charset="0"/>
              </a:rPr>
              <a:t> can be utilized to track the time and location of incident.</a:t>
            </a:r>
          </a:p>
          <a:p>
            <a:pPr marL="0" indent="0">
              <a:buNone/>
            </a:pPr>
            <a:endParaRPr lang="en-US" sz="2200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2"/>
                </a:solidFill>
                <a:latin typeface="Bodoni MT" panose="02070603080606020203" pitchFamily="18" charset="0"/>
              </a:rPr>
              <a:t>Geospatial Analysis:</a:t>
            </a:r>
            <a:r>
              <a:rPr lang="en-US" sz="2200" dirty="0">
                <a:solidFill>
                  <a:schemeClr val="accent2"/>
                </a:solidFill>
                <a:latin typeface="Bodoni MT" panose="020706030806060202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Bodoni MT" panose="02070603080606020203" pitchFamily="18" charset="0"/>
              </a:rPr>
              <a:t>To identify the area with high criminal activities, </a:t>
            </a:r>
            <a:r>
              <a:rPr lang="en-US" sz="2200" b="1" dirty="0">
                <a:latin typeface="Bodoni MT" panose="02070603080606020203" pitchFamily="18" charset="0"/>
              </a:rPr>
              <a:t>K-means</a:t>
            </a:r>
            <a:r>
              <a:rPr lang="en-US" sz="2200" dirty="0">
                <a:latin typeface="Bodoni MT" panose="02070603080606020203" pitchFamily="18" charset="0"/>
              </a:rPr>
              <a:t> machine learning algorithm can be used supported by </a:t>
            </a:r>
            <a:r>
              <a:rPr lang="en-US" sz="2200" b="1" dirty="0" err="1">
                <a:latin typeface="Bodoni MT" panose="02070603080606020203" pitchFamily="18" charset="0"/>
              </a:rPr>
              <a:t>PySAL</a:t>
            </a:r>
            <a:r>
              <a:rPr lang="en-US" sz="2200" dirty="0">
                <a:latin typeface="Bodoni MT" panose="02070603080606020203" pitchFamily="18" charset="0"/>
              </a:rPr>
              <a:t> library.</a:t>
            </a:r>
          </a:p>
          <a:p>
            <a:pPr marL="0" indent="0">
              <a:buNone/>
            </a:pPr>
            <a:endParaRPr lang="en-IN" sz="2200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/>
                </a:solidFill>
                <a:latin typeface="Bodoni MT" panose="02070603080606020203" pitchFamily="18" charset="0"/>
              </a:rPr>
              <a:t>Ensemble Learning:</a:t>
            </a:r>
            <a:r>
              <a:rPr lang="en-IN" sz="2200" dirty="0">
                <a:solidFill>
                  <a:schemeClr val="accent2"/>
                </a:solidFill>
                <a:latin typeface="Bodoni MT" panose="02070603080606020203" pitchFamily="18" charset="0"/>
              </a:rPr>
              <a:t> </a:t>
            </a:r>
          </a:p>
          <a:p>
            <a:pPr marL="0" indent="0">
              <a:buNone/>
            </a:pPr>
            <a:r>
              <a:rPr lang="en-IN" sz="2200" dirty="0">
                <a:latin typeface="Bodoni MT" panose="02070603080606020203" pitchFamily="18" charset="0"/>
              </a:rPr>
              <a:t>To combine the strength different machine learning algorithm in the system can provide more accurate and reliable result, and for this we can leverage </a:t>
            </a:r>
            <a:r>
              <a:rPr lang="en-IN" sz="2200" b="1" dirty="0">
                <a:latin typeface="Bodoni MT" panose="02070603080606020203" pitchFamily="18" charset="0"/>
              </a:rPr>
              <a:t>Gradient Boost Machines algorithm</a:t>
            </a:r>
            <a:r>
              <a:rPr lang="en-IN" sz="2200" dirty="0">
                <a:latin typeface="Bodoni MT" panose="02070603080606020203" pitchFamily="18" charset="0"/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893174-2425-52C3-4D69-14A8BFEBA82C}"/>
              </a:ext>
            </a:extLst>
          </p:cNvPr>
          <p:cNvGrpSpPr/>
          <p:nvPr/>
        </p:nvGrpSpPr>
        <p:grpSpPr>
          <a:xfrm>
            <a:off x="747252" y="1307689"/>
            <a:ext cx="1056637" cy="4716000"/>
            <a:chOff x="747252" y="1307689"/>
            <a:chExt cx="1056637" cy="4716000"/>
          </a:xfrm>
        </p:grpSpPr>
        <p:sp>
          <p:nvSpPr>
            <p:cNvPr id="15" name="Shape 3">
              <a:extLst>
                <a:ext uri="{FF2B5EF4-FFF2-40B4-BE49-F238E27FC236}">
                  <a16:creationId xmlns:a16="http://schemas.microsoft.com/office/drawing/2014/main" id="{35C0CF63-0BFA-C87C-C97D-45EF77649395}"/>
                </a:ext>
              </a:extLst>
            </p:cNvPr>
            <p:cNvSpPr/>
            <p:nvPr/>
          </p:nvSpPr>
          <p:spPr>
            <a:xfrm>
              <a:off x="942538" y="1307689"/>
              <a:ext cx="22886" cy="4716000"/>
            </a:xfrm>
            <a:prstGeom prst="rect">
              <a:avLst/>
            </a:prstGeom>
            <a:solidFill>
              <a:srgbClr val="EF9C82"/>
            </a:solidFill>
            <a:ln/>
          </p:spPr>
        </p:sp>
        <p:sp>
          <p:nvSpPr>
            <p:cNvPr id="16" name="Shape 4">
              <a:extLst>
                <a:ext uri="{FF2B5EF4-FFF2-40B4-BE49-F238E27FC236}">
                  <a16:creationId xmlns:a16="http://schemas.microsoft.com/office/drawing/2014/main" id="{D09E3C45-03BD-CBBA-E249-32291729FC62}"/>
                </a:ext>
              </a:extLst>
            </p:cNvPr>
            <p:cNvSpPr/>
            <p:nvPr/>
          </p:nvSpPr>
          <p:spPr>
            <a:xfrm>
              <a:off x="1160709" y="1590303"/>
              <a:ext cx="643180" cy="20421"/>
            </a:xfrm>
            <a:prstGeom prst="rect">
              <a:avLst/>
            </a:prstGeom>
            <a:solidFill>
              <a:srgbClr val="EF9C82"/>
            </a:solidFill>
            <a:ln/>
          </p:spPr>
        </p:sp>
        <p:sp>
          <p:nvSpPr>
            <p:cNvPr id="17" name="Shape 5">
              <a:extLst>
                <a:ext uri="{FF2B5EF4-FFF2-40B4-BE49-F238E27FC236}">
                  <a16:creationId xmlns:a16="http://schemas.microsoft.com/office/drawing/2014/main" id="{6173EBC0-9AEE-605F-B759-30CC18D8890C}"/>
                </a:ext>
              </a:extLst>
            </p:cNvPr>
            <p:cNvSpPr/>
            <p:nvPr/>
          </p:nvSpPr>
          <p:spPr>
            <a:xfrm>
              <a:off x="747252" y="1416141"/>
              <a:ext cx="413457" cy="368936"/>
            </a:xfrm>
            <a:prstGeom prst="roundRect">
              <a:avLst>
                <a:gd name="adj" fmla="val 13334"/>
              </a:avLst>
            </a:prstGeom>
            <a:solidFill>
              <a:srgbClr val="234A49"/>
            </a:solidFill>
            <a:ln/>
          </p:spPr>
        </p:sp>
        <p:sp>
          <p:nvSpPr>
            <p:cNvPr id="18" name="Text 6">
              <a:extLst>
                <a:ext uri="{FF2B5EF4-FFF2-40B4-BE49-F238E27FC236}">
                  <a16:creationId xmlns:a16="http://schemas.microsoft.com/office/drawing/2014/main" id="{5F82BC53-5625-3B8E-625D-5BA5C5E3E1E5}"/>
                </a:ext>
              </a:extLst>
            </p:cNvPr>
            <p:cNvSpPr/>
            <p:nvPr/>
          </p:nvSpPr>
          <p:spPr>
            <a:xfrm>
              <a:off x="905186" y="1368213"/>
              <a:ext cx="97589" cy="3073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92"/>
                </a:lnSpc>
                <a:buNone/>
              </a:pPr>
              <a:r>
                <a:rPr lang="en-US" sz="2000" dirty="0">
                  <a:solidFill>
                    <a:srgbClr val="FFD9BE"/>
                  </a:solidFill>
                  <a:latin typeface="Quattrocento" pitchFamily="34" charset="0"/>
                  <a:ea typeface="Quattrocento" pitchFamily="34" charset="-122"/>
                  <a:cs typeface="Quattrocento" pitchFamily="34" charset="-120"/>
                </a:rPr>
                <a:t>1</a:t>
              </a:r>
              <a:endParaRPr lang="en-US" sz="2394" dirty="0"/>
            </a:p>
          </p:txBody>
        </p:sp>
        <p:sp>
          <p:nvSpPr>
            <p:cNvPr id="19" name="Shape 9">
              <a:extLst>
                <a:ext uri="{FF2B5EF4-FFF2-40B4-BE49-F238E27FC236}">
                  <a16:creationId xmlns:a16="http://schemas.microsoft.com/office/drawing/2014/main" id="{B3013024-F3DC-963E-D221-395056538157}"/>
                </a:ext>
              </a:extLst>
            </p:cNvPr>
            <p:cNvSpPr/>
            <p:nvPr/>
          </p:nvSpPr>
          <p:spPr>
            <a:xfrm>
              <a:off x="1160709" y="3194147"/>
              <a:ext cx="643180" cy="20421"/>
            </a:xfrm>
            <a:prstGeom prst="rect">
              <a:avLst/>
            </a:prstGeom>
            <a:solidFill>
              <a:srgbClr val="EF9C82"/>
            </a:solidFill>
            <a:ln/>
          </p:spPr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4D5D9DF7-B78D-7202-BC41-7E61CA7DB404}"/>
                </a:ext>
              </a:extLst>
            </p:cNvPr>
            <p:cNvSpPr/>
            <p:nvPr/>
          </p:nvSpPr>
          <p:spPr>
            <a:xfrm>
              <a:off x="747252" y="3019986"/>
              <a:ext cx="413457" cy="368936"/>
            </a:xfrm>
            <a:prstGeom prst="roundRect">
              <a:avLst>
                <a:gd name="adj" fmla="val 13334"/>
              </a:avLst>
            </a:prstGeom>
            <a:solidFill>
              <a:srgbClr val="234A49"/>
            </a:solidFill>
            <a:ln/>
          </p:spPr>
        </p:sp>
        <p:sp>
          <p:nvSpPr>
            <p:cNvPr id="21" name="Text 11">
              <a:extLst>
                <a:ext uri="{FF2B5EF4-FFF2-40B4-BE49-F238E27FC236}">
                  <a16:creationId xmlns:a16="http://schemas.microsoft.com/office/drawing/2014/main" id="{6FAB285E-9689-1C65-D008-B5FF956B8FE0}"/>
                </a:ext>
              </a:extLst>
            </p:cNvPr>
            <p:cNvSpPr/>
            <p:nvPr/>
          </p:nvSpPr>
          <p:spPr>
            <a:xfrm>
              <a:off x="880141" y="2952391"/>
              <a:ext cx="147679" cy="3073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92"/>
                </a:lnSpc>
                <a:buNone/>
              </a:pPr>
              <a:r>
                <a:rPr lang="en-US" dirty="0">
                  <a:solidFill>
                    <a:srgbClr val="FFD9BE"/>
                  </a:solidFill>
                  <a:latin typeface="Quattrocento" pitchFamily="34" charset="0"/>
                  <a:ea typeface="Quattrocento" pitchFamily="34" charset="-122"/>
                  <a:cs typeface="Quattrocento" pitchFamily="34" charset="-120"/>
                </a:rPr>
                <a:t>2</a:t>
              </a:r>
              <a:endParaRPr lang="en-US" sz="2394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5E704D3F-C364-E3B0-6B15-12D7E9C6189B}"/>
                </a:ext>
              </a:extLst>
            </p:cNvPr>
            <p:cNvSpPr/>
            <p:nvPr/>
          </p:nvSpPr>
          <p:spPr>
            <a:xfrm>
              <a:off x="1160709" y="4758660"/>
              <a:ext cx="643180" cy="20421"/>
            </a:xfrm>
            <a:prstGeom prst="rect">
              <a:avLst/>
            </a:prstGeom>
            <a:solidFill>
              <a:srgbClr val="EF9C82"/>
            </a:solidFill>
            <a:ln/>
          </p:spPr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3EF8D7-E6DF-8B1A-CC26-F3DEDCA65CE2}"/>
                </a:ext>
              </a:extLst>
            </p:cNvPr>
            <p:cNvGrpSpPr/>
            <p:nvPr/>
          </p:nvGrpSpPr>
          <p:grpSpPr>
            <a:xfrm>
              <a:off x="747252" y="4546403"/>
              <a:ext cx="413457" cy="407031"/>
              <a:chOff x="747252" y="4664390"/>
              <a:chExt cx="413457" cy="407031"/>
            </a:xfrm>
          </p:grpSpPr>
          <p:sp>
            <p:nvSpPr>
              <p:cNvPr id="23" name="Shape 15">
                <a:extLst>
                  <a:ext uri="{FF2B5EF4-FFF2-40B4-BE49-F238E27FC236}">
                    <a16:creationId xmlns:a16="http://schemas.microsoft.com/office/drawing/2014/main" id="{A8F52171-A038-9DF1-B394-BCEF9AD2CB37}"/>
                  </a:ext>
                </a:extLst>
              </p:cNvPr>
              <p:cNvSpPr/>
              <p:nvPr/>
            </p:nvSpPr>
            <p:spPr>
              <a:xfrm>
                <a:off x="747252" y="4702485"/>
                <a:ext cx="413457" cy="368936"/>
              </a:xfrm>
              <a:prstGeom prst="roundRect">
                <a:avLst>
                  <a:gd name="adj" fmla="val 13334"/>
                </a:avLst>
              </a:prstGeom>
              <a:solidFill>
                <a:srgbClr val="234A49"/>
              </a:solidFill>
              <a:ln/>
            </p:spPr>
          </p:sp>
          <p:sp>
            <p:nvSpPr>
              <p:cNvPr id="24" name="Text 16">
                <a:extLst>
                  <a:ext uri="{FF2B5EF4-FFF2-40B4-BE49-F238E27FC236}">
                    <a16:creationId xmlns:a16="http://schemas.microsoft.com/office/drawing/2014/main" id="{1B5D763D-F731-7F4A-B43D-88EE737E9B4F}"/>
                  </a:ext>
                </a:extLst>
              </p:cNvPr>
              <p:cNvSpPr/>
              <p:nvPr/>
            </p:nvSpPr>
            <p:spPr>
              <a:xfrm>
                <a:off x="878954" y="4664390"/>
                <a:ext cx="149946" cy="307383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992"/>
                  </a:lnSpc>
                  <a:buNone/>
                </a:pPr>
                <a:r>
                  <a:rPr lang="en-US" sz="2000" dirty="0">
                    <a:solidFill>
                      <a:srgbClr val="FFD9BE"/>
                    </a:solidFill>
                    <a:latin typeface="Quattrocento" pitchFamily="34" charset="0"/>
                    <a:ea typeface="Quattrocento" pitchFamily="34" charset="-122"/>
                    <a:cs typeface="Quattrocento" pitchFamily="34" charset="-120"/>
                  </a:rPr>
                  <a:t>3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05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F3B-4BEF-B6BA-BF86-0E10D88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2280417"/>
            <a:ext cx="37338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  <a:endParaRPr lang="en-IN" sz="6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9CD3F-1AC1-25D3-16BE-4F414D734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2153"/>
          <a:stretch/>
        </p:blipFill>
        <p:spPr>
          <a:xfrm>
            <a:off x="4660491" y="0"/>
            <a:ext cx="7531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495A1-3236-34AF-9139-AD90CBF8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76516"/>
          </a:xfr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387AF2-B653-7961-69AF-2957668E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52718"/>
              </p:ext>
            </p:extLst>
          </p:nvPr>
        </p:nvGraphicFramePr>
        <p:xfrm>
          <a:off x="1445343" y="1671484"/>
          <a:ext cx="9478294" cy="4483506"/>
        </p:xfrm>
        <a:graphic>
          <a:graphicData uri="http://schemas.openxmlformats.org/drawingml/2006/table">
            <a:tbl>
              <a:tblPr/>
              <a:tblGrid>
                <a:gridCol w="693189">
                  <a:extLst>
                    <a:ext uri="{9D8B030D-6E8A-4147-A177-3AD203B41FA5}">
                      <a16:colId xmlns:a16="http://schemas.microsoft.com/office/drawing/2014/main" val="1048669664"/>
                    </a:ext>
                  </a:extLst>
                </a:gridCol>
                <a:gridCol w="891242">
                  <a:extLst>
                    <a:ext uri="{9D8B030D-6E8A-4147-A177-3AD203B41FA5}">
                      <a16:colId xmlns:a16="http://schemas.microsoft.com/office/drawing/2014/main" val="4169073544"/>
                    </a:ext>
                  </a:extLst>
                </a:gridCol>
                <a:gridCol w="820509">
                  <a:extLst>
                    <a:ext uri="{9D8B030D-6E8A-4147-A177-3AD203B41FA5}">
                      <a16:colId xmlns:a16="http://schemas.microsoft.com/office/drawing/2014/main" val="625663898"/>
                    </a:ext>
                  </a:extLst>
                </a:gridCol>
                <a:gridCol w="976124">
                  <a:extLst>
                    <a:ext uri="{9D8B030D-6E8A-4147-A177-3AD203B41FA5}">
                      <a16:colId xmlns:a16="http://schemas.microsoft.com/office/drawing/2014/main" val="463910930"/>
                    </a:ext>
                  </a:extLst>
                </a:gridCol>
                <a:gridCol w="947828">
                  <a:extLst>
                    <a:ext uri="{9D8B030D-6E8A-4147-A177-3AD203B41FA5}">
                      <a16:colId xmlns:a16="http://schemas.microsoft.com/office/drawing/2014/main" val="3348128886"/>
                    </a:ext>
                  </a:extLst>
                </a:gridCol>
                <a:gridCol w="820509">
                  <a:extLst>
                    <a:ext uri="{9D8B030D-6E8A-4147-A177-3AD203B41FA5}">
                      <a16:colId xmlns:a16="http://schemas.microsoft.com/office/drawing/2014/main" val="1342587740"/>
                    </a:ext>
                  </a:extLst>
                </a:gridCol>
                <a:gridCol w="862949">
                  <a:extLst>
                    <a:ext uri="{9D8B030D-6E8A-4147-A177-3AD203B41FA5}">
                      <a16:colId xmlns:a16="http://schemas.microsoft.com/office/drawing/2014/main" val="107589261"/>
                    </a:ext>
                  </a:extLst>
                </a:gridCol>
                <a:gridCol w="990270">
                  <a:extLst>
                    <a:ext uri="{9D8B030D-6E8A-4147-A177-3AD203B41FA5}">
                      <a16:colId xmlns:a16="http://schemas.microsoft.com/office/drawing/2014/main" val="654756884"/>
                    </a:ext>
                  </a:extLst>
                </a:gridCol>
                <a:gridCol w="792216">
                  <a:extLst>
                    <a:ext uri="{9D8B030D-6E8A-4147-A177-3AD203B41FA5}">
                      <a16:colId xmlns:a16="http://schemas.microsoft.com/office/drawing/2014/main" val="602726033"/>
                    </a:ext>
                  </a:extLst>
                </a:gridCol>
                <a:gridCol w="848802">
                  <a:extLst>
                    <a:ext uri="{9D8B030D-6E8A-4147-A177-3AD203B41FA5}">
                      <a16:colId xmlns:a16="http://schemas.microsoft.com/office/drawing/2014/main" val="4201378371"/>
                    </a:ext>
                  </a:extLst>
                </a:gridCol>
                <a:gridCol w="834656">
                  <a:extLst>
                    <a:ext uri="{9D8B030D-6E8A-4147-A177-3AD203B41FA5}">
                      <a16:colId xmlns:a16="http://schemas.microsoft.com/office/drawing/2014/main" val="2512640266"/>
                    </a:ext>
                  </a:extLst>
                </a:gridCol>
              </a:tblGrid>
              <a:tr h="570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Violent</a:t>
                      </a:r>
                      <a:b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crime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Murder and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nonnegligent 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manslaughter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Robbery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Aggravated 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assault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Property </a:t>
                      </a:r>
                      <a:b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crime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Burglary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Larceny-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Motor 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vehicle 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668342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2000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28,14,21,906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14,25,486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4,08,016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9,11,706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1,01,82,584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20,50,992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69,71,590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11,60,002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63592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2001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28,53,17,559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14,39,480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90,863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4,23,557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9,09,023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1,04,37,189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21,16,531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70,92,267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12,28,391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283160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2002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28,79,73,924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14,23,677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4,20,806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8,91,407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1,04,55,277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21,51,252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70,57,379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12,46,646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52186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2003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29,07,88,976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13,83,676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93,883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4,14,235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8,59,030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1,04,42,862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21,54,834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70,26,802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12,61,226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048612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2004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29,36,56,842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13,60,088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4,01,470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8,47,381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1,03,19,386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21,44,446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69,37,089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12,37,851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99151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2005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29,65,07,061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13,90,745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94,347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4,17,438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8,62,220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1,01,74,754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21,55,448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67,83,447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12,35,859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748854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2006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29,93,98,484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14,35,123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17,309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94,472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4,49,246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8,74,096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1,00,19,601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21,94,993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66,26,363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11,98,245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207809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2007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30,16,21,157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14,22,970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4,47,324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8,66,358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98,82,212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21,90,198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65,91,542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11,00,472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06183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2008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30,40,59,724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13,94,461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90,750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4,43,563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8,43,683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97,74,152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22,28,887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65,86,206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9,59,059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78232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30,70,06,550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13,25,896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89,241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4,08,742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8,12,514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93,37,060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22,03,313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63,38,095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7,95,652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77341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2010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30,93,30,219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12,51,248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85,593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3,69,089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7,81,844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91,12,625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21,68,459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62,04,601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7,39,565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48272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2011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31,15,87,816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12,06,005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84,175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3,54,746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7,52,423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90,52,743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21,85,140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61,51,095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7,16,508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12898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2012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31,38,73,685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12,17,057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3,55,051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7,62,009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90,01,992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21,09,932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61,68,874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7,23,186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865140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2013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31,64,97,531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11,68,298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14,319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82,109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3,45,093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7,26,777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86,51,892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19,32,139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60,19,465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7,00,288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52196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2014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31,89,07,401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11,53,022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84,864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3,22,905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7,31,089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82,09,010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17,13,153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58,09,054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6,86,803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44470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2015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32,08,96,618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11,99,310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3,28,109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7,64,057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80,24,115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15,87,564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57,23,488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7,13,063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591789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32,34,05,935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12,50,162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17,413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96,970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3,32,797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8,02,982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79,28,530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15,16,405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56,44,835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7,67,290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53806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32,51,47,121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12,47,917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17,294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3,20,596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8,10,319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76,82,988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13,97,045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55,13,000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7,72,943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42989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32,66,87,501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12,09,997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1,01,363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2,81,278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8,10,982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72,19,084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12,35,013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52,32,167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7,51,904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692644"/>
                  </a:ext>
                </a:extLst>
              </a:tr>
              <a:tr h="195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2019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32,82,39,523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12,03,808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98,213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2,67,988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8,21,182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Times New Roman" panose="02020603050405020304" pitchFamily="18" charset="0"/>
                        </a:rPr>
                        <a:t>69,25,677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11,17,696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50,86,096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7,21,885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4749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00F7298-3265-C4DA-DE33-7DA72AA673A1}"/>
              </a:ext>
            </a:extLst>
          </p:cNvPr>
          <p:cNvSpPr txBox="1"/>
          <p:nvPr/>
        </p:nvSpPr>
        <p:spPr>
          <a:xfrm>
            <a:off x="1445343" y="6207579"/>
            <a:ext cx="8416412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14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https://ucr.fbi.gov/crime-in-the-u.s/2019/crime-in-the-u.s.-2019/topic-pages/tables/table-1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7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495A1-3236-34AF-9139-AD90CBF8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297858"/>
          </a:xfr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EDFE717-48A4-C815-E8B4-28D6F6FA2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137352"/>
              </p:ext>
            </p:extLst>
          </p:nvPr>
        </p:nvGraphicFramePr>
        <p:xfrm>
          <a:off x="235975" y="1406567"/>
          <a:ext cx="6626941" cy="3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370A13-1FA1-47A4-0176-958292527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359"/>
              </p:ext>
            </p:extLst>
          </p:nvPr>
        </p:nvGraphicFramePr>
        <p:xfrm>
          <a:off x="7059559" y="1396735"/>
          <a:ext cx="4896465" cy="24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CDC740-5AD7-5C16-0816-F5D82F7BC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096278"/>
              </p:ext>
            </p:extLst>
          </p:nvPr>
        </p:nvGraphicFramePr>
        <p:xfrm>
          <a:off x="7059559" y="3962393"/>
          <a:ext cx="4935793" cy="267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CB194E-45E3-379A-C776-C3256D453501}"/>
              </a:ext>
            </a:extLst>
          </p:cNvPr>
          <p:cNvSpPr txBox="1"/>
          <p:nvPr/>
        </p:nvSpPr>
        <p:spPr>
          <a:xfrm>
            <a:off x="680720" y="5649510"/>
            <a:ext cx="22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X-axis: Number of Crimes</a:t>
            </a:r>
          </a:p>
          <a:p>
            <a:r>
              <a:rPr lang="en-US" sz="1600" dirty="0"/>
              <a:t>Y-axis: Years (2000-2019)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2679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6CB5-2142-B209-D6FA-ED746CB3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935" y="630596"/>
            <a:ext cx="6211529" cy="1070385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Berlin Sans FB" panose="020E0602020502020306" pitchFamily="34" charset="0"/>
              </a:rPr>
              <a:t>Problem Statement</a:t>
            </a:r>
            <a:endParaRPr lang="en-IN" sz="4800" u="sng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912E-D610-2EB2-9666-5D6424F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088" y="1956159"/>
            <a:ext cx="6211529" cy="3510577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Conventional methods of crime detection are reactive.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Law enforcement agencies struggle to analyze the large amount of video data from surveillance cameras.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a need for a proactive and comprehensive framework to identify suspicious motion patterns in real-time.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C8F03-AD8E-4FCE-B95B-AC05BFDED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r="43019"/>
          <a:stretch/>
        </p:blipFill>
        <p:spPr>
          <a:xfrm>
            <a:off x="0" y="0"/>
            <a:ext cx="493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D89A-6D1E-4CCB-9846-093A7664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476"/>
            <a:ext cx="12192000" cy="888923"/>
          </a:xfrm>
          <a:solidFill>
            <a:schemeClr val="accent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	Methodology</a:t>
            </a:r>
            <a:endParaRPr lang="en-IN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33BD-E23A-6A8C-A9FD-EECFBE50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35" y="1868346"/>
            <a:ext cx="9593826" cy="329828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The proposed framework consists of a few different machine learning algorithms such video processing modules, feature extraction modules, and alerting mechanisms.</a:t>
            </a:r>
          </a:p>
          <a:p>
            <a:r>
              <a:rPr lang="en-US" sz="2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The system analyzes real-time video streams from surveillance cameras to extract relevant features such as motion patterns, object trajectories, and spatial distributions.</a:t>
            </a:r>
          </a:p>
          <a:p>
            <a:r>
              <a:rPr lang="en-US" sz="26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The system uses data from various criminal activities and environmental conditions to train and evaluate the models.</a:t>
            </a:r>
            <a:endParaRPr lang="en-IN" sz="26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53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6CB5-2142-B209-D6FA-ED746CB3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2765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	System Framework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FDA28-8253-5B2A-299F-A880FC61A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1307228"/>
            <a:ext cx="9377516" cy="4935485"/>
          </a:xfrm>
        </p:spPr>
      </p:pic>
    </p:spTree>
    <p:extLst>
      <p:ext uri="{BB962C8B-B14F-4D97-AF65-F5344CB8AC3E}">
        <p14:creationId xmlns:p14="http://schemas.microsoft.com/office/powerpoint/2010/main" val="280046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AC8D-6C4D-CCED-8190-270A7F56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Architecture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E03C-ECB4-6B35-14D8-E32A14D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695" y="1530471"/>
            <a:ext cx="5869858" cy="117942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Convolutional Neural Networks (CNNs) are used to detect suspicious objects </a:t>
            </a:r>
            <a:r>
              <a:rPr lang="en-US" sz="2400">
                <a:latin typeface="Bodoni MT" panose="02070603080606020203" pitchFamily="18" charset="0"/>
              </a:rPr>
              <a:t>and abnormal </a:t>
            </a:r>
            <a:r>
              <a:rPr lang="en-US" sz="2400" dirty="0">
                <a:latin typeface="Bodoni MT" panose="02070603080606020203" pitchFamily="18" charset="0"/>
              </a:rPr>
              <a:t>behavior in surveillance footage.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7FCC94-264F-1007-6538-78E2E27D5260}"/>
              </a:ext>
            </a:extLst>
          </p:cNvPr>
          <p:cNvSpPr txBox="1">
            <a:spLocks/>
          </p:cNvSpPr>
          <p:nvPr/>
        </p:nvSpPr>
        <p:spPr>
          <a:xfrm>
            <a:off x="2782528" y="3293808"/>
            <a:ext cx="5869858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odoni MT" panose="02070603080606020203" pitchFamily="18" charset="0"/>
              </a:rPr>
              <a:t>Pre-trained models YOLO (You Only Look Once) is used to identify objects of interest efficiently.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B6543-DB21-7674-F131-465CA941E6F3}"/>
              </a:ext>
            </a:extLst>
          </p:cNvPr>
          <p:cNvSpPr txBox="1">
            <a:spLocks/>
          </p:cNvSpPr>
          <p:nvPr/>
        </p:nvSpPr>
        <p:spPr>
          <a:xfrm>
            <a:off x="2772696" y="5096918"/>
            <a:ext cx="5889524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odoni MT" panose="02070603080606020203" pitchFamily="18" charset="0"/>
              </a:rPr>
              <a:t>Object detection algorithms can be trained to detect specific objects related to criminal activities, such as weapons.</a:t>
            </a:r>
            <a:endParaRPr lang="en-IN" sz="2400" dirty="0">
              <a:latin typeface="Bodoni MT" panose="02070603080606020203" pitchFamily="18" charset="0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09C69DFD-C97C-706B-EE72-B06BDC35FBC5}"/>
              </a:ext>
            </a:extLst>
          </p:cNvPr>
          <p:cNvSpPr/>
          <p:nvPr/>
        </p:nvSpPr>
        <p:spPr>
          <a:xfrm>
            <a:off x="1877960" y="2045110"/>
            <a:ext cx="894735" cy="2005227"/>
          </a:xfrm>
          <a:prstGeom prst="curvedRightArrow">
            <a:avLst>
              <a:gd name="adj1" fmla="val 16067"/>
              <a:gd name="adj2" fmla="val 50000"/>
              <a:gd name="adj3" fmla="val 25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4116A8FA-AFB5-0AFE-DE13-EE34379A5EC4}"/>
              </a:ext>
            </a:extLst>
          </p:cNvPr>
          <p:cNvSpPr/>
          <p:nvPr/>
        </p:nvSpPr>
        <p:spPr>
          <a:xfrm flipH="1">
            <a:off x="8652385" y="3858051"/>
            <a:ext cx="894735" cy="2100297"/>
          </a:xfrm>
          <a:prstGeom prst="curvedRightArrow">
            <a:avLst>
              <a:gd name="adj1" fmla="val 16067"/>
              <a:gd name="adj2" fmla="val 50000"/>
              <a:gd name="adj3" fmla="val 25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2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ACB-095C-087C-D920-17D9440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lephant" panose="02020904090505020303" pitchFamily="18" charset="0"/>
              </a:rPr>
              <a:t>Convolutional Neural Network</a:t>
            </a:r>
            <a:endParaRPr lang="en-IN" sz="3600" dirty="0">
              <a:latin typeface="Elephant" panose="0202090409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AE41E-053F-14CF-3528-ACB2AD52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007"/>
            <a:ext cx="10515600" cy="434585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EAAEF6-6C0F-5603-5146-86F937E9F4FB}"/>
              </a:ext>
            </a:extLst>
          </p:cNvPr>
          <p:cNvCxnSpPr>
            <a:cxnSpLocks/>
          </p:cNvCxnSpPr>
          <p:nvPr/>
        </p:nvCxnSpPr>
        <p:spPr>
          <a:xfrm>
            <a:off x="0" y="10520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5A96-0C3D-8E52-207C-77764F92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11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tencil" panose="040409050D0802020404" pitchFamily="82" charset="0"/>
                <a:ea typeface="Verdana" panose="020B0604030504040204" pitchFamily="34" charset="0"/>
              </a:rPr>
              <a:t>Result</a:t>
            </a:r>
            <a:endParaRPr lang="en-IN" dirty="0">
              <a:latin typeface="Stencil" panose="040409050D0802020404" pitchFamily="82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28B89-B790-3CED-E83A-D4385CE0C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84" y="1368871"/>
            <a:ext cx="3408629" cy="2321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C9073-B71E-ECB9-25B5-BF764DDD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25" y="4179804"/>
            <a:ext cx="3408629" cy="2409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32986-EBCB-47D4-A929-17276C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81" y="1368871"/>
            <a:ext cx="3333135" cy="2302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21C489-0034-856F-6A7E-229C4FE2A624}"/>
              </a:ext>
            </a:extLst>
          </p:cNvPr>
          <p:cNvSpPr txBox="1"/>
          <p:nvPr/>
        </p:nvSpPr>
        <p:spPr>
          <a:xfrm>
            <a:off x="2133599" y="993128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Confidence: 0.37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F42CA-5514-97E6-6008-AA46D4A6773E}"/>
              </a:ext>
            </a:extLst>
          </p:cNvPr>
          <p:cNvSpPr txBox="1"/>
          <p:nvPr/>
        </p:nvSpPr>
        <p:spPr>
          <a:xfrm>
            <a:off x="6499613" y="1003954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Confidence: 0.87/0.92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29D89-FC99-CAC1-DBA1-BB0CEB9DBAD7}"/>
              </a:ext>
            </a:extLst>
          </p:cNvPr>
          <p:cNvSpPr txBox="1"/>
          <p:nvPr/>
        </p:nvSpPr>
        <p:spPr>
          <a:xfrm>
            <a:off x="2264583" y="3856712"/>
            <a:ext cx="23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Confidence: 0.85/1.00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46988-B49F-39E8-B8A1-4E71E455C79D}"/>
              </a:ext>
            </a:extLst>
          </p:cNvPr>
          <p:cNvSpPr txBox="1"/>
          <p:nvPr/>
        </p:nvSpPr>
        <p:spPr>
          <a:xfrm>
            <a:off x="6497707" y="3856712"/>
            <a:ext cx="23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Confidence: 0.94/0.97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CF194-1BBC-4B4A-6326-AB998D73B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81" y="4226044"/>
            <a:ext cx="3727329" cy="23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589</Words>
  <Application>Microsoft Office PowerPoint</Application>
  <PresentationFormat>Widescreen</PresentationFormat>
  <Paragraphs>272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Malgun Gothic Semilight</vt:lpstr>
      <vt:lpstr>Aharoni</vt:lpstr>
      <vt:lpstr>Arial</vt:lpstr>
      <vt:lpstr>Berlin Sans FB</vt:lpstr>
      <vt:lpstr>Bodoni MT</vt:lpstr>
      <vt:lpstr>Britannic Bold</vt:lpstr>
      <vt:lpstr>Calibri</vt:lpstr>
      <vt:lpstr>Calibri Light</vt:lpstr>
      <vt:lpstr>Elephant</vt:lpstr>
      <vt:lpstr>Modern No. 20</vt:lpstr>
      <vt:lpstr>Quattrocento</vt:lpstr>
      <vt:lpstr>Stencil</vt:lpstr>
      <vt:lpstr>Times New Roman</vt:lpstr>
      <vt:lpstr>Office Theme</vt:lpstr>
      <vt:lpstr>Leveraging Surveillance Cameras with Machine Learning Algorithms for Real-Time Detection of Criminal Activities</vt:lpstr>
      <vt:lpstr>PowerPoint Presentation</vt:lpstr>
      <vt:lpstr>PowerPoint Presentation</vt:lpstr>
      <vt:lpstr>Problem Statement</vt:lpstr>
      <vt:lpstr> Methodology</vt:lpstr>
      <vt:lpstr> System Framework</vt:lpstr>
      <vt:lpstr>System Architecture Development</vt:lpstr>
      <vt:lpstr>Convolutional Neural Network</vt:lpstr>
      <vt:lpstr>Result</vt:lpstr>
      <vt:lpstr> Scope of Improvement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</dc:title>
  <dc:creator>Arsh Virk</dc:creator>
  <cp:lastModifiedBy>Arsh Virk</cp:lastModifiedBy>
  <cp:revision>2</cp:revision>
  <dcterms:created xsi:type="dcterms:W3CDTF">2024-05-05T19:02:14Z</dcterms:created>
  <dcterms:modified xsi:type="dcterms:W3CDTF">2024-05-08T13:22:03Z</dcterms:modified>
</cp:coreProperties>
</file>