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35"/>
  </p:normalViewPr>
  <p:slideViewPr>
    <p:cSldViewPr>
      <p:cViewPr varScale="1">
        <p:scale>
          <a:sx n="104" d="100"/>
          <a:sy n="104" d="100"/>
        </p:scale>
        <p:origin x="200" y="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Flights - Descriptive: 2013 Departure Delay Overview</a:t>
            </a:r>
            <a:endParaRPr lang="en-US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03927" y="1600200"/>
            <a:ext cx="7136147" cy="52578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Flights - Predictive: Departure Delay</a:t>
            </a:r>
            <a:endParaRPr lang="en-US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03927" y="1600200"/>
            <a:ext cx="7136147" cy="52578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Flights - Prescriptive: BWI Deep-Dive</a:t>
            </a:r>
            <a:endParaRPr lang="en-US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03927" y="1600200"/>
            <a:ext cx="7136147" cy="52578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Macintosh PowerPoint</Application>
  <PresentationFormat>Letter Paper (8.5x11 in)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Flights - Descriptive: 2013 Departure Delay Overview</vt:lpstr>
      <vt:lpstr>Flights - Predictive: Departure Delay</vt:lpstr>
      <vt:lpstr>Flights - Prescriptive: BWI Deep-Dive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Flights - Descriptive: 2013 Departure Delay Overview</dc:title>
  <dc:creator/>
  <cp:lastModifiedBy>Microsoft Office User</cp:lastModifiedBy>
  <cp:revision>3</cp:revision>
  <dcterms:created xsi:type="dcterms:W3CDTF">2019-11-06T23:15:20Z</dcterms:created>
  <dcterms:modified xsi:type="dcterms:W3CDTF">2019-11-06T23:16:20Z</dcterms:modified>
</cp:coreProperties>
</file>