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19Indonesia-DashboardWHOClonemode/Covid19DashboardIndonesia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40DAD92-271E-48D3-94EA-25214D6744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19 Indonesia - Dashboard WHO Clone mode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9FB3A1-CF85-4615-B1FA-AC2DDCB892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1/20/2022 2:53:03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19 Dashboard Indonesia" id="2" name="slide2">
            <a:extLst>
              <a:ext uri="{FF2B5EF4-FFF2-40B4-BE49-F238E27FC236}">
                <a16:creationId xmlns:a16="http://schemas.microsoft.com/office/drawing/2014/main" id="{347C0A76-8BA3-4B68-9A83-EEC3FBA0FC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893"/>
            <a:ext cx="12192000" cy="53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2022-01-20T02:53:04Z</dcterms:created>
  <dcterms:modified xsi:type="dcterms:W3CDTF">2022-01-20T02:53:04Z</dcterms:modified>
</cp:coreProperties>
</file>