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8"/>
    <p:restoredTop sz="94720"/>
  </p:normalViewPr>
  <p:slideViewPr>
    <p:cSldViewPr snapToGrid="0">
      <p:cViewPr>
        <p:scale>
          <a:sx n="253" d="100"/>
          <a:sy n="253" d="100"/>
        </p:scale>
        <p:origin x="2576" y="-67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0F106-1254-594F-ADD2-CF823DAE9614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F930C-159C-0646-BD90-4BC710A0A9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46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F930C-159C-0646-BD90-4BC710A0A97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07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6172-8BDB-8849-9406-C51044D0EFED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12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E31C8-42EC-E54A-85A1-28C2202163AC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13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DA3C-37EF-B942-BE89-4DF5EFD4D3F3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2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5D452-1A12-D94F-BC2B-43F8CE57B0F0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24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4628-76E9-1645-9582-70D8218785B5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98D-A18F-C34B-B714-73A8057BCEA9}" type="datetime1">
              <a:rPr lang="en-US" smtClean="0"/>
              <a:t>1/9/25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78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470B-5E2F-5347-8129-DFE7D1E4F971}" type="datetime1">
              <a:rPr lang="en-US" smtClean="0"/>
              <a:t>1/9/25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04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63B5-7984-0648-B3AF-79D809BFD983}" type="datetime1">
              <a:rPr lang="en-US" smtClean="0"/>
              <a:t>1/9/25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8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E6036-34A0-6F4E-AD32-24F27AEDC59E}" type="datetime1">
              <a:rPr lang="en-US" smtClean="0"/>
              <a:t>1/9/25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38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0E53-1D9E-B34F-B331-180AE66F465A}" type="datetime1">
              <a:rPr lang="en-US" smtClean="0"/>
              <a:t>1/9/25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06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C737-41EC-4E47-9041-EA523B4FE526}" type="datetime1">
              <a:rPr lang="en-US" smtClean="0"/>
              <a:t>1/9/25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3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B797B-EEE9-4A46-8E18-0E3D4650C34C}" type="datetime1">
              <a:rPr lang="en-US" smtClean="0"/>
              <a:t>1/9/25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FF638-D015-704B-9637-F428A0EBD8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7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0F0FF29-7CBE-4422-DA79-719723FF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1394"/>
            <a:ext cx="6858000" cy="50324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41FFDB0-93F0-BB0B-997B-FCCE50A3C0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23"/>
          <a:stretch/>
        </p:blipFill>
        <p:spPr>
          <a:xfrm>
            <a:off x="0" y="10050"/>
            <a:ext cx="6858000" cy="49277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ACC579-FDF1-BD82-3EBE-A92612D1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775"/>
            <a:ext cx="6858000" cy="4994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174389-BCAD-3462-2B3D-167B4D04FD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09"/>
          <a:stretch/>
        </p:blipFill>
        <p:spPr>
          <a:xfrm>
            <a:off x="0" y="5008712"/>
            <a:ext cx="6858000" cy="48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9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</Words>
  <Application>Microsoft Macintosh PowerPoint</Application>
  <PresentationFormat>A4 Paper (210x297 mm)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Lewis</dc:creator>
  <cp:lastModifiedBy>Gareth Lewis</cp:lastModifiedBy>
  <cp:revision>12</cp:revision>
  <cp:lastPrinted>2025-01-09T14:18:56Z</cp:lastPrinted>
  <dcterms:created xsi:type="dcterms:W3CDTF">2025-01-09T11:41:50Z</dcterms:created>
  <dcterms:modified xsi:type="dcterms:W3CDTF">2025-01-09T14:27:48Z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0ba2b7-5de7-4484-a37b-2ffba5b6743f_Enabled">
    <vt:lpwstr>true</vt:lpwstr>
  </property>
  <property fmtid="{D5CDD505-2E9C-101B-9397-08002B2CF9AE}" pid="3" name="MSIP_Label_190ba2b7-5de7-4484-a37b-2ffba5b6743f_SetDate">
    <vt:lpwstr>2025-01-09T11:42:54Z</vt:lpwstr>
  </property>
  <property fmtid="{D5CDD505-2E9C-101B-9397-08002B2CF9AE}" pid="4" name="MSIP_Label_190ba2b7-5de7-4484-a37b-2ffba5b6743f_Method">
    <vt:lpwstr>Privileged</vt:lpwstr>
  </property>
  <property fmtid="{D5CDD505-2E9C-101B-9397-08002B2CF9AE}" pid="5" name="MSIP_Label_190ba2b7-5de7-4484-a37b-2ffba5b6743f_Name">
    <vt:lpwstr>Public</vt:lpwstr>
  </property>
  <property fmtid="{D5CDD505-2E9C-101B-9397-08002B2CF9AE}" pid="6" name="MSIP_Label_190ba2b7-5de7-4484-a37b-2ffba5b6743f_SiteId">
    <vt:lpwstr>550beeb3-6a3d-4646-a111-f89d0177792e</vt:lpwstr>
  </property>
  <property fmtid="{D5CDD505-2E9C-101B-9397-08002B2CF9AE}" pid="7" name="MSIP_Label_190ba2b7-5de7-4484-a37b-2ffba5b6743f_ActionId">
    <vt:lpwstr>31cadaed-87d2-4e9d-b9d7-ab70c42d3c50</vt:lpwstr>
  </property>
  <property fmtid="{D5CDD505-2E9C-101B-9397-08002B2CF9AE}" pid="8" name="MSIP_Label_190ba2b7-5de7-4484-a37b-2ffba5b6743f_ContentBits">
    <vt:lpwstr>2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PUBLIC</vt:lpwstr>
  </property>
</Properties>
</file>