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>
        <p:scale>
          <a:sx n="205" d="100"/>
          <a:sy n="205" d="100"/>
        </p:scale>
        <p:origin x="213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DC72-9F36-D244-8B8D-C3C6DF20E8FF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2077F-AE13-6449-A76B-1E11F8C14C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2077F-AE13-6449-A76B-1E11F8C14C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29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BE9F4-D7AD-E48F-8068-858307E85D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229862" y="190500"/>
            <a:ext cx="71596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5BA46A-57A1-09DD-1D5E-929F7C4DCF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29862" y="6499860"/>
            <a:ext cx="71596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different colored squares&#10;&#10;AI-generated content may be incorrect.">
            <a:extLst>
              <a:ext uri="{FF2B5EF4-FFF2-40B4-BE49-F238E27FC236}">
                <a16:creationId xmlns:a16="http://schemas.microsoft.com/office/drawing/2014/main" id="{9F5143E5-46DF-E049-1E68-E56195CC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87"/>
            <a:ext cx="7772400" cy="57016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974952-C2F0-2F1D-72AD-3312A0C949FA}"/>
              </a:ext>
            </a:extLst>
          </p:cNvPr>
          <p:cNvSpPr/>
          <p:nvPr/>
        </p:nvSpPr>
        <p:spPr>
          <a:xfrm>
            <a:off x="6403614" y="1150415"/>
            <a:ext cx="681487" cy="369332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51F2E-B796-D805-E383-835722A2135F}"/>
              </a:ext>
            </a:extLst>
          </p:cNvPr>
          <p:cNvSpPr txBox="1"/>
          <p:nvPr/>
        </p:nvSpPr>
        <p:spPr>
          <a:xfrm>
            <a:off x="6522983" y="11233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(6)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416ABF-70C3-5885-C01E-CD79E762A592}"/>
              </a:ext>
            </a:extLst>
          </p:cNvPr>
          <p:cNvGrpSpPr/>
          <p:nvPr/>
        </p:nvGrpSpPr>
        <p:grpSpPr>
          <a:xfrm>
            <a:off x="2065644" y="1112364"/>
            <a:ext cx="731464" cy="421717"/>
            <a:chOff x="6370065" y="1102282"/>
            <a:chExt cx="731464" cy="4217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9E5AFB-DAE2-F6D5-BBB8-2F5239C6BA61}"/>
                </a:ext>
              </a:extLst>
            </p:cNvPr>
            <p:cNvSpPr/>
            <p:nvPr/>
          </p:nvSpPr>
          <p:spPr>
            <a:xfrm>
              <a:off x="6421821" y="1102282"/>
              <a:ext cx="630620" cy="42171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40D1B0-B405-CBC9-C313-7C33F222BDA0}"/>
                </a:ext>
              </a:extLst>
            </p:cNvPr>
            <p:cNvSpPr txBox="1"/>
            <p:nvPr/>
          </p:nvSpPr>
          <p:spPr>
            <a:xfrm>
              <a:off x="6370065" y="1123386"/>
              <a:ext cx="731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(1-3)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1B4286-9C5B-E50C-E3C3-DDF433464641}"/>
              </a:ext>
            </a:extLst>
          </p:cNvPr>
          <p:cNvGrpSpPr/>
          <p:nvPr/>
        </p:nvGrpSpPr>
        <p:grpSpPr>
          <a:xfrm>
            <a:off x="4152784" y="1107703"/>
            <a:ext cx="678261" cy="421717"/>
            <a:chOff x="6403650" y="1102282"/>
            <a:chExt cx="678261" cy="42171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3D7A99-7B4F-3EC1-B7FC-4B3D885D0F58}"/>
                </a:ext>
              </a:extLst>
            </p:cNvPr>
            <p:cNvSpPr/>
            <p:nvPr/>
          </p:nvSpPr>
          <p:spPr>
            <a:xfrm>
              <a:off x="6421821" y="1102282"/>
              <a:ext cx="630620" cy="421717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>
                <a:noFill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2510B3-5BE8-71D2-6D4B-8C6C71AED203}"/>
                </a:ext>
              </a:extLst>
            </p:cNvPr>
            <p:cNvSpPr txBox="1"/>
            <p:nvPr/>
          </p:nvSpPr>
          <p:spPr>
            <a:xfrm>
              <a:off x="6403650" y="1123386"/>
              <a:ext cx="67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(4-5)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7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C1F2058-7011-6920-D10B-39ABCADD699E}"/>
              </a:ext>
            </a:extLst>
          </p:cNvPr>
          <p:cNvGrpSpPr>
            <a:grpSpLocks noChangeAspect="1"/>
          </p:cNvGrpSpPr>
          <p:nvPr/>
        </p:nvGrpSpPr>
        <p:grpSpPr>
          <a:xfrm>
            <a:off x="433160" y="887161"/>
            <a:ext cx="8381304" cy="3118782"/>
            <a:chOff x="5222875" y="4205572"/>
            <a:chExt cx="6830848" cy="2541839"/>
          </a:xfrm>
        </p:grpSpPr>
        <p:pic>
          <p:nvPicPr>
            <p:cNvPr id="5" name="Picture 4" descr="A close-up of a purple card&#10;&#10;AI-generated content may be incorrect.">
              <a:extLst>
                <a:ext uri="{FF2B5EF4-FFF2-40B4-BE49-F238E27FC236}">
                  <a16:creationId xmlns:a16="http://schemas.microsoft.com/office/drawing/2014/main" id="{A928A2C6-71B9-9C56-D362-9FD2B47C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0141" r="1177"/>
            <a:stretch/>
          </p:blipFill>
          <p:spPr>
            <a:xfrm>
              <a:off x="8674100" y="4214261"/>
              <a:ext cx="3379623" cy="2533150"/>
            </a:xfrm>
            <a:prstGeom prst="rect">
              <a:avLst/>
            </a:prstGeom>
          </p:spPr>
        </p:pic>
        <p:pic>
          <p:nvPicPr>
            <p:cNvPr id="6" name="Picture 5" descr="A close-up of a chart&#10;&#10;AI-generated content may be incorrect.">
              <a:extLst>
                <a:ext uri="{FF2B5EF4-FFF2-40B4-BE49-F238E27FC236}">
                  <a16:creationId xmlns:a16="http://schemas.microsoft.com/office/drawing/2014/main" id="{BEA3D135-180C-E6D9-E1C7-24669D3DA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" b="52121"/>
            <a:stretch/>
          </p:blipFill>
          <p:spPr>
            <a:xfrm>
              <a:off x="5222875" y="4205572"/>
              <a:ext cx="3451225" cy="2519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9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</Words>
  <Application>Microsoft Macintosh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Gareth Lewis</cp:lastModifiedBy>
  <cp:revision>3</cp:revision>
  <dcterms:created xsi:type="dcterms:W3CDTF">2013-01-27T09:14:16Z</dcterms:created>
  <dcterms:modified xsi:type="dcterms:W3CDTF">2025-02-05T16:02:06Z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c33bae-76e0-44b3-baa3-351f99b93dbd_Enabled">
    <vt:lpwstr>true</vt:lpwstr>
  </property>
  <property fmtid="{D5CDD505-2E9C-101B-9397-08002B2CF9AE}" pid="3" name="MSIP_Label_57c33bae-76e0-44b3-baa3-351f99b93dbd_SetDate">
    <vt:lpwstr>2025-02-05T13:43:07Z</vt:lpwstr>
  </property>
  <property fmtid="{D5CDD505-2E9C-101B-9397-08002B2CF9AE}" pid="4" name="MSIP_Label_57c33bae-76e0-44b3-baa3-351f99b93dbd_Method">
    <vt:lpwstr>Standard</vt:lpwstr>
  </property>
  <property fmtid="{D5CDD505-2E9C-101B-9397-08002B2CF9AE}" pid="5" name="MSIP_Label_57c33bae-76e0-44b3-baa3-351f99b93dbd_Name">
    <vt:lpwstr>Restricted</vt:lpwstr>
  </property>
  <property fmtid="{D5CDD505-2E9C-101B-9397-08002B2CF9AE}" pid="6" name="MSIP_Label_57c33bae-76e0-44b3-baa3-351f99b93dbd_SiteId">
    <vt:lpwstr>550beeb3-6a3d-4646-a111-f89d0177792e</vt:lpwstr>
  </property>
  <property fmtid="{D5CDD505-2E9C-101B-9397-08002B2CF9AE}" pid="7" name="MSIP_Label_57c33bae-76e0-44b3-baa3-351f99b93dbd_ActionId">
    <vt:lpwstr>a4aa7239-05eb-4a95-ad7c-f4f7e2fc3065</vt:lpwstr>
  </property>
  <property fmtid="{D5CDD505-2E9C-101B-9397-08002B2CF9AE}" pid="8" name="MSIP_Label_57c33bae-76e0-44b3-baa3-351f99b93dbd_ContentBits">
    <vt:lpwstr>3</vt:lpwstr>
  </property>
  <property fmtid="{D5CDD505-2E9C-101B-9397-08002B2CF9AE}" pid="9" name="MSIP_Label_57c33bae-76e0-44b3-baa3-351f99b93dbd_Tag">
    <vt:lpwstr>50, 3, 0, 1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RESTRICTED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RESTRICTED</vt:lpwstr>
  </property>
</Properties>
</file>