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367C-9173-FA68-9090-CA4CF22C3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AEA5-906D-1B3B-885A-E7ED22AE4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2089F-618D-97C3-5DD8-68E2EF5B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1F30-F944-2564-8B2E-889A2AFF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98D68-3F15-3919-DD56-E1BCED1A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70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5BA-5AED-40D7-9A60-7FDEE95E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41BE-7DF9-A3EA-AC98-E4D3F3296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320B-0EA4-A31A-4538-DD002AD8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C2DB-F17D-7B89-2B72-DC2DD3B5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975A-F5E0-FDB1-3727-9A913492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0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6138C-3A44-BFF6-756F-7E933C5F0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F8D45-F1D0-945E-D8A3-D2AE50F74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B4BFA-F0DC-CD63-FCCF-5BC5330A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7A8B-4117-1753-F5A9-04C1C223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B0F27-734C-D878-A968-539981F8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63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E709-CC62-CB97-076C-D9632A57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3F552-569A-65E4-AC6F-FEA0BFBC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371D-8E83-2637-4769-2582F57D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347E5-0814-68C9-0AE7-EBFEDC9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1AE1-2346-8998-D171-84D527CF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98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C472-9DE2-D843-C858-E038342A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94CC-C005-D473-6EDC-ABEEDD372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6E1E3-2F69-A3BA-0684-5C92200D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DBAF-8493-B9B0-1CEA-B38083BF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DC1D-8195-9646-7F76-E6B7EB26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83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187D4-29D4-A450-9411-26D38ED6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AA7F-F35D-362F-547A-3611B6E54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7A091-D5BF-654A-1636-ADDEF7868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0E097-E01C-BB19-04F6-FCAF21A9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BC379-82FA-8650-D9B5-F1238CF7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30301-FEBC-5C7C-AA6C-6D81F4D8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241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CDE6-6235-ACF2-D9CA-390EF7BD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DDD42-7405-57A1-B49D-690113C68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5F923-6364-43DD-8B7B-0A189DFF5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33FFA-C4FB-763E-4E91-0337868D2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8C485-986F-3143-9824-D00124DD6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D4FE2-BBC4-B4A5-A984-AE94BBE0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06467-6039-F5F7-99A3-6ABFAE77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8F621-34DF-FE9A-E6FE-7C1EEEE9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4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F0F0-C9F0-0DAD-CCFA-5A53C3C6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C7A48B-51CB-2A4C-94D5-1A2B5C44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A350-7F31-E31C-B4B5-EDD7147E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70366-FE22-0B52-5C74-98BE0493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86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F5748-E264-2825-2EBB-6B0ADD1E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E7270-876B-756A-2139-58BC9300C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22B25-A34E-2A3D-1ADF-1E25A667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32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0383-E1A1-3472-1A69-58D39420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49B-ADF2-4D9D-9DAA-B85DE99FB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39CF-81F7-86A2-C5FE-C568D7774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E7E2A-12A8-129A-4F83-48BA4D95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4250-88ED-13AE-306C-FE644437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A7AD-15EF-051B-22DC-A26E9CD1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54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11D3-90E9-858D-10AF-B9A61996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A7273-A392-544B-46E8-7E30EC655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1BD60-55AA-A104-0AD1-064484E0D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0484-4146-C77C-9290-B40AF9E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775F6-B7AC-4C69-90B6-C660AAEF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ACB52-9108-6949-BD20-EE5D3731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27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6A37D-5684-CEA8-DDA1-55245E4F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CA369-5D4C-014F-315A-D35CED98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CA83-AFD6-710C-5EFC-DD87830EA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EE72B-B686-3A4E-989C-D829070A6856}" type="datetimeFigureOut">
              <a:rPr lang="en-GB" smtClean="0"/>
              <a:t>28/12/2024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8543B-343B-309F-8BE9-A35C9AC7A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1DD0-2624-95D3-1D60-46FD3B9C1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701A2-A398-D348-BB1B-3C951E146008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0B390-F47E-4A1A-463A-1A82909EC7C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53862" y="190500"/>
            <a:ext cx="71596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D05D2-C8F6-A80E-5EF2-8590D548824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53862" y="6499860"/>
            <a:ext cx="71596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FF8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7265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EAB0E2-90A7-9E41-B881-91B8399EF83E}"/>
              </a:ext>
            </a:extLst>
          </p:cNvPr>
          <p:cNvSpPr/>
          <p:nvPr/>
        </p:nvSpPr>
        <p:spPr>
          <a:xfrm>
            <a:off x="0" y="0"/>
            <a:ext cx="3500829" cy="47131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111A80-F954-5FB3-9E9A-7DA3506B2FE1}"/>
              </a:ext>
            </a:extLst>
          </p:cNvPr>
          <p:cNvGrpSpPr/>
          <p:nvPr/>
        </p:nvGrpSpPr>
        <p:grpSpPr>
          <a:xfrm>
            <a:off x="0" y="41953"/>
            <a:ext cx="3127135" cy="4090993"/>
            <a:chOff x="154788" y="81461"/>
            <a:chExt cx="3127135" cy="40909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5BC9F6-3759-01EC-4AB0-40D89AA3D7AE}"/>
                </a:ext>
              </a:extLst>
            </p:cNvPr>
            <p:cNvSpPr txBox="1"/>
            <p:nvPr/>
          </p:nvSpPr>
          <p:spPr>
            <a:xfrm>
              <a:off x="154788" y="81461"/>
              <a:ext cx="3127134" cy="5539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GB" sz="1500" b="1" dirty="0">
                  <a:latin typeface="Roboto" panose="02000000000000000000" pitchFamily="2" charset="0"/>
                  <a:ea typeface="Roboto" panose="02000000000000000000" pitchFamily="2" charset="0"/>
                </a:rPr>
                <a:t>DEVELOP A KNOWLEDGE BASED WEBSITE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DF36B-C83C-E420-CC50-04FEC62E89B8}"/>
                </a:ext>
              </a:extLst>
            </p:cNvPr>
            <p:cNvSpPr txBox="1"/>
            <p:nvPr/>
          </p:nvSpPr>
          <p:spPr>
            <a:xfrm>
              <a:off x="154788" y="1925685"/>
              <a:ext cx="3127135" cy="2246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Lorem ipsum dolor sit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amet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consectetur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adipiscing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elit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, sed do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eiusmod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tempor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incididunt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ut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labore et dolore magna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aliqua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. Ut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enim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ad minim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veniam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quis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nostrud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exercitation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ullamco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laboris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nisi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ut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aliquip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ex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ea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commodo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consequat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. </a:t>
              </a:r>
              <a:endParaRPr lang="en-GB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</a:endParaRPr>
            </a:p>
            <a:p>
              <a:r>
                <a:rPr lang="en-GB"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Positives</a:t>
              </a:r>
            </a:p>
            <a:p>
              <a:r>
                <a:rPr lang="en-GB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1.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Lorem ipsum dolor sit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amet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</a:p>
            <a:p>
              <a:r>
                <a:rPr lang="en-GB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2.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Lorem ipsum dolor sit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amet</a:t>
              </a:r>
              <a:endParaRPr lang="en-GB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</a:endParaRPr>
            </a:p>
            <a:p>
              <a:r>
                <a:rPr lang="en-GB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3.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Lorem ipsum dolor sit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amet</a:t>
              </a:r>
              <a:endParaRPr lang="en-GB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endParaRPr>
            </a:p>
            <a:p>
              <a:endParaRPr lang="en-GB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endParaRPr>
            </a:p>
            <a:p>
              <a:r>
                <a:rPr lang="en-GB" sz="1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Potential Issues</a:t>
              </a:r>
            </a:p>
            <a:p>
              <a:r>
                <a:rPr lang="en-GB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1.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Lorem ipsum dolor sit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amet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 </a:t>
              </a:r>
            </a:p>
            <a:p>
              <a:r>
                <a:rPr lang="en-GB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2.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Lorem ipsum dolor sit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amet</a:t>
              </a:r>
              <a:endParaRPr lang="en-GB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</a:endParaRPr>
            </a:p>
            <a:p>
              <a:r>
                <a:rPr lang="en-GB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3.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Lorem ipsum dolor sit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</a:rPr>
                <a:t>amet</a:t>
              </a:r>
              <a:endParaRPr lang="en-GB" sz="1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D79E71-6A6E-9619-3E2F-B80E564F820A}"/>
              </a:ext>
            </a:extLst>
          </p:cNvPr>
          <p:cNvSpPr txBox="1"/>
          <p:nvPr/>
        </p:nvSpPr>
        <p:spPr>
          <a:xfrm>
            <a:off x="1179486" y="387214"/>
            <a:ext cx="7681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9" name="Picture 8" descr="A tablet with a map and a pencil&#10;&#10;Description automatically generated">
            <a:extLst>
              <a:ext uri="{FF2B5EF4-FFF2-40B4-BE49-F238E27FC236}">
                <a16:creationId xmlns:a16="http://schemas.microsoft.com/office/drawing/2014/main" id="{081E4883-5644-69AF-FE54-729ED480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71" b="43654"/>
          <a:stretch/>
        </p:blipFill>
        <p:spPr>
          <a:xfrm>
            <a:off x="164559" y="546205"/>
            <a:ext cx="2825221" cy="1358716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D4F11E-69D7-26AF-7B17-6CB2FA81D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318328"/>
              </p:ext>
            </p:extLst>
          </p:nvPr>
        </p:nvGraphicFramePr>
        <p:xfrm>
          <a:off x="79753" y="4122672"/>
          <a:ext cx="311812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624">
                  <a:extLst>
                    <a:ext uri="{9D8B030D-6E8A-4147-A177-3AD203B41FA5}">
                      <a16:colId xmlns:a16="http://schemas.microsoft.com/office/drawing/2014/main" val="2375714129"/>
                    </a:ext>
                  </a:extLst>
                </a:gridCol>
                <a:gridCol w="623624">
                  <a:extLst>
                    <a:ext uri="{9D8B030D-6E8A-4147-A177-3AD203B41FA5}">
                      <a16:colId xmlns:a16="http://schemas.microsoft.com/office/drawing/2014/main" val="1969711448"/>
                    </a:ext>
                  </a:extLst>
                </a:gridCol>
                <a:gridCol w="623624">
                  <a:extLst>
                    <a:ext uri="{9D8B030D-6E8A-4147-A177-3AD203B41FA5}">
                      <a16:colId xmlns:a16="http://schemas.microsoft.com/office/drawing/2014/main" val="725793245"/>
                    </a:ext>
                  </a:extLst>
                </a:gridCol>
                <a:gridCol w="623624">
                  <a:extLst>
                    <a:ext uri="{9D8B030D-6E8A-4147-A177-3AD203B41FA5}">
                      <a16:colId xmlns:a16="http://schemas.microsoft.com/office/drawing/2014/main" val="801807331"/>
                    </a:ext>
                  </a:extLst>
                </a:gridCol>
                <a:gridCol w="623624">
                  <a:extLst>
                    <a:ext uri="{9D8B030D-6E8A-4147-A177-3AD203B41FA5}">
                      <a16:colId xmlns:a16="http://schemas.microsoft.com/office/drawing/2014/main" val="3950282961"/>
                    </a:ext>
                  </a:extLst>
                </a:gridCol>
              </a:tblGrid>
              <a:tr h="21593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53507"/>
                  </a:ext>
                </a:extLst>
              </a:tr>
              <a:tr h="215936"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1651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5FD3CF0-5FE1-F0D5-EB50-B15396A19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72" y="66425"/>
            <a:ext cx="479757" cy="4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Gareth Lewis</dc:creator>
  <cp:lastModifiedBy>Gareth Lewis</cp:lastModifiedBy>
  <cp:revision>2</cp:revision>
  <dcterms:created xsi:type="dcterms:W3CDTF">2024-12-28T11:36:29Z</dcterms:created>
  <dcterms:modified xsi:type="dcterms:W3CDTF">2024-12-28T11:37:26Z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c33bae-76e0-44b3-baa3-351f99b93dbd_Enabled">
    <vt:lpwstr>true</vt:lpwstr>
  </property>
  <property fmtid="{D5CDD505-2E9C-101B-9397-08002B2CF9AE}" pid="3" name="MSIP_Label_57c33bae-76e0-44b3-baa3-351f99b93dbd_SetDate">
    <vt:lpwstr>2024-12-28T11:36:52Z</vt:lpwstr>
  </property>
  <property fmtid="{D5CDD505-2E9C-101B-9397-08002B2CF9AE}" pid="4" name="MSIP_Label_57c33bae-76e0-44b3-baa3-351f99b93dbd_Method">
    <vt:lpwstr>Standard</vt:lpwstr>
  </property>
  <property fmtid="{D5CDD505-2E9C-101B-9397-08002B2CF9AE}" pid="5" name="MSIP_Label_57c33bae-76e0-44b3-baa3-351f99b93dbd_Name">
    <vt:lpwstr>Restricted</vt:lpwstr>
  </property>
  <property fmtid="{D5CDD505-2E9C-101B-9397-08002B2CF9AE}" pid="6" name="MSIP_Label_57c33bae-76e0-44b3-baa3-351f99b93dbd_SiteId">
    <vt:lpwstr>550beeb3-6a3d-4646-a111-f89d0177792e</vt:lpwstr>
  </property>
  <property fmtid="{D5CDD505-2E9C-101B-9397-08002B2CF9AE}" pid="7" name="MSIP_Label_57c33bae-76e0-44b3-baa3-351f99b93dbd_ActionId">
    <vt:lpwstr>b44e27ff-6f26-427d-9007-23bbf53ffb8e</vt:lpwstr>
  </property>
  <property fmtid="{D5CDD505-2E9C-101B-9397-08002B2CF9AE}" pid="8" name="MSIP_Label_57c33bae-76e0-44b3-baa3-351f99b93db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