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8" r:id="rId2"/>
    <p:sldId id="310" r:id="rId3"/>
    <p:sldId id="289" r:id="rId4"/>
    <p:sldId id="323" r:id="rId5"/>
    <p:sldId id="348" r:id="rId6"/>
    <p:sldId id="349" r:id="rId7"/>
    <p:sldId id="350" r:id="rId8"/>
    <p:sldId id="315" r:id="rId9"/>
    <p:sldId id="340" r:id="rId10"/>
    <p:sldId id="311" r:id="rId11"/>
    <p:sldId id="351" r:id="rId12"/>
    <p:sldId id="352" r:id="rId13"/>
    <p:sldId id="353" r:id="rId14"/>
    <p:sldId id="354" r:id="rId15"/>
    <p:sldId id="355" r:id="rId16"/>
    <p:sldId id="356" r:id="rId17"/>
    <p:sldId id="334" r:id="rId18"/>
    <p:sldId id="335" r:id="rId19"/>
    <p:sldId id="336" r:id="rId20"/>
    <p:sldId id="357" r:id="rId21"/>
    <p:sldId id="358" r:id="rId22"/>
    <p:sldId id="325" r:id="rId23"/>
    <p:sldId id="326" r:id="rId24"/>
    <p:sldId id="338" r:id="rId25"/>
    <p:sldId id="339" r:id="rId26"/>
    <p:sldId id="337" r:id="rId27"/>
    <p:sldId id="312" r:id="rId28"/>
    <p:sldId id="319" r:id="rId29"/>
    <p:sldId id="313" r:id="rId30"/>
    <p:sldId id="359" r:id="rId31"/>
    <p:sldId id="360" r:id="rId32"/>
    <p:sldId id="361" r:id="rId33"/>
    <p:sldId id="362" r:id="rId34"/>
    <p:sldId id="365" r:id="rId35"/>
    <p:sldId id="364" r:id="rId36"/>
    <p:sldId id="363" r:id="rId37"/>
    <p:sldId id="366" r:id="rId38"/>
    <p:sldId id="367" r:id="rId39"/>
    <p:sldId id="368" r:id="rId40"/>
    <p:sldId id="369" r:id="rId41"/>
    <p:sldId id="370" r:id="rId42"/>
    <p:sldId id="371" r:id="rId43"/>
    <p:sldId id="372" r:id="rId44"/>
    <p:sldId id="373" r:id="rId45"/>
    <p:sldId id="374" r:id="rId4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8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553F6-9684-4BBB-A4D8-D6F4B9C47652}" type="datetimeFigureOut">
              <a:rPr lang="id-ID" smtClean="0"/>
              <a:pPr/>
              <a:t>16/11/2015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4ADB1-DF82-4873-8FE3-32D5D59C2F6F}"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10</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16/11/2015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16/11/2015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26196"/>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solidFill>
                  <a:srgbClr val="FF0000"/>
                </a:solidFill>
              </a:rPr>
              <a:t>K.I:</a:t>
            </a:r>
            <a:r>
              <a:rPr lang="id-ID" sz="4000" dirty="0" smtClean="0"/>
              <a:t>. </a:t>
            </a:r>
            <a:r>
              <a:rPr lang="id-ID" sz="2000" dirty="0" smtClean="0"/>
              <a:t/>
            </a:r>
            <a:br>
              <a:rPr lang="id-ID" sz="2000" dirty="0" smtClean="0"/>
            </a:br>
            <a:r>
              <a:rPr lang="id-ID" sz="2000" dirty="0" smtClean="0"/>
              <a:t>1.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ajaran</a:t>
            </a:r>
            <a:r>
              <a:rPr lang="en-US" sz="2000" dirty="0" smtClean="0"/>
              <a:t> agama yang </a:t>
            </a:r>
            <a:r>
              <a:rPr lang="en-US" sz="2000" dirty="0" err="1" smtClean="0"/>
              <a:t>dianutnya</a:t>
            </a:r>
            <a:r>
              <a:rPr lang="en-US" sz="2000" dirty="0" smtClean="0"/>
              <a:t>.</a:t>
            </a:r>
            <a:r>
              <a:rPr lang="id-ID" sz="2000" dirty="0" smtClean="0"/>
              <a:t/>
            </a:r>
            <a:br>
              <a:rPr lang="id-ID" sz="2000" dirty="0" smtClean="0"/>
            </a:br>
            <a:r>
              <a:rPr lang="en-US" sz="2000" dirty="0" smtClean="0"/>
              <a:t>2.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perilaku</a:t>
            </a:r>
            <a:r>
              <a:rPr lang="en-US" sz="2000" dirty="0" smtClean="0"/>
              <a:t> </a:t>
            </a:r>
            <a:r>
              <a:rPr lang="en-US" sz="2000" dirty="0" err="1" smtClean="0"/>
              <a:t>jujur</a:t>
            </a:r>
            <a:r>
              <a:rPr lang="en-US" sz="2000" dirty="0" smtClean="0"/>
              <a:t>, </a:t>
            </a:r>
            <a:r>
              <a:rPr lang="en-US" sz="2000" dirty="0" err="1" smtClean="0"/>
              <a:t>disiplin</a:t>
            </a:r>
            <a:r>
              <a:rPr lang="en-US" sz="2000" dirty="0" smtClean="0"/>
              <a:t>, </a:t>
            </a:r>
            <a:r>
              <a:rPr lang="en-US" sz="2000" dirty="0" err="1" smtClean="0"/>
              <a:t>tanggungjawab</a:t>
            </a:r>
            <a:r>
              <a:rPr lang="en-US" sz="2000" dirty="0" smtClean="0"/>
              <a:t>, </a:t>
            </a:r>
            <a:r>
              <a:rPr lang="en-US" sz="2000" dirty="0" err="1" smtClean="0"/>
              <a:t>peduli</a:t>
            </a:r>
            <a:r>
              <a:rPr lang="en-US" sz="2000" dirty="0" smtClean="0"/>
              <a:t> (</a:t>
            </a:r>
            <a:r>
              <a:rPr lang="en-US" sz="2000" dirty="0" err="1" smtClean="0"/>
              <a:t>gotong</a:t>
            </a:r>
            <a:r>
              <a:rPr lang="en-US" sz="2000" dirty="0" smtClean="0"/>
              <a:t> </a:t>
            </a:r>
            <a:r>
              <a:rPr lang="en-US" sz="2000" dirty="0" err="1" smtClean="0"/>
              <a:t>royong</a:t>
            </a:r>
            <a:r>
              <a:rPr lang="en-US" sz="2000" dirty="0" smtClean="0"/>
              <a:t>, </a:t>
            </a:r>
            <a:r>
              <a:rPr lang="en-US" sz="2000" dirty="0" err="1" smtClean="0"/>
              <a:t>kerjasama</a:t>
            </a:r>
            <a:r>
              <a:rPr lang="en-US" sz="2000" dirty="0" smtClean="0"/>
              <a:t>, </a:t>
            </a:r>
            <a:r>
              <a:rPr lang="en-US" sz="2000" dirty="0" err="1" smtClean="0"/>
              <a:t>toleran</a:t>
            </a:r>
            <a:r>
              <a:rPr lang="en-US" sz="2000" dirty="0" smtClean="0"/>
              <a:t>, </a:t>
            </a:r>
            <a:r>
              <a:rPr lang="en-US" sz="2000" dirty="0" err="1" smtClean="0"/>
              <a:t>damai</a:t>
            </a:r>
            <a:r>
              <a:rPr lang="en-US" sz="2000" dirty="0" smtClean="0"/>
              <a:t>), </a:t>
            </a:r>
            <a:r>
              <a:rPr lang="en-US" sz="2000" dirty="0" err="1" smtClean="0"/>
              <a:t>santun</a:t>
            </a:r>
            <a:r>
              <a:rPr lang="en-US" sz="2000" dirty="0" smtClean="0"/>
              <a:t>, </a:t>
            </a:r>
            <a:r>
              <a:rPr lang="en-US" sz="2000" dirty="0" err="1" smtClean="0"/>
              <a:t>responsif</a:t>
            </a:r>
            <a:r>
              <a:rPr lang="en-US" sz="2000" dirty="0" smtClean="0"/>
              <a:t> </a:t>
            </a:r>
            <a:r>
              <a:rPr lang="en-US" sz="2000" dirty="0" err="1" smtClean="0"/>
              <a:t>dan</a:t>
            </a:r>
            <a:r>
              <a:rPr lang="en-US" sz="2000" dirty="0" smtClean="0"/>
              <a:t> pro-</a:t>
            </a:r>
            <a:r>
              <a:rPr lang="en-US" sz="2000" dirty="0" err="1" smtClean="0"/>
              <a:t>aktif</a:t>
            </a:r>
            <a:r>
              <a:rPr lang="en-US" sz="2000" dirty="0" smtClean="0"/>
              <a:t> </a:t>
            </a:r>
            <a:r>
              <a:rPr lang="en-US" sz="2000" dirty="0" err="1" smtClean="0"/>
              <a:t>dan</a:t>
            </a:r>
            <a:r>
              <a:rPr lang="en-US" sz="2000" dirty="0" smtClean="0"/>
              <a:t> </a:t>
            </a:r>
            <a:r>
              <a:rPr lang="en-US" sz="2000" dirty="0" err="1" smtClean="0"/>
              <a:t>menunjukkan</a:t>
            </a:r>
            <a:r>
              <a:rPr lang="en-US" sz="2000" dirty="0" smtClean="0"/>
              <a:t> </a:t>
            </a:r>
            <a:r>
              <a:rPr lang="en-US" sz="2000" dirty="0" err="1" smtClean="0"/>
              <a:t>sikap</a:t>
            </a:r>
            <a:r>
              <a:rPr lang="en-US" sz="2000" dirty="0" smtClean="0"/>
              <a:t> </a:t>
            </a:r>
            <a:r>
              <a:rPr lang="en-US" sz="2000" dirty="0" err="1" smtClean="0"/>
              <a:t>sebagai</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solusi</a:t>
            </a:r>
            <a:r>
              <a:rPr lang="en-US" sz="2000" dirty="0" smtClean="0"/>
              <a:t> </a:t>
            </a:r>
            <a:r>
              <a:rPr lang="en-US" sz="2000" dirty="0" err="1" smtClean="0"/>
              <a:t>atas</a:t>
            </a:r>
            <a:r>
              <a:rPr lang="en-US" sz="2000" dirty="0" smtClean="0"/>
              <a:t> </a:t>
            </a:r>
            <a:r>
              <a:rPr lang="en-US" sz="2000" dirty="0" err="1" smtClean="0"/>
              <a:t>berbagai</a:t>
            </a:r>
            <a:r>
              <a:rPr lang="en-US" sz="2000" dirty="0" smtClean="0"/>
              <a:t> </a:t>
            </a:r>
            <a:r>
              <a:rPr lang="en-US" sz="2000" dirty="0" err="1" smtClean="0"/>
              <a:t>permasalahan</a:t>
            </a:r>
            <a:r>
              <a:rPr lang="en-US" sz="2000" dirty="0" smtClean="0"/>
              <a:t> </a:t>
            </a:r>
            <a:r>
              <a:rPr lang="en-US" sz="2000" dirty="0" err="1" smtClean="0"/>
              <a:t>dalam</a:t>
            </a:r>
            <a:r>
              <a:rPr lang="en-US" sz="2000" dirty="0" smtClean="0"/>
              <a:t> </a:t>
            </a:r>
            <a:r>
              <a:rPr lang="en-US" sz="2000" dirty="0" err="1" smtClean="0"/>
              <a:t>berinteraksi</a:t>
            </a:r>
            <a:r>
              <a:rPr lang="en-US" sz="2000" dirty="0" smtClean="0"/>
              <a:t> </a:t>
            </a:r>
            <a:r>
              <a:rPr lang="en-US" sz="2000" dirty="0" err="1" smtClean="0"/>
              <a:t>secara</a:t>
            </a:r>
            <a:r>
              <a:rPr lang="en-US" sz="2000" dirty="0" smtClean="0"/>
              <a:t> </a:t>
            </a:r>
            <a:r>
              <a:rPr lang="en-US" sz="2000" dirty="0" err="1" smtClean="0"/>
              <a:t>efektif</a:t>
            </a:r>
            <a:r>
              <a:rPr lang="en-US" sz="2000" dirty="0" smtClean="0"/>
              <a:t> </a:t>
            </a:r>
            <a:r>
              <a:rPr lang="en-US" sz="2000" dirty="0" err="1" smtClean="0"/>
              <a:t>dengan</a:t>
            </a:r>
            <a:r>
              <a:rPr lang="en-US" sz="2000" dirty="0" smtClean="0"/>
              <a:t> </a:t>
            </a:r>
            <a:r>
              <a:rPr lang="en-US" sz="2000" dirty="0" err="1" smtClean="0"/>
              <a:t>lingkungan</a:t>
            </a:r>
            <a:r>
              <a:rPr lang="en-US" sz="2000" dirty="0" smtClean="0"/>
              <a:t> </a:t>
            </a:r>
            <a:r>
              <a:rPr lang="en-US" sz="2000" dirty="0" err="1" smtClean="0"/>
              <a:t>sosial</a:t>
            </a:r>
            <a:r>
              <a:rPr lang="en-US" sz="2000" dirty="0" smtClean="0"/>
              <a:t> </a:t>
            </a:r>
            <a:r>
              <a:rPr lang="en-US" sz="2000" dirty="0" err="1" smtClean="0"/>
              <a:t>dan</a:t>
            </a:r>
            <a:r>
              <a:rPr lang="en-US" sz="2000" dirty="0" smtClean="0"/>
              <a:t> </a:t>
            </a:r>
            <a:r>
              <a:rPr lang="en-US" sz="2000" dirty="0" err="1" smtClean="0"/>
              <a:t>alam</a:t>
            </a:r>
            <a:r>
              <a:rPr lang="en-US" sz="2000" dirty="0" smtClean="0"/>
              <a:t> </a:t>
            </a:r>
            <a:r>
              <a:rPr lang="en-US" sz="2000" dirty="0" err="1" smtClean="0"/>
              <a:t>serta</a:t>
            </a:r>
            <a:r>
              <a:rPr lang="en-US" sz="2000" dirty="0" smtClean="0"/>
              <a:t> </a:t>
            </a:r>
            <a:r>
              <a:rPr lang="en-US" sz="2000" dirty="0" err="1" smtClean="0"/>
              <a:t>dalam</a:t>
            </a:r>
            <a:r>
              <a:rPr lang="en-US" sz="2000" dirty="0" smtClean="0"/>
              <a:t> </a:t>
            </a:r>
            <a:r>
              <a:rPr lang="en-US" sz="2000" dirty="0" err="1" smtClean="0"/>
              <a:t>menempatkan</a:t>
            </a:r>
            <a:r>
              <a:rPr lang="en-US" sz="2000" dirty="0" smtClean="0"/>
              <a:t> </a:t>
            </a:r>
            <a:r>
              <a:rPr lang="en-US" sz="2000" dirty="0" err="1" smtClean="0"/>
              <a:t>diri</a:t>
            </a:r>
            <a:r>
              <a:rPr lang="en-US" sz="2000" dirty="0" smtClean="0"/>
              <a:t> </a:t>
            </a:r>
            <a:r>
              <a:rPr lang="en-US" sz="2000" dirty="0" err="1" smtClean="0"/>
              <a:t>sebagai</a:t>
            </a:r>
            <a:r>
              <a:rPr lang="en-US" sz="2000" dirty="0" smtClean="0"/>
              <a:t> </a:t>
            </a:r>
            <a:r>
              <a:rPr lang="en-US" sz="2000" dirty="0" err="1" smtClean="0"/>
              <a:t>cerminan</a:t>
            </a:r>
            <a:r>
              <a:rPr lang="en-US" sz="2000" dirty="0" smtClean="0"/>
              <a:t> </a:t>
            </a:r>
            <a:r>
              <a:rPr lang="id-ID" sz="2000" dirty="0" smtClean="0"/>
              <a:t/>
            </a:r>
            <a:br>
              <a:rPr lang="id-ID" sz="2000" dirty="0" smtClean="0"/>
            </a:br>
            <a:r>
              <a:rPr lang="en-US" sz="2000" dirty="0" err="1" smtClean="0"/>
              <a:t>bangsa</a:t>
            </a:r>
            <a:r>
              <a:rPr lang="en-US" sz="2000" dirty="0" smtClean="0"/>
              <a:t> </a:t>
            </a:r>
            <a:r>
              <a:rPr lang="en-US" sz="2000" dirty="0" err="1" smtClean="0"/>
              <a:t>dalam</a:t>
            </a:r>
            <a:r>
              <a:rPr lang="en-US" sz="2000" dirty="0" smtClean="0"/>
              <a:t> </a:t>
            </a:r>
            <a:r>
              <a:rPr lang="en-US" sz="2000" dirty="0" err="1" smtClean="0"/>
              <a:t>pergaulan</a:t>
            </a:r>
            <a:r>
              <a:rPr lang="en-US" sz="2000" dirty="0" smtClean="0"/>
              <a:t> </a:t>
            </a:r>
            <a:r>
              <a:rPr lang="en-US" sz="2000" dirty="0" err="1" smtClean="0"/>
              <a:t>dunia</a:t>
            </a:r>
            <a:r>
              <a:rPr lang="en-US" sz="2000" dirty="0" smtClean="0"/>
              <a:t>.</a:t>
            </a:r>
            <a:r>
              <a:rPr lang="id-ID" sz="2000" dirty="0" smtClean="0"/>
              <a:t/>
            </a:r>
            <a:br>
              <a:rPr lang="id-ID" sz="2000" dirty="0" smtClean="0"/>
            </a:br>
            <a:r>
              <a:rPr lang="id-ID" sz="2000" dirty="0" smtClean="0"/>
              <a:t>3. </a:t>
            </a:r>
            <a:r>
              <a:rPr lang="en-US" sz="2000" dirty="0" err="1" smtClean="0"/>
              <a:t>Memahami</a:t>
            </a:r>
            <a:r>
              <a:rPr lang="en-US" sz="2000" dirty="0" smtClean="0"/>
              <a:t>, </a:t>
            </a:r>
            <a:r>
              <a:rPr lang="en-US" sz="2000" dirty="0" err="1" smtClean="0"/>
              <a:t>menerapkan</a:t>
            </a:r>
            <a:r>
              <a:rPr lang="en-US" sz="2000" dirty="0" smtClean="0"/>
              <a:t>, </a:t>
            </a:r>
            <a:r>
              <a:rPr lang="en-US" sz="2000" dirty="0" err="1" smtClean="0"/>
              <a:t>menganalisis</a:t>
            </a:r>
            <a:r>
              <a:rPr lang="en-US" sz="2000" dirty="0" smtClean="0"/>
              <a:t> </a:t>
            </a:r>
            <a:r>
              <a:rPr lang="en-US" sz="2000" dirty="0" err="1" smtClean="0"/>
              <a:t>pengetahuan</a:t>
            </a:r>
            <a:r>
              <a:rPr lang="en-US" sz="2000" dirty="0" smtClean="0"/>
              <a:t> </a:t>
            </a:r>
            <a:r>
              <a:rPr lang="en-US" sz="2000" dirty="0" err="1" smtClean="0"/>
              <a:t>faktual</a:t>
            </a:r>
            <a:r>
              <a:rPr lang="en-US" sz="2000" dirty="0" smtClean="0"/>
              <a:t>, </a:t>
            </a:r>
            <a:r>
              <a:rPr lang="en-US" sz="2000" dirty="0" err="1" smtClean="0"/>
              <a:t>konseptual</a:t>
            </a:r>
            <a:r>
              <a:rPr lang="en-US" sz="2000" dirty="0" smtClean="0"/>
              <a:t>, </a:t>
            </a:r>
            <a:r>
              <a:rPr lang="en-US" sz="2000" dirty="0" err="1" smtClean="0"/>
              <a:t>prosedural</a:t>
            </a:r>
            <a:r>
              <a:rPr lang="en-US" sz="2000" dirty="0" smtClean="0"/>
              <a:t> </a:t>
            </a:r>
            <a:r>
              <a:rPr lang="en-US" sz="2000" dirty="0" err="1" smtClean="0"/>
              <a:t>berdasarkan</a:t>
            </a:r>
            <a:r>
              <a:rPr lang="en-US" sz="2000" dirty="0" smtClean="0"/>
              <a:t> rasa </a:t>
            </a:r>
            <a:r>
              <a:rPr lang="en-US" sz="2000" dirty="0" err="1" smtClean="0"/>
              <a:t>ingintahunya</a:t>
            </a:r>
            <a:r>
              <a:rPr lang="en-US" sz="2000" dirty="0" smtClean="0"/>
              <a:t> </a:t>
            </a:r>
            <a:r>
              <a:rPr lang="en-US" sz="2000" dirty="0" err="1" smtClean="0"/>
              <a:t>tentang</a:t>
            </a:r>
            <a:r>
              <a:rPr lang="en-US" sz="2000" dirty="0" smtClean="0"/>
              <a:t> </a:t>
            </a:r>
            <a:r>
              <a:rPr lang="en-US" sz="2000" dirty="0" err="1" smtClean="0"/>
              <a:t>ilmu</a:t>
            </a:r>
            <a:r>
              <a:rPr lang="en-US" sz="2000" dirty="0" smtClean="0"/>
              <a:t> </a:t>
            </a:r>
            <a:r>
              <a:rPr lang="en-US" sz="2000" dirty="0" err="1" smtClean="0"/>
              <a:t>pengetahuan</a:t>
            </a:r>
            <a:r>
              <a:rPr lang="en-US" sz="2000" dirty="0" smtClean="0"/>
              <a:t>, </a:t>
            </a:r>
            <a:r>
              <a:rPr lang="en-US" sz="2000" dirty="0" err="1" smtClean="0"/>
              <a:t>teknologi</a:t>
            </a:r>
            <a:r>
              <a:rPr lang="en-US" sz="2000" dirty="0" smtClean="0"/>
              <a:t>, </a:t>
            </a:r>
            <a:r>
              <a:rPr lang="en-US" sz="2000" dirty="0" err="1" smtClean="0"/>
              <a:t>seni</a:t>
            </a:r>
            <a:r>
              <a:rPr lang="en-US" sz="2000" dirty="0" smtClean="0"/>
              <a:t>, </a:t>
            </a:r>
            <a:r>
              <a:rPr lang="en-US" sz="2000" dirty="0" err="1" smtClean="0"/>
              <a:t>budaya</a:t>
            </a:r>
            <a:r>
              <a:rPr lang="en-US" sz="2000" dirty="0" smtClean="0"/>
              <a:t>, </a:t>
            </a:r>
            <a:r>
              <a:rPr lang="en-US" sz="2000" dirty="0" err="1" smtClean="0"/>
              <a:t>dan</a:t>
            </a:r>
            <a:r>
              <a:rPr lang="en-US" sz="2000" dirty="0" smtClean="0"/>
              <a:t> </a:t>
            </a:r>
            <a:r>
              <a:rPr lang="en-US" sz="2000" dirty="0" err="1" smtClean="0"/>
              <a:t>humaniora</a:t>
            </a:r>
            <a:r>
              <a:rPr lang="en-US" sz="2000" dirty="0" smtClean="0"/>
              <a:t> </a:t>
            </a:r>
            <a:r>
              <a:rPr lang="en-US" sz="2000" dirty="0" err="1" smtClean="0"/>
              <a:t>dengan</a:t>
            </a:r>
            <a:r>
              <a:rPr lang="en-US" sz="2000" dirty="0" smtClean="0"/>
              <a:t> </a:t>
            </a:r>
            <a:r>
              <a:rPr lang="en-US" sz="2000" dirty="0" err="1" smtClean="0"/>
              <a:t>wawasan</a:t>
            </a:r>
            <a:r>
              <a:rPr lang="en-US" sz="2000" dirty="0" smtClean="0"/>
              <a:t> </a:t>
            </a:r>
            <a:r>
              <a:rPr lang="en-US" sz="2000" dirty="0" err="1" smtClean="0"/>
              <a:t>kemanusiaan</a:t>
            </a:r>
            <a:r>
              <a:rPr lang="en-US" sz="2000" dirty="0" smtClean="0"/>
              <a:t>, </a:t>
            </a:r>
            <a:r>
              <a:rPr lang="en-US" sz="2000" dirty="0" err="1" smtClean="0"/>
              <a:t>kebangsaan</a:t>
            </a:r>
            <a:r>
              <a:rPr lang="en-US" sz="2000" dirty="0" smtClean="0"/>
              <a:t>, </a:t>
            </a:r>
            <a:r>
              <a:rPr lang="en-US" sz="2000" dirty="0" err="1" smtClean="0"/>
              <a:t>kenegaraan</a:t>
            </a:r>
            <a:r>
              <a:rPr lang="en-US" sz="2000" dirty="0" smtClean="0"/>
              <a:t>, </a:t>
            </a:r>
            <a:r>
              <a:rPr lang="en-US" sz="2000" dirty="0" err="1" smtClean="0"/>
              <a:t>dan</a:t>
            </a:r>
            <a:r>
              <a:rPr lang="en-US" sz="2000" dirty="0" smtClean="0"/>
              <a:t> </a:t>
            </a:r>
            <a:r>
              <a:rPr lang="en-US" sz="2000" dirty="0" err="1" smtClean="0"/>
              <a:t>peradaban</a:t>
            </a:r>
            <a:r>
              <a:rPr lang="en-US" sz="2000" dirty="0" smtClean="0"/>
              <a:t> </a:t>
            </a:r>
            <a:r>
              <a:rPr lang="en-US" sz="2000" dirty="0" err="1" smtClean="0"/>
              <a:t>terkait</a:t>
            </a:r>
            <a:r>
              <a:rPr lang="en-US" sz="2000" dirty="0" smtClean="0"/>
              <a:t> </a:t>
            </a:r>
            <a:r>
              <a:rPr lang="en-US" sz="2000" dirty="0" err="1" smtClean="0"/>
              <a:t>penyebab</a:t>
            </a:r>
            <a:r>
              <a:rPr lang="en-US" sz="2000" dirty="0" smtClean="0"/>
              <a:t> </a:t>
            </a:r>
            <a:r>
              <a:rPr lang="en-US" sz="2000" dirty="0" err="1" smtClean="0"/>
              <a:t>fenomena</a:t>
            </a:r>
            <a:r>
              <a:rPr lang="en-US" sz="2000" dirty="0" smtClean="0"/>
              <a:t> </a:t>
            </a:r>
            <a:r>
              <a:rPr lang="en-US" sz="2000" dirty="0" err="1" smtClean="0"/>
              <a:t>dan</a:t>
            </a:r>
            <a:r>
              <a:rPr lang="en-US" sz="2000" dirty="0" smtClean="0"/>
              <a:t> </a:t>
            </a:r>
            <a:r>
              <a:rPr lang="en-US" sz="2000" dirty="0" err="1" smtClean="0"/>
              <a:t>kejadian</a:t>
            </a:r>
            <a:r>
              <a:rPr lang="en-US" sz="2000" dirty="0" smtClean="0"/>
              <a:t>, </a:t>
            </a:r>
            <a:r>
              <a:rPr lang="en-US" sz="2000" dirty="0" err="1" smtClean="0"/>
              <a:t>serta</a:t>
            </a:r>
            <a:r>
              <a:rPr lang="en-US" sz="2000" dirty="0" smtClean="0"/>
              <a:t> </a:t>
            </a:r>
            <a:r>
              <a:rPr lang="en-US" sz="2000" dirty="0" err="1" smtClean="0"/>
              <a:t>menerapkan</a:t>
            </a:r>
            <a:r>
              <a:rPr lang="en-US" sz="2000" dirty="0" smtClean="0"/>
              <a:t> </a:t>
            </a:r>
            <a:r>
              <a:rPr lang="en-US" sz="2000" dirty="0" err="1" smtClean="0"/>
              <a:t>pengetahuan</a:t>
            </a:r>
            <a:r>
              <a:rPr lang="en-US" sz="2000" dirty="0" smtClean="0"/>
              <a:t> </a:t>
            </a:r>
            <a:r>
              <a:rPr lang="en-US" sz="2000" dirty="0" err="1" smtClean="0"/>
              <a:t>prosedural</a:t>
            </a:r>
            <a:r>
              <a:rPr lang="en-US" sz="2000" dirty="0" smtClean="0"/>
              <a:t> </a:t>
            </a:r>
            <a:r>
              <a:rPr lang="en-US" sz="2000" dirty="0" err="1" smtClean="0"/>
              <a:t>pada</a:t>
            </a:r>
            <a:r>
              <a:rPr lang="en-US" sz="2000" dirty="0" smtClean="0"/>
              <a:t> </a:t>
            </a:r>
            <a:r>
              <a:rPr lang="en-US" sz="2000" dirty="0" err="1" smtClean="0"/>
              <a:t>bidang</a:t>
            </a:r>
            <a:r>
              <a:rPr lang="en-US" sz="2000" dirty="0" smtClean="0"/>
              <a:t> </a:t>
            </a:r>
            <a:r>
              <a:rPr lang="en-US" sz="2000" dirty="0" err="1" smtClean="0"/>
              <a:t>kajian</a:t>
            </a:r>
            <a:r>
              <a:rPr lang="en-US" sz="2000" dirty="0" smtClean="0"/>
              <a:t> yang </a:t>
            </a:r>
            <a:r>
              <a:rPr lang="en-US" sz="2000" dirty="0" err="1" smtClean="0"/>
              <a:t>spesifik</a:t>
            </a:r>
            <a:r>
              <a:rPr lang="en-US" sz="2000" dirty="0" smtClean="0"/>
              <a:t> </a:t>
            </a:r>
            <a:r>
              <a:rPr lang="en-US" sz="2000" dirty="0" err="1" smtClean="0"/>
              <a:t>sesuai</a:t>
            </a:r>
            <a:r>
              <a:rPr lang="en-US" sz="2000" dirty="0" smtClean="0"/>
              <a:t> </a:t>
            </a:r>
            <a:r>
              <a:rPr lang="en-US" sz="2000" dirty="0" err="1" smtClean="0"/>
              <a:t>dengan</a:t>
            </a:r>
            <a:r>
              <a:rPr lang="en-US" sz="2000" dirty="0" smtClean="0"/>
              <a:t> </a:t>
            </a:r>
            <a:r>
              <a:rPr lang="en-US" sz="2000" dirty="0" err="1" smtClean="0"/>
              <a:t>bakat</a:t>
            </a:r>
            <a:r>
              <a:rPr lang="en-US" sz="2000" dirty="0" smtClean="0"/>
              <a:t> </a:t>
            </a:r>
            <a:r>
              <a:rPr lang="en-US" sz="2000" dirty="0" err="1" smtClean="0"/>
              <a:t>dan</a:t>
            </a:r>
            <a:r>
              <a:rPr lang="en-US" sz="2000" dirty="0" smtClean="0"/>
              <a:t> </a:t>
            </a:r>
            <a:r>
              <a:rPr lang="en-US" sz="2000" dirty="0" err="1" smtClean="0"/>
              <a:t>minatnya</a:t>
            </a:r>
            <a:r>
              <a:rPr lang="en-US" sz="2000" dirty="0" smtClean="0"/>
              <a:t> </a:t>
            </a:r>
            <a:r>
              <a:rPr lang="en-US" sz="2000" dirty="0" err="1" smtClean="0"/>
              <a:t>untuk</a:t>
            </a:r>
            <a:r>
              <a:rPr lang="en-US" sz="2000" dirty="0" smtClean="0"/>
              <a:t> </a:t>
            </a:r>
            <a:r>
              <a:rPr lang="en-US" sz="2000" dirty="0" err="1" smtClean="0"/>
              <a:t>memecahkan</a:t>
            </a:r>
            <a:r>
              <a:rPr lang="en-US" sz="2000" dirty="0" smtClean="0"/>
              <a:t> </a:t>
            </a:r>
            <a:r>
              <a:rPr lang="en-US" sz="2000" dirty="0" err="1" smtClean="0"/>
              <a:t>masalah</a:t>
            </a:r>
            <a:r>
              <a:rPr lang="id-ID" sz="2000" dirty="0" smtClean="0"/>
              <a:t/>
            </a:r>
            <a:br>
              <a:rPr lang="id-ID" sz="2000" dirty="0" smtClean="0"/>
            </a:br>
            <a:r>
              <a:rPr lang="en-US" sz="2000" dirty="0" smtClean="0"/>
              <a:t>4. </a:t>
            </a:r>
            <a:r>
              <a:rPr lang="en-US" sz="2000" dirty="0" err="1" smtClean="0"/>
              <a:t>Mengolah</a:t>
            </a:r>
            <a:r>
              <a:rPr lang="en-US" sz="2000" dirty="0" smtClean="0"/>
              <a:t>, </a:t>
            </a:r>
            <a:r>
              <a:rPr lang="en-US" sz="2000" dirty="0" err="1" smtClean="0"/>
              <a:t>menalar</a:t>
            </a:r>
            <a:r>
              <a:rPr lang="en-US" sz="2000" dirty="0" smtClean="0"/>
              <a:t>, </a:t>
            </a:r>
            <a:r>
              <a:rPr lang="en-US" sz="2000" dirty="0" err="1" smtClean="0"/>
              <a:t>dan</a:t>
            </a:r>
            <a:r>
              <a:rPr lang="en-US" sz="2000" dirty="0" smtClean="0"/>
              <a:t> </a:t>
            </a:r>
            <a:r>
              <a:rPr lang="en-US" sz="2000" dirty="0" err="1" smtClean="0"/>
              <a:t>menyaji</a:t>
            </a:r>
            <a:r>
              <a:rPr lang="en-US" sz="2000" dirty="0" smtClean="0"/>
              <a:t> </a:t>
            </a:r>
            <a:r>
              <a:rPr lang="en-US" sz="2000" dirty="0" err="1" smtClean="0"/>
              <a:t>dalam</a:t>
            </a:r>
            <a:r>
              <a:rPr lang="en-US" sz="2000" dirty="0" smtClean="0"/>
              <a:t> </a:t>
            </a:r>
            <a:r>
              <a:rPr lang="en-US" sz="2000" dirty="0" err="1" smtClean="0"/>
              <a:t>ranah</a:t>
            </a:r>
            <a:r>
              <a:rPr lang="en-US" sz="2000" dirty="0" smtClean="0"/>
              <a:t> </a:t>
            </a:r>
            <a:r>
              <a:rPr lang="en-US" sz="2000" dirty="0" err="1" smtClean="0"/>
              <a:t>konkret</a:t>
            </a:r>
            <a:r>
              <a:rPr lang="en-US" sz="2000" dirty="0" smtClean="0"/>
              <a:t> </a:t>
            </a:r>
            <a:r>
              <a:rPr lang="en-US" sz="2000" dirty="0" err="1" smtClean="0"/>
              <a:t>dan</a:t>
            </a:r>
            <a:r>
              <a:rPr lang="en-US" sz="2000" dirty="0" smtClean="0"/>
              <a:t> </a:t>
            </a:r>
            <a:r>
              <a:rPr lang="en-US" sz="2000" dirty="0" err="1" smtClean="0"/>
              <a:t>ranah</a:t>
            </a:r>
            <a:r>
              <a:rPr lang="en-US" sz="2000" dirty="0" smtClean="0"/>
              <a:t> </a:t>
            </a:r>
            <a:r>
              <a:rPr lang="en-US" sz="2000" dirty="0" err="1" smtClean="0"/>
              <a:t>abstrak</a:t>
            </a:r>
            <a:r>
              <a:rPr lang="en-US" sz="2000" dirty="0" smtClean="0"/>
              <a:t> </a:t>
            </a:r>
            <a:r>
              <a:rPr lang="en-US" sz="2000" dirty="0" err="1" smtClean="0"/>
              <a:t>terkait</a:t>
            </a:r>
            <a:r>
              <a:rPr lang="en-US" sz="2000" dirty="0" smtClean="0"/>
              <a:t> </a:t>
            </a:r>
            <a:r>
              <a:rPr lang="en-US" sz="2000" dirty="0" err="1" smtClean="0"/>
              <a:t>dengan</a:t>
            </a:r>
            <a:r>
              <a:rPr lang="en-US" sz="2000" dirty="0" smtClean="0"/>
              <a:t> </a:t>
            </a:r>
            <a:r>
              <a:rPr lang="en-US" sz="2000" dirty="0" err="1" smtClean="0"/>
              <a:t>pengembangan</a:t>
            </a:r>
            <a:r>
              <a:rPr lang="en-US" sz="2000" dirty="0" smtClean="0"/>
              <a:t> </a:t>
            </a:r>
            <a:r>
              <a:rPr lang="en-US" sz="2000" dirty="0" err="1" smtClean="0"/>
              <a:t>dari</a:t>
            </a:r>
            <a:r>
              <a:rPr lang="en-US" sz="2000" dirty="0" smtClean="0"/>
              <a:t> yang </a:t>
            </a:r>
            <a:r>
              <a:rPr lang="en-US" sz="2000" dirty="0" err="1" smtClean="0"/>
              <a:t>dipelajarinya</a:t>
            </a:r>
            <a:r>
              <a:rPr lang="en-US" sz="2000" dirty="0" smtClean="0"/>
              <a:t> </a:t>
            </a:r>
            <a:r>
              <a:rPr lang="en-US" sz="2000" dirty="0" err="1" smtClean="0"/>
              <a:t>di</a:t>
            </a:r>
            <a:r>
              <a:rPr lang="en-US" sz="2000" dirty="0" smtClean="0"/>
              <a:t> </a:t>
            </a:r>
            <a:r>
              <a:rPr lang="en-US" sz="2000" dirty="0" err="1" smtClean="0"/>
              <a:t>sekolah</a:t>
            </a:r>
            <a:r>
              <a:rPr lang="en-US" sz="2000" dirty="0" smtClean="0"/>
              <a:t> </a:t>
            </a:r>
            <a:r>
              <a:rPr lang="en-US" sz="2000" dirty="0" err="1" smtClean="0"/>
              <a:t>secara</a:t>
            </a:r>
            <a:r>
              <a:rPr lang="en-US" sz="2000" dirty="0" smtClean="0"/>
              <a:t> </a:t>
            </a:r>
            <a:r>
              <a:rPr lang="en-US" sz="2000" dirty="0" err="1" smtClean="0"/>
              <a:t>mandiri</a:t>
            </a:r>
            <a:r>
              <a:rPr lang="en-US" sz="2000" dirty="0" smtClean="0"/>
              <a:t>, </a:t>
            </a:r>
            <a:r>
              <a:rPr lang="en-US" sz="2000" dirty="0" err="1" smtClean="0"/>
              <a:t>dan</a:t>
            </a:r>
            <a:r>
              <a:rPr lang="en-US" sz="2000" dirty="0" smtClean="0"/>
              <a:t> </a:t>
            </a:r>
            <a:r>
              <a:rPr lang="en-US" sz="2000" dirty="0" err="1" smtClean="0"/>
              <a:t>mampu</a:t>
            </a:r>
            <a:r>
              <a:rPr lang="en-US" sz="2000" dirty="0" smtClean="0"/>
              <a:t> </a:t>
            </a:r>
            <a:r>
              <a:rPr lang="en-US" sz="2000" dirty="0" err="1" smtClean="0"/>
              <a:t>menggunakan</a:t>
            </a:r>
            <a:r>
              <a:rPr lang="en-US" sz="2000" dirty="0" smtClean="0"/>
              <a:t> </a:t>
            </a:r>
            <a:r>
              <a:rPr lang="en-US" sz="2000" dirty="0" err="1" smtClean="0"/>
              <a:t>metoda</a:t>
            </a:r>
            <a:r>
              <a:rPr lang="en-US" sz="2000" dirty="0" smtClean="0"/>
              <a:t> </a:t>
            </a:r>
            <a:r>
              <a:rPr lang="en-US" sz="2000" dirty="0" err="1" smtClean="0"/>
              <a:t>sesuai</a:t>
            </a:r>
            <a:r>
              <a:rPr lang="en-US" sz="2000" dirty="0" smtClean="0"/>
              <a:t> </a:t>
            </a:r>
            <a:r>
              <a:rPr lang="en-US" sz="2000" dirty="0" err="1" smtClean="0"/>
              <a:t>kaidah</a:t>
            </a:r>
            <a:r>
              <a:rPr lang="en-US" sz="2000" dirty="0" smtClean="0"/>
              <a:t> </a:t>
            </a:r>
            <a:r>
              <a:rPr lang="en-US" sz="2000" dirty="0" err="1" smtClean="0"/>
              <a:t>keilmuan</a:t>
            </a:r>
            <a:r>
              <a:rPr lang="en-US" sz="2000" dirty="0" smtClean="0"/>
              <a:t>.</a:t>
            </a:r>
            <a:endParaRPr lang="id-ID"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715436" cy="928694"/>
          </a:xfrm>
        </p:spPr>
        <p:style>
          <a:lnRef idx="1">
            <a:schemeClr val="accent5"/>
          </a:lnRef>
          <a:fillRef idx="2">
            <a:schemeClr val="accent5"/>
          </a:fillRef>
          <a:effectRef idx="1">
            <a:schemeClr val="accent5"/>
          </a:effectRef>
          <a:fontRef idx="minor">
            <a:schemeClr val="dk1"/>
          </a:fontRef>
        </p:style>
        <p:txBody>
          <a:bodyPr>
            <a:noAutofit/>
          </a:bodyPr>
          <a:lstStyle/>
          <a:p>
            <a:r>
              <a:rPr lang="id-ID" b="1" dirty="0" smtClean="0">
                <a:solidFill>
                  <a:srgbClr val="FF0000"/>
                </a:solidFill>
              </a:rPr>
              <a:t/>
            </a:r>
            <a:br>
              <a:rPr lang="id-ID" b="1" dirty="0" smtClean="0">
                <a:solidFill>
                  <a:srgbClr val="FF0000"/>
                </a:solidFill>
              </a:rPr>
            </a:br>
            <a:r>
              <a:rPr lang="id-ID" sz="3600" b="1" dirty="0" smtClean="0">
                <a:solidFill>
                  <a:srgbClr val="FF0000"/>
                </a:solidFill>
              </a:rPr>
              <a:t>A.BENTUK BENTUK KEDAULATAN NEGARA</a:t>
            </a:r>
            <a:r>
              <a:rPr lang="id-ID" b="1" dirty="0" smtClean="0">
                <a:solidFill>
                  <a:srgbClr val="FF0000"/>
                </a:solidFill>
              </a:rPr>
              <a:t/>
            </a:r>
            <a:br>
              <a:rPr lang="id-ID" b="1" dirty="0" smtClean="0">
                <a:solidFill>
                  <a:srgbClr val="FF0000"/>
                </a:solidFill>
              </a:rPr>
            </a:br>
            <a:endParaRPr lang="id-ID" b="1" dirty="0">
              <a:solidFill>
                <a:srgbClr val="FF0000"/>
              </a:solidFill>
            </a:endParaRPr>
          </a:p>
        </p:txBody>
      </p:sp>
      <p:sp>
        <p:nvSpPr>
          <p:cNvPr id="3" name="Content Placeholder 2"/>
          <p:cNvSpPr>
            <a:spLocks noGrp="1"/>
          </p:cNvSpPr>
          <p:nvPr>
            <p:ph idx="1"/>
          </p:nvPr>
        </p:nvSpPr>
        <p:spPr>
          <a:xfrm>
            <a:off x="214282" y="1000108"/>
            <a:ext cx="8715436" cy="5643602"/>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id-ID" dirty="0" smtClean="0"/>
              <a:t>Pemilu adalah salah satu  ciri dari negara  yang demokratis. Hal ini terkait dengan  bentuk dan kedaulatan suatu negara .</a:t>
            </a:r>
          </a:p>
          <a:p>
            <a:pPr>
              <a:buNone/>
            </a:pPr>
            <a:r>
              <a:rPr lang="id-ID" dirty="0" smtClean="0"/>
              <a:t>Bentuk dan kedaulatan </a:t>
            </a:r>
          </a:p>
          <a:p>
            <a:pPr>
              <a:buNone/>
            </a:pPr>
            <a:r>
              <a:rPr lang="id-ID" dirty="0" smtClean="0"/>
              <a:t>Pasal 1 UUD 1945</a:t>
            </a:r>
          </a:p>
          <a:p>
            <a:pPr>
              <a:buNone/>
            </a:pPr>
            <a:r>
              <a:rPr lang="id-ID" dirty="0" smtClean="0"/>
              <a:t>1.Negara Indonesia ialah negara kesatuan, yang berbentuk Republik</a:t>
            </a:r>
          </a:p>
          <a:p>
            <a:pPr>
              <a:buNone/>
            </a:pPr>
            <a:r>
              <a:rPr lang="id-ID" dirty="0" smtClean="0"/>
              <a:t>2.Kedaulatan berda di tangan rakyat  dan di laksanakan menurut UUD </a:t>
            </a:r>
          </a:p>
          <a:p>
            <a:pPr>
              <a:buNone/>
            </a:pPr>
            <a:r>
              <a:rPr lang="id-ID" dirty="0" smtClean="0"/>
              <a:t>3.Negara Indonesia aialah negara hukum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Para pendiri negara kita  sempat </a:t>
            </a:r>
            <a:r>
              <a:rPr lang="id-ID" sz="2800" dirty="0" smtClean="0">
                <a:solidFill>
                  <a:srgbClr val="FF0000"/>
                </a:solidFill>
              </a:rPr>
              <a:t>mempertimbangkan  bentuk negara kerajaan (monarki) </a:t>
            </a:r>
            <a:r>
              <a:rPr lang="id-ID" sz="2800" dirty="0" smtClean="0"/>
              <a:t>hal ini dapat kita kita lihat  dari rapat Badan penyelidik usaha persiapan  kemerdekaan Indonesia (BPUPKI) pada tanggal  10 juli 1945 rapat ini  untuk membicarakan pilihan bentuk negara Indonesia. Moh. </a:t>
            </a:r>
            <a:r>
              <a:rPr lang="id-ID" sz="2800" dirty="0" smtClean="0">
                <a:solidFill>
                  <a:srgbClr val="FF0000"/>
                </a:solidFill>
              </a:rPr>
              <a:t>Yamin menyimpulkan ada tiga pilihan</a:t>
            </a:r>
            <a:br>
              <a:rPr lang="id-ID" sz="2800" dirty="0" smtClean="0">
                <a:solidFill>
                  <a:srgbClr val="FF0000"/>
                </a:solidFill>
              </a:rPr>
            </a:br>
            <a:r>
              <a:rPr lang="id-ID" sz="2800" dirty="0" smtClean="0">
                <a:solidFill>
                  <a:srgbClr val="FF0000"/>
                </a:solidFill>
              </a:rPr>
              <a:t>a.Negara Indonesia tidak berbentuk</a:t>
            </a:r>
            <a:br>
              <a:rPr lang="id-ID" sz="2800" dirty="0" smtClean="0">
                <a:solidFill>
                  <a:srgbClr val="FF0000"/>
                </a:solidFill>
              </a:rPr>
            </a:br>
            <a:r>
              <a:rPr lang="id-ID" sz="2800" dirty="0" smtClean="0">
                <a:solidFill>
                  <a:srgbClr val="FF0000"/>
                </a:solidFill>
              </a:rPr>
              <a:t>b.Negara Indonesia berbentuk monarki</a:t>
            </a:r>
            <a:br>
              <a:rPr lang="id-ID" sz="2800" dirty="0" smtClean="0">
                <a:solidFill>
                  <a:srgbClr val="FF0000"/>
                </a:solidFill>
              </a:rPr>
            </a:br>
            <a:r>
              <a:rPr lang="id-ID" sz="2800" dirty="0" smtClean="0">
                <a:solidFill>
                  <a:srgbClr val="FF0000"/>
                </a:solidFill>
              </a:rPr>
              <a:t>c.Negara Indonesia berbentuk republik</a:t>
            </a:r>
            <a:endParaRPr lang="id-ID" sz="28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Menurut Moh.Yamin, pilihan bentuk Republik  dapat membuat negara Indonesia di akui  dan di hormati  oleh dunia Internasional . Pilihan </a:t>
            </a:r>
            <a:r>
              <a:rPr lang="id-ID" sz="2800" dirty="0" smtClean="0">
                <a:solidFill>
                  <a:srgbClr val="FF0000"/>
                </a:solidFill>
              </a:rPr>
              <a:t>bentuk negara Republik  </a:t>
            </a:r>
            <a:r>
              <a:rPr lang="id-ID" sz="2800" dirty="0" smtClean="0"/>
              <a:t>anatara lain di maksudkan  untuk menunjukkan  kepada dunia bahwa  negara Indonesia  berkedaulatan rakyat atau negara demokrasi.</a:t>
            </a:r>
            <a:br>
              <a:rPr lang="id-ID" sz="2800" dirty="0" smtClean="0"/>
            </a:br>
            <a:r>
              <a:rPr lang="id-ID" sz="2800" dirty="0" smtClean="0"/>
              <a:t/>
            </a:r>
            <a:br>
              <a:rPr lang="id-ID" sz="2800" dirty="0" smtClean="0"/>
            </a:br>
            <a:r>
              <a:rPr lang="id-ID" sz="2800" dirty="0" smtClean="0"/>
              <a:t>Kata Republik di pakai oleh Plato  untuk menjelaskan pengertian  </a:t>
            </a:r>
            <a:r>
              <a:rPr lang="id-ID" sz="2800" dirty="0" smtClean="0">
                <a:solidFill>
                  <a:srgbClr val="FF0000"/>
                </a:solidFill>
              </a:rPr>
              <a:t>Representative Democracy, jika di terjemahkan  berarti demokrasi perwakilan. </a:t>
            </a:r>
            <a:endParaRPr lang="id-ID" sz="28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Pemegang kedaulatan  menurut UUD 1945  sebelum amandemen  sudah barang tentu adalah MPR. Pada paraktiknya hal tersebut mengalami penyimpangan. (karna presiden juga memilih anggota MPR) Presiden justru  menjadi pemegang kedaulatan tertinggi  hal ini menyebabkan  kekuasaan presiden  tidak terbatas.</a:t>
            </a:r>
            <a:br>
              <a:rPr lang="id-ID" sz="2800" dirty="0" smtClean="0"/>
            </a:br>
            <a:r>
              <a:rPr lang="id-ID" sz="2800" dirty="0" smtClean="0"/>
              <a:t/>
            </a:r>
            <a:br>
              <a:rPr lang="id-ID" sz="2800" dirty="0" smtClean="0"/>
            </a:br>
            <a:r>
              <a:rPr lang="id-ID" sz="2800" dirty="0" smtClean="0"/>
              <a:t>Amandemen terhadap UUD 1945  membuat kedudukan MPR  bukan lagi sebagai lemabaga tertinggi  negara.  MPR sekarang menjadi lembaga tinggi negara. Anggota-anggotanya terdiri dari, anggota DPR hasil pemilu=560 orang,  DPD=132 jadi jumlah anggota MPR=692 orang.</a:t>
            </a: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5400" b="1" dirty="0" smtClean="0">
                <a:solidFill>
                  <a:srgbClr val="FF0000"/>
                </a:solidFill>
              </a:rPr>
              <a:t>2.bentuk </a:t>
            </a:r>
            <a:r>
              <a:rPr lang="en-US" sz="5400" b="1" dirty="0" err="1" smtClean="0">
                <a:solidFill>
                  <a:srgbClr val="FF0000"/>
                </a:solidFill>
              </a:rPr>
              <a:t>pemerintahan</a:t>
            </a:r>
            <a:r>
              <a:rPr lang="en-US" sz="5400" b="1" dirty="0" smtClean="0">
                <a:solidFill>
                  <a:srgbClr val="FF0000"/>
                </a:solidFill>
              </a:rPr>
              <a:t> </a:t>
            </a:r>
            <a:r>
              <a:rPr lang="en-US" sz="2800" b="1" dirty="0" smtClean="0"/>
              <a:t/>
            </a:r>
            <a:br>
              <a:rPr lang="en-US" sz="2800" b="1" dirty="0" smtClean="0"/>
            </a:br>
            <a:r>
              <a:rPr lang="en-US" sz="2800" b="1" dirty="0" smtClean="0"/>
              <a:t>   </a:t>
            </a:r>
            <a:r>
              <a:rPr lang="en-US" sz="3600" b="1" dirty="0" err="1" smtClean="0">
                <a:solidFill>
                  <a:srgbClr val="0070C0"/>
                </a:solidFill>
              </a:rPr>
              <a:t>a.bentuk</a:t>
            </a:r>
            <a:r>
              <a:rPr lang="en-US" sz="3600" b="1" dirty="0" smtClean="0">
                <a:solidFill>
                  <a:srgbClr val="0070C0"/>
                </a:solidFill>
              </a:rPr>
              <a:t> </a:t>
            </a:r>
            <a:r>
              <a:rPr lang="en-US" sz="3600" b="1" dirty="0" err="1" smtClean="0">
                <a:solidFill>
                  <a:srgbClr val="0070C0"/>
                </a:solidFill>
              </a:rPr>
              <a:t>pemerintahan</a:t>
            </a:r>
            <a:r>
              <a:rPr lang="en-US" sz="3600" b="1" dirty="0" smtClean="0">
                <a:solidFill>
                  <a:srgbClr val="0070C0"/>
                </a:solidFill>
              </a:rPr>
              <a:t> </a:t>
            </a:r>
            <a:r>
              <a:rPr lang="en-US" sz="3600" b="1" dirty="0" err="1" smtClean="0">
                <a:solidFill>
                  <a:srgbClr val="0070C0"/>
                </a:solidFill>
              </a:rPr>
              <a:t>klasik</a:t>
            </a:r>
            <a:r>
              <a:rPr lang="en-US" sz="2800" b="1" dirty="0" smtClean="0"/>
              <a:t/>
            </a:r>
            <a:br>
              <a:rPr lang="en-US" sz="2800" b="1" dirty="0" smtClean="0"/>
            </a:br>
            <a:r>
              <a:rPr lang="en-US" sz="2800" b="1" dirty="0" smtClean="0"/>
              <a:t>    </a:t>
            </a:r>
            <a:r>
              <a:rPr lang="en-US" sz="2800" b="1" dirty="0" err="1" smtClean="0"/>
              <a:t>mengabugkan</a:t>
            </a:r>
            <a:r>
              <a:rPr lang="en-US" sz="2800" b="1" dirty="0" smtClean="0"/>
              <a:t> </a:t>
            </a:r>
            <a:r>
              <a:rPr lang="en-US" sz="2800" b="1" dirty="0" err="1" smtClean="0"/>
              <a:t>bentuk</a:t>
            </a:r>
            <a:r>
              <a:rPr lang="en-US" sz="2800" b="1" dirty="0" smtClean="0"/>
              <a:t> </a:t>
            </a:r>
            <a:r>
              <a:rPr lang="en-US" sz="2800" b="1" dirty="0" err="1" smtClean="0"/>
              <a:t>negara</a:t>
            </a:r>
            <a:r>
              <a:rPr lang="en-US" sz="2800" b="1" dirty="0" smtClean="0"/>
              <a:t> </a:t>
            </a:r>
            <a:r>
              <a:rPr lang="en-US" sz="2800" b="1" dirty="0" err="1" smtClean="0"/>
              <a:t>dan</a:t>
            </a:r>
            <a:r>
              <a:rPr lang="en-US" sz="2800" b="1" dirty="0" smtClean="0"/>
              <a:t> </a:t>
            </a:r>
            <a:r>
              <a:rPr lang="en-US" sz="2800" b="1" dirty="0" err="1" smtClean="0"/>
              <a:t>bentuk</a:t>
            </a:r>
            <a:r>
              <a:rPr lang="id-ID" sz="2800" b="1" dirty="0" smtClean="0"/>
              <a:t> </a:t>
            </a:r>
            <a:r>
              <a:rPr lang="en-US" sz="2800" b="1" dirty="0" err="1" smtClean="0"/>
              <a:t>pemerintahan</a:t>
            </a:r>
            <a:r>
              <a:rPr lang="id-ID" sz="2800" b="1" dirty="0" smtClean="0"/>
              <a:t/>
            </a:r>
            <a:br>
              <a:rPr lang="id-ID" sz="2800" b="1" dirty="0" smtClean="0"/>
            </a:br>
            <a:r>
              <a:rPr lang="id-ID" sz="2800" b="1" dirty="0" smtClean="0"/>
              <a:t>   </a:t>
            </a:r>
            <a:r>
              <a:rPr lang="en-US" sz="3600" b="1" dirty="0" err="1" smtClean="0">
                <a:solidFill>
                  <a:srgbClr val="0070C0"/>
                </a:solidFill>
              </a:rPr>
              <a:t>b.bentuk</a:t>
            </a:r>
            <a:r>
              <a:rPr lang="en-US" sz="3600" b="1" dirty="0" smtClean="0">
                <a:solidFill>
                  <a:srgbClr val="0070C0"/>
                </a:solidFill>
              </a:rPr>
              <a:t> </a:t>
            </a:r>
            <a:r>
              <a:rPr lang="en-US" sz="3600" b="1" dirty="0" err="1" smtClean="0">
                <a:solidFill>
                  <a:srgbClr val="0070C0"/>
                </a:solidFill>
              </a:rPr>
              <a:t>pemerintahan</a:t>
            </a:r>
            <a:r>
              <a:rPr lang="en-US" sz="3600" b="1" dirty="0" smtClean="0">
                <a:solidFill>
                  <a:srgbClr val="0070C0"/>
                </a:solidFill>
              </a:rPr>
              <a:t> </a:t>
            </a:r>
            <a:r>
              <a:rPr lang="en-US" sz="3600" b="1" dirty="0" err="1" smtClean="0">
                <a:solidFill>
                  <a:srgbClr val="0070C0"/>
                </a:solidFill>
              </a:rPr>
              <a:t>monarki</a:t>
            </a:r>
            <a:r>
              <a:rPr lang="en-US" sz="3600" b="1" dirty="0" smtClean="0">
                <a:solidFill>
                  <a:srgbClr val="0070C0"/>
                </a:solidFill>
              </a:rPr>
              <a:t> (</a:t>
            </a:r>
            <a:r>
              <a:rPr lang="en-US" sz="3600" b="1" dirty="0" err="1" smtClean="0">
                <a:solidFill>
                  <a:srgbClr val="0070C0"/>
                </a:solidFill>
              </a:rPr>
              <a:t>kerajaan</a:t>
            </a:r>
            <a:r>
              <a:rPr lang="en-US" sz="3600" b="1" dirty="0" smtClean="0">
                <a:solidFill>
                  <a:srgbClr val="0070C0"/>
                </a:solidFill>
              </a:rPr>
              <a:t>) </a:t>
            </a:r>
            <a:r>
              <a:rPr lang="en-US" sz="2800" b="1" dirty="0" smtClean="0"/>
              <a:t/>
            </a:r>
            <a:br>
              <a:rPr lang="en-US" sz="2800" b="1" dirty="0" smtClean="0"/>
            </a:br>
            <a:r>
              <a:rPr lang="en-US" sz="2800" b="1" dirty="0" smtClean="0"/>
              <a:t>    </a:t>
            </a:r>
            <a:r>
              <a:rPr lang="en-US" sz="2800" b="1" dirty="0" err="1" smtClean="0"/>
              <a:t>menurut</a:t>
            </a:r>
            <a:r>
              <a:rPr lang="en-US" sz="2800" b="1" dirty="0" smtClean="0"/>
              <a:t> </a:t>
            </a:r>
            <a:r>
              <a:rPr lang="en-US" sz="2800" b="1" dirty="0" smtClean="0">
                <a:solidFill>
                  <a:srgbClr val="FF0000"/>
                </a:solidFill>
              </a:rPr>
              <a:t>Leon </a:t>
            </a:r>
            <a:r>
              <a:rPr lang="en-US" sz="2800" b="1" dirty="0" err="1" smtClean="0">
                <a:solidFill>
                  <a:srgbClr val="FF0000"/>
                </a:solidFill>
              </a:rPr>
              <a:t>Duguit</a:t>
            </a:r>
            <a:r>
              <a:rPr lang="en-US" sz="2800" b="1" dirty="0" smtClean="0">
                <a:solidFill>
                  <a:srgbClr val="FF0000"/>
                </a:solidFill>
              </a:rPr>
              <a:t> </a:t>
            </a:r>
            <a:r>
              <a:rPr lang="en-US" sz="2800" b="1" dirty="0" err="1" smtClean="0"/>
              <a:t>perbedaan</a:t>
            </a:r>
            <a:r>
              <a:rPr lang="en-US" sz="2800" b="1" dirty="0" smtClean="0"/>
              <a:t> </a:t>
            </a:r>
            <a:r>
              <a:rPr lang="en-US" sz="2800" b="1" dirty="0" err="1" smtClean="0"/>
              <a:t>monarki</a:t>
            </a:r>
            <a:r>
              <a:rPr lang="en-US" sz="2800" b="1" dirty="0" smtClean="0"/>
              <a:t> </a:t>
            </a:r>
            <a:r>
              <a:rPr lang="en-US" sz="2800" b="1" dirty="0" err="1" smtClean="0"/>
              <a:t>dan</a:t>
            </a:r>
            <a:r>
              <a:rPr lang="en-US" sz="2800" b="1" dirty="0" smtClean="0"/>
              <a:t/>
            </a:r>
            <a:br>
              <a:rPr lang="en-US" sz="2800" b="1" dirty="0" smtClean="0"/>
            </a:br>
            <a:r>
              <a:rPr lang="en-US" sz="2800" b="1" dirty="0" smtClean="0"/>
              <a:t>    </a:t>
            </a:r>
            <a:r>
              <a:rPr lang="en-US" sz="2800" b="1" dirty="0" err="1" smtClean="0"/>
              <a:t>Republik</a:t>
            </a:r>
            <a:r>
              <a:rPr lang="en-US" sz="2800" b="1" dirty="0" smtClean="0"/>
              <a:t/>
            </a:r>
            <a:br>
              <a:rPr lang="en-US" sz="2800" b="1" dirty="0" smtClean="0"/>
            </a:br>
            <a:r>
              <a:rPr lang="en-US" sz="2800" b="1" dirty="0" smtClean="0"/>
              <a:t>      = </a:t>
            </a:r>
            <a:r>
              <a:rPr lang="en-US" sz="2800" b="1" dirty="0" err="1" smtClean="0"/>
              <a:t>di</a:t>
            </a:r>
            <a:r>
              <a:rPr lang="en-US" sz="2800" b="1" dirty="0" smtClean="0"/>
              <a:t> </a:t>
            </a:r>
            <a:r>
              <a:rPr lang="en-US" sz="2800" b="1" dirty="0" err="1" smtClean="0"/>
              <a:t>tunjuk</a:t>
            </a:r>
            <a:r>
              <a:rPr lang="en-US" sz="2800" b="1" dirty="0" smtClean="0"/>
              <a:t> </a:t>
            </a:r>
            <a:r>
              <a:rPr lang="en-US" sz="2800" b="1" dirty="0" err="1" smtClean="0"/>
              <a:t>berdasarkan</a:t>
            </a:r>
            <a:r>
              <a:rPr lang="en-US" sz="2800" b="1" dirty="0" smtClean="0"/>
              <a:t>  </a:t>
            </a:r>
            <a:r>
              <a:rPr lang="en-US" sz="2800" b="1" dirty="0" err="1" smtClean="0"/>
              <a:t>turun</a:t>
            </a:r>
            <a:r>
              <a:rPr lang="en-US" sz="2800" b="1" dirty="0" smtClean="0"/>
              <a:t> –</a:t>
            </a:r>
            <a:r>
              <a:rPr lang="en-US" sz="2800" b="1" dirty="0" err="1" smtClean="0"/>
              <a:t>temurun</a:t>
            </a:r>
            <a:r>
              <a:rPr lang="en-US" sz="2800" b="1" dirty="0" smtClean="0"/>
              <a:t> </a:t>
            </a:r>
            <a:r>
              <a:rPr lang="en-US" sz="2800" b="1" dirty="0" err="1" smtClean="0"/>
              <a:t>monarki</a:t>
            </a:r>
            <a:r>
              <a:rPr lang="en-US" sz="2800" b="1" dirty="0" smtClean="0"/>
              <a:t>.</a:t>
            </a:r>
            <a:br>
              <a:rPr lang="en-US" sz="2800" b="1" dirty="0" smtClean="0"/>
            </a:br>
            <a:r>
              <a:rPr lang="en-US" sz="2800" b="1" dirty="0" smtClean="0"/>
              <a:t>      = </a:t>
            </a:r>
            <a:r>
              <a:rPr lang="en-US" sz="2800" b="1" dirty="0" err="1" smtClean="0"/>
              <a:t>Sedangkan</a:t>
            </a:r>
            <a:r>
              <a:rPr lang="en-US" sz="2800" b="1" dirty="0" smtClean="0"/>
              <a:t> </a:t>
            </a:r>
            <a:r>
              <a:rPr lang="en-US" sz="2800" b="1" dirty="0" err="1" smtClean="0"/>
              <a:t>Republik</a:t>
            </a:r>
            <a:r>
              <a:rPr lang="en-US" sz="2800" b="1" dirty="0" smtClean="0"/>
              <a:t> </a:t>
            </a:r>
            <a:r>
              <a:rPr lang="en-US" sz="2800" b="1" dirty="0" err="1" smtClean="0"/>
              <a:t>melalui</a:t>
            </a:r>
            <a:r>
              <a:rPr lang="en-US" sz="2800" b="1" dirty="0" smtClean="0"/>
              <a:t> </a:t>
            </a:r>
            <a:r>
              <a:rPr lang="en-US" sz="2800" b="1" dirty="0" err="1" smtClean="0"/>
              <a:t>pemilihan</a:t>
            </a:r>
            <a:r>
              <a:rPr lang="en-US" sz="2800" b="1" dirty="0" smtClean="0"/>
              <a:t>.</a:t>
            </a:r>
            <a:r>
              <a:rPr lang="id-ID" sz="2800" b="1" dirty="0" smtClean="0"/>
              <a:t/>
            </a:r>
            <a:br>
              <a:rPr lang="id-ID" sz="2800" b="1" dirty="0" smtClean="0"/>
            </a:br>
            <a:r>
              <a:rPr lang="id-ID" sz="2800" b="1" dirty="0" smtClean="0"/>
              <a:t/>
            </a:r>
            <a:br>
              <a:rPr lang="id-ID" sz="2800" b="1" dirty="0" smtClean="0"/>
            </a:br>
            <a:r>
              <a:rPr lang="id-ID" sz="2800" b="1" dirty="0" smtClean="0"/>
              <a:t/>
            </a:r>
            <a:br>
              <a:rPr lang="id-ID" sz="2800" b="1" dirty="0" smtClean="0"/>
            </a:br>
            <a:r>
              <a:rPr lang="id-ID" sz="2800" b="1" dirty="0" smtClean="0"/>
              <a:t/>
            </a:r>
            <a:br>
              <a:rPr lang="id-ID" sz="2800" b="1" dirty="0" smtClean="0"/>
            </a:b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b="1" dirty="0" smtClean="0">
                <a:solidFill>
                  <a:srgbClr val="FF0000"/>
                </a:solidFill>
              </a:rPr>
              <a:t/>
            </a:r>
            <a:br>
              <a:rPr lang="id-ID" sz="2800" b="1" dirty="0" smtClean="0">
                <a:solidFill>
                  <a:srgbClr val="FF0000"/>
                </a:solidFill>
              </a:rPr>
            </a:br>
            <a:r>
              <a:rPr lang="id-ID" sz="2800" b="1" dirty="0" smtClean="0">
                <a:solidFill>
                  <a:srgbClr val="FF0000"/>
                </a:solidFill>
              </a:rPr>
              <a:t/>
            </a:r>
            <a:br>
              <a:rPr lang="id-ID" sz="2800" b="1" dirty="0" smtClean="0">
                <a:solidFill>
                  <a:srgbClr val="FF0000"/>
                </a:solidFill>
              </a:rPr>
            </a:br>
            <a:r>
              <a:rPr lang="id-ID" sz="2800" b="1" dirty="0" smtClean="0">
                <a:solidFill>
                  <a:srgbClr val="FF0000"/>
                </a:solidFill>
              </a:rPr>
              <a:t/>
            </a:r>
            <a:br>
              <a:rPr lang="id-ID" sz="2800" b="1" dirty="0" smtClean="0">
                <a:solidFill>
                  <a:srgbClr val="FF0000"/>
                </a:solidFill>
              </a:rPr>
            </a:br>
            <a:r>
              <a:rPr lang="id-ID" sz="2800" b="1" dirty="0" smtClean="0">
                <a:solidFill>
                  <a:srgbClr val="FF0000"/>
                </a:solidFill>
              </a:rPr>
              <a:t/>
            </a:r>
            <a:br>
              <a:rPr lang="id-ID" sz="2800" b="1" dirty="0" smtClean="0">
                <a:solidFill>
                  <a:srgbClr val="FF0000"/>
                </a:solidFill>
              </a:rPr>
            </a:br>
            <a:r>
              <a:rPr lang="en-US" sz="2800" b="1" dirty="0" err="1" smtClean="0">
                <a:solidFill>
                  <a:srgbClr val="FF0000"/>
                </a:solidFill>
              </a:rPr>
              <a:t>Dalam</a:t>
            </a:r>
            <a:r>
              <a:rPr lang="en-US" sz="2800" b="1" dirty="0" smtClean="0">
                <a:solidFill>
                  <a:srgbClr val="FF0000"/>
                </a:solidFill>
              </a:rPr>
              <a:t> </a:t>
            </a:r>
            <a:r>
              <a:rPr lang="en-US" sz="2800" b="1" dirty="0" err="1" smtClean="0">
                <a:solidFill>
                  <a:srgbClr val="FF0000"/>
                </a:solidFill>
              </a:rPr>
              <a:t>praktek-praktek</a:t>
            </a:r>
            <a:r>
              <a:rPr lang="en-US" sz="2800" b="1" dirty="0" smtClean="0">
                <a:solidFill>
                  <a:srgbClr val="FF0000"/>
                </a:solidFill>
              </a:rPr>
              <a:t> </a:t>
            </a:r>
            <a:r>
              <a:rPr lang="en-US" sz="2800" b="1" dirty="0" err="1" smtClean="0">
                <a:solidFill>
                  <a:srgbClr val="FF0000"/>
                </a:solidFill>
              </a:rPr>
              <a:t>ketatanegaraan</a:t>
            </a:r>
            <a:r>
              <a:rPr lang="en-US" sz="2800" b="1" dirty="0" smtClean="0">
                <a:solidFill>
                  <a:srgbClr val="FF0000"/>
                </a:solidFill>
              </a:rPr>
              <a:t>  </a:t>
            </a:r>
            <a:r>
              <a:rPr lang="en-US" sz="2800" b="1" dirty="0" err="1" smtClean="0">
                <a:solidFill>
                  <a:srgbClr val="FF0000"/>
                </a:solidFill>
              </a:rPr>
              <a:t>bentuk</a:t>
            </a:r>
            <a:r>
              <a:rPr lang="en-US" sz="2800" b="1" dirty="0" smtClean="0">
                <a:solidFill>
                  <a:srgbClr val="FF0000"/>
                </a:solidFill>
              </a:rPr>
              <a:t> </a:t>
            </a:r>
            <a:r>
              <a:rPr lang="en-US" sz="2800" b="1" dirty="0" err="1" smtClean="0">
                <a:solidFill>
                  <a:srgbClr val="FF0000"/>
                </a:solidFill>
              </a:rPr>
              <a:t>pemerintahan</a:t>
            </a:r>
            <a:r>
              <a:rPr lang="en-US" sz="2800" b="1" dirty="0" smtClean="0">
                <a:solidFill>
                  <a:srgbClr val="FF0000"/>
                </a:solidFill>
              </a:rPr>
              <a:t> </a:t>
            </a:r>
            <a:r>
              <a:rPr lang="en-US" sz="2800" b="1" dirty="0" err="1" smtClean="0">
                <a:solidFill>
                  <a:srgbClr val="FF0000"/>
                </a:solidFill>
              </a:rPr>
              <a:t>monarki</a:t>
            </a:r>
            <a:r>
              <a:rPr lang="en-US" sz="2800" b="1" dirty="0" smtClean="0">
                <a:solidFill>
                  <a:srgbClr val="FF0000"/>
                </a:solidFill>
              </a:rPr>
              <a:t>  </a:t>
            </a:r>
            <a:r>
              <a:rPr lang="en-US" sz="2800" b="1" dirty="0" err="1" smtClean="0">
                <a:solidFill>
                  <a:srgbClr val="FF0000"/>
                </a:solidFill>
              </a:rPr>
              <a:t>dan</a:t>
            </a:r>
            <a:r>
              <a:rPr lang="en-US" sz="2800" b="1" dirty="0" smtClean="0">
                <a:solidFill>
                  <a:srgbClr val="FF0000"/>
                </a:solidFill>
              </a:rPr>
              <a:t> </a:t>
            </a:r>
            <a:r>
              <a:rPr lang="en-US" sz="2800" b="1" dirty="0" err="1" smtClean="0">
                <a:solidFill>
                  <a:srgbClr val="FF0000"/>
                </a:solidFill>
              </a:rPr>
              <a:t>Republik</a:t>
            </a:r>
            <a:r>
              <a:rPr lang="en-US" sz="2800" b="1" dirty="0" smtClean="0">
                <a:solidFill>
                  <a:srgbClr val="FF0000"/>
                </a:solidFill>
              </a:rPr>
              <a:t> </a:t>
            </a:r>
            <a:r>
              <a:rPr lang="en-US" sz="2800" b="1" dirty="0" err="1" smtClean="0">
                <a:solidFill>
                  <a:srgbClr val="FF0000"/>
                </a:solidFill>
              </a:rPr>
              <a:t>dapat</a:t>
            </a:r>
            <a:r>
              <a:rPr lang="en-US" sz="2800" b="1" dirty="0" smtClean="0">
                <a:solidFill>
                  <a:srgbClr val="FF0000"/>
                </a:solidFill>
              </a:rPr>
              <a:t> </a:t>
            </a:r>
            <a:r>
              <a:rPr lang="en-US" sz="2800" b="1" dirty="0" err="1" smtClean="0">
                <a:solidFill>
                  <a:srgbClr val="FF0000"/>
                </a:solidFill>
              </a:rPr>
              <a:t>dibedakan</a:t>
            </a:r>
            <a:r>
              <a:rPr lang="en-US" sz="2800" b="1" dirty="0" smtClean="0">
                <a:solidFill>
                  <a:srgbClr val="FF0000"/>
                </a:solidFill>
              </a:rPr>
              <a:t> </a:t>
            </a:r>
            <a:r>
              <a:rPr lang="en-US" sz="2800" b="1" dirty="0" err="1" smtClean="0">
                <a:solidFill>
                  <a:srgbClr val="FF0000"/>
                </a:solidFill>
              </a:rPr>
              <a:t>atas</a:t>
            </a:r>
            <a:r>
              <a:rPr lang="en-US" sz="2800" b="1" dirty="0" smtClean="0">
                <a:solidFill>
                  <a:srgbClr val="FF0000"/>
                </a:solidFill>
              </a:rPr>
              <a:t>:</a:t>
            </a:r>
            <a:br>
              <a:rPr lang="en-US" sz="2800" b="1" dirty="0" smtClean="0">
                <a:solidFill>
                  <a:srgbClr val="FF0000"/>
                </a:solidFill>
              </a:rPr>
            </a:br>
            <a:r>
              <a:rPr lang="en-US" sz="2400" b="1" dirty="0" smtClean="0"/>
              <a:t>  </a:t>
            </a:r>
            <a:r>
              <a:rPr lang="en-US" sz="2800" b="1" dirty="0" smtClean="0">
                <a:solidFill>
                  <a:srgbClr val="002060"/>
                </a:solidFill>
              </a:rPr>
              <a:t>1.monarki </a:t>
            </a:r>
            <a:r>
              <a:rPr lang="en-US" sz="2800" b="1" dirty="0" err="1" smtClean="0">
                <a:solidFill>
                  <a:srgbClr val="002060"/>
                </a:solidFill>
              </a:rPr>
              <a:t>absolut</a:t>
            </a:r>
            <a:r>
              <a:rPr lang="en-US" sz="2800" b="1" dirty="0" smtClean="0"/>
              <a:t/>
            </a:r>
            <a:br>
              <a:rPr lang="en-US" sz="2800" b="1" dirty="0" smtClean="0"/>
            </a:br>
            <a:r>
              <a:rPr lang="en-US" sz="2800" b="1" dirty="0" smtClean="0"/>
              <a:t>      </a:t>
            </a:r>
            <a:r>
              <a:rPr lang="en-US" sz="2800" b="1" dirty="0" err="1" smtClean="0"/>
              <a:t>bentuk</a:t>
            </a:r>
            <a:r>
              <a:rPr lang="en-US" sz="2800" b="1" dirty="0" smtClean="0"/>
              <a:t> </a:t>
            </a:r>
            <a:r>
              <a:rPr lang="en-US" sz="2800" b="1" dirty="0" err="1" smtClean="0"/>
              <a:t>pemerintahan</a:t>
            </a:r>
            <a:r>
              <a:rPr lang="en-US" sz="2800" b="1" dirty="0" smtClean="0"/>
              <a:t> </a:t>
            </a:r>
            <a:r>
              <a:rPr lang="en-US" sz="2800" b="1" dirty="0" err="1" smtClean="0"/>
              <a:t>dalam</a:t>
            </a:r>
            <a:r>
              <a:rPr lang="en-US" sz="2800" b="1" dirty="0" smtClean="0"/>
              <a:t> </a:t>
            </a:r>
            <a:r>
              <a:rPr lang="en-US" sz="2800" b="1" dirty="0" err="1" smtClean="0"/>
              <a:t>suatu</a:t>
            </a:r>
            <a:r>
              <a:rPr lang="en-US" sz="2800" b="1" dirty="0" smtClean="0"/>
              <a:t> </a:t>
            </a:r>
            <a:r>
              <a:rPr lang="en-US" sz="2800" b="1" dirty="0" err="1" smtClean="0"/>
              <a:t>negara</a:t>
            </a:r>
            <a:r>
              <a:rPr lang="en-US" sz="2800" b="1" dirty="0" smtClean="0"/>
              <a:t> </a:t>
            </a:r>
            <a:r>
              <a:rPr lang="en-US" sz="2800" b="1" dirty="0" err="1" smtClean="0"/>
              <a:t>di</a:t>
            </a:r>
            <a:r>
              <a:rPr lang="en-US" sz="2800" b="1" dirty="0" smtClean="0"/>
              <a:t> </a:t>
            </a:r>
            <a:r>
              <a:rPr lang="en-US" sz="2800" b="1" dirty="0" err="1" smtClean="0"/>
              <a:t>kepalai</a:t>
            </a:r>
            <a:r>
              <a:rPr lang="en-US" sz="2800" b="1" dirty="0" smtClean="0"/>
              <a:t/>
            </a:r>
            <a:br>
              <a:rPr lang="en-US" sz="2800" b="1" dirty="0" smtClean="0"/>
            </a:br>
            <a:r>
              <a:rPr lang="en-US" sz="2800" b="1" dirty="0" smtClean="0"/>
              <a:t>      </a:t>
            </a:r>
            <a:r>
              <a:rPr lang="en-US" sz="2800" b="1" dirty="0" err="1" smtClean="0"/>
              <a:t>oleh</a:t>
            </a:r>
            <a:r>
              <a:rPr lang="en-US" sz="2800" b="1" dirty="0" smtClean="0"/>
              <a:t> </a:t>
            </a:r>
            <a:r>
              <a:rPr lang="en-US" sz="2800" b="1" dirty="0" err="1" smtClean="0"/>
              <a:t>seorang</a:t>
            </a:r>
            <a:r>
              <a:rPr lang="en-US" sz="2800" b="1" dirty="0" smtClean="0"/>
              <a:t> (</a:t>
            </a:r>
            <a:r>
              <a:rPr lang="en-US" sz="2800" b="1" dirty="0" err="1" smtClean="0"/>
              <a:t>raja,ratu,syah</a:t>
            </a:r>
            <a:r>
              <a:rPr lang="en-US" sz="2800" b="1" dirty="0" smtClean="0"/>
              <a:t>, </a:t>
            </a:r>
            <a:r>
              <a:rPr lang="en-US" sz="2800" b="1" dirty="0" err="1" smtClean="0"/>
              <a:t>kaisar</a:t>
            </a:r>
            <a:r>
              <a:rPr lang="en-US" sz="2800" b="1" dirty="0" smtClean="0"/>
              <a:t>) </a:t>
            </a:r>
            <a:r>
              <a:rPr lang="en-US" sz="2800" b="1" dirty="0" err="1" smtClean="0"/>
              <a:t>kekuasaan</a:t>
            </a:r>
            <a:r>
              <a:rPr lang="en-US" sz="2800" b="1" dirty="0" smtClean="0"/>
              <a:t> </a:t>
            </a:r>
            <a:r>
              <a:rPr lang="en-US" sz="2800" b="1" dirty="0" err="1" smtClean="0"/>
              <a:t>tidak</a:t>
            </a:r>
            <a:r>
              <a:rPr lang="en-US" sz="2800" b="1" dirty="0" smtClean="0"/>
              <a:t> </a:t>
            </a:r>
            <a:br>
              <a:rPr lang="en-US" sz="2800" b="1" dirty="0" smtClean="0"/>
            </a:br>
            <a:r>
              <a:rPr lang="en-US" sz="2800" b="1" dirty="0" smtClean="0"/>
              <a:t>      </a:t>
            </a:r>
            <a:r>
              <a:rPr lang="en-US" sz="2800" b="1" dirty="0" err="1" smtClean="0"/>
              <a:t>terbatas</a:t>
            </a:r>
            <a:r>
              <a:rPr lang="en-US" sz="2800" b="1" dirty="0" smtClean="0"/>
              <a:t>. </a:t>
            </a:r>
            <a:r>
              <a:rPr lang="en-US" sz="2800" b="1" dirty="0" err="1" smtClean="0"/>
              <a:t>Ucapan</a:t>
            </a:r>
            <a:r>
              <a:rPr lang="en-US" sz="2800" b="1" dirty="0" smtClean="0"/>
              <a:t> raja </a:t>
            </a:r>
            <a:r>
              <a:rPr lang="en-US" sz="2800" b="1" dirty="0" err="1" smtClean="0"/>
              <a:t>merupakan</a:t>
            </a:r>
            <a:r>
              <a:rPr lang="en-US" sz="2800" b="1" dirty="0" smtClean="0"/>
              <a:t> </a:t>
            </a:r>
            <a:r>
              <a:rPr lang="en-US" sz="2800" b="1" dirty="0" err="1" smtClean="0"/>
              <a:t>undang-undang</a:t>
            </a:r>
            <a:r>
              <a:rPr lang="en-US" sz="2800" b="1" dirty="0" smtClean="0"/>
              <a:t/>
            </a:r>
            <a:br>
              <a:rPr lang="en-US" sz="2800" b="1" dirty="0" smtClean="0"/>
            </a:br>
            <a:r>
              <a:rPr lang="en-US" sz="2800" b="1" dirty="0" smtClean="0"/>
              <a:t>      </a:t>
            </a:r>
            <a:r>
              <a:rPr lang="en-US" sz="2800" b="1" dirty="0" err="1" smtClean="0"/>
              <a:t>pada</a:t>
            </a:r>
            <a:r>
              <a:rPr lang="en-US" sz="2800" b="1" dirty="0" smtClean="0"/>
              <a:t> raja </a:t>
            </a:r>
            <a:r>
              <a:rPr lang="en-US" sz="2800" b="1" dirty="0" err="1" smtClean="0"/>
              <a:t>terdapat</a:t>
            </a:r>
            <a:r>
              <a:rPr lang="en-US" sz="2800" b="1" dirty="0" smtClean="0"/>
              <a:t> </a:t>
            </a:r>
            <a:r>
              <a:rPr lang="en-US" sz="2800" b="1" dirty="0" err="1" smtClean="0"/>
              <a:t>kekekuasaan</a:t>
            </a:r>
            <a:r>
              <a:rPr lang="en-US" sz="2800" b="1" dirty="0" smtClean="0"/>
              <a:t> </a:t>
            </a:r>
            <a:r>
              <a:rPr lang="en-US" sz="2800" b="1" dirty="0" err="1" smtClean="0"/>
              <a:t>eksekutif</a:t>
            </a:r>
            <a:r>
              <a:rPr lang="en-US" sz="2800" b="1" dirty="0" smtClean="0"/>
              <a:t>, </a:t>
            </a:r>
            <a:r>
              <a:rPr lang="en-US" sz="2800" b="1" dirty="0" err="1" smtClean="0"/>
              <a:t>legislatif</a:t>
            </a:r>
            <a:r>
              <a:rPr lang="en-US" sz="2800" b="1" dirty="0" smtClean="0"/>
              <a:t>,</a:t>
            </a:r>
            <a:br>
              <a:rPr lang="en-US" sz="2800" b="1" dirty="0" smtClean="0"/>
            </a:br>
            <a:r>
              <a:rPr lang="en-US" sz="2800" b="1" dirty="0" smtClean="0"/>
              <a:t>      </a:t>
            </a:r>
            <a:r>
              <a:rPr lang="en-US" sz="2800" b="1" dirty="0" err="1" smtClean="0"/>
              <a:t>dan</a:t>
            </a:r>
            <a:r>
              <a:rPr lang="en-US" sz="2800" b="1" dirty="0" smtClean="0"/>
              <a:t> </a:t>
            </a:r>
            <a:r>
              <a:rPr lang="en-US" sz="2800" b="1" dirty="0" err="1" smtClean="0"/>
              <a:t>yudikatif</a:t>
            </a:r>
            <a:r>
              <a:rPr lang="en-US" sz="2800" b="1" dirty="0" smtClean="0"/>
              <a:t>.</a:t>
            </a:r>
            <a:r>
              <a:rPr lang="id-ID" sz="2800" b="1" dirty="0" smtClean="0"/>
              <a:t/>
            </a:r>
            <a:br>
              <a:rPr lang="id-ID" sz="2800" b="1" dirty="0" smtClean="0"/>
            </a:br>
            <a:r>
              <a:rPr lang="en-US" sz="2800" b="1" dirty="0" smtClean="0">
                <a:solidFill>
                  <a:srgbClr val="002060"/>
                </a:solidFill>
              </a:rPr>
              <a:t>2.monarki </a:t>
            </a:r>
            <a:r>
              <a:rPr lang="en-US" sz="2800" b="1" dirty="0" err="1" smtClean="0">
                <a:solidFill>
                  <a:srgbClr val="002060"/>
                </a:solidFill>
              </a:rPr>
              <a:t>konstitusional</a:t>
            </a:r>
            <a:r>
              <a:rPr lang="en-US" sz="2800" b="1" dirty="0" smtClean="0"/>
              <a:t/>
            </a:r>
            <a:br>
              <a:rPr lang="en-US" sz="2800" b="1" dirty="0" smtClean="0"/>
            </a:br>
            <a:r>
              <a:rPr lang="en-US" sz="2800" b="1" dirty="0" smtClean="0"/>
              <a:t>     </a:t>
            </a:r>
            <a:r>
              <a:rPr lang="en-US" sz="2800" b="1" dirty="0" err="1" smtClean="0"/>
              <a:t>pemerintahan</a:t>
            </a:r>
            <a:r>
              <a:rPr lang="en-US" sz="2800" b="1" dirty="0" smtClean="0"/>
              <a:t> </a:t>
            </a:r>
            <a:r>
              <a:rPr lang="en-US" sz="2800" b="1" dirty="0" err="1" smtClean="0"/>
              <a:t>dalam</a:t>
            </a:r>
            <a:r>
              <a:rPr lang="en-US" sz="2800" b="1" dirty="0" smtClean="0"/>
              <a:t> </a:t>
            </a:r>
            <a:r>
              <a:rPr lang="en-US" sz="2800" b="1" dirty="0" err="1" smtClean="0"/>
              <a:t>suatu</a:t>
            </a:r>
            <a:r>
              <a:rPr lang="en-US" sz="2800" b="1" dirty="0" smtClean="0"/>
              <a:t> </a:t>
            </a:r>
            <a:r>
              <a:rPr lang="en-US" sz="2800" b="1" dirty="0" err="1" smtClean="0"/>
              <a:t>negara</a:t>
            </a:r>
            <a:r>
              <a:rPr lang="en-US" sz="2800" b="1" dirty="0" smtClean="0"/>
              <a:t> yang </a:t>
            </a:r>
            <a:r>
              <a:rPr lang="en-US" sz="2800" b="1" dirty="0" err="1" smtClean="0"/>
              <a:t>dikepalai</a:t>
            </a:r>
            <a:r>
              <a:rPr lang="en-US" sz="2800" b="1" dirty="0" smtClean="0"/>
              <a:t> </a:t>
            </a:r>
            <a:r>
              <a:rPr lang="en-US" sz="2800" b="1" dirty="0" err="1" smtClean="0"/>
              <a:t>oleh</a:t>
            </a:r>
            <a:r>
              <a:rPr lang="en-US" sz="2800" b="1" dirty="0" smtClean="0"/>
              <a:t> </a:t>
            </a:r>
            <a:br>
              <a:rPr lang="en-US" sz="2800" b="1" dirty="0" smtClean="0"/>
            </a:br>
            <a:r>
              <a:rPr lang="en-US" sz="2800" b="1" dirty="0" smtClean="0"/>
              <a:t>     </a:t>
            </a:r>
            <a:r>
              <a:rPr lang="en-US" sz="2800" b="1" dirty="0" err="1" smtClean="0"/>
              <a:t>seorang</a:t>
            </a:r>
            <a:r>
              <a:rPr lang="en-US" sz="2800" b="1" dirty="0" smtClean="0"/>
              <a:t> raja yang </a:t>
            </a:r>
            <a:r>
              <a:rPr lang="en-US" sz="2800" b="1" dirty="0" err="1" smtClean="0"/>
              <a:t>kekuasaan</a:t>
            </a:r>
            <a:r>
              <a:rPr lang="en-US" sz="2800" b="1" dirty="0" smtClean="0"/>
              <a:t> </a:t>
            </a:r>
            <a:r>
              <a:rPr lang="en-US" sz="2800" b="1" dirty="0" err="1" smtClean="0"/>
              <a:t>nya</a:t>
            </a:r>
            <a:r>
              <a:rPr lang="en-US" sz="2800" b="1" dirty="0" smtClean="0"/>
              <a:t> </a:t>
            </a:r>
            <a:r>
              <a:rPr lang="en-US" sz="2800" b="1" dirty="0" err="1" smtClean="0"/>
              <a:t>di</a:t>
            </a:r>
            <a:r>
              <a:rPr lang="en-US" sz="2800" b="1" dirty="0" smtClean="0"/>
              <a:t> </a:t>
            </a:r>
            <a:r>
              <a:rPr lang="en-US" sz="2800" b="1" dirty="0" err="1" smtClean="0"/>
              <a:t>batasi</a:t>
            </a:r>
            <a:r>
              <a:rPr lang="en-US" sz="2800" b="1" dirty="0" smtClean="0"/>
              <a:t> </a:t>
            </a:r>
            <a:r>
              <a:rPr lang="en-US" sz="2800" b="1" dirty="0" err="1" smtClean="0"/>
              <a:t>oleh</a:t>
            </a:r>
            <a:r>
              <a:rPr lang="en-US" sz="2800" b="1" dirty="0" smtClean="0"/>
              <a:t> </a:t>
            </a:r>
            <a:br>
              <a:rPr lang="en-US" sz="2800" b="1" dirty="0" smtClean="0"/>
            </a:br>
            <a:r>
              <a:rPr lang="en-US" sz="2800" b="1" dirty="0" smtClean="0"/>
              <a:t>     </a:t>
            </a:r>
            <a:r>
              <a:rPr lang="en-US" sz="2800" b="1" dirty="0" err="1" smtClean="0"/>
              <a:t>undang-undang</a:t>
            </a:r>
            <a:r>
              <a:rPr lang="en-US" sz="2800" b="1" dirty="0" smtClean="0"/>
              <a:t> </a:t>
            </a:r>
            <a:r>
              <a:rPr lang="en-US" sz="2800" b="1" dirty="0" err="1" smtClean="0"/>
              <a:t>dasar</a:t>
            </a:r>
            <a:r>
              <a:rPr lang="en-US" sz="2800" b="1" dirty="0" smtClean="0"/>
              <a:t>.</a:t>
            </a:r>
            <a:br>
              <a:rPr lang="en-US" sz="2800" b="1" dirty="0" smtClean="0"/>
            </a:br>
            <a:r>
              <a:rPr lang="en-US" sz="2800" b="1" dirty="0" smtClean="0"/>
              <a:t/>
            </a:r>
            <a:br>
              <a:rPr lang="en-US" sz="2800" b="1" dirty="0" smtClean="0"/>
            </a:br>
            <a:r>
              <a:rPr lang="en-US" sz="2800" b="1" dirty="0" smtClean="0"/>
              <a:t>   </a:t>
            </a:r>
            <a:r>
              <a:rPr lang="en-US" sz="2800" b="1" dirty="0" err="1" smtClean="0"/>
              <a:t>Proses</a:t>
            </a:r>
            <a:r>
              <a:rPr lang="en-US" sz="2800" b="1" dirty="0" smtClean="0"/>
              <a:t> </a:t>
            </a:r>
            <a:r>
              <a:rPr lang="en-US" sz="2800" b="1" dirty="0" err="1" smtClean="0"/>
              <a:t>konstitusi</a:t>
            </a:r>
            <a:r>
              <a:rPr lang="en-US" sz="2800" b="1" dirty="0" smtClean="0"/>
              <a:t> </a:t>
            </a:r>
            <a:r>
              <a:rPr lang="en-US" sz="2800" b="1" dirty="0" err="1" smtClean="0"/>
              <a:t>monarki</a:t>
            </a:r>
            <a:r>
              <a:rPr lang="en-US" sz="2800" b="1" dirty="0" smtClean="0"/>
              <a:t> </a:t>
            </a:r>
            <a:r>
              <a:rPr lang="en-US" sz="2800" b="1" dirty="0" err="1" smtClean="0"/>
              <a:t>adalah</a:t>
            </a:r>
            <a:r>
              <a:rPr lang="en-US" sz="2800" b="1" dirty="0" smtClean="0"/>
              <a:t>:</a:t>
            </a:r>
            <a:br>
              <a:rPr lang="en-US" sz="2800" b="1" dirty="0" smtClean="0"/>
            </a:br>
            <a:r>
              <a:rPr lang="en-US" sz="2800" b="1" dirty="0" smtClean="0"/>
              <a:t>      =</a:t>
            </a:r>
            <a:r>
              <a:rPr lang="en-US" sz="2800" b="1" dirty="0" err="1" smtClean="0"/>
              <a:t>datang</a:t>
            </a:r>
            <a:r>
              <a:rPr lang="en-US" sz="2800" b="1" dirty="0" smtClean="0"/>
              <a:t> </a:t>
            </a:r>
            <a:r>
              <a:rPr lang="en-US" sz="2800" b="1" dirty="0" err="1" smtClean="0"/>
              <a:t>dari</a:t>
            </a:r>
            <a:r>
              <a:rPr lang="en-US" sz="2800" b="1" dirty="0" smtClean="0"/>
              <a:t> raja </a:t>
            </a:r>
            <a:r>
              <a:rPr lang="en-US" sz="2800" b="1" dirty="0" err="1" smtClean="0"/>
              <a:t>karena</a:t>
            </a:r>
            <a:r>
              <a:rPr lang="en-US" sz="2800" b="1" dirty="0" smtClean="0"/>
              <a:t> </a:t>
            </a:r>
            <a:r>
              <a:rPr lang="en-US" sz="2800" b="1" dirty="0" err="1" smtClean="0"/>
              <a:t>takut</a:t>
            </a:r>
            <a:r>
              <a:rPr lang="en-US" sz="2800" b="1" dirty="0" smtClean="0"/>
              <a:t> </a:t>
            </a:r>
            <a:r>
              <a:rPr lang="en-US" sz="2800" b="1" dirty="0" err="1" smtClean="0"/>
              <a:t>di</a:t>
            </a:r>
            <a:r>
              <a:rPr lang="en-US" sz="2800" b="1" dirty="0" smtClean="0"/>
              <a:t> </a:t>
            </a:r>
            <a:r>
              <a:rPr lang="en-US" sz="2800" b="1" dirty="0" err="1" smtClean="0"/>
              <a:t>kudeta</a:t>
            </a:r>
            <a:r>
              <a:rPr lang="en-US" sz="2800" b="1" dirty="0" smtClean="0"/>
              <a:t> (</a:t>
            </a:r>
            <a:r>
              <a:rPr lang="en-US" sz="2800" b="1" dirty="0" err="1" smtClean="0"/>
              <a:t>cth</a:t>
            </a:r>
            <a:r>
              <a:rPr lang="en-US" sz="2800" b="1" dirty="0" smtClean="0"/>
              <a:t> </a:t>
            </a:r>
            <a:r>
              <a:rPr lang="en-US" sz="2800" b="1" dirty="0" err="1" smtClean="0"/>
              <a:t>jepang</a:t>
            </a:r>
            <a:r>
              <a:rPr lang="en-US" sz="2800" b="1" dirty="0" smtClean="0"/>
              <a:t>)</a:t>
            </a:r>
            <a:br>
              <a:rPr lang="en-US" sz="2800" b="1" dirty="0" smtClean="0"/>
            </a:br>
            <a:r>
              <a:rPr lang="en-US" sz="2800" b="1" dirty="0" smtClean="0"/>
              <a:t>      =</a:t>
            </a:r>
            <a:r>
              <a:rPr lang="en-US" sz="2800" b="1" dirty="0" err="1" smtClean="0"/>
              <a:t>adanya</a:t>
            </a:r>
            <a:r>
              <a:rPr lang="en-US" sz="2800" b="1" dirty="0" smtClean="0"/>
              <a:t> </a:t>
            </a:r>
            <a:r>
              <a:rPr lang="en-US" sz="2800" b="1" dirty="0" err="1" smtClean="0"/>
              <a:t>revolusi</a:t>
            </a:r>
            <a:r>
              <a:rPr lang="en-US" sz="2800" b="1" dirty="0" smtClean="0"/>
              <a:t> </a:t>
            </a:r>
            <a:r>
              <a:rPr lang="en-US" sz="2800" b="1" dirty="0" err="1" smtClean="0"/>
              <a:t>rakyat</a:t>
            </a:r>
            <a:r>
              <a:rPr lang="en-US" sz="2800" b="1" dirty="0" smtClean="0"/>
              <a:t> </a:t>
            </a:r>
            <a:r>
              <a:rPr lang="en-US" sz="2800" b="1" dirty="0" err="1" smtClean="0"/>
              <a:t>terhadap</a:t>
            </a:r>
            <a:r>
              <a:rPr lang="en-US" sz="2800" b="1" dirty="0" smtClean="0"/>
              <a:t> raja.(</a:t>
            </a:r>
            <a:r>
              <a:rPr lang="en-US" sz="2800" b="1" dirty="0" err="1" smtClean="0"/>
              <a:t>inggris</a:t>
            </a:r>
            <a:r>
              <a:rPr lang="en-US" sz="2800" b="1" dirty="0" smtClean="0"/>
              <a:t>)</a:t>
            </a:r>
            <a:r>
              <a:rPr lang="id-ID" sz="2800" b="1" dirty="0" smtClean="0"/>
              <a:t/>
            </a:r>
            <a:br>
              <a:rPr lang="id-ID" sz="2800" b="1" dirty="0" smtClean="0"/>
            </a:br>
            <a:r>
              <a:rPr lang="id-ID" sz="2800" b="1" dirty="0" smtClean="0"/>
              <a:t/>
            </a:r>
            <a:br>
              <a:rPr lang="id-ID" sz="2800" b="1" dirty="0" smtClean="0"/>
            </a:br>
            <a:r>
              <a:rPr lang="id-ID" sz="2800" b="1" dirty="0" smtClean="0"/>
              <a:t/>
            </a:r>
            <a:br>
              <a:rPr lang="id-ID" sz="2800" b="1" dirty="0" smtClean="0"/>
            </a:br>
            <a:r>
              <a:rPr lang="en-US" sz="2800" b="1" dirty="0" smtClean="0"/>
              <a:t/>
            </a:r>
            <a:br>
              <a:rPr lang="en-US" sz="2800" b="1" dirty="0" smtClean="0"/>
            </a:br>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42"/>
            <a:ext cx="8643998" cy="6500858"/>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b="1" dirty="0" smtClean="0">
                <a:solidFill>
                  <a:srgbClr val="7030A0"/>
                </a:solidFill>
              </a:rPr>
              <a:t>3.Monarki </a:t>
            </a:r>
            <a:r>
              <a:rPr lang="en-US" sz="2800" b="1" dirty="0" err="1" smtClean="0">
                <a:solidFill>
                  <a:srgbClr val="7030A0"/>
                </a:solidFill>
              </a:rPr>
              <a:t>parlementer</a:t>
            </a:r>
            <a:r>
              <a:rPr lang="en-US" sz="2800" b="1" dirty="0" smtClean="0"/>
              <a:t/>
            </a:r>
            <a:br>
              <a:rPr lang="en-US" sz="2800" b="1" dirty="0" smtClean="0"/>
            </a:br>
            <a:r>
              <a:rPr lang="en-US" sz="2800" b="1" dirty="0" smtClean="0"/>
              <a:t>   </a:t>
            </a:r>
            <a:r>
              <a:rPr lang="en-US" sz="2800" b="1" dirty="0" err="1" smtClean="0"/>
              <a:t>bentuk</a:t>
            </a:r>
            <a:r>
              <a:rPr lang="en-US" sz="2800" b="1" dirty="0" smtClean="0"/>
              <a:t> </a:t>
            </a:r>
            <a:r>
              <a:rPr lang="en-US" sz="2800" b="1" dirty="0" err="1" smtClean="0"/>
              <a:t>pemerintahan</a:t>
            </a:r>
            <a:r>
              <a:rPr lang="en-US" sz="2800" b="1" dirty="0" smtClean="0"/>
              <a:t> </a:t>
            </a:r>
            <a:r>
              <a:rPr lang="en-US" sz="2800" b="1" dirty="0" err="1" smtClean="0"/>
              <a:t>dlam</a:t>
            </a:r>
            <a:r>
              <a:rPr lang="en-US" sz="2800" b="1" dirty="0" smtClean="0"/>
              <a:t> </a:t>
            </a:r>
            <a:r>
              <a:rPr lang="en-US" sz="2800" b="1" dirty="0" err="1" smtClean="0"/>
              <a:t>suatu</a:t>
            </a:r>
            <a:r>
              <a:rPr lang="en-US" sz="2800" b="1" dirty="0" smtClean="0"/>
              <a:t> </a:t>
            </a:r>
            <a:r>
              <a:rPr lang="en-US" sz="2800" b="1" dirty="0" err="1" smtClean="0"/>
              <a:t>negara</a:t>
            </a:r>
            <a:r>
              <a:rPr lang="en-US" sz="2800" b="1" dirty="0" smtClean="0"/>
              <a:t> yang </a:t>
            </a:r>
            <a:r>
              <a:rPr lang="en-US" sz="2800" b="1" dirty="0" err="1" smtClean="0"/>
              <a:t>di</a:t>
            </a:r>
            <a:r>
              <a:rPr lang="en-US" sz="2800" b="1" dirty="0" smtClean="0"/>
              <a:t/>
            </a:r>
            <a:br>
              <a:rPr lang="en-US" sz="2800" b="1" dirty="0" smtClean="0"/>
            </a:br>
            <a:r>
              <a:rPr lang="en-US" sz="2800" b="1" dirty="0" smtClean="0"/>
              <a:t>   </a:t>
            </a:r>
            <a:r>
              <a:rPr lang="en-US" sz="2800" b="1" dirty="0" err="1" smtClean="0">
                <a:solidFill>
                  <a:srgbClr val="FF0000"/>
                </a:solidFill>
              </a:rPr>
              <a:t>kepalai</a:t>
            </a:r>
            <a:r>
              <a:rPr lang="en-US" sz="2800" b="1" dirty="0" smtClean="0">
                <a:solidFill>
                  <a:srgbClr val="FF0000"/>
                </a:solidFill>
              </a:rPr>
              <a:t> </a:t>
            </a:r>
            <a:r>
              <a:rPr lang="en-US" sz="2800" b="1" dirty="0" err="1" smtClean="0">
                <a:solidFill>
                  <a:srgbClr val="FF0000"/>
                </a:solidFill>
              </a:rPr>
              <a:t>oleh</a:t>
            </a:r>
            <a:r>
              <a:rPr lang="en-US" sz="2800" b="1" dirty="0" smtClean="0">
                <a:solidFill>
                  <a:srgbClr val="FF0000"/>
                </a:solidFill>
              </a:rPr>
              <a:t> </a:t>
            </a:r>
            <a:r>
              <a:rPr lang="en-US" sz="2800" b="1" dirty="0" err="1" smtClean="0">
                <a:solidFill>
                  <a:srgbClr val="FF0000"/>
                </a:solidFill>
              </a:rPr>
              <a:t>seorang</a:t>
            </a:r>
            <a:r>
              <a:rPr lang="en-US" sz="2800" b="1" dirty="0" smtClean="0">
                <a:solidFill>
                  <a:srgbClr val="FF0000"/>
                </a:solidFill>
              </a:rPr>
              <a:t> raja</a:t>
            </a:r>
            <a:r>
              <a:rPr lang="en-US" sz="2800" b="1" dirty="0" smtClean="0"/>
              <a:t>,  </a:t>
            </a:r>
            <a:r>
              <a:rPr lang="en-US" sz="2800" b="1" dirty="0" err="1" smtClean="0"/>
              <a:t>dengan</a:t>
            </a:r>
            <a:r>
              <a:rPr lang="en-US" sz="2800" b="1" dirty="0" smtClean="0"/>
              <a:t> </a:t>
            </a:r>
            <a:r>
              <a:rPr lang="en-US" sz="2800" b="1" dirty="0" err="1" smtClean="0"/>
              <a:t>menempatkan</a:t>
            </a:r>
            <a:r>
              <a:rPr lang="en-US" sz="2800" b="1" dirty="0" smtClean="0"/>
              <a:t> </a:t>
            </a:r>
            <a:r>
              <a:rPr lang="id-ID" sz="2800" b="1" dirty="0" smtClean="0"/>
              <a:t/>
            </a:r>
            <a:br>
              <a:rPr lang="id-ID" sz="2800" b="1" dirty="0" smtClean="0"/>
            </a:br>
            <a:r>
              <a:rPr lang="id-ID" sz="2800" b="1" dirty="0" smtClean="0"/>
              <a:t>   </a:t>
            </a:r>
            <a:r>
              <a:rPr lang="en-US" sz="2800" b="1" dirty="0" err="1" smtClean="0">
                <a:solidFill>
                  <a:srgbClr val="FF0000"/>
                </a:solidFill>
              </a:rPr>
              <a:t>parlemen</a:t>
            </a:r>
            <a:r>
              <a:rPr lang="id-ID" sz="2800" b="1" dirty="0" smtClean="0">
                <a:solidFill>
                  <a:srgbClr val="FF0000"/>
                </a:solidFill>
              </a:rPr>
              <a:t> </a:t>
            </a:r>
            <a:r>
              <a:rPr lang="en-US" sz="2800" b="1" dirty="0" smtClean="0">
                <a:solidFill>
                  <a:srgbClr val="FF0000"/>
                </a:solidFill>
              </a:rPr>
              <a:t>(DPR) </a:t>
            </a:r>
            <a:r>
              <a:rPr lang="en-US" sz="2800" b="1" dirty="0" err="1" smtClean="0"/>
              <a:t>sebagi</a:t>
            </a:r>
            <a:r>
              <a:rPr lang="en-US" sz="2800" b="1" dirty="0" smtClean="0"/>
              <a:t> </a:t>
            </a:r>
            <a:r>
              <a:rPr lang="en-US" sz="2800" b="1" dirty="0" err="1" smtClean="0"/>
              <a:t>pemegang</a:t>
            </a:r>
            <a:r>
              <a:rPr lang="en-US" sz="2800" b="1" dirty="0" smtClean="0"/>
              <a:t> </a:t>
            </a:r>
            <a:r>
              <a:rPr lang="en-US" sz="2800" b="1" dirty="0" err="1" smtClean="0"/>
              <a:t>kekuasaan</a:t>
            </a:r>
            <a:r>
              <a:rPr lang="en-US" sz="2800" b="1" dirty="0" smtClean="0"/>
              <a:t> </a:t>
            </a:r>
            <a:r>
              <a:rPr lang="en-US" sz="2800" b="1" dirty="0" err="1" smtClean="0"/>
              <a:t>tertinggi</a:t>
            </a:r>
            <a:r>
              <a:rPr lang="en-US" sz="2800" b="1" dirty="0" smtClean="0"/>
              <a:t> </a:t>
            </a:r>
            <a:r>
              <a:rPr lang="id-ID" sz="2800" b="1" dirty="0" smtClean="0"/>
              <a:t/>
            </a:r>
            <a:br>
              <a:rPr lang="id-ID" sz="2800" b="1" dirty="0" smtClean="0"/>
            </a:br>
            <a:r>
              <a:rPr lang="id-ID" sz="2800" b="1" dirty="0" smtClean="0"/>
              <a:t>   </a:t>
            </a:r>
            <a:r>
              <a:rPr lang="en-US" sz="2800" b="1" dirty="0" err="1" smtClean="0"/>
              <a:t>dalam</a:t>
            </a:r>
            <a:r>
              <a:rPr lang="en-US" sz="2800" b="1" dirty="0" smtClean="0"/>
              <a:t> </a:t>
            </a:r>
            <a:r>
              <a:rPr lang="en-US" sz="2800" b="1" dirty="0" err="1" smtClean="0"/>
              <a:t>monarki</a:t>
            </a:r>
            <a:r>
              <a:rPr lang="id-ID" sz="2800" b="1" dirty="0" smtClean="0"/>
              <a:t> </a:t>
            </a:r>
            <a:r>
              <a:rPr lang="en-US" sz="2800" b="1" dirty="0" err="1" smtClean="0"/>
              <a:t>parlementer</a:t>
            </a:r>
            <a:r>
              <a:rPr lang="en-US" sz="2800" b="1" dirty="0" smtClean="0"/>
              <a:t>  </a:t>
            </a:r>
            <a:r>
              <a:rPr lang="en-US" sz="2800" b="1" dirty="0" err="1" smtClean="0">
                <a:solidFill>
                  <a:srgbClr val="FF0000"/>
                </a:solidFill>
              </a:rPr>
              <a:t>kekuasaan</a:t>
            </a:r>
            <a:r>
              <a:rPr lang="en-US" sz="2800" b="1" dirty="0" smtClean="0">
                <a:solidFill>
                  <a:srgbClr val="FF0000"/>
                </a:solidFill>
              </a:rPr>
              <a:t> </a:t>
            </a:r>
            <a:r>
              <a:rPr lang="en-US" sz="2800" b="1" dirty="0" err="1" smtClean="0">
                <a:solidFill>
                  <a:srgbClr val="FF0000"/>
                </a:solidFill>
              </a:rPr>
              <a:t>eksekutif</a:t>
            </a:r>
            <a:r>
              <a:rPr lang="en-US" sz="2800" b="1" dirty="0" smtClean="0">
                <a:solidFill>
                  <a:srgbClr val="FF0000"/>
                </a:solidFill>
              </a:rPr>
              <a:t>  </a:t>
            </a:r>
            <a:r>
              <a:rPr lang="en-US" sz="2800" b="1" dirty="0" err="1" smtClean="0">
                <a:solidFill>
                  <a:srgbClr val="FF0000"/>
                </a:solidFill>
              </a:rPr>
              <a:t>di</a:t>
            </a:r>
            <a:r>
              <a:rPr lang="en-US" sz="2800" b="1" dirty="0" smtClean="0">
                <a:solidFill>
                  <a:srgbClr val="FF0000"/>
                </a:solidFill>
              </a:rPr>
              <a:t> </a:t>
            </a:r>
            <a:r>
              <a:rPr lang="id-ID" sz="2800" b="1" dirty="0" smtClean="0">
                <a:solidFill>
                  <a:srgbClr val="FF0000"/>
                </a:solidFill>
              </a:rPr>
              <a:t/>
            </a:r>
            <a:br>
              <a:rPr lang="id-ID" sz="2800" b="1" dirty="0" smtClean="0">
                <a:solidFill>
                  <a:srgbClr val="FF0000"/>
                </a:solidFill>
              </a:rPr>
            </a:br>
            <a:r>
              <a:rPr lang="id-ID" sz="2800" b="1" dirty="0" smtClean="0">
                <a:solidFill>
                  <a:srgbClr val="FF0000"/>
                </a:solidFill>
              </a:rPr>
              <a:t>   </a:t>
            </a:r>
            <a:r>
              <a:rPr lang="en-US" sz="2800" b="1" dirty="0" err="1" smtClean="0">
                <a:solidFill>
                  <a:srgbClr val="FF0000"/>
                </a:solidFill>
              </a:rPr>
              <a:t>pegang</a:t>
            </a:r>
            <a:r>
              <a:rPr lang="en-US" sz="2800" b="1" dirty="0" smtClean="0">
                <a:solidFill>
                  <a:srgbClr val="FF0000"/>
                </a:solidFill>
              </a:rPr>
              <a:t> </a:t>
            </a:r>
            <a:r>
              <a:rPr lang="en-US" sz="2800" b="1" dirty="0" err="1" smtClean="0">
                <a:solidFill>
                  <a:srgbClr val="FF0000"/>
                </a:solidFill>
              </a:rPr>
              <a:t>oleh</a:t>
            </a:r>
            <a:r>
              <a:rPr lang="en-US" sz="2800" b="1" dirty="0" smtClean="0">
                <a:solidFill>
                  <a:srgbClr val="FF0000"/>
                </a:solidFill>
              </a:rPr>
              <a:t> </a:t>
            </a:r>
            <a:r>
              <a:rPr lang="en-US" sz="2800" b="1" dirty="0" err="1" smtClean="0">
                <a:solidFill>
                  <a:srgbClr val="FF0000"/>
                </a:solidFill>
              </a:rPr>
              <a:t>kabinet</a:t>
            </a:r>
            <a:r>
              <a:rPr lang="id-ID" sz="2800" b="1" dirty="0" smtClean="0">
                <a:solidFill>
                  <a:srgbClr val="FF0000"/>
                </a:solidFill>
              </a:rPr>
              <a:t> </a:t>
            </a:r>
            <a:r>
              <a:rPr lang="en-US" sz="2800" b="1" dirty="0" smtClean="0">
                <a:solidFill>
                  <a:srgbClr val="FF0000"/>
                </a:solidFill>
              </a:rPr>
              <a:t>(</a:t>
            </a:r>
            <a:r>
              <a:rPr lang="en-US" sz="2800" b="1" dirty="0" err="1" smtClean="0">
                <a:solidFill>
                  <a:srgbClr val="FF0000"/>
                </a:solidFill>
              </a:rPr>
              <a:t>perdana</a:t>
            </a:r>
            <a:r>
              <a:rPr lang="en-US" sz="2800" b="1" dirty="0" smtClean="0">
                <a:solidFill>
                  <a:srgbClr val="FF0000"/>
                </a:solidFill>
              </a:rPr>
              <a:t> </a:t>
            </a:r>
            <a:r>
              <a:rPr lang="en-US" sz="2800" b="1" dirty="0" err="1" smtClean="0">
                <a:solidFill>
                  <a:srgbClr val="FF0000"/>
                </a:solidFill>
              </a:rPr>
              <a:t>mentri</a:t>
            </a:r>
            <a:r>
              <a:rPr lang="en-US" sz="2800" b="1" dirty="0" smtClean="0">
                <a:solidFill>
                  <a:srgbClr val="FF0000"/>
                </a:solidFill>
              </a:rPr>
              <a:t>), </a:t>
            </a:r>
            <a:r>
              <a:rPr lang="en-US" sz="2800" b="1" dirty="0" err="1" smtClean="0"/>
              <a:t>dan</a:t>
            </a:r>
            <a:r>
              <a:rPr lang="en-US" sz="2800" b="1" dirty="0" smtClean="0"/>
              <a:t> </a:t>
            </a:r>
            <a:r>
              <a:rPr lang="id-ID" sz="2800" b="1" dirty="0" smtClean="0"/>
              <a:t/>
            </a:r>
            <a:br>
              <a:rPr lang="id-ID" sz="2800" b="1" dirty="0" smtClean="0"/>
            </a:br>
            <a:r>
              <a:rPr lang="id-ID" sz="2800" b="1" dirty="0" smtClean="0"/>
              <a:t>   </a:t>
            </a:r>
            <a:r>
              <a:rPr lang="en-US" sz="2800" b="1" dirty="0" err="1" smtClean="0"/>
              <a:t>bertanggung</a:t>
            </a:r>
            <a:r>
              <a:rPr lang="en-US" sz="2800" b="1" dirty="0" smtClean="0"/>
              <a:t> </a:t>
            </a:r>
            <a:r>
              <a:rPr lang="en-US" sz="2800" b="1" dirty="0" err="1" smtClean="0"/>
              <a:t>jawab</a:t>
            </a:r>
            <a:r>
              <a:rPr lang="en-US" sz="2800" b="1" dirty="0" smtClean="0"/>
              <a:t> </a:t>
            </a:r>
            <a:r>
              <a:rPr lang="en-US" sz="2800" b="1" dirty="0" err="1" smtClean="0"/>
              <a:t>kepada</a:t>
            </a:r>
            <a:r>
              <a:rPr lang="en-US" sz="2800" b="1" dirty="0" smtClean="0"/>
              <a:t> </a:t>
            </a:r>
            <a:r>
              <a:rPr lang="en-US" sz="2800" b="1" dirty="0" err="1" smtClean="0"/>
              <a:t>parlemen</a:t>
            </a:r>
            <a:r>
              <a:rPr lang="en-US" sz="2800" b="1" dirty="0" smtClean="0"/>
              <a:t> </a:t>
            </a:r>
            <a:r>
              <a:rPr lang="en-US" sz="2800" b="1" dirty="0" err="1" smtClean="0"/>
              <a:t>fungsi</a:t>
            </a:r>
            <a:r>
              <a:rPr lang="en-US" sz="2800" b="1" dirty="0" smtClean="0"/>
              <a:t> raja </a:t>
            </a:r>
            <a:r>
              <a:rPr lang="en-US" sz="2800" b="1" dirty="0" err="1" smtClean="0"/>
              <a:t>hanya</a:t>
            </a:r>
            <a:r>
              <a:rPr lang="en-US" sz="2800" b="1" dirty="0" smtClean="0"/>
              <a:t> </a:t>
            </a:r>
            <a:r>
              <a:rPr lang="id-ID" sz="2800" b="1" dirty="0" smtClean="0"/>
              <a:t/>
            </a:r>
            <a:br>
              <a:rPr lang="id-ID" sz="2800" b="1" dirty="0" smtClean="0"/>
            </a:br>
            <a:r>
              <a:rPr lang="id-ID" sz="2800" b="1" dirty="0" smtClean="0"/>
              <a:t>   </a:t>
            </a:r>
            <a:r>
              <a:rPr lang="en-US" sz="2800" b="1" dirty="0" err="1" smtClean="0"/>
              <a:t>sebagi</a:t>
            </a:r>
            <a:r>
              <a:rPr lang="en-US" sz="2800" b="1" dirty="0" smtClean="0"/>
              <a:t> </a:t>
            </a:r>
            <a:r>
              <a:rPr lang="en-US" sz="2800" b="1" dirty="0" err="1" smtClean="0"/>
              <a:t>kepala</a:t>
            </a:r>
            <a:r>
              <a:rPr lang="en-US" sz="2800" b="1" dirty="0" smtClean="0"/>
              <a:t> </a:t>
            </a:r>
            <a:r>
              <a:rPr lang="en-US" sz="2800" b="1" dirty="0" err="1" smtClean="0"/>
              <a:t>negara</a:t>
            </a:r>
            <a:r>
              <a:rPr lang="en-US" sz="2800" b="1" dirty="0" smtClean="0"/>
              <a:t> (</a:t>
            </a:r>
            <a:r>
              <a:rPr lang="en-US" sz="2800" b="1" dirty="0" err="1" smtClean="0"/>
              <a:t>simbol</a:t>
            </a:r>
            <a:r>
              <a:rPr lang="en-US" sz="2800" b="1" dirty="0" smtClean="0"/>
              <a:t> </a:t>
            </a:r>
            <a:r>
              <a:rPr lang="en-US" sz="2800" b="1" dirty="0" err="1" smtClean="0"/>
              <a:t>kekuasaan</a:t>
            </a:r>
            <a:r>
              <a:rPr lang="en-US" sz="2800" b="1" dirty="0" smtClean="0"/>
              <a:t>)</a:t>
            </a:r>
            <a:br>
              <a:rPr lang="en-US" sz="2800" b="1" dirty="0" smtClean="0"/>
            </a:br>
            <a:r>
              <a:rPr lang="en-US" sz="2800" b="1" dirty="0" smtClean="0"/>
              <a:t>    yang </a:t>
            </a:r>
            <a:r>
              <a:rPr lang="en-US" sz="2800" b="1" dirty="0" err="1" smtClean="0"/>
              <a:t>kedudukannya</a:t>
            </a:r>
            <a:r>
              <a:rPr lang="en-US" sz="2800" b="1" dirty="0" smtClean="0"/>
              <a:t> </a:t>
            </a:r>
            <a:r>
              <a:rPr lang="en-US" sz="2800" b="1" dirty="0" err="1" smtClean="0"/>
              <a:t>tidak</a:t>
            </a:r>
            <a:r>
              <a:rPr lang="en-US" sz="2800" b="1" dirty="0" smtClean="0"/>
              <a:t> </a:t>
            </a:r>
            <a:r>
              <a:rPr lang="en-US" sz="2800" b="1" dirty="0" err="1" smtClean="0"/>
              <a:t>dapat</a:t>
            </a:r>
            <a:r>
              <a:rPr lang="en-US" sz="2800" b="1" dirty="0" smtClean="0"/>
              <a:t> </a:t>
            </a:r>
            <a:r>
              <a:rPr lang="en-US" sz="2800" b="1" dirty="0" err="1" smtClean="0"/>
              <a:t>di</a:t>
            </a:r>
            <a:r>
              <a:rPr lang="en-US" sz="2800" b="1" dirty="0" smtClean="0"/>
              <a:t> </a:t>
            </a:r>
            <a:r>
              <a:rPr lang="en-US" sz="2800" b="1" dirty="0" err="1" smtClean="0"/>
              <a:t>ganggu</a:t>
            </a:r>
            <a:r>
              <a:rPr lang="en-US" sz="2800" b="1" dirty="0" smtClean="0"/>
              <a:t> </a:t>
            </a:r>
            <a:r>
              <a:rPr lang="en-US" sz="2800" b="1" dirty="0" err="1" smtClean="0"/>
              <a:t>gugat</a:t>
            </a:r>
            <a:r>
              <a:rPr lang="en-US" sz="2800" b="1" dirty="0" smtClean="0"/>
              <a:t/>
            </a:r>
            <a:br>
              <a:rPr lang="en-US" sz="2800" b="1" dirty="0" smtClean="0"/>
            </a:br>
            <a:r>
              <a:rPr lang="en-US" sz="2800" b="1" dirty="0" smtClean="0"/>
              <a:t>    </a:t>
            </a:r>
            <a:r>
              <a:rPr lang="en-US" sz="2800" b="1" dirty="0" err="1" smtClean="0"/>
              <a:t>bentuk</a:t>
            </a:r>
            <a:r>
              <a:rPr lang="en-US" sz="2800" b="1" dirty="0" smtClean="0"/>
              <a:t> </a:t>
            </a:r>
            <a:r>
              <a:rPr lang="en-US" sz="2800" b="1" dirty="0" err="1" smtClean="0"/>
              <a:t>monarki</a:t>
            </a:r>
            <a:r>
              <a:rPr lang="en-US" sz="2800" b="1" dirty="0" smtClean="0"/>
              <a:t> </a:t>
            </a:r>
            <a:r>
              <a:rPr lang="en-US" sz="2800" b="1" dirty="0" err="1" smtClean="0"/>
              <a:t>parlementer</a:t>
            </a:r>
            <a:r>
              <a:rPr lang="en-US" sz="2800" b="1" dirty="0" smtClean="0"/>
              <a:t>  </a:t>
            </a:r>
            <a:r>
              <a:rPr lang="en-US" sz="2800" b="1" dirty="0" err="1" smtClean="0"/>
              <a:t>masih</a:t>
            </a:r>
            <a:r>
              <a:rPr lang="en-US" sz="2800" b="1" dirty="0" smtClean="0"/>
              <a:t> </a:t>
            </a:r>
            <a:r>
              <a:rPr lang="en-US" sz="2800" b="1" dirty="0" err="1" smtClean="0"/>
              <a:t>di</a:t>
            </a:r>
            <a:r>
              <a:rPr lang="en-US" sz="2800" b="1" dirty="0" smtClean="0"/>
              <a:t> </a:t>
            </a:r>
            <a:r>
              <a:rPr lang="en-US" sz="2800" b="1" dirty="0" err="1" smtClean="0"/>
              <a:t>laksanakan</a:t>
            </a:r>
            <a:r>
              <a:rPr lang="en-US" sz="2800" b="1" dirty="0" smtClean="0"/>
              <a:t> </a:t>
            </a:r>
            <a:br>
              <a:rPr lang="en-US" sz="2800" b="1" dirty="0" smtClean="0"/>
            </a:br>
            <a:r>
              <a:rPr lang="en-US" sz="2800" b="1" dirty="0" smtClean="0"/>
              <a:t>    </a:t>
            </a:r>
            <a:r>
              <a:rPr lang="en-US" sz="2800" b="1" dirty="0" err="1" smtClean="0"/>
              <a:t>di</a:t>
            </a:r>
            <a:r>
              <a:rPr lang="en-US" sz="2800" b="1" dirty="0" smtClean="0"/>
              <a:t> </a:t>
            </a:r>
            <a:r>
              <a:rPr lang="en-US" sz="2800" b="1" dirty="0" err="1" smtClean="0"/>
              <a:t>inggris</a:t>
            </a:r>
            <a:r>
              <a:rPr lang="en-US" sz="2800" b="1" dirty="0" smtClean="0"/>
              <a:t>, </a:t>
            </a:r>
            <a:r>
              <a:rPr lang="en-US" sz="2800" b="1" dirty="0" err="1" smtClean="0"/>
              <a:t>belanda</a:t>
            </a:r>
            <a:r>
              <a:rPr lang="en-US" sz="2800" b="1" dirty="0" smtClean="0"/>
              <a:t>, </a:t>
            </a:r>
            <a:r>
              <a:rPr lang="en-US" sz="2800" b="1" dirty="0" err="1" smtClean="0"/>
              <a:t>dan</a:t>
            </a:r>
            <a:r>
              <a:rPr lang="en-US" sz="2800" b="1" dirty="0" smtClean="0"/>
              <a:t> </a:t>
            </a:r>
            <a:r>
              <a:rPr lang="en-US" sz="2800" b="1" dirty="0" err="1" smtClean="0"/>
              <a:t>malaysia</a:t>
            </a:r>
            <a:r>
              <a:rPr lang="en-US" sz="2800" b="1" dirty="0" smtClean="0"/>
              <a:t>.</a:t>
            </a: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100010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id-ID" dirty="0" smtClean="0"/>
              <a:t/>
            </a:r>
            <a:br>
              <a:rPr lang="id-ID" dirty="0" smtClean="0"/>
            </a:br>
            <a:r>
              <a:rPr lang="id-ID" dirty="0" smtClean="0"/>
              <a:t>Bentuk pemerintahan Republik</a:t>
            </a:r>
            <a:br>
              <a:rPr lang="id-ID" dirty="0" smtClean="0"/>
            </a:br>
            <a:endParaRPr lang="id-ID" dirty="0"/>
          </a:p>
        </p:txBody>
      </p:sp>
      <p:sp>
        <p:nvSpPr>
          <p:cNvPr id="3" name="Content Placeholder 2"/>
          <p:cNvSpPr>
            <a:spLocks noGrp="1"/>
          </p:cNvSpPr>
          <p:nvPr>
            <p:ph idx="1"/>
          </p:nvPr>
        </p:nvSpPr>
        <p:spPr>
          <a:xfrm>
            <a:off x="142844" y="1000108"/>
            <a:ext cx="8858312" cy="5715040"/>
          </a:xfrm>
        </p:spPr>
        <p:style>
          <a:lnRef idx="1">
            <a:schemeClr val="accent5"/>
          </a:lnRef>
          <a:fillRef idx="2">
            <a:schemeClr val="accent5"/>
          </a:fillRef>
          <a:effectRef idx="1">
            <a:schemeClr val="accent5"/>
          </a:effectRef>
          <a:fontRef idx="minor">
            <a:schemeClr val="dk1"/>
          </a:fontRef>
        </p:style>
        <p:txBody>
          <a:bodyPr>
            <a:normAutofit fontScale="92500"/>
          </a:bodyPr>
          <a:lstStyle/>
          <a:p>
            <a:r>
              <a:rPr lang="en-US" b="1" dirty="0" err="1" smtClean="0">
                <a:solidFill>
                  <a:srgbClr val="002060"/>
                </a:solidFill>
              </a:rPr>
              <a:t>Republik</a:t>
            </a:r>
            <a:r>
              <a:rPr lang="en-US" b="1" dirty="0" smtClean="0">
                <a:solidFill>
                  <a:srgbClr val="002060"/>
                </a:solidFill>
              </a:rPr>
              <a:t> </a:t>
            </a:r>
            <a:r>
              <a:rPr lang="en-US" b="1" dirty="0" err="1" smtClean="0">
                <a:solidFill>
                  <a:srgbClr val="002060"/>
                </a:solidFill>
              </a:rPr>
              <a:t>absolut</a:t>
            </a:r>
            <a:r>
              <a:rPr lang="en-US" sz="2800" dirty="0" smtClean="0"/>
              <a:t/>
            </a:r>
            <a:br>
              <a:rPr lang="en-US" sz="2800" dirty="0" smtClean="0"/>
            </a:br>
            <a:r>
              <a:rPr lang="en-US" sz="2800" dirty="0" err="1" smtClean="0"/>
              <a:t>pemerintahan</a:t>
            </a:r>
            <a:r>
              <a:rPr lang="en-US" sz="2800" dirty="0" smtClean="0"/>
              <a:t> </a:t>
            </a:r>
            <a:r>
              <a:rPr lang="en-US" sz="2800" dirty="0" err="1" smtClean="0"/>
              <a:t>bersifat</a:t>
            </a:r>
            <a:r>
              <a:rPr lang="en-US" sz="2800" dirty="0" smtClean="0"/>
              <a:t> </a:t>
            </a:r>
            <a:r>
              <a:rPr lang="en-US" sz="2800" dirty="0" err="1" smtClean="0"/>
              <a:t>diktator</a:t>
            </a:r>
            <a:r>
              <a:rPr lang="en-US" sz="2800" dirty="0" smtClean="0"/>
              <a:t>  </a:t>
            </a:r>
            <a:r>
              <a:rPr lang="en-US" sz="2800" dirty="0" err="1" smtClean="0"/>
              <a:t>tanpa</a:t>
            </a:r>
            <a:r>
              <a:rPr lang="en-US" sz="2800" dirty="0" smtClean="0"/>
              <a:t> </a:t>
            </a:r>
            <a:r>
              <a:rPr lang="en-US" sz="2800" dirty="0" err="1" smtClean="0"/>
              <a:t>ada</a:t>
            </a:r>
            <a:r>
              <a:rPr lang="en-US" sz="2800" dirty="0" smtClean="0"/>
              <a:t> </a:t>
            </a:r>
            <a:r>
              <a:rPr lang="en-US" sz="2800" dirty="0" err="1" smtClean="0"/>
              <a:t>pembatasan</a:t>
            </a:r>
            <a:r>
              <a:rPr lang="en-US" sz="2800" dirty="0" smtClean="0"/>
              <a:t/>
            </a:r>
            <a:br>
              <a:rPr lang="en-US" sz="2800" dirty="0" smtClean="0"/>
            </a:br>
            <a:r>
              <a:rPr lang="en-US" sz="2800" dirty="0" err="1" smtClean="0"/>
              <a:t>kekuasaan</a:t>
            </a:r>
            <a:r>
              <a:rPr lang="en-US" sz="2800" dirty="0" smtClean="0"/>
              <a:t>.</a:t>
            </a:r>
            <a:endParaRPr lang="id-ID" sz="2800" dirty="0" smtClean="0"/>
          </a:p>
          <a:p>
            <a:r>
              <a:rPr lang="en-US" sz="2800" b="1" dirty="0" err="1" smtClean="0">
                <a:solidFill>
                  <a:srgbClr val="002060"/>
                </a:solidFill>
              </a:rPr>
              <a:t>Republik</a:t>
            </a:r>
            <a:r>
              <a:rPr lang="en-US" sz="2800" b="1" dirty="0" smtClean="0">
                <a:solidFill>
                  <a:srgbClr val="002060"/>
                </a:solidFill>
              </a:rPr>
              <a:t> </a:t>
            </a:r>
            <a:r>
              <a:rPr lang="en-US" sz="2800" b="1" dirty="0" err="1" smtClean="0">
                <a:solidFill>
                  <a:srgbClr val="002060"/>
                </a:solidFill>
              </a:rPr>
              <a:t>konstitusional</a:t>
            </a:r>
            <a:r>
              <a:rPr lang="en-US" sz="2800" dirty="0" smtClean="0"/>
              <a:t/>
            </a:r>
            <a:br>
              <a:rPr lang="en-US" sz="2800" dirty="0" smtClean="0"/>
            </a:br>
            <a:r>
              <a:rPr lang="en-US" sz="2800" dirty="0" smtClean="0"/>
              <a:t> </a:t>
            </a:r>
            <a:r>
              <a:rPr lang="en-US" sz="2800" dirty="0" err="1" smtClean="0"/>
              <a:t>presiden</a:t>
            </a:r>
            <a:r>
              <a:rPr lang="en-US" sz="2800" dirty="0" smtClean="0"/>
              <a:t> </a:t>
            </a:r>
            <a:r>
              <a:rPr lang="en-US" sz="2800" dirty="0" err="1" smtClean="0"/>
              <a:t>memegang</a:t>
            </a:r>
            <a:r>
              <a:rPr lang="en-US" sz="2800" dirty="0" smtClean="0"/>
              <a:t> </a:t>
            </a:r>
            <a:r>
              <a:rPr lang="en-US" sz="2800" dirty="0" err="1" smtClean="0"/>
              <a:t>kekuasaan</a:t>
            </a:r>
            <a:r>
              <a:rPr lang="en-US" sz="2800" dirty="0" smtClean="0"/>
              <a:t> </a:t>
            </a:r>
            <a:r>
              <a:rPr lang="en-US" sz="2800" dirty="0" err="1" smtClean="0"/>
              <a:t>kepala</a:t>
            </a:r>
            <a:r>
              <a:rPr lang="en-US" sz="2800" dirty="0" smtClean="0"/>
              <a:t> </a:t>
            </a:r>
            <a:r>
              <a:rPr lang="en-US" sz="2800" dirty="0" err="1" smtClean="0"/>
              <a:t>negara</a:t>
            </a:r>
            <a:r>
              <a:rPr lang="en-US" sz="2800" dirty="0" smtClean="0"/>
              <a:t>  </a:t>
            </a:r>
            <a:r>
              <a:rPr lang="en-US" sz="2800" dirty="0" err="1" smtClean="0"/>
              <a:t>dan</a:t>
            </a:r>
            <a:r>
              <a:rPr lang="en-US" sz="2800" dirty="0" smtClean="0"/>
              <a:t> </a:t>
            </a:r>
            <a:r>
              <a:rPr lang="en-US" sz="2800" dirty="0" err="1" smtClean="0"/>
              <a:t>kepala</a:t>
            </a:r>
            <a:r>
              <a:rPr lang="en-US" sz="2800" dirty="0" smtClean="0"/>
              <a:t/>
            </a:r>
            <a:br>
              <a:rPr lang="en-US" sz="2800" dirty="0" smtClean="0"/>
            </a:br>
            <a:r>
              <a:rPr lang="en-US" sz="2800" dirty="0" smtClean="0"/>
              <a:t> </a:t>
            </a:r>
            <a:r>
              <a:rPr lang="en-US" sz="2800" dirty="0" err="1" smtClean="0"/>
              <a:t>pemerintahan</a:t>
            </a:r>
            <a:r>
              <a:rPr lang="en-US" sz="2800" dirty="0" smtClean="0"/>
              <a:t> </a:t>
            </a:r>
            <a:r>
              <a:rPr lang="en-US" sz="2800" dirty="0" err="1" smtClean="0"/>
              <a:t>namun</a:t>
            </a:r>
            <a:r>
              <a:rPr lang="en-US" sz="2800" dirty="0" smtClean="0"/>
              <a:t> </a:t>
            </a:r>
            <a:r>
              <a:rPr lang="en-US" sz="2800" dirty="0" err="1" smtClean="0"/>
              <a:t>kekuasaan</a:t>
            </a:r>
            <a:r>
              <a:rPr lang="en-US" sz="2800" dirty="0" smtClean="0"/>
              <a:t> </a:t>
            </a:r>
            <a:r>
              <a:rPr lang="en-US" sz="2800" dirty="0" err="1" smtClean="0"/>
              <a:t>presiden</a:t>
            </a:r>
            <a:r>
              <a:rPr lang="en-US" sz="2800" dirty="0" smtClean="0"/>
              <a:t> </a:t>
            </a:r>
            <a:r>
              <a:rPr lang="en-US" sz="2800" dirty="0" err="1" smtClean="0"/>
              <a:t>di</a:t>
            </a:r>
            <a:r>
              <a:rPr lang="en-US" sz="2800" dirty="0" smtClean="0"/>
              <a:t> </a:t>
            </a:r>
            <a:r>
              <a:rPr lang="en-US" sz="2800" dirty="0" err="1" smtClean="0"/>
              <a:t>batasi</a:t>
            </a:r>
            <a:r>
              <a:rPr lang="en-US" sz="2800" dirty="0" smtClean="0"/>
              <a:t> </a:t>
            </a:r>
            <a:r>
              <a:rPr lang="en-US" sz="2800" dirty="0" err="1" smtClean="0"/>
              <a:t>konstitusi</a:t>
            </a:r>
            <a:r>
              <a:rPr lang="en-US" sz="2800" dirty="0" smtClean="0"/>
              <a:t>  </a:t>
            </a:r>
            <a:r>
              <a:rPr lang="en-US" sz="2800" dirty="0" err="1" smtClean="0"/>
              <a:t>di</a:t>
            </a:r>
            <a:r>
              <a:rPr lang="en-US" sz="2800" dirty="0" smtClean="0"/>
              <a:t> </a:t>
            </a:r>
            <a:r>
              <a:rPr lang="en-US" sz="2800" dirty="0" err="1" smtClean="0"/>
              <a:t>samping</a:t>
            </a:r>
            <a:r>
              <a:rPr lang="en-US" sz="2800" dirty="0" smtClean="0"/>
              <a:t> </a:t>
            </a:r>
            <a:r>
              <a:rPr lang="en-US" sz="2800" dirty="0" err="1" smtClean="0"/>
              <a:t>itu</a:t>
            </a:r>
            <a:r>
              <a:rPr lang="en-US" sz="2800" dirty="0" smtClean="0"/>
              <a:t> </a:t>
            </a:r>
            <a:r>
              <a:rPr lang="en-US" sz="2800" dirty="0" err="1" smtClean="0"/>
              <a:t>pengawasan</a:t>
            </a:r>
            <a:r>
              <a:rPr lang="en-US" sz="2800" dirty="0" smtClean="0"/>
              <a:t> yang </a:t>
            </a:r>
            <a:r>
              <a:rPr lang="en-US" sz="2800" dirty="0" err="1" smtClean="0"/>
              <a:t>efektif</a:t>
            </a:r>
            <a:r>
              <a:rPr lang="en-US" sz="2800" dirty="0" smtClean="0"/>
              <a:t> </a:t>
            </a:r>
            <a:r>
              <a:rPr lang="en-US" sz="2800" dirty="0" err="1" smtClean="0"/>
              <a:t>di</a:t>
            </a:r>
            <a:r>
              <a:rPr lang="en-US" sz="2800" dirty="0" smtClean="0"/>
              <a:t> </a:t>
            </a:r>
            <a:r>
              <a:rPr lang="en-US" sz="2800" dirty="0" err="1" smtClean="0"/>
              <a:t>lakukan</a:t>
            </a:r>
            <a:r>
              <a:rPr lang="en-US" sz="2800" dirty="0" smtClean="0"/>
              <a:t> </a:t>
            </a:r>
            <a:r>
              <a:rPr lang="en-US" sz="2800" dirty="0" err="1" smtClean="0"/>
              <a:t>oleh</a:t>
            </a:r>
            <a:r>
              <a:rPr lang="en-US" sz="2800" dirty="0" smtClean="0"/>
              <a:t> </a:t>
            </a:r>
            <a:r>
              <a:rPr lang="en-US" sz="2800" dirty="0" err="1" smtClean="0"/>
              <a:t>parlemen</a:t>
            </a:r>
            <a:endParaRPr lang="id-ID" sz="2800" dirty="0" smtClean="0"/>
          </a:p>
          <a:p>
            <a:r>
              <a:rPr lang="en-US" b="1" dirty="0" err="1" smtClean="0">
                <a:solidFill>
                  <a:srgbClr val="002060"/>
                </a:solidFill>
              </a:rPr>
              <a:t>Republik</a:t>
            </a:r>
            <a:r>
              <a:rPr lang="en-US" b="1" dirty="0" smtClean="0">
                <a:solidFill>
                  <a:srgbClr val="002060"/>
                </a:solidFill>
              </a:rPr>
              <a:t> </a:t>
            </a:r>
            <a:r>
              <a:rPr lang="en-US" b="1" dirty="0" err="1" smtClean="0">
                <a:solidFill>
                  <a:srgbClr val="002060"/>
                </a:solidFill>
              </a:rPr>
              <a:t>parlementer</a:t>
            </a:r>
            <a:r>
              <a:rPr lang="en-US" sz="2800" dirty="0" smtClean="0"/>
              <a:t/>
            </a:r>
            <a:br>
              <a:rPr lang="en-US" sz="2800" dirty="0" smtClean="0"/>
            </a:br>
            <a:r>
              <a:rPr lang="en-US" sz="2800" dirty="0" smtClean="0"/>
              <a:t> </a:t>
            </a:r>
            <a:r>
              <a:rPr lang="en-US" sz="2800" dirty="0" err="1" smtClean="0"/>
              <a:t>presiden</a:t>
            </a:r>
            <a:r>
              <a:rPr lang="en-US" sz="2800" dirty="0" smtClean="0"/>
              <a:t> </a:t>
            </a:r>
            <a:r>
              <a:rPr lang="en-US" sz="2800" dirty="0" err="1" smtClean="0"/>
              <a:t>hanya</a:t>
            </a:r>
            <a:r>
              <a:rPr lang="en-US" sz="2800" dirty="0" smtClean="0"/>
              <a:t> </a:t>
            </a:r>
            <a:r>
              <a:rPr lang="en-US" sz="2800" dirty="0" err="1" smtClean="0"/>
              <a:t>berfungsi</a:t>
            </a:r>
            <a:r>
              <a:rPr lang="en-US" sz="2800" dirty="0" smtClean="0"/>
              <a:t> </a:t>
            </a:r>
            <a:r>
              <a:rPr lang="en-US" sz="2800" dirty="0" err="1" smtClean="0"/>
              <a:t>sebagai</a:t>
            </a:r>
            <a:r>
              <a:rPr lang="en-US" sz="2800" dirty="0" smtClean="0"/>
              <a:t> </a:t>
            </a:r>
            <a:r>
              <a:rPr lang="en-US" sz="2800" b="1" dirty="0" err="1" smtClean="0"/>
              <a:t>kepala</a:t>
            </a:r>
            <a:r>
              <a:rPr lang="en-US" sz="2800" b="1" dirty="0" smtClean="0"/>
              <a:t> </a:t>
            </a:r>
            <a:r>
              <a:rPr lang="en-US" sz="2800" b="1" dirty="0" err="1" smtClean="0"/>
              <a:t>negara</a:t>
            </a:r>
            <a:r>
              <a:rPr lang="en-US" sz="2800" b="1" dirty="0" smtClean="0"/>
              <a:t> </a:t>
            </a:r>
            <a:r>
              <a:rPr lang="en-US" sz="2800" dirty="0" err="1" smtClean="0"/>
              <a:t>saja</a:t>
            </a:r>
            <a:r>
              <a:rPr lang="en-US" sz="2800" dirty="0" smtClean="0"/>
              <a:t> </a:t>
            </a:r>
            <a:r>
              <a:rPr lang="en-US" sz="2800" dirty="0" err="1" smtClean="0"/>
              <a:t>namun</a:t>
            </a:r>
            <a:r>
              <a:rPr lang="en-US" sz="2800" dirty="0" smtClean="0"/>
              <a:t> </a:t>
            </a:r>
            <a:r>
              <a:rPr lang="en-US" sz="2800" dirty="0" err="1" smtClean="0"/>
              <a:t>presiden</a:t>
            </a:r>
            <a:r>
              <a:rPr lang="en-US" sz="2800" dirty="0" smtClean="0"/>
              <a:t> </a:t>
            </a:r>
            <a:r>
              <a:rPr lang="en-US" sz="2800" dirty="0" err="1" smtClean="0"/>
              <a:t>tidak</a:t>
            </a:r>
            <a:r>
              <a:rPr lang="en-US" sz="2800" dirty="0" smtClean="0"/>
              <a:t> </a:t>
            </a:r>
            <a:r>
              <a:rPr lang="en-US" sz="2800" dirty="0" err="1" smtClean="0"/>
              <a:t>dapat</a:t>
            </a:r>
            <a:r>
              <a:rPr lang="en-US" sz="2800" dirty="0" smtClean="0"/>
              <a:t> </a:t>
            </a:r>
            <a:r>
              <a:rPr lang="en-US" sz="2800" dirty="0" err="1" smtClean="0"/>
              <a:t>di</a:t>
            </a:r>
            <a:r>
              <a:rPr lang="en-US" sz="2800" dirty="0" smtClean="0"/>
              <a:t> </a:t>
            </a:r>
            <a:r>
              <a:rPr lang="en-US" sz="2800" dirty="0" err="1" smtClean="0"/>
              <a:t>ganggu</a:t>
            </a:r>
            <a:r>
              <a:rPr lang="en-US" sz="2800" dirty="0" smtClean="0"/>
              <a:t> </a:t>
            </a:r>
            <a:r>
              <a:rPr lang="en-US" sz="2800" dirty="0" err="1" smtClean="0"/>
              <a:t>gugat</a:t>
            </a:r>
            <a:r>
              <a:rPr lang="en-US" sz="2800" dirty="0" smtClean="0"/>
              <a:t> </a:t>
            </a:r>
            <a:r>
              <a:rPr lang="en-US" sz="2800" dirty="0" err="1" smtClean="0"/>
              <a:t>sedangkan</a:t>
            </a:r>
            <a:r>
              <a:rPr lang="en-US" sz="2800" dirty="0" smtClean="0"/>
              <a:t> </a:t>
            </a:r>
            <a:r>
              <a:rPr lang="en-US" sz="2800" dirty="0" err="1" smtClean="0"/>
              <a:t>kepala</a:t>
            </a:r>
            <a:r>
              <a:rPr lang="en-US" sz="2800" dirty="0" smtClean="0"/>
              <a:t> </a:t>
            </a:r>
            <a:r>
              <a:rPr lang="en-US" sz="2800" dirty="0" err="1" smtClean="0"/>
              <a:t>pemerintahan</a:t>
            </a:r>
            <a:r>
              <a:rPr lang="en-US" sz="2800" dirty="0" smtClean="0"/>
              <a:t> </a:t>
            </a:r>
            <a:r>
              <a:rPr lang="en-US" sz="2800" dirty="0" err="1" smtClean="0"/>
              <a:t>berada</a:t>
            </a:r>
            <a:r>
              <a:rPr lang="en-US" sz="2800" dirty="0" smtClean="0"/>
              <a:t> </a:t>
            </a:r>
            <a:r>
              <a:rPr lang="en-US" sz="2800" dirty="0" err="1" smtClean="0"/>
              <a:t>di</a:t>
            </a:r>
            <a:r>
              <a:rPr lang="en-US" sz="2800" dirty="0" smtClean="0"/>
              <a:t> </a:t>
            </a:r>
            <a:r>
              <a:rPr lang="en-US" sz="2800" dirty="0" err="1" smtClean="0"/>
              <a:t>tangan</a:t>
            </a:r>
            <a:r>
              <a:rPr lang="en-US" sz="2800" dirty="0" smtClean="0"/>
              <a:t>  </a:t>
            </a:r>
            <a:r>
              <a:rPr lang="en-US" sz="2800" b="1" dirty="0" err="1" smtClean="0"/>
              <a:t>perdana</a:t>
            </a:r>
            <a:r>
              <a:rPr lang="en-US" sz="2800" b="1" dirty="0" smtClean="0"/>
              <a:t> </a:t>
            </a:r>
            <a:r>
              <a:rPr lang="en-US" sz="2800" b="1" dirty="0" err="1" smtClean="0"/>
              <a:t>menteri</a:t>
            </a:r>
            <a:r>
              <a:rPr lang="en-US" sz="2800" b="1" dirty="0" smtClean="0"/>
              <a:t>  </a:t>
            </a:r>
            <a:r>
              <a:rPr lang="en-US" sz="2800" dirty="0" smtClean="0"/>
              <a:t>yang </a:t>
            </a:r>
            <a:r>
              <a:rPr lang="en-US" sz="2800" dirty="0" err="1" smtClean="0"/>
              <a:t>bertanggung</a:t>
            </a:r>
            <a:r>
              <a:rPr lang="en-US" sz="2800" dirty="0" smtClean="0"/>
              <a:t> </a:t>
            </a:r>
            <a:r>
              <a:rPr lang="en-US" sz="2800" dirty="0" err="1" smtClean="0"/>
              <a:t>jawab</a:t>
            </a:r>
            <a:r>
              <a:rPr lang="en-US" sz="2800" dirty="0" smtClean="0"/>
              <a:t> </a:t>
            </a:r>
            <a:r>
              <a:rPr lang="en-US" sz="2800" dirty="0" err="1" smtClean="0"/>
              <a:t>kepada</a:t>
            </a:r>
            <a:r>
              <a:rPr lang="en-US" sz="2800" dirty="0" smtClean="0"/>
              <a:t> </a:t>
            </a:r>
            <a:r>
              <a:rPr lang="en-US" sz="2800" dirty="0" err="1" smtClean="0"/>
              <a:t>parlemen</a:t>
            </a:r>
            <a:r>
              <a:rPr lang="en-US" sz="2800" dirty="0" smtClean="0">
                <a:solidFill>
                  <a:srgbClr val="FF0000"/>
                </a:solidFill>
              </a:rPr>
              <a:t>.</a:t>
            </a:r>
            <a:endParaRPr lang="id-ID" sz="2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786874"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100" b="1" dirty="0" err="1" smtClean="0">
                <a:solidFill>
                  <a:srgbClr val="FF0000"/>
                </a:solidFill>
              </a:rPr>
              <a:t>Sistem</a:t>
            </a:r>
            <a:r>
              <a:rPr lang="en-US" sz="3100" b="1" dirty="0" smtClean="0">
                <a:solidFill>
                  <a:srgbClr val="FF0000"/>
                </a:solidFill>
              </a:rPr>
              <a:t> </a:t>
            </a:r>
            <a:r>
              <a:rPr lang="en-US" sz="3100" b="1" dirty="0" err="1" smtClean="0">
                <a:solidFill>
                  <a:srgbClr val="FF0000"/>
                </a:solidFill>
              </a:rPr>
              <a:t>pemerintahan</a:t>
            </a:r>
            <a:r>
              <a:rPr lang="en-US" sz="3100" b="1" dirty="0" smtClean="0">
                <a:solidFill>
                  <a:srgbClr val="FF0000"/>
                </a:solidFill>
              </a:rPr>
              <a:t> </a:t>
            </a:r>
            <a:r>
              <a:rPr lang="en-US" sz="3100" b="1" dirty="0" err="1" smtClean="0">
                <a:solidFill>
                  <a:srgbClr val="FF0000"/>
                </a:solidFill>
              </a:rPr>
              <a:t>di</a:t>
            </a:r>
            <a:r>
              <a:rPr lang="en-US" sz="3100" b="1" dirty="0" smtClean="0">
                <a:solidFill>
                  <a:srgbClr val="FF0000"/>
                </a:solidFill>
              </a:rPr>
              <a:t> </a:t>
            </a:r>
            <a:r>
              <a:rPr lang="en-US" sz="3100" b="1" dirty="0" err="1" smtClean="0">
                <a:solidFill>
                  <a:srgbClr val="FF0000"/>
                </a:solidFill>
              </a:rPr>
              <a:t>dunia</a:t>
            </a:r>
            <a:r>
              <a:rPr lang="en-US" sz="3100" b="1" dirty="0" smtClean="0">
                <a:solidFill>
                  <a:srgbClr val="FF0000"/>
                </a:solidFill>
              </a:rPr>
              <a:t> </a:t>
            </a:r>
            <a:r>
              <a:rPr lang="en-US" sz="3100" b="1" dirty="0" err="1" smtClean="0">
                <a:solidFill>
                  <a:srgbClr val="FF0000"/>
                </a:solidFill>
              </a:rPr>
              <a:t>di</a:t>
            </a:r>
            <a:r>
              <a:rPr lang="en-US" sz="3100" b="1" dirty="0" smtClean="0">
                <a:solidFill>
                  <a:srgbClr val="FF0000"/>
                </a:solidFill>
              </a:rPr>
              <a:t> </a:t>
            </a:r>
            <a:r>
              <a:rPr lang="en-US" sz="3100" b="1" dirty="0" err="1" smtClean="0">
                <a:solidFill>
                  <a:srgbClr val="FF0000"/>
                </a:solidFill>
              </a:rPr>
              <a:t>bagi</a:t>
            </a:r>
            <a:r>
              <a:rPr lang="en-US" sz="3100" b="1" dirty="0" smtClean="0">
                <a:solidFill>
                  <a:srgbClr val="FF0000"/>
                </a:solidFill>
              </a:rPr>
              <a:t>  </a:t>
            </a:r>
            <a:r>
              <a:rPr lang="en-US" sz="3100" b="1" dirty="0" err="1" smtClean="0">
                <a:solidFill>
                  <a:srgbClr val="FF0000"/>
                </a:solidFill>
              </a:rPr>
              <a:t>terbagi</a:t>
            </a:r>
            <a:r>
              <a:rPr lang="en-US" sz="3100" b="1" dirty="0" smtClean="0">
                <a:solidFill>
                  <a:srgbClr val="FF0000"/>
                </a:solidFill>
              </a:rPr>
              <a:t> </a:t>
            </a:r>
            <a:r>
              <a:rPr lang="en-US" sz="3100" b="1" dirty="0" err="1" smtClean="0">
                <a:solidFill>
                  <a:srgbClr val="FF0000"/>
                </a:solidFill>
              </a:rPr>
              <a:t>atas</a:t>
            </a:r>
            <a:r>
              <a:rPr lang="en-US" sz="3100" b="1" dirty="0" smtClean="0">
                <a:solidFill>
                  <a:srgbClr val="FF0000"/>
                </a:solidFill>
              </a:rPr>
              <a:t>  </a:t>
            </a:r>
            <a:r>
              <a:rPr lang="en-US" sz="3100" b="1" dirty="0" err="1" smtClean="0">
                <a:solidFill>
                  <a:srgbClr val="FF0000"/>
                </a:solidFill>
              </a:rPr>
              <a:t>sistem</a:t>
            </a:r>
            <a:r>
              <a:rPr lang="en-US" sz="3100" b="1" dirty="0" smtClean="0">
                <a:solidFill>
                  <a:srgbClr val="FF0000"/>
                </a:solidFill>
              </a:rPr>
              <a:t/>
            </a:r>
            <a:br>
              <a:rPr lang="en-US" sz="3100" b="1" dirty="0" smtClean="0">
                <a:solidFill>
                  <a:srgbClr val="FF0000"/>
                </a:solidFill>
              </a:rPr>
            </a:br>
            <a:r>
              <a:rPr lang="en-US" sz="3100" b="1" dirty="0" err="1" smtClean="0">
                <a:solidFill>
                  <a:srgbClr val="FF0000"/>
                </a:solidFill>
              </a:rPr>
              <a:t>pemerintahan</a:t>
            </a:r>
            <a:r>
              <a:rPr lang="en-US" sz="3100" b="1" dirty="0" smtClean="0">
                <a:solidFill>
                  <a:srgbClr val="FF0000"/>
                </a:solidFill>
              </a:rPr>
              <a:t> </a:t>
            </a:r>
            <a:r>
              <a:rPr lang="en-US" sz="3100" b="1" dirty="0" err="1" smtClean="0">
                <a:solidFill>
                  <a:srgbClr val="FF0000"/>
                </a:solidFill>
              </a:rPr>
              <a:t>parlmenter</a:t>
            </a:r>
            <a:r>
              <a:rPr lang="en-US" sz="3100" b="1" dirty="0" smtClean="0">
                <a:solidFill>
                  <a:srgbClr val="FF0000"/>
                </a:solidFill>
              </a:rPr>
              <a:t> </a:t>
            </a:r>
            <a:r>
              <a:rPr lang="en-US" sz="3100" b="1" dirty="0" err="1" smtClean="0">
                <a:solidFill>
                  <a:srgbClr val="FF0000"/>
                </a:solidFill>
              </a:rPr>
              <a:t>dan</a:t>
            </a:r>
            <a:r>
              <a:rPr lang="en-US" sz="3100" b="1" dirty="0" smtClean="0">
                <a:solidFill>
                  <a:srgbClr val="FF0000"/>
                </a:solidFill>
              </a:rPr>
              <a:t> </a:t>
            </a:r>
            <a:r>
              <a:rPr lang="en-US" sz="3100" b="1" dirty="0" err="1" smtClean="0">
                <a:solidFill>
                  <a:srgbClr val="FF0000"/>
                </a:solidFill>
              </a:rPr>
              <a:t>presidensial</a:t>
            </a:r>
            <a:r>
              <a:rPr lang="en-US" sz="3100" b="1" dirty="0" smtClean="0">
                <a:solidFill>
                  <a:srgbClr val="FF0000"/>
                </a:solidFill>
              </a:rPr>
              <a:t> </a:t>
            </a:r>
            <a:endParaRPr lang="id-ID" dirty="0"/>
          </a:p>
        </p:txBody>
      </p:sp>
      <p:sp>
        <p:nvSpPr>
          <p:cNvPr id="3" name="Content Placeholder 2"/>
          <p:cNvSpPr>
            <a:spLocks noGrp="1"/>
          </p:cNvSpPr>
          <p:nvPr>
            <p:ph idx="1"/>
          </p:nvPr>
        </p:nvSpPr>
        <p:spPr>
          <a:xfrm>
            <a:off x="142844" y="1600200"/>
            <a:ext cx="8858312" cy="5043510"/>
          </a:xfrm>
        </p:spPr>
        <p:style>
          <a:lnRef idx="1">
            <a:schemeClr val="accent5"/>
          </a:lnRef>
          <a:fillRef idx="2">
            <a:schemeClr val="accent5"/>
          </a:fillRef>
          <a:effectRef idx="1">
            <a:schemeClr val="accent5"/>
          </a:effectRef>
          <a:fontRef idx="minor">
            <a:schemeClr val="dk1"/>
          </a:fontRef>
        </p:style>
        <p:txBody>
          <a:bodyPr>
            <a:normAutofit/>
          </a:bodyPr>
          <a:lstStyle/>
          <a:p>
            <a:r>
              <a:rPr lang="en-US" b="1" dirty="0" err="1" smtClean="0">
                <a:solidFill>
                  <a:srgbClr val="002060"/>
                </a:solidFill>
              </a:rPr>
              <a:t>sistem</a:t>
            </a:r>
            <a:r>
              <a:rPr lang="en-US" b="1" dirty="0" smtClean="0">
                <a:solidFill>
                  <a:srgbClr val="002060"/>
                </a:solidFill>
              </a:rPr>
              <a:t> </a:t>
            </a:r>
            <a:r>
              <a:rPr lang="en-US" b="1" dirty="0" err="1" smtClean="0">
                <a:solidFill>
                  <a:srgbClr val="002060"/>
                </a:solidFill>
              </a:rPr>
              <a:t>pemerintahan</a:t>
            </a:r>
            <a:r>
              <a:rPr lang="en-US" b="1" dirty="0" smtClean="0">
                <a:solidFill>
                  <a:srgbClr val="002060"/>
                </a:solidFill>
              </a:rPr>
              <a:t> </a:t>
            </a:r>
            <a:r>
              <a:rPr lang="en-US" b="1" dirty="0" err="1" smtClean="0">
                <a:solidFill>
                  <a:srgbClr val="002060"/>
                </a:solidFill>
              </a:rPr>
              <a:t>parlementer</a:t>
            </a:r>
            <a:r>
              <a:rPr lang="en-US" dirty="0" smtClean="0"/>
              <a:t/>
            </a:r>
            <a:br>
              <a:rPr lang="en-US" dirty="0" smtClean="0"/>
            </a:br>
            <a:r>
              <a:rPr lang="en-US" dirty="0" smtClean="0"/>
              <a:t> </a:t>
            </a:r>
            <a:r>
              <a:rPr lang="en-US" sz="2800" dirty="0" err="1" smtClean="0"/>
              <a:t>sebuah</a:t>
            </a:r>
            <a:r>
              <a:rPr lang="en-US" sz="2800" dirty="0" smtClean="0"/>
              <a:t> </a:t>
            </a:r>
            <a:r>
              <a:rPr lang="en-US" sz="2800" dirty="0" err="1" smtClean="0"/>
              <a:t>sistem</a:t>
            </a:r>
            <a:r>
              <a:rPr lang="en-US" sz="2800" dirty="0" smtClean="0"/>
              <a:t> </a:t>
            </a:r>
            <a:r>
              <a:rPr lang="en-US" sz="2800" dirty="0" err="1" smtClean="0"/>
              <a:t>pemerintahan</a:t>
            </a:r>
            <a:r>
              <a:rPr lang="en-US" sz="2800" dirty="0" smtClean="0"/>
              <a:t>  </a:t>
            </a:r>
            <a:r>
              <a:rPr lang="en-US" sz="2800" dirty="0" err="1" smtClean="0"/>
              <a:t>dimana</a:t>
            </a:r>
            <a:r>
              <a:rPr lang="en-US" sz="2800" dirty="0" smtClean="0"/>
              <a:t> </a:t>
            </a:r>
            <a:r>
              <a:rPr lang="en-US" sz="2800" dirty="0" err="1" smtClean="0"/>
              <a:t>parlemen</a:t>
            </a:r>
            <a:r>
              <a:rPr lang="en-US" sz="2800" dirty="0" smtClean="0"/>
              <a:t> </a:t>
            </a:r>
            <a:endParaRPr lang="id-ID" sz="2800" dirty="0" smtClean="0"/>
          </a:p>
          <a:p>
            <a:pPr>
              <a:buNone/>
            </a:pPr>
            <a:r>
              <a:rPr lang="id-ID" sz="2800" dirty="0" smtClean="0"/>
              <a:t>  </a:t>
            </a:r>
            <a:r>
              <a:rPr lang="en-US" sz="2800" dirty="0" smtClean="0"/>
              <a:t> </a:t>
            </a:r>
            <a:r>
              <a:rPr lang="id-ID" sz="2800" dirty="0" smtClean="0"/>
              <a:t>  </a:t>
            </a:r>
            <a:r>
              <a:rPr lang="en-US" sz="2800" dirty="0" err="1" smtClean="0"/>
              <a:t>memiliki</a:t>
            </a:r>
            <a:r>
              <a:rPr lang="id-ID" sz="2800" dirty="0" smtClean="0"/>
              <a:t> </a:t>
            </a:r>
            <a:r>
              <a:rPr lang="en-US" sz="2800" dirty="0" err="1" smtClean="0"/>
              <a:t>peranan</a:t>
            </a:r>
            <a:r>
              <a:rPr lang="en-US" sz="2800" dirty="0" smtClean="0"/>
              <a:t> </a:t>
            </a:r>
            <a:r>
              <a:rPr lang="en-US" sz="2800" dirty="0" err="1" smtClean="0"/>
              <a:t>penting</a:t>
            </a:r>
            <a:r>
              <a:rPr lang="en-US" sz="2800" dirty="0" smtClean="0"/>
              <a:t>  </a:t>
            </a:r>
            <a:r>
              <a:rPr lang="en-US" sz="2800" dirty="0" err="1" smtClean="0"/>
              <a:t>dalam</a:t>
            </a:r>
            <a:r>
              <a:rPr lang="en-US" sz="2800" dirty="0" smtClean="0"/>
              <a:t> </a:t>
            </a:r>
            <a:r>
              <a:rPr lang="en-US" sz="2800" dirty="0" err="1" smtClean="0"/>
              <a:t>pemerintahan</a:t>
            </a:r>
            <a:r>
              <a:rPr lang="en-US" sz="2800" dirty="0" smtClean="0"/>
              <a:t>.  </a:t>
            </a:r>
            <a:r>
              <a:rPr lang="en-US" sz="2800" dirty="0" err="1" smtClean="0"/>
              <a:t>dalam</a:t>
            </a:r>
            <a:r>
              <a:rPr lang="en-US" sz="2800" dirty="0" smtClean="0"/>
              <a:t> </a:t>
            </a:r>
            <a:r>
              <a:rPr lang="id-ID" sz="2800" dirty="0" smtClean="0"/>
              <a:t>    </a:t>
            </a:r>
            <a:r>
              <a:rPr lang="en-US" sz="2800" dirty="0" err="1" smtClean="0"/>
              <a:t>hal</a:t>
            </a:r>
            <a:r>
              <a:rPr lang="en-US" sz="2800" dirty="0" smtClean="0"/>
              <a:t> </a:t>
            </a:r>
            <a:r>
              <a:rPr lang="en-US" sz="2800" dirty="0" err="1" smtClean="0"/>
              <a:t>ini</a:t>
            </a:r>
            <a:r>
              <a:rPr lang="en-US" sz="2800" dirty="0" smtClean="0"/>
              <a:t> </a:t>
            </a:r>
            <a:r>
              <a:rPr lang="en-US" sz="2800" dirty="0" err="1" smtClean="0">
                <a:solidFill>
                  <a:srgbClr val="FF0000"/>
                </a:solidFill>
              </a:rPr>
              <a:t>parlemen</a:t>
            </a:r>
            <a:r>
              <a:rPr lang="en-US" sz="2800" dirty="0" smtClean="0">
                <a:solidFill>
                  <a:srgbClr val="FF0000"/>
                </a:solidFill>
              </a:rPr>
              <a:t> </a:t>
            </a:r>
            <a:r>
              <a:rPr lang="en-US" sz="2800" dirty="0" err="1" smtClean="0">
                <a:solidFill>
                  <a:srgbClr val="FF0000"/>
                </a:solidFill>
              </a:rPr>
              <a:t>memiliki</a:t>
            </a:r>
            <a:r>
              <a:rPr lang="en-US" sz="2800" dirty="0" smtClean="0">
                <a:solidFill>
                  <a:srgbClr val="FF0000"/>
                </a:solidFill>
              </a:rPr>
              <a:t> </a:t>
            </a:r>
            <a:r>
              <a:rPr lang="en-US" sz="2800" dirty="0" err="1" smtClean="0">
                <a:solidFill>
                  <a:srgbClr val="FF0000"/>
                </a:solidFill>
              </a:rPr>
              <a:t>wewenang</a:t>
            </a:r>
            <a:r>
              <a:rPr lang="en-US" sz="2800" dirty="0" smtClean="0">
                <a:solidFill>
                  <a:srgbClr val="7030A0"/>
                </a:solidFill>
              </a:rPr>
              <a:t>  </a:t>
            </a:r>
            <a:r>
              <a:rPr lang="en-US" sz="2800" dirty="0" err="1" smtClean="0"/>
              <a:t>dalam</a:t>
            </a:r>
            <a:r>
              <a:rPr lang="en-US" sz="2800" dirty="0" smtClean="0"/>
              <a:t> </a:t>
            </a:r>
            <a:r>
              <a:rPr lang="en-US" sz="2800" dirty="0" err="1" smtClean="0"/>
              <a:t>mengangkat</a:t>
            </a:r>
            <a:r>
              <a:rPr lang="en-US" sz="2800" dirty="0" smtClean="0"/>
              <a:t>  </a:t>
            </a:r>
            <a:r>
              <a:rPr lang="en-US" sz="2800" dirty="0" err="1" smtClean="0"/>
              <a:t>perdana</a:t>
            </a:r>
            <a:r>
              <a:rPr lang="en-US" sz="2800" dirty="0" smtClean="0"/>
              <a:t> </a:t>
            </a:r>
            <a:r>
              <a:rPr lang="en-US" sz="2800" dirty="0" err="1" smtClean="0"/>
              <a:t>menteri</a:t>
            </a:r>
            <a:r>
              <a:rPr lang="en-US" sz="2800" dirty="0" smtClean="0"/>
              <a:t>  </a:t>
            </a:r>
            <a:r>
              <a:rPr lang="en-US" sz="2800" dirty="0" err="1" smtClean="0"/>
              <a:t>dan</a:t>
            </a:r>
            <a:r>
              <a:rPr lang="en-US" sz="2800" dirty="0" smtClean="0"/>
              <a:t> </a:t>
            </a:r>
            <a:r>
              <a:rPr lang="en-US" sz="2800" dirty="0" err="1" smtClean="0"/>
              <a:t>parlemen</a:t>
            </a:r>
            <a:r>
              <a:rPr lang="en-US" sz="2800" dirty="0" smtClean="0"/>
              <a:t> pun </a:t>
            </a:r>
            <a:r>
              <a:rPr lang="en-US" sz="2800" dirty="0" err="1" smtClean="0"/>
              <a:t>dapat</a:t>
            </a:r>
            <a:r>
              <a:rPr lang="en-US" sz="2800" dirty="0" smtClean="0"/>
              <a:t> </a:t>
            </a:r>
            <a:r>
              <a:rPr lang="en-US" sz="2800" dirty="0" err="1" smtClean="0"/>
              <a:t>menjatuhkan</a:t>
            </a:r>
            <a:r>
              <a:rPr lang="en-US" sz="2800" dirty="0" smtClean="0"/>
              <a:t/>
            </a:r>
            <a:br>
              <a:rPr lang="en-US" sz="2800" dirty="0" smtClean="0"/>
            </a:br>
            <a:r>
              <a:rPr lang="en-US" sz="2800" dirty="0" smtClean="0"/>
              <a:t> </a:t>
            </a:r>
            <a:r>
              <a:rPr lang="en-US" sz="2800" dirty="0" err="1" smtClean="0"/>
              <a:t>pemerintah</a:t>
            </a:r>
            <a:endParaRPr lang="id-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normAutofit/>
          </a:bodyPr>
          <a:lstStyle/>
          <a:p>
            <a:r>
              <a:rPr lang="id-ID" dirty="0" smtClean="0"/>
              <a:t>LANJUTANNYA</a:t>
            </a:r>
            <a:endParaRPr lang="id-ID" dirty="0"/>
          </a:p>
        </p:txBody>
      </p:sp>
      <p:sp>
        <p:nvSpPr>
          <p:cNvPr id="3" name="Content Placeholder 2"/>
          <p:cNvSpPr>
            <a:spLocks noGrp="1"/>
          </p:cNvSpPr>
          <p:nvPr>
            <p:ph idx="1"/>
          </p:nvPr>
        </p:nvSpPr>
        <p:spPr>
          <a:xfrm>
            <a:off x="142844" y="1600200"/>
            <a:ext cx="8858312" cy="504351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dirty="0" err="1" smtClean="0"/>
              <a:t>Dalam</a:t>
            </a:r>
            <a:r>
              <a:rPr lang="en-US" dirty="0" smtClean="0"/>
              <a:t> </a:t>
            </a:r>
            <a:r>
              <a:rPr lang="en-US" b="1" dirty="0" err="1" smtClean="0">
                <a:solidFill>
                  <a:srgbClr val="FF0000"/>
                </a:solidFill>
              </a:rPr>
              <a:t>sistem</a:t>
            </a:r>
            <a:r>
              <a:rPr lang="en-US" b="1" dirty="0" smtClean="0">
                <a:solidFill>
                  <a:srgbClr val="FF0000"/>
                </a:solidFill>
              </a:rPr>
              <a:t> </a:t>
            </a:r>
            <a:r>
              <a:rPr lang="en-US" b="1" dirty="0" err="1" smtClean="0">
                <a:solidFill>
                  <a:srgbClr val="FF0000"/>
                </a:solidFill>
              </a:rPr>
              <a:t>parlementer</a:t>
            </a:r>
            <a:r>
              <a:rPr lang="en-US" b="1" dirty="0" smtClean="0">
                <a:solidFill>
                  <a:srgbClr val="FF0000"/>
                </a:solidFill>
              </a:rPr>
              <a:t>  </a:t>
            </a:r>
            <a:r>
              <a:rPr lang="en-US" dirty="0" err="1" smtClean="0"/>
              <a:t>raja,atau</a:t>
            </a:r>
            <a:r>
              <a:rPr lang="en-US" dirty="0" smtClean="0"/>
              <a:t> </a:t>
            </a:r>
            <a:r>
              <a:rPr lang="en-US" dirty="0" err="1" smtClean="0"/>
              <a:t>ratu</a:t>
            </a:r>
            <a:r>
              <a:rPr lang="en-US" dirty="0" smtClean="0"/>
              <a:t> </a:t>
            </a:r>
            <a:r>
              <a:rPr lang="en-US" dirty="0" err="1" smtClean="0"/>
              <a:t>dan</a:t>
            </a:r>
            <a:r>
              <a:rPr lang="en-US" dirty="0" smtClean="0"/>
              <a:t> </a:t>
            </a:r>
            <a:r>
              <a:rPr lang="en-US" dirty="0" err="1" smtClean="0"/>
              <a:t>pesiden</a:t>
            </a:r>
            <a:r>
              <a:rPr lang="en-US" dirty="0" smtClean="0"/>
              <a:t>  </a:t>
            </a:r>
            <a:r>
              <a:rPr lang="en-US" dirty="0" err="1" smtClean="0"/>
              <a:t>kedudukannya</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kepala</a:t>
            </a:r>
            <a:r>
              <a:rPr lang="en-US" dirty="0" smtClean="0"/>
              <a:t> </a:t>
            </a:r>
            <a:r>
              <a:rPr lang="en-US" dirty="0" err="1" smtClean="0"/>
              <a:t>negara</a:t>
            </a:r>
            <a:r>
              <a:rPr lang="en-US" dirty="0" smtClean="0"/>
              <a:t> </a:t>
            </a:r>
            <a:r>
              <a:rPr lang="en-US" dirty="0" err="1" smtClean="0"/>
              <a:t>cth</a:t>
            </a:r>
            <a:r>
              <a:rPr lang="en-US" dirty="0" smtClean="0"/>
              <a:t>: </a:t>
            </a:r>
            <a:r>
              <a:rPr lang="en-US" dirty="0" err="1" smtClean="0"/>
              <a:t>ratu</a:t>
            </a:r>
            <a:r>
              <a:rPr lang="en-US" dirty="0" smtClean="0"/>
              <a:t> </a:t>
            </a:r>
            <a:r>
              <a:rPr lang="en-US" dirty="0" err="1" smtClean="0"/>
              <a:t>di</a:t>
            </a:r>
            <a:r>
              <a:rPr lang="en-US" dirty="0" smtClean="0"/>
              <a:t> </a:t>
            </a:r>
            <a:r>
              <a:rPr lang="en-US" dirty="0" err="1" smtClean="0"/>
              <a:t>inggris</a:t>
            </a:r>
            <a:r>
              <a:rPr lang="en-US" dirty="0" smtClean="0"/>
              <a:t>, raja </a:t>
            </a:r>
            <a:r>
              <a:rPr lang="en-US" dirty="0" err="1" smtClean="0"/>
              <a:t>di</a:t>
            </a:r>
            <a:r>
              <a:rPr lang="en-US" dirty="0" smtClean="0"/>
              <a:t> </a:t>
            </a:r>
            <a:r>
              <a:rPr lang="en-US" dirty="0" err="1" smtClean="0"/>
              <a:t>muangthai</a:t>
            </a:r>
            <a:r>
              <a:rPr lang="en-US" dirty="0" smtClean="0"/>
              <a:t>  </a:t>
            </a:r>
            <a:r>
              <a:rPr lang="en-US" dirty="0" err="1" smtClean="0"/>
              <a:t>dan</a:t>
            </a:r>
            <a:r>
              <a:rPr lang="en-US" dirty="0" smtClean="0"/>
              <a:t> </a:t>
            </a:r>
            <a:r>
              <a:rPr lang="en-US" dirty="0" err="1" smtClean="0"/>
              <a:t>presiden</a:t>
            </a:r>
            <a:r>
              <a:rPr lang="en-US" dirty="0" smtClean="0"/>
              <a:t> </a:t>
            </a:r>
            <a:r>
              <a:rPr lang="en-US" dirty="0" err="1" smtClean="0"/>
              <a:t>di</a:t>
            </a:r>
            <a:r>
              <a:rPr lang="en-US" dirty="0" smtClean="0"/>
              <a:t> </a:t>
            </a:r>
            <a:r>
              <a:rPr lang="en-US" dirty="0" err="1" smtClean="0"/>
              <a:t>india</a:t>
            </a:r>
            <a:r>
              <a:rPr lang="en-US" dirty="0" smtClean="0"/>
              <a:t>.</a:t>
            </a:r>
            <a:br>
              <a:rPr lang="en-US" dirty="0" smtClean="0"/>
            </a:br>
            <a:r>
              <a:rPr lang="en-US" dirty="0" smtClean="0"/>
              <a:t/>
            </a:r>
            <a:br>
              <a:rPr lang="en-US" dirty="0" smtClean="0"/>
            </a:br>
            <a:r>
              <a:rPr lang="en-US" dirty="0" err="1" smtClean="0"/>
              <a:t>Sedangkan</a:t>
            </a:r>
            <a:r>
              <a:rPr lang="en-US" dirty="0" smtClean="0"/>
              <a:t> </a:t>
            </a:r>
            <a:r>
              <a:rPr lang="en-US" dirty="0" err="1" smtClean="0"/>
              <a:t>kepala</a:t>
            </a:r>
            <a:r>
              <a:rPr lang="en-US" dirty="0" smtClean="0"/>
              <a:t> </a:t>
            </a:r>
            <a:r>
              <a:rPr lang="en-US" dirty="0" err="1" smtClean="0"/>
              <a:t>pemerintahan</a:t>
            </a:r>
            <a:r>
              <a:rPr lang="id-ID" dirty="0" smtClean="0"/>
              <a:t>nya</a:t>
            </a:r>
            <a:r>
              <a:rPr lang="en-US" dirty="0" smtClean="0"/>
              <a:t> :</a:t>
            </a:r>
            <a:r>
              <a:rPr lang="en-US" dirty="0" err="1" smtClean="0"/>
              <a:t>perdana</a:t>
            </a:r>
            <a:r>
              <a:rPr lang="en-US" dirty="0" smtClean="0"/>
              <a:t> </a:t>
            </a:r>
            <a:r>
              <a:rPr lang="en-US" dirty="0" err="1" smtClean="0"/>
              <a:t>menteri</a:t>
            </a:r>
            <a:r>
              <a:rPr lang="en-US" dirty="0" smtClean="0"/>
              <a:t>.</a:t>
            </a:r>
            <a:br>
              <a:rPr lang="en-US" dirty="0" smtClean="0"/>
            </a:br>
            <a:r>
              <a:rPr lang="en-US" dirty="0" smtClean="0"/>
              <a:t/>
            </a:r>
            <a:br>
              <a:rPr lang="en-US" dirty="0" smtClean="0"/>
            </a:br>
            <a:r>
              <a:rPr lang="en-US" sz="4000" b="1" dirty="0" err="1" smtClean="0">
                <a:solidFill>
                  <a:srgbClr val="002060"/>
                </a:solidFill>
              </a:rPr>
              <a:t>b.sistem</a:t>
            </a:r>
            <a:r>
              <a:rPr lang="en-US" sz="4000" b="1" dirty="0" smtClean="0">
                <a:solidFill>
                  <a:srgbClr val="002060"/>
                </a:solidFill>
              </a:rPr>
              <a:t> </a:t>
            </a:r>
            <a:r>
              <a:rPr lang="en-US" sz="4000" b="1" dirty="0" err="1" smtClean="0">
                <a:solidFill>
                  <a:srgbClr val="002060"/>
                </a:solidFill>
              </a:rPr>
              <a:t>pemerintahan</a:t>
            </a:r>
            <a:r>
              <a:rPr lang="en-US" sz="4000" b="1" dirty="0" smtClean="0">
                <a:solidFill>
                  <a:srgbClr val="002060"/>
                </a:solidFill>
              </a:rPr>
              <a:t> </a:t>
            </a:r>
            <a:r>
              <a:rPr lang="en-US" sz="4000" b="1" dirty="0" err="1" smtClean="0">
                <a:solidFill>
                  <a:srgbClr val="002060"/>
                </a:solidFill>
              </a:rPr>
              <a:t>presidensil</a:t>
            </a:r>
            <a:r>
              <a:rPr lang="en-US" dirty="0" smtClean="0"/>
              <a:t/>
            </a:r>
            <a:br>
              <a:rPr lang="en-US" dirty="0" smtClean="0"/>
            </a:br>
            <a:r>
              <a:rPr lang="en-US" dirty="0" smtClean="0"/>
              <a:t>    </a:t>
            </a:r>
            <a:r>
              <a:rPr lang="en-US" dirty="0" err="1" smtClean="0"/>
              <a:t>kedudukan</a:t>
            </a:r>
            <a:r>
              <a:rPr lang="en-US" dirty="0" smtClean="0"/>
              <a:t> </a:t>
            </a:r>
            <a:r>
              <a:rPr lang="en-US" dirty="0" err="1" smtClean="0"/>
              <a:t>eksekutif</a:t>
            </a:r>
            <a:r>
              <a:rPr lang="en-US" dirty="0" smtClean="0"/>
              <a:t> </a:t>
            </a:r>
            <a:r>
              <a:rPr lang="en-US" dirty="0" err="1" smtClean="0"/>
              <a:t>tak</a:t>
            </a:r>
            <a:r>
              <a:rPr lang="en-US" dirty="0" smtClean="0"/>
              <a:t> </a:t>
            </a:r>
            <a:r>
              <a:rPr lang="en-US" dirty="0" err="1" smtClean="0"/>
              <a:t>tergantung</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perwakilan</a:t>
            </a:r>
            <a:r>
              <a:rPr lang="en-US" dirty="0" smtClean="0"/>
              <a:t> </a:t>
            </a:r>
            <a:r>
              <a:rPr lang="en-US" dirty="0" err="1" smtClean="0"/>
              <a:t>rakyat</a:t>
            </a:r>
            <a:r>
              <a:rPr lang="en-US" dirty="0" smtClean="0"/>
              <a:t> (</a:t>
            </a:r>
            <a:r>
              <a:rPr lang="en-US" dirty="0" err="1" smtClean="0"/>
              <a:t>parlemen</a:t>
            </a:r>
            <a:r>
              <a:rPr lang="en-US" dirty="0" smtClean="0"/>
              <a:t>). </a:t>
            </a:r>
            <a:r>
              <a:rPr lang="en-US" dirty="0" err="1" smtClean="0"/>
              <a:t>Adapun</a:t>
            </a:r>
            <a:r>
              <a:rPr lang="en-US" dirty="0" smtClean="0"/>
              <a:t> </a:t>
            </a:r>
            <a:r>
              <a:rPr lang="en-US" dirty="0" err="1" smtClean="0"/>
              <a:t>dasar</a:t>
            </a:r>
            <a:r>
              <a:rPr lang="en-US" dirty="0" smtClean="0"/>
              <a:t>  </a:t>
            </a:r>
            <a:r>
              <a:rPr lang="en-US" dirty="0" err="1" smtClean="0"/>
              <a:t>hukum</a:t>
            </a:r>
            <a:r>
              <a:rPr lang="en-US" dirty="0" smtClean="0"/>
              <a:t> </a:t>
            </a:r>
            <a:r>
              <a:rPr lang="en-US" dirty="0" err="1" smtClean="0"/>
              <a:t>kekuasaan</a:t>
            </a:r>
            <a:r>
              <a:rPr lang="en-US" dirty="0" smtClean="0"/>
              <a:t> </a:t>
            </a:r>
            <a:r>
              <a:rPr lang="en-US" dirty="0" err="1" smtClean="0"/>
              <a:t>eksekutif</a:t>
            </a:r>
            <a:r>
              <a:rPr lang="en-US" dirty="0" smtClean="0"/>
              <a:t>  </a:t>
            </a:r>
            <a:r>
              <a:rPr lang="en-US" dirty="0" err="1" smtClean="0"/>
              <a:t>di</a:t>
            </a:r>
            <a:r>
              <a:rPr lang="en-US" dirty="0" smtClean="0"/>
              <a:t> </a:t>
            </a:r>
            <a:r>
              <a:rPr lang="en-US" dirty="0" err="1" smtClean="0"/>
              <a:t>kembalikan</a:t>
            </a:r>
            <a:r>
              <a:rPr lang="en-US" dirty="0" smtClean="0"/>
              <a:t> </a:t>
            </a:r>
            <a:r>
              <a:rPr lang="en-US" dirty="0" err="1" smtClean="0"/>
              <a:t>kepada</a:t>
            </a:r>
            <a:r>
              <a:rPr lang="en-US" dirty="0" smtClean="0"/>
              <a:t> </a:t>
            </a:r>
            <a:r>
              <a:rPr lang="en-US" dirty="0" err="1" smtClean="0"/>
              <a:t>pemilihan</a:t>
            </a:r>
            <a:r>
              <a:rPr lang="en-US" dirty="0" smtClean="0"/>
              <a:t> </a:t>
            </a:r>
            <a:r>
              <a:rPr lang="en-US" dirty="0" err="1" smtClean="0"/>
              <a:t>rakyat</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lvl="1" algn="l" rtl="0">
              <a:spcBef>
                <a:spcPct val="0"/>
              </a:spcBef>
            </a:pPr>
            <a:r>
              <a:rPr lang="id-ID" sz="4400" dirty="0" smtClean="0">
                <a:solidFill>
                  <a:srgbClr val="FF0000"/>
                </a:solidFill>
              </a:rPr>
              <a:t>K.D:</a:t>
            </a:r>
            <a:r>
              <a:rPr lang="en-US" sz="4400" dirty="0" smtClean="0">
                <a:solidFill>
                  <a:srgbClr val="FF0000"/>
                </a:solidFill>
              </a:rPr>
              <a:t> </a:t>
            </a:r>
            <a:r>
              <a:rPr lang="id-ID" sz="3200" dirty="0" smtClean="0">
                <a:solidFill>
                  <a:schemeClr val="dk1"/>
                </a:solidFill>
                <a:latin typeface="+mn-lt"/>
                <a:ea typeface="+mn-ea"/>
                <a:cs typeface="+mn-cs"/>
              </a:rPr>
              <a:t>Memahami bentuk dan kedaulatan Negara sesuai dengan </a:t>
            </a:r>
            <a:r>
              <a:rPr lang="es-ES" sz="3200" dirty="0" smtClean="0">
                <a:solidFill>
                  <a:schemeClr val="dk1"/>
                </a:solidFill>
                <a:latin typeface="+mn-lt"/>
                <a:ea typeface="+mn-ea"/>
                <a:cs typeface="+mn-cs"/>
              </a:rPr>
              <a:t>U</a:t>
            </a:r>
            <a:r>
              <a:rPr lang="id-ID" sz="3200" dirty="0" smtClean="0">
                <a:solidFill>
                  <a:schemeClr val="dk1"/>
                </a:solidFill>
                <a:latin typeface="+mn-lt"/>
                <a:ea typeface="+mn-ea"/>
                <a:cs typeface="+mn-cs"/>
              </a:rPr>
              <a:t>ndang-</a:t>
            </a:r>
            <a:r>
              <a:rPr lang="es-ES" sz="3200" dirty="0" smtClean="0">
                <a:solidFill>
                  <a:schemeClr val="dk1"/>
                </a:solidFill>
                <a:latin typeface="+mn-lt"/>
                <a:ea typeface="+mn-ea"/>
                <a:cs typeface="+mn-cs"/>
              </a:rPr>
              <a:t>U</a:t>
            </a:r>
            <a:r>
              <a:rPr lang="id-ID" sz="3200" dirty="0" smtClean="0">
                <a:solidFill>
                  <a:schemeClr val="dk1"/>
                </a:solidFill>
                <a:latin typeface="+mn-lt"/>
                <a:ea typeface="+mn-ea"/>
                <a:cs typeface="+mn-cs"/>
              </a:rPr>
              <a:t>ndang </a:t>
            </a:r>
            <a:r>
              <a:rPr lang="es-ES" sz="3200" dirty="0" smtClean="0">
                <a:solidFill>
                  <a:schemeClr val="dk1"/>
                </a:solidFill>
                <a:latin typeface="+mn-lt"/>
                <a:ea typeface="+mn-ea"/>
                <a:cs typeface="+mn-cs"/>
              </a:rPr>
              <a:t>D</a:t>
            </a:r>
            <a:r>
              <a:rPr lang="id-ID" sz="3200" dirty="0" smtClean="0">
                <a:solidFill>
                  <a:schemeClr val="dk1"/>
                </a:solidFill>
                <a:latin typeface="+mn-lt"/>
                <a:ea typeface="+mn-ea"/>
                <a:cs typeface="+mn-cs"/>
              </a:rPr>
              <a:t>asar</a:t>
            </a:r>
            <a:r>
              <a:rPr lang="es-ES" sz="3200" dirty="0" smtClean="0">
                <a:solidFill>
                  <a:schemeClr val="dk1"/>
                </a:solidFill>
                <a:latin typeface="+mn-lt"/>
                <a:ea typeface="+mn-ea"/>
                <a:cs typeface="+mn-cs"/>
              </a:rPr>
              <a:t> N</a:t>
            </a:r>
            <a:r>
              <a:rPr lang="id-ID" sz="3200" dirty="0" smtClean="0">
                <a:solidFill>
                  <a:schemeClr val="dk1"/>
                </a:solidFill>
                <a:latin typeface="+mn-lt"/>
                <a:ea typeface="+mn-ea"/>
                <a:cs typeface="+mn-cs"/>
              </a:rPr>
              <a:t>egara </a:t>
            </a:r>
            <a:r>
              <a:rPr lang="es-ES" sz="3200" dirty="0" smtClean="0">
                <a:solidFill>
                  <a:schemeClr val="dk1"/>
                </a:solidFill>
                <a:latin typeface="+mn-lt"/>
                <a:ea typeface="+mn-ea"/>
                <a:cs typeface="+mn-cs"/>
              </a:rPr>
              <a:t>R</a:t>
            </a:r>
            <a:r>
              <a:rPr lang="id-ID" sz="3200" dirty="0" smtClean="0">
                <a:solidFill>
                  <a:schemeClr val="dk1"/>
                </a:solidFill>
                <a:latin typeface="+mn-lt"/>
                <a:ea typeface="+mn-ea"/>
                <a:cs typeface="+mn-cs"/>
              </a:rPr>
              <a:t>epublik </a:t>
            </a:r>
            <a:r>
              <a:rPr lang="es-ES" sz="3200" dirty="0" smtClean="0">
                <a:solidFill>
                  <a:schemeClr val="dk1"/>
                </a:solidFill>
                <a:latin typeface="+mn-lt"/>
                <a:ea typeface="+mn-ea"/>
                <a:cs typeface="+mn-cs"/>
              </a:rPr>
              <a:t>I</a:t>
            </a:r>
            <a:r>
              <a:rPr lang="id-ID" sz="3200" dirty="0" smtClean="0">
                <a:solidFill>
                  <a:schemeClr val="dk1"/>
                </a:solidFill>
                <a:latin typeface="+mn-lt"/>
                <a:ea typeface="+mn-ea"/>
                <a:cs typeface="+mn-cs"/>
              </a:rPr>
              <a:t>ndonesia</a:t>
            </a:r>
            <a:r>
              <a:rPr lang="es-ES" sz="3200" dirty="0" smtClean="0">
                <a:solidFill>
                  <a:schemeClr val="dk1"/>
                </a:solidFill>
                <a:latin typeface="+mn-lt"/>
                <a:ea typeface="+mn-ea"/>
                <a:cs typeface="+mn-cs"/>
              </a:rPr>
              <a:t> </a:t>
            </a:r>
            <a:r>
              <a:rPr lang="es-ES" sz="3200" dirty="0" err="1" smtClean="0">
                <a:solidFill>
                  <a:schemeClr val="dk1"/>
                </a:solidFill>
                <a:latin typeface="+mn-lt"/>
                <a:ea typeface="+mn-ea"/>
                <a:cs typeface="+mn-cs"/>
              </a:rPr>
              <a:t>Tahun</a:t>
            </a:r>
            <a:r>
              <a:rPr lang="es-ES" sz="3200" dirty="0" smtClean="0">
                <a:solidFill>
                  <a:schemeClr val="dk1"/>
                </a:solidFill>
                <a:latin typeface="+mn-lt"/>
                <a:ea typeface="+mn-ea"/>
                <a:cs typeface="+mn-cs"/>
              </a:rPr>
              <a:t> 1945</a:t>
            </a:r>
            <a:r>
              <a:rPr lang="id-ID" sz="3200" dirty="0" smtClean="0">
                <a:solidFill>
                  <a:schemeClr val="dk1"/>
                </a:solidFill>
                <a:latin typeface="+mn-lt"/>
                <a:ea typeface="+mn-ea"/>
                <a:cs typeface="+mn-cs"/>
              </a:rPr>
              <a:t>.</a:t>
            </a:r>
            <a:br>
              <a:rPr lang="id-ID" sz="3200" dirty="0" smtClean="0">
                <a:solidFill>
                  <a:schemeClr val="dk1"/>
                </a:solidFill>
                <a:latin typeface="+mn-lt"/>
                <a:ea typeface="+mn-ea"/>
                <a:cs typeface="+mn-cs"/>
              </a:rPr>
            </a:br>
            <a:r>
              <a:rPr lang="id-ID" sz="3200" dirty="0" smtClean="0"/>
              <a:t/>
            </a:r>
            <a:br>
              <a:rPr lang="id-ID" sz="3200" dirty="0" smtClean="0"/>
            </a:br>
            <a:endParaRPr lang="id-ID"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Lanjutannya</a:t>
            </a:r>
            <a:br>
              <a:rPr lang="id-ID" sz="2800" dirty="0" smtClean="0"/>
            </a:br>
            <a:r>
              <a:rPr lang="id-ID" sz="2800" dirty="0" smtClean="0"/>
              <a:t>Dalam sistem pemerintahan Presidensil mengunakan pemabagian kekuasaan  sebagaimana di ajarkan oleh Montesquieu  melalui Trias politica:</a:t>
            </a:r>
            <a:br>
              <a:rPr lang="id-ID" sz="2800" dirty="0" smtClean="0"/>
            </a:br>
            <a:r>
              <a:rPr lang="id-ID" sz="2800" dirty="0" smtClean="0"/>
              <a:t>1.Legislatif  (DPR) membuat UU</a:t>
            </a:r>
            <a:br>
              <a:rPr lang="id-ID" sz="2800" dirty="0" smtClean="0"/>
            </a:br>
            <a:r>
              <a:rPr lang="id-ID" sz="2800" dirty="0" smtClean="0"/>
              <a:t>2.Eksekutif (Presiden) menjalankan UU </a:t>
            </a:r>
            <a:br>
              <a:rPr lang="id-ID" sz="2800" dirty="0" smtClean="0"/>
            </a:br>
            <a:r>
              <a:rPr lang="id-ID" sz="2800" dirty="0" smtClean="0"/>
              <a:t>3.Yudikatif: (MA) mengadili pelanggaran UU </a:t>
            </a:r>
            <a:br>
              <a:rPr lang="id-ID" sz="2800" dirty="0" smtClean="0"/>
            </a:br>
            <a:r>
              <a:rPr lang="id-ID" sz="2800" dirty="0" smtClean="0"/>
              <a:t/>
            </a:r>
            <a:br>
              <a:rPr lang="id-ID" sz="2800" dirty="0" smtClean="0"/>
            </a:br>
            <a:r>
              <a:rPr lang="id-ID" sz="2800" dirty="0" smtClean="0"/>
              <a:t>Ciri-ciri sistem Presidensil</a:t>
            </a:r>
            <a:br>
              <a:rPr lang="id-ID" sz="2800" dirty="0" smtClean="0"/>
            </a:br>
            <a:r>
              <a:rPr lang="id-ID" sz="2800" dirty="0" smtClean="0"/>
              <a:t>1.Masa jabatan Presiden dan wakil Presiden di tentukan lebih pasti  misal 4 atau 5 tahun sehingga presiden dan wakil presiden tidak di berhentikan di tengah masa jabatannya karena alasan politik. Di beberapa negara Presiden dan wakil presiden masa jabatan di batasi hanya 2 periode saja.</a:t>
            </a:r>
            <a:br>
              <a:rPr lang="id-ID" sz="2800" dirty="0" smtClean="0"/>
            </a:br>
            <a:endParaRPr lang="id-ID"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2.Presiden tidak bertanggung jawab kepada  parlemen karena presiden tidak di pilih oleh parlemen. Inflikasi pemilihan langsung oleh rakyat. Presiden hanya dapat di berhentikan jika melakukan pelanggaran hukum.</a:t>
            </a:r>
            <a:br>
              <a:rPr lang="id-ID" sz="2800" dirty="0" smtClean="0"/>
            </a:br>
            <a:r>
              <a:rPr lang="id-ID" sz="2800" dirty="0" smtClean="0"/>
              <a:t>3.Presiden sebagai kepala negara  sekaligus kepala pemerintahan.</a:t>
            </a:r>
            <a:br>
              <a:rPr lang="id-ID" sz="2800" dirty="0" smtClean="0"/>
            </a:br>
            <a:r>
              <a:rPr lang="id-ID" sz="2800" dirty="0" smtClean="0"/>
              <a:t>4.Presiden tidak dapat membubarkan parlemen  demikian juga sebaliknya.  </a:t>
            </a:r>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fontScale="90000"/>
          </a:bodyPr>
          <a:lstStyle/>
          <a:p>
            <a:r>
              <a:rPr lang="id-ID" dirty="0" smtClean="0"/>
              <a:t>KELEBIHAN DAN KEKURANGAN SISTEM PEMERINTAHAN PRESIDENSIL</a:t>
            </a:r>
            <a:endParaRPr lang="id-ID" dirty="0"/>
          </a:p>
        </p:txBody>
      </p:sp>
      <p:sp>
        <p:nvSpPr>
          <p:cNvPr id="3" name="Content Placeholder 2"/>
          <p:cNvSpPr>
            <a:spLocks noGrp="1"/>
          </p:cNvSpPr>
          <p:nvPr>
            <p:ph idx="1"/>
          </p:nvPr>
        </p:nvSpPr>
        <p:spPr>
          <a:xfrm>
            <a:off x="142844" y="1357298"/>
            <a:ext cx="8858312" cy="5500702"/>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buNone/>
            </a:pPr>
            <a:r>
              <a:rPr lang="id-ID" dirty="0" smtClean="0"/>
              <a:t>1.Kelebihan</a:t>
            </a:r>
          </a:p>
          <a:p>
            <a:pPr>
              <a:buNone/>
            </a:pPr>
            <a:r>
              <a:rPr lang="id-ID" dirty="0" smtClean="0"/>
              <a:t>a.Sistem check and  balances  dapat menghasilkan keseimbangan  antarorgan  yang di serahi tugas kenegaraan.</a:t>
            </a:r>
          </a:p>
          <a:p>
            <a:pPr>
              <a:buNone/>
            </a:pPr>
            <a:r>
              <a:rPr lang="id-ID" dirty="0" smtClean="0"/>
              <a:t>b.Dapat mencegah terjadinya kekuasaan yg absolut</a:t>
            </a:r>
          </a:p>
          <a:p>
            <a:pPr>
              <a:buNone/>
            </a:pPr>
            <a:r>
              <a:rPr lang="id-ID" dirty="0" smtClean="0"/>
              <a:t>c.Kedudukan badan eksekutif lebih stabil</a:t>
            </a:r>
          </a:p>
          <a:p>
            <a:pPr>
              <a:buNone/>
            </a:pPr>
            <a:r>
              <a:rPr lang="id-ID" dirty="0" smtClean="0"/>
              <a:t>d.Penyusunan program  pemerintahan dapat di </a:t>
            </a:r>
          </a:p>
          <a:p>
            <a:pPr>
              <a:buNone/>
            </a:pPr>
            <a:r>
              <a:rPr lang="id-ID" dirty="0" smtClean="0"/>
              <a:t>    sesuaikan dengan masa jabatan eksekutif </a:t>
            </a:r>
          </a:p>
          <a:p>
            <a:pPr>
              <a:buNone/>
            </a:pPr>
            <a:endParaRPr lang="id-ID" dirty="0" smtClean="0"/>
          </a:p>
          <a:p>
            <a:pPr>
              <a:buNone/>
            </a:pPr>
            <a:r>
              <a:rPr lang="id-ID" dirty="0" smtClean="0"/>
              <a:t>Kekurangannya:</a:t>
            </a:r>
          </a:p>
          <a:p>
            <a:pPr>
              <a:buNone/>
            </a:pPr>
            <a:r>
              <a:rPr lang="id-ID" dirty="0" smtClean="0"/>
              <a:t>a.Setiap keputusan adalah hasil tawar menawar antara eksekutif dan yudikatif  sehingga kurang tegas dalam keputusan</a:t>
            </a:r>
          </a:p>
          <a:p>
            <a:pPr>
              <a:buNone/>
            </a:pPr>
            <a:r>
              <a:rPr lang="id-ID" dirty="0" smtClean="0"/>
              <a:t>b.Pengambilan keputusan  relatif lebih lama</a:t>
            </a:r>
            <a:br>
              <a:rPr lang="id-ID" dirty="0" smtClean="0"/>
            </a:b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fontScale="90000"/>
          </a:bodyPr>
          <a:lstStyle/>
          <a:p>
            <a:r>
              <a:rPr lang="id-ID" dirty="0" smtClean="0"/>
              <a:t>RAKYAT LANGSUNG SEBAGAI PELAKSANA KEDAULATAN</a:t>
            </a:r>
            <a:endParaRPr lang="id-ID" dirty="0"/>
          </a:p>
        </p:txBody>
      </p:sp>
      <p:sp>
        <p:nvSpPr>
          <p:cNvPr id="3" name="Content Placeholder 2"/>
          <p:cNvSpPr>
            <a:spLocks noGrp="1"/>
          </p:cNvSpPr>
          <p:nvPr>
            <p:ph idx="1"/>
          </p:nvPr>
        </p:nvSpPr>
        <p:spPr>
          <a:xfrm>
            <a:off x="457200" y="1600200"/>
            <a:ext cx="8543956" cy="504351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id-ID" dirty="0" smtClean="0"/>
              <a:t>Pasal 1 ayat 2 kedaulatan berada di tangan rakyat  dan di laksanakan menurut UUD 1945. pelaksanaan kedaulatan negara Indonesia menurut UUD  1945 adalah Rakyat. Ada pun lembaga-lembaga negara, berfungsi melaksanakan  tugas-tugas  kenegaraan  sebagai </a:t>
            </a:r>
            <a:r>
              <a:rPr lang="id-ID" dirty="0" smtClean="0">
                <a:solidFill>
                  <a:srgbClr val="FF0000"/>
                </a:solidFill>
              </a:rPr>
              <a:t>representasi </a:t>
            </a:r>
            <a:r>
              <a:rPr lang="id-ID" dirty="0" smtClean="0"/>
              <a:t> kedaulatan rakyat. </a:t>
            </a: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143000"/>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id-ID" dirty="0" smtClean="0"/>
              <a:t>Majelis permusyawaraatan rakyat (MPR)</a:t>
            </a:r>
            <a:endParaRPr lang="id-ID" dirty="0"/>
          </a:p>
        </p:txBody>
      </p:sp>
      <p:sp>
        <p:nvSpPr>
          <p:cNvPr id="3" name="Content Placeholder 2"/>
          <p:cNvSpPr>
            <a:spLocks noGrp="1"/>
          </p:cNvSpPr>
          <p:nvPr>
            <p:ph idx="1"/>
          </p:nvPr>
        </p:nvSpPr>
        <p:spPr>
          <a:xfrm>
            <a:off x="142844" y="1357298"/>
            <a:ext cx="8858312" cy="5286412"/>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Pasal 3 UUD 1945</a:t>
            </a:r>
          </a:p>
          <a:p>
            <a:pPr>
              <a:buNone/>
            </a:pPr>
            <a:r>
              <a:rPr lang="id-ID" dirty="0" smtClean="0"/>
              <a:t>1.MPR berwenang dan mengubah  dan menetapkan UUD</a:t>
            </a:r>
          </a:p>
          <a:p>
            <a:pPr>
              <a:buNone/>
            </a:pPr>
            <a:r>
              <a:rPr lang="id-ID" dirty="0" smtClean="0"/>
              <a:t>2.MPR melantik Presiden  dan atau wakil presiden</a:t>
            </a:r>
          </a:p>
          <a:p>
            <a:pPr>
              <a:buNone/>
            </a:pPr>
            <a:r>
              <a:rPr lang="id-ID" dirty="0" smtClean="0"/>
              <a:t>3.MPR hanya dapat memberhentikan Presiden dan wakil presiden  dalam masa jabatannya menurut UUD</a:t>
            </a:r>
          </a:p>
          <a:p>
            <a:pPr>
              <a:buNone/>
            </a:pPr>
            <a:r>
              <a:rPr lang="id-ID" dirty="0" smtClean="0"/>
              <a:t> </a:t>
            </a:r>
          </a:p>
          <a:p>
            <a:endParaRPr lang="id-ID"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normAutofit fontScale="90000"/>
          </a:bodyPr>
          <a:lstStyle/>
          <a:p>
            <a:r>
              <a:rPr lang="id-ID" dirty="0" smtClean="0"/>
              <a:t>HAK DAN KEWAJIBAN ANGGOTA MPR </a:t>
            </a:r>
            <a:endParaRPr lang="id-ID" dirty="0"/>
          </a:p>
        </p:txBody>
      </p:sp>
      <p:sp>
        <p:nvSpPr>
          <p:cNvPr id="3" name="Content Placeholder 2"/>
          <p:cNvSpPr>
            <a:spLocks noGrp="1"/>
          </p:cNvSpPr>
          <p:nvPr>
            <p:ph idx="1"/>
          </p:nvPr>
        </p:nvSpPr>
        <p:spPr>
          <a:xfrm>
            <a:off x="142844" y="1071546"/>
            <a:ext cx="8786874" cy="5572164"/>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buNone/>
            </a:pPr>
            <a:r>
              <a:rPr lang="id-ID" dirty="0" smtClean="0">
                <a:solidFill>
                  <a:srgbClr val="FF0000"/>
                </a:solidFill>
              </a:rPr>
              <a:t>Hak anggota MPR</a:t>
            </a:r>
          </a:p>
          <a:p>
            <a:pPr>
              <a:buNone/>
            </a:pPr>
            <a:r>
              <a:rPr lang="id-ID" dirty="0" smtClean="0"/>
              <a:t>1.Mengajukan usul perubahan pasal UUD 1945</a:t>
            </a:r>
          </a:p>
          <a:p>
            <a:pPr>
              <a:buNone/>
            </a:pPr>
            <a:r>
              <a:rPr lang="id-ID" dirty="0" smtClean="0"/>
              <a:t>2.Menentukan sikap dan pilihan  dalam pengambilan keputusan</a:t>
            </a:r>
          </a:p>
          <a:p>
            <a:pPr>
              <a:buNone/>
            </a:pPr>
            <a:r>
              <a:rPr lang="id-ID" dirty="0" smtClean="0"/>
              <a:t>3.Memilih dan di pilih</a:t>
            </a:r>
          </a:p>
          <a:p>
            <a:pPr>
              <a:buNone/>
            </a:pPr>
            <a:r>
              <a:rPr lang="id-ID" dirty="0" smtClean="0"/>
              <a:t>4.Membela diri</a:t>
            </a:r>
          </a:p>
          <a:p>
            <a:pPr>
              <a:buNone/>
            </a:pPr>
            <a:r>
              <a:rPr lang="id-ID" dirty="0" smtClean="0">
                <a:solidFill>
                  <a:srgbClr val="FF0000"/>
                </a:solidFill>
              </a:rPr>
              <a:t>Kewajiban anggota MPR</a:t>
            </a:r>
          </a:p>
          <a:p>
            <a:pPr>
              <a:buNone/>
            </a:pPr>
            <a:r>
              <a:rPr lang="id-ID" dirty="0" smtClean="0"/>
              <a:t>1.Mengamalkan Pancasila</a:t>
            </a:r>
          </a:p>
          <a:p>
            <a:pPr>
              <a:buNone/>
            </a:pPr>
            <a:r>
              <a:rPr lang="id-ID" dirty="0" smtClean="0"/>
              <a:t>2.Melaksanakan UUD negara tahun 1945 dan  UU</a:t>
            </a:r>
          </a:p>
          <a:p>
            <a:pPr>
              <a:buNone/>
            </a:pPr>
            <a:r>
              <a:rPr lang="id-ID" dirty="0" smtClean="0"/>
              <a:t>3.Menjaga keutuhan NKRI  dan kerukunan nasional</a:t>
            </a:r>
          </a:p>
          <a:p>
            <a:pPr>
              <a:buNone/>
            </a:pPr>
            <a:r>
              <a:rPr lang="id-ID" dirty="0" smtClean="0"/>
              <a:t>4.Mendahulukan kepentingan negara  di atas kepentingan pribadi, kelompok dan golongan</a:t>
            </a:r>
          </a:p>
          <a:p>
            <a:pPr>
              <a:buNone/>
            </a:pPr>
            <a:endParaRPr 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868346"/>
          </a:xfrm>
        </p:spPr>
        <p:style>
          <a:lnRef idx="3">
            <a:schemeClr val="lt1"/>
          </a:lnRef>
          <a:fillRef idx="1">
            <a:schemeClr val="accent5"/>
          </a:fillRef>
          <a:effectRef idx="1">
            <a:schemeClr val="accent5"/>
          </a:effectRef>
          <a:fontRef idx="minor">
            <a:schemeClr val="lt1"/>
          </a:fontRef>
        </p:style>
        <p:txBody>
          <a:bodyPr>
            <a:normAutofit/>
          </a:bodyPr>
          <a:lstStyle/>
          <a:p>
            <a:r>
              <a:rPr lang="id-ID" dirty="0" smtClean="0"/>
              <a:t>PRESIDEN</a:t>
            </a:r>
            <a:endParaRPr lang="id-ID" dirty="0"/>
          </a:p>
        </p:txBody>
      </p:sp>
      <p:sp>
        <p:nvSpPr>
          <p:cNvPr id="3" name="Content Placeholder 2"/>
          <p:cNvSpPr>
            <a:spLocks noGrp="1"/>
          </p:cNvSpPr>
          <p:nvPr>
            <p:ph idx="1"/>
          </p:nvPr>
        </p:nvSpPr>
        <p:spPr>
          <a:xfrm>
            <a:off x="142844" y="1214422"/>
            <a:ext cx="8786874" cy="5429288"/>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Dalam kedudukannya sebagai kepala  negara memiliki kewenangan sbb:</a:t>
            </a:r>
          </a:p>
          <a:p>
            <a:pPr>
              <a:buNone/>
            </a:pPr>
            <a:r>
              <a:rPr lang="id-ID" dirty="0" smtClean="0"/>
              <a:t>1.Presiden memegang kekusaan tertinggi  atas angkatan darat,laut,  dan angkatan uadara </a:t>
            </a:r>
          </a:p>
          <a:p>
            <a:pPr>
              <a:buNone/>
            </a:pPr>
            <a:r>
              <a:rPr lang="id-ID" dirty="0" smtClean="0"/>
              <a:t>2.Presiden dengan persetujuan DPR  menyatakan perang, membuat perdamian,  dan perjanjian dengan negara lain.</a:t>
            </a:r>
          </a:p>
          <a:p>
            <a:pPr>
              <a:buNone/>
            </a:pPr>
            <a:r>
              <a:rPr lang="id-ID" dirty="0" smtClean="0"/>
              <a:t>3.Menyatakan negara dalam keadaan bahaya(darurat  sipil,militer, dan perang)</a:t>
            </a:r>
          </a:p>
          <a:p>
            <a:pPr>
              <a:buNone/>
            </a:pPr>
            <a:r>
              <a:rPr lang="id-ID" dirty="0" smtClean="0"/>
              <a:t>4.Mengangkat duta dan konsul </a:t>
            </a:r>
            <a:endParaRPr lang="id-ID"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1143000"/>
          </a:xfrm>
        </p:spPr>
        <p:style>
          <a:lnRef idx="1">
            <a:schemeClr val="accent4"/>
          </a:lnRef>
          <a:fillRef idx="3">
            <a:schemeClr val="accent4"/>
          </a:fillRef>
          <a:effectRef idx="2">
            <a:schemeClr val="accent4"/>
          </a:effectRef>
          <a:fontRef idx="minor">
            <a:schemeClr val="lt1"/>
          </a:fontRef>
        </p:style>
        <p:txBody>
          <a:bodyPr>
            <a:normAutofit/>
          </a:bodyPr>
          <a:lstStyle/>
          <a:p>
            <a:pPr algn="l"/>
            <a:r>
              <a:rPr lang="id-ID" sz="6000" b="1" dirty="0" smtClean="0">
                <a:solidFill>
                  <a:srgbClr val="FF0000"/>
                </a:solidFill>
              </a:rPr>
              <a:t>LANJUTANNYA </a:t>
            </a:r>
            <a:endParaRPr lang="id-ID" sz="6000" b="1" dirty="0">
              <a:solidFill>
                <a:srgbClr val="FF0000"/>
              </a:solidFill>
            </a:endParaRPr>
          </a:p>
        </p:txBody>
      </p:sp>
      <p:sp>
        <p:nvSpPr>
          <p:cNvPr id="3" name="Content Placeholder 2"/>
          <p:cNvSpPr>
            <a:spLocks noGrp="1"/>
          </p:cNvSpPr>
          <p:nvPr>
            <p:ph idx="1"/>
          </p:nvPr>
        </p:nvSpPr>
        <p:spPr>
          <a:xfrm>
            <a:off x="214282" y="1357298"/>
            <a:ext cx="8715436" cy="5357850"/>
          </a:xfrm>
        </p:spPr>
        <p:style>
          <a:lnRef idx="1">
            <a:schemeClr val="accent5"/>
          </a:lnRef>
          <a:fillRef idx="2">
            <a:schemeClr val="accent5"/>
          </a:fillRef>
          <a:effectRef idx="1">
            <a:schemeClr val="accent5"/>
          </a:effectRef>
          <a:fontRef idx="minor">
            <a:schemeClr val="dk1"/>
          </a:fontRef>
        </p:style>
        <p:txBody>
          <a:bodyPr>
            <a:normAutofit/>
          </a:bodyPr>
          <a:lstStyle/>
          <a:p>
            <a:r>
              <a:rPr lang="id-ID" sz="2800" dirty="0" smtClean="0"/>
              <a:t>Dalam kedudukannya  selaku kepala pemerintahan  presiden memiliki tugas dan wewenang</a:t>
            </a:r>
          </a:p>
          <a:p>
            <a:pPr>
              <a:buNone/>
            </a:pPr>
            <a:r>
              <a:rPr lang="id-ID" sz="2800" dirty="0" smtClean="0"/>
              <a:t>1.Memimpin kabinet</a:t>
            </a:r>
          </a:p>
          <a:p>
            <a:pPr>
              <a:buNone/>
            </a:pPr>
            <a:r>
              <a:rPr lang="id-ID" sz="2800" dirty="0" smtClean="0"/>
              <a:t>2.Mengangkat dan melantik menteri-menteri</a:t>
            </a:r>
          </a:p>
          <a:p>
            <a:pPr>
              <a:buNone/>
            </a:pPr>
            <a:r>
              <a:rPr lang="id-ID" sz="2800" dirty="0" smtClean="0"/>
              <a:t>3.Memberhentikan menteri-menteri</a:t>
            </a:r>
          </a:p>
          <a:p>
            <a:pPr>
              <a:buNone/>
            </a:pPr>
            <a:r>
              <a:rPr lang="id-ID" sz="2800" dirty="0" smtClean="0"/>
              <a:t>4.Mengawasi jalannya pembangunan</a:t>
            </a:r>
          </a:p>
          <a:p>
            <a:pPr>
              <a:buNone/>
            </a:pPr>
            <a:endParaRPr lang="id-ID"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86874" cy="868346"/>
          </a:xfrm>
        </p:spPr>
        <p:style>
          <a:lnRef idx="1">
            <a:schemeClr val="accent2"/>
          </a:lnRef>
          <a:fillRef idx="3">
            <a:schemeClr val="accent2"/>
          </a:fillRef>
          <a:effectRef idx="2">
            <a:schemeClr val="accent2"/>
          </a:effectRef>
          <a:fontRef idx="minor">
            <a:schemeClr val="lt1"/>
          </a:fontRef>
        </p:style>
        <p:txBody>
          <a:bodyPr>
            <a:normAutofit/>
          </a:bodyPr>
          <a:lstStyle/>
          <a:p>
            <a:r>
              <a:rPr lang="id-ID" dirty="0" smtClean="0"/>
              <a:t>DEWAN PERWAKILAN RAKYAT (DPR)</a:t>
            </a:r>
            <a:endParaRPr lang="id-ID" dirty="0"/>
          </a:p>
        </p:txBody>
      </p:sp>
      <p:sp>
        <p:nvSpPr>
          <p:cNvPr id="3" name="Content Placeholder 2"/>
          <p:cNvSpPr>
            <a:spLocks noGrp="1"/>
          </p:cNvSpPr>
          <p:nvPr>
            <p:ph idx="1"/>
          </p:nvPr>
        </p:nvSpPr>
        <p:spPr>
          <a:xfrm>
            <a:off x="142844" y="1071546"/>
            <a:ext cx="8786874" cy="505461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id-ID" dirty="0" smtClean="0"/>
              <a:t>Fungsi DPR</a:t>
            </a:r>
          </a:p>
          <a:p>
            <a:pPr>
              <a:buNone/>
            </a:pPr>
            <a:r>
              <a:rPr lang="id-ID" dirty="0" smtClean="0"/>
              <a:t>1.Fungsi legislasi  antara lain di wujudkan  dalam pembentukan UU bersama presiden</a:t>
            </a:r>
          </a:p>
          <a:p>
            <a:pPr>
              <a:buNone/>
            </a:pPr>
            <a:r>
              <a:rPr lang="id-ID" dirty="0" smtClean="0"/>
              <a:t>2.Fungsi pengawasan antara lain  berupa pengawasan terhadap  pelaksaan UU dan APBN.</a:t>
            </a:r>
          </a:p>
          <a:p>
            <a:pPr>
              <a:buNone/>
            </a:pPr>
            <a:r>
              <a:rPr lang="id-ID" dirty="0" smtClean="0"/>
              <a:t>HAK DPR</a:t>
            </a:r>
          </a:p>
          <a:p>
            <a:pPr>
              <a:buNone/>
            </a:pPr>
            <a:r>
              <a:rPr lang="id-ID" dirty="0" smtClean="0"/>
              <a:t>1.Hak inisiatif</a:t>
            </a:r>
          </a:p>
          <a:p>
            <a:pPr>
              <a:buNone/>
            </a:pPr>
            <a:r>
              <a:rPr lang="id-ID" dirty="0" smtClean="0"/>
              <a:t>2.Hak amandemen </a:t>
            </a:r>
          </a:p>
          <a:p>
            <a:pPr>
              <a:buNone/>
            </a:pPr>
            <a:r>
              <a:rPr lang="id-ID" dirty="0" smtClean="0"/>
              <a:t>3.Hak angket</a:t>
            </a:r>
          </a:p>
          <a:p>
            <a:pPr>
              <a:buNone/>
            </a:pPr>
            <a:r>
              <a:rPr lang="id-ID" dirty="0" smtClean="0"/>
              <a:t>4.Hak budget</a:t>
            </a:r>
            <a:endParaRPr lang="id-ID"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id-ID" dirty="0" smtClean="0"/>
              <a:t>BADAN PEMERIKSA KEUANGAN (BPK)</a:t>
            </a:r>
            <a:endParaRPr lang="id-ID" dirty="0"/>
          </a:p>
        </p:txBody>
      </p:sp>
      <p:sp>
        <p:nvSpPr>
          <p:cNvPr id="3" name="Content Placeholder 2"/>
          <p:cNvSpPr>
            <a:spLocks noGrp="1"/>
          </p:cNvSpPr>
          <p:nvPr>
            <p:ph idx="1"/>
          </p:nvPr>
        </p:nvSpPr>
        <p:spPr>
          <a:xfrm>
            <a:off x="142844" y="1071546"/>
            <a:ext cx="8786874" cy="5054617"/>
          </a:xfrm>
        </p:spPr>
        <p:style>
          <a:lnRef idx="1">
            <a:schemeClr val="accent5"/>
          </a:lnRef>
          <a:fillRef idx="2">
            <a:schemeClr val="accent5"/>
          </a:fillRef>
          <a:effectRef idx="1">
            <a:schemeClr val="accent5"/>
          </a:effectRef>
          <a:fontRef idx="minor">
            <a:schemeClr val="dk1"/>
          </a:fontRef>
        </p:style>
        <p:txBody>
          <a:bodyPr/>
          <a:lstStyle/>
          <a:p>
            <a:r>
              <a:rPr lang="id-ID" dirty="0" smtClean="0"/>
              <a:t> Fungsi BPK</a:t>
            </a:r>
          </a:p>
          <a:p>
            <a:pPr>
              <a:buNone/>
            </a:pPr>
            <a:r>
              <a:rPr lang="id-ID" dirty="0" smtClean="0"/>
              <a:t>1.Fungsi operatif:untuk melakukan pemeriksaan</a:t>
            </a:r>
          </a:p>
          <a:p>
            <a:pPr>
              <a:buNone/>
            </a:pPr>
            <a:r>
              <a:rPr lang="id-ID" dirty="0" smtClean="0"/>
              <a:t>    pengawasan,penelitian,penguasaan keuangan.</a:t>
            </a:r>
          </a:p>
          <a:p>
            <a:pPr>
              <a:buNone/>
            </a:pPr>
            <a:r>
              <a:rPr lang="id-ID" dirty="0" smtClean="0"/>
              <a:t>2.Fungsi rekomendatif:fungsi untuk memberikan pertimbangan kepada  pemerintah tentang  pengurusan keuangan negara</a:t>
            </a:r>
          </a:p>
          <a:p>
            <a:pPr>
              <a:buNone/>
            </a:pPr>
            <a:r>
              <a:rPr lang="id-ID" dirty="0" smtClean="0"/>
              <a:t>3.Fungsi yudikatif: untuk melakukan tuntutan perbendaharaan  dan tuntutan ganti rugi bagi bendaharawan/PNS terhadap keuangan negara.</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15475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6000" b="1" dirty="0" err="1" smtClean="0">
                <a:solidFill>
                  <a:srgbClr val="FF0000"/>
                </a:solidFill>
              </a:rPr>
              <a:t>Indikator</a:t>
            </a:r>
            <a:r>
              <a:rPr lang="id-ID" sz="6000" b="1" dirty="0" smtClean="0">
                <a:solidFill>
                  <a:srgbClr val="FF0000"/>
                </a:solidFill>
              </a:rPr>
              <a:t/>
            </a:r>
            <a:br>
              <a:rPr lang="id-ID" sz="6000" b="1" dirty="0" smtClean="0">
                <a:solidFill>
                  <a:srgbClr val="FF0000"/>
                </a:solidFill>
              </a:rPr>
            </a:br>
            <a:r>
              <a:rPr lang="id-ID" sz="3100" dirty="0" smtClean="0">
                <a:solidFill>
                  <a:srgbClr val="FF0000"/>
                </a:solidFill>
              </a:rPr>
              <a:t>1.</a:t>
            </a:r>
            <a:r>
              <a:rPr lang="en-US" sz="3100" dirty="0" err="1" smtClean="0"/>
              <a:t>Menjelaskan</a:t>
            </a:r>
            <a:r>
              <a:rPr lang="en-US" sz="3100" dirty="0" smtClean="0"/>
              <a:t> </a:t>
            </a:r>
            <a:r>
              <a:rPr lang="en-US" sz="3100" dirty="0" err="1" smtClean="0"/>
              <a:t>konsep</a:t>
            </a:r>
            <a:r>
              <a:rPr lang="en-US" sz="3100" dirty="0" smtClean="0"/>
              <a:t> </a:t>
            </a:r>
            <a:r>
              <a:rPr lang="en-US" sz="3100" dirty="0" err="1" smtClean="0"/>
              <a:t>negara</a:t>
            </a:r>
            <a:r>
              <a:rPr lang="en-US" sz="3100" dirty="0" smtClean="0"/>
              <a:t> </a:t>
            </a:r>
            <a:r>
              <a:rPr lang="en-US" sz="3100" dirty="0" err="1" smtClean="0"/>
              <a:t>kesatuan</a:t>
            </a:r>
            <a:r>
              <a:rPr lang="en-US" sz="3100" dirty="0" smtClean="0"/>
              <a:t> </a:t>
            </a:r>
            <a:r>
              <a:rPr lang="en-US" sz="3100" dirty="0" err="1" smtClean="0"/>
              <a:t>Republik</a:t>
            </a:r>
            <a:r>
              <a:rPr lang="id-ID" sz="3100" dirty="0" smtClean="0"/>
              <a:t/>
            </a:r>
            <a:br>
              <a:rPr lang="id-ID" sz="3100" dirty="0" smtClean="0"/>
            </a:br>
            <a:r>
              <a:rPr lang="en-US" sz="3100" dirty="0" smtClean="0"/>
              <a:t> </a:t>
            </a:r>
            <a:r>
              <a:rPr lang="id-ID" sz="3100" dirty="0" smtClean="0"/>
              <a:t>  </a:t>
            </a:r>
            <a:r>
              <a:rPr lang="en-US" sz="3100" dirty="0" smtClean="0"/>
              <a:t>Indonesia.</a:t>
            </a:r>
            <a:r>
              <a:rPr lang="id-ID" sz="3100" dirty="0" smtClean="0"/>
              <a:t/>
            </a:r>
            <a:br>
              <a:rPr lang="id-ID" sz="3100" dirty="0" smtClean="0"/>
            </a:br>
            <a:r>
              <a:rPr lang="en-US" sz="3100" dirty="0" smtClean="0"/>
              <a:t>2.Mendeskripsikan </a:t>
            </a:r>
            <a:r>
              <a:rPr lang="en-US" sz="3100" dirty="0" err="1" smtClean="0"/>
              <a:t>bentuk</a:t>
            </a:r>
            <a:r>
              <a:rPr lang="en-US" sz="3100" dirty="0" smtClean="0"/>
              <a:t> </a:t>
            </a:r>
            <a:r>
              <a:rPr lang="en-US" sz="3100" dirty="0" err="1" smtClean="0"/>
              <a:t>pemerintahan</a:t>
            </a:r>
            <a:r>
              <a:rPr lang="en-US" sz="3100" dirty="0" smtClean="0"/>
              <a:t> </a:t>
            </a:r>
            <a:r>
              <a:rPr lang="en-US" sz="3100" dirty="0" err="1" smtClean="0"/>
              <a:t>Republik</a:t>
            </a:r>
            <a:r>
              <a:rPr lang="en-US" sz="3100" dirty="0" smtClean="0"/>
              <a:t>.</a:t>
            </a:r>
            <a:r>
              <a:rPr lang="id-ID" sz="3100" dirty="0" smtClean="0"/>
              <a:t/>
            </a:r>
            <a:br>
              <a:rPr lang="id-ID" sz="3100" dirty="0" smtClean="0"/>
            </a:br>
            <a:r>
              <a:rPr lang="en-US" sz="3100" dirty="0" smtClean="0"/>
              <a:t>3.Menganalisis  </a:t>
            </a:r>
            <a:r>
              <a:rPr lang="en-US" sz="3100" dirty="0" err="1" smtClean="0"/>
              <a:t>pemerintahan</a:t>
            </a:r>
            <a:r>
              <a:rPr lang="en-US" sz="3100" dirty="0" smtClean="0"/>
              <a:t> </a:t>
            </a:r>
            <a:r>
              <a:rPr lang="en-US" sz="3100" dirty="0" err="1" smtClean="0"/>
              <a:t>demokras</a:t>
            </a:r>
            <a:r>
              <a:rPr lang="id-ID" sz="3100" dirty="0" smtClean="0"/>
              <a:t>i </a:t>
            </a:r>
            <a:r>
              <a:rPr lang="en-US" sz="3100" dirty="0" err="1" smtClean="0"/>
              <a:t>berdasarkan</a:t>
            </a:r>
            <a:r>
              <a:rPr lang="id-ID" sz="3100" dirty="0" smtClean="0"/>
              <a:t/>
            </a:r>
            <a:br>
              <a:rPr lang="id-ID" sz="3100" dirty="0" smtClean="0"/>
            </a:br>
            <a:r>
              <a:rPr lang="id-ID" sz="3100" dirty="0" smtClean="0"/>
              <a:t>    </a:t>
            </a:r>
            <a:r>
              <a:rPr lang="en-US" sz="3100" dirty="0" smtClean="0"/>
              <a:t> </a:t>
            </a:r>
            <a:r>
              <a:rPr lang="en-US" sz="3100" dirty="0" err="1" smtClean="0"/>
              <a:t>Pancasila</a:t>
            </a:r>
            <a:r>
              <a:rPr lang="en-US" sz="3100" dirty="0" smtClean="0"/>
              <a:t>.</a:t>
            </a:r>
            <a:r>
              <a:rPr lang="id-ID" sz="3100" dirty="0" smtClean="0"/>
              <a:t/>
            </a:r>
            <a:br>
              <a:rPr lang="id-ID" sz="3100" dirty="0" smtClean="0"/>
            </a:br>
            <a:r>
              <a:rPr lang="en-US" sz="3100" dirty="0" smtClean="0"/>
              <a:t>4.Mendeskripsikan </a:t>
            </a:r>
            <a:r>
              <a:rPr lang="en-US" sz="3100" dirty="0" err="1" smtClean="0"/>
              <a:t>bentuk</a:t>
            </a:r>
            <a:r>
              <a:rPr lang="en-US" sz="3100" dirty="0" smtClean="0"/>
              <a:t> </a:t>
            </a:r>
            <a:r>
              <a:rPr lang="en-US" sz="3100" dirty="0" err="1" smtClean="0"/>
              <a:t>kedaulatan</a:t>
            </a:r>
            <a:r>
              <a:rPr lang="en-US" sz="3100" dirty="0" smtClean="0"/>
              <a:t> Negara </a:t>
            </a:r>
            <a:r>
              <a:rPr lang="en-US" sz="3100" dirty="0" err="1" smtClean="0"/>
              <a:t>Republik</a:t>
            </a:r>
            <a:r>
              <a:rPr lang="id-ID" sz="3100" dirty="0" smtClean="0"/>
              <a:t/>
            </a:r>
            <a:br>
              <a:rPr lang="id-ID" sz="3100" dirty="0" smtClean="0"/>
            </a:br>
            <a:r>
              <a:rPr lang="id-ID" sz="3100" dirty="0" smtClean="0"/>
              <a:t>    </a:t>
            </a:r>
            <a:r>
              <a:rPr lang="en-US" sz="3100" dirty="0" smtClean="0"/>
              <a:t>Indonesia.</a:t>
            </a:r>
            <a:r>
              <a:rPr lang="id-ID" sz="3100" dirty="0" smtClean="0"/>
              <a:t/>
            </a:r>
            <a:br>
              <a:rPr lang="id-ID" sz="3100" dirty="0" smtClean="0"/>
            </a:br>
            <a:r>
              <a:rPr lang="en-US" sz="3100" dirty="0" smtClean="0"/>
              <a:t>5.Mengkomunikasikan </a:t>
            </a:r>
            <a:r>
              <a:rPr lang="en-US" sz="3100" dirty="0" err="1" smtClean="0"/>
              <a:t>hasil</a:t>
            </a:r>
            <a:r>
              <a:rPr lang="en-US" sz="3100" dirty="0" smtClean="0"/>
              <a:t> </a:t>
            </a:r>
            <a:r>
              <a:rPr lang="en-US" sz="3100" dirty="0" err="1" smtClean="0"/>
              <a:t>telaah</a:t>
            </a:r>
            <a:r>
              <a:rPr lang="en-US" sz="3100" dirty="0" smtClean="0"/>
              <a:t> </a:t>
            </a:r>
            <a:r>
              <a:rPr lang="en-US" sz="3100" dirty="0" err="1" smtClean="0"/>
              <a:t>bentuk</a:t>
            </a:r>
            <a:r>
              <a:rPr lang="en-US" sz="3100" dirty="0" smtClean="0"/>
              <a:t> </a:t>
            </a:r>
            <a:r>
              <a:rPr lang="en-US" sz="3100" dirty="0" err="1" smtClean="0"/>
              <a:t>dan</a:t>
            </a:r>
            <a:r>
              <a:rPr lang="en-US" sz="3100" dirty="0" smtClean="0"/>
              <a:t> </a:t>
            </a:r>
            <a:r>
              <a:rPr lang="en-US" sz="3100" dirty="0" err="1" smtClean="0"/>
              <a:t>kedaulatan</a:t>
            </a:r>
            <a:r>
              <a:rPr lang="id-ID" sz="3100" dirty="0" smtClean="0"/>
              <a:t/>
            </a:r>
            <a:br>
              <a:rPr lang="id-ID" sz="3100" dirty="0" smtClean="0"/>
            </a:br>
            <a:r>
              <a:rPr lang="id-ID" sz="3100" dirty="0" smtClean="0"/>
              <a:t>   </a:t>
            </a:r>
            <a:r>
              <a:rPr lang="en-US" sz="3100" dirty="0" err="1" smtClean="0"/>
              <a:t>negara</a:t>
            </a:r>
            <a:r>
              <a:rPr lang="en-US" sz="3100" dirty="0" smtClean="0"/>
              <a:t> </a:t>
            </a:r>
            <a:r>
              <a:rPr lang="en-US" sz="3100" dirty="0" err="1" smtClean="0"/>
              <a:t>sesuai</a:t>
            </a:r>
            <a:r>
              <a:rPr lang="en-US" sz="3100" dirty="0" smtClean="0"/>
              <a:t> </a:t>
            </a:r>
            <a:r>
              <a:rPr lang="en-US" sz="3100" dirty="0" err="1" smtClean="0"/>
              <a:t>dengan</a:t>
            </a:r>
            <a:r>
              <a:rPr lang="en-US" sz="3100" dirty="0" smtClean="0"/>
              <a:t> </a:t>
            </a:r>
            <a:r>
              <a:rPr lang="en-US" sz="3100" dirty="0" err="1" smtClean="0"/>
              <a:t>Undang-Undang</a:t>
            </a:r>
            <a:r>
              <a:rPr lang="en-US" sz="3100" dirty="0" smtClean="0"/>
              <a:t> </a:t>
            </a:r>
            <a:r>
              <a:rPr lang="en-US" sz="3100" dirty="0" err="1" smtClean="0"/>
              <a:t>Dasar</a:t>
            </a:r>
            <a:r>
              <a:rPr lang="en-US" sz="3100" dirty="0" smtClean="0"/>
              <a:t> Negara </a:t>
            </a:r>
            <a:r>
              <a:rPr lang="id-ID" sz="3100" dirty="0" smtClean="0"/>
              <a:t/>
            </a:r>
            <a:br>
              <a:rPr lang="id-ID" sz="3100" dirty="0" smtClean="0"/>
            </a:br>
            <a:r>
              <a:rPr lang="id-ID" sz="3100" dirty="0" smtClean="0"/>
              <a:t>    </a:t>
            </a:r>
            <a:r>
              <a:rPr lang="en-US" sz="3100" dirty="0" err="1" smtClean="0"/>
              <a:t>Republik</a:t>
            </a:r>
            <a:r>
              <a:rPr lang="en-US" sz="3100" dirty="0" smtClean="0"/>
              <a:t> Indonesia </a:t>
            </a:r>
            <a:r>
              <a:rPr lang="en-US" sz="3100" dirty="0" err="1" smtClean="0"/>
              <a:t>Tahun</a:t>
            </a:r>
            <a:r>
              <a:rPr lang="en-US" sz="3100" dirty="0" smtClean="0"/>
              <a:t> 1945.</a:t>
            </a:r>
            <a:r>
              <a:rPr lang="id-ID" sz="3100" dirty="0" smtClean="0"/>
              <a:t/>
            </a:r>
            <a:br>
              <a:rPr lang="id-ID" sz="3100" dirty="0" smtClean="0"/>
            </a:br>
            <a:endParaRPr lang="id-ID" sz="3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id-ID" dirty="0" smtClean="0"/>
              <a:t>Mahkamah Agung</a:t>
            </a:r>
            <a:endParaRPr lang="id-ID" dirty="0"/>
          </a:p>
        </p:txBody>
      </p:sp>
      <p:sp>
        <p:nvSpPr>
          <p:cNvPr id="3" name="Content Placeholder 2"/>
          <p:cNvSpPr>
            <a:spLocks noGrp="1"/>
          </p:cNvSpPr>
          <p:nvPr>
            <p:ph idx="1"/>
          </p:nvPr>
        </p:nvSpPr>
        <p:spPr>
          <a:xfrm>
            <a:off x="214282" y="1071546"/>
            <a:ext cx="8715436" cy="5643602"/>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id-ID" sz="2800" dirty="0" smtClean="0"/>
              <a:t>Kekuasaan yang merdeka untuk menyelenggarakan  peradilan guna  menegakkan hukum  dan keadilan. MA membawahi  beberapa peradilan di bawahnya peradilan: umum,agma,  militer dan peradilan tatausaha negara.</a:t>
            </a:r>
          </a:p>
          <a:p>
            <a:endParaRPr lang="id-ID" sz="2800" dirty="0" smtClean="0"/>
          </a:p>
          <a:p>
            <a:r>
              <a:rPr lang="id-ID" sz="2800" dirty="0" smtClean="0"/>
              <a:t>Tugas mahkamah agung:</a:t>
            </a:r>
          </a:p>
          <a:p>
            <a:pPr>
              <a:buNone/>
            </a:pPr>
            <a:r>
              <a:rPr lang="id-ID" sz="2800" dirty="0" smtClean="0"/>
              <a:t>1.Dibidang peradilan, memeriksa dan memutuskan</a:t>
            </a:r>
          </a:p>
          <a:p>
            <a:pPr>
              <a:buNone/>
            </a:pPr>
            <a:r>
              <a:rPr lang="id-ID" sz="2800" dirty="0" smtClean="0"/>
              <a:t>   1)Permohonan kasasi (tingkat banding terakhir)</a:t>
            </a:r>
          </a:p>
          <a:p>
            <a:pPr>
              <a:buNone/>
            </a:pPr>
            <a:r>
              <a:rPr lang="id-ID" sz="2800" dirty="0" smtClean="0"/>
              <a:t>   2)Sengketa kewenangan mengadili</a:t>
            </a:r>
          </a:p>
          <a:p>
            <a:pPr>
              <a:buNone/>
            </a:pPr>
            <a:r>
              <a:rPr lang="id-ID" sz="2800" dirty="0" smtClean="0"/>
              <a:t>   3)Permohonan peninjuan kembali  putusan pengadilan </a:t>
            </a:r>
          </a:p>
          <a:p>
            <a:pPr>
              <a:buNone/>
            </a:pPr>
            <a:r>
              <a:rPr lang="id-ID" sz="2800" dirty="0" smtClean="0"/>
              <a:t>       yang telah memperoleh keuatan hukum tetap</a:t>
            </a:r>
          </a:p>
          <a:p>
            <a:pPr>
              <a:buNone/>
            </a:pPr>
            <a:r>
              <a:rPr lang="id-ID" sz="2800" dirty="0" smtClean="0"/>
              <a:t>   4)Menguji keabsahan peraturan  perundang-undang di bawah UU terhadap UU.     </a:t>
            </a:r>
          </a:p>
          <a:p>
            <a:pPr>
              <a:buNone/>
            </a:pPr>
            <a:endParaRPr lang="id-ID" dirty="0" smtClean="0"/>
          </a:p>
          <a:p>
            <a:pPr>
              <a:buNone/>
            </a:pPr>
            <a:endParaRPr lang="id-ID"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dirty="0" smtClean="0"/>
              <a:t>Lanjutannya</a:t>
            </a:r>
            <a:br>
              <a:rPr lang="id-ID" dirty="0" smtClean="0"/>
            </a:br>
            <a:endParaRPr lang="id-ID" dirty="0"/>
          </a:p>
        </p:txBody>
      </p:sp>
      <p:sp>
        <p:nvSpPr>
          <p:cNvPr id="3" name="Content Placeholder 2"/>
          <p:cNvSpPr>
            <a:spLocks noGrp="1"/>
          </p:cNvSpPr>
          <p:nvPr>
            <p:ph idx="1"/>
          </p:nvPr>
        </p:nvSpPr>
        <p:spPr>
          <a:xfrm>
            <a:off x="214282" y="857232"/>
            <a:ext cx="8715436" cy="578647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buNone/>
            </a:pPr>
            <a:r>
              <a:rPr lang="id-ID" dirty="0" smtClean="0"/>
              <a:t>b.DI bidang nasehat dan pertimbangan hukum </a:t>
            </a:r>
          </a:p>
          <a:p>
            <a:pPr>
              <a:buNone/>
            </a:pPr>
            <a:r>
              <a:rPr lang="id-ID" dirty="0" smtClean="0"/>
              <a:t>1)Memberikan nasehat  hukum  kepada Presiden sebagai kepala negara</a:t>
            </a:r>
          </a:p>
          <a:p>
            <a:pPr>
              <a:buNone/>
            </a:pPr>
            <a:r>
              <a:rPr lang="id-ID" dirty="0" smtClean="0"/>
              <a:t>2)Memberikan pertimbangan  dalam bidang hukum</a:t>
            </a:r>
          </a:p>
          <a:p>
            <a:pPr>
              <a:buNone/>
            </a:pPr>
            <a:r>
              <a:rPr lang="id-ID" dirty="0" smtClean="0"/>
              <a:t>    baik diminta maupun tidak </a:t>
            </a:r>
          </a:p>
          <a:p>
            <a:pPr>
              <a:buNone/>
            </a:pPr>
            <a:r>
              <a:rPr lang="id-ID" dirty="0" smtClean="0"/>
              <a:t>c.Dibidang pengawasan </a:t>
            </a:r>
          </a:p>
          <a:p>
            <a:pPr>
              <a:buNone/>
            </a:pPr>
            <a:r>
              <a:rPr lang="id-ID" dirty="0" smtClean="0"/>
              <a:t>1)Mengawasi jalannya  pengadilan-pengadilan di semua lingkungan peradilan</a:t>
            </a:r>
          </a:p>
          <a:p>
            <a:pPr>
              <a:buNone/>
            </a:pPr>
            <a:r>
              <a:rPr lang="id-ID" dirty="0" smtClean="0"/>
              <a:t>2)Membeuat/membentuk peraturan sebagai pelengkap  untuk mengisi kekosongan  hukum yang di perlukan  bagi kelancaran pengadilan. </a:t>
            </a:r>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9.Mahkamah kostitusi</a:t>
            </a:r>
            <a:endParaRPr lang="id-ID" dirty="0"/>
          </a:p>
        </p:txBody>
      </p:sp>
      <p:sp>
        <p:nvSpPr>
          <p:cNvPr id="3" name="Content Placeholder 2"/>
          <p:cNvSpPr>
            <a:spLocks noGrp="1"/>
          </p:cNvSpPr>
          <p:nvPr>
            <p:ph idx="1"/>
          </p:nvPr>
        </p:nvSpPr>
        <p:spPr>
          <a:xfrm>
            <a:off x="142844" y="1000108"/>
            <a:ext cx="8786874" cy="5715040"/>
          </a:xfrm>
        </p:spPr>
        <p:style>
          <a:lnRef idx="1">
            <a:schemeClr val="accent5"/>
          </a:lnRef>
          <a:fillRef idx="2">
            <a:schemeClr val="accent5"/>
          </a:fillRef>
          <a:effectRef idx="1">
            <a:schemeClr val="accent5"/>
          </a:effectRef>
          <a:fontRef idx="minor">
            <a:schemeClr val="dk1"/>
          </a:fontRef>
        </p:style>
        <p:txBody>
          <a:bodyPr/>
          <a:lstStyle/>
          <a:p>
            <a:pPr>
              <a:buNone/>
            </a:pPr>
            <a:r>
              <a:rPr lang="id-ID" dirty="0" smtClean="0"/>
              <a:t>PASAL 24 C</a:t>
            </a:r>
          </a:p>
          <a:p>
            <a:r>
              <a:rPr lang="id-ID" dirty="0" smtClean="0">
                <a:solidFill>
                  <a:srgbClr val="00B0F0"/>
                </a:solidFill>
              </a:rPr>
              <a:t>Ayat</a:t>
            </a:r>
            <a:r>
              <a:rPr lang="id-ID" dirty="0" smtClean="0"/>
              <a:t> 1: Mahkamah Konstitusi berweanang mengadili  pada tingkat pertama dan terakhir  yang putusannya bersifat final  untuk menguji UU terhadap UUD, memutus sengketa kewenangan lembaga negara  yang kewenangan di berikan oleh UUD, memutus pembubaran partai politik, dan memutus perselishan hasil pemilihan umum.</a:t>
            </a:r>
          </a:p>
          <a:p>
            <a:r>
              <a:rPr lang="id-ID" dirty="0" smtClean="0"/>
              <a:t>MK wajib memberikan  putusan atas pendapat DPR mengenai  dugaan pelanggaran  oleh  Presiden atau wakil Presiden menurut UUD.</a:t>
            </a:r>
            <a:endParaRPr lang="id-ID"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10.Komisi yudisial</a:t>
            </a:r>
            <a:br>
              <a:rPr lang="id-ID" dirty="0" smtClean="0"/>
            </a:br>
            <a:endParaRPr lang="id-ID" dirty="0"/>
          </a:p>
        </p:txBody>
      </p:sp>
      <p:sp>
        <p:nvSpPr>
          <p:cNvPr id="3" name="Content Placeholder 2"/>
          <p:cNvSpPr>
            <a:spLocks noGrp="1"/>
          </p:cNvSpPr>
          <p:nvPr>
            <p:ph idx="1"/>
          </p:nvPr>
        </p:nvSpPr>
        <p:spPr>
          <a:xfrm>
            <a:off x="214282" y="928670"/>
            <a:ext cx="8715436" cy="5715040"/>
          </a:xfrm>
        </p:spPr>
        <p:style>
          <a:lnRef idx="1">
            <a:schemeClr val="accent5"/>
          </a:lnRef>
          <a:fillRef idx="2">
            <a:schemeClr val="accent5"/>
          </a:fillRef>
          <a:effectRef idx="1">
            <a:schemeClr val="accent5"/>
          </a:effectRef>
          <a:fontRef idx="minor">
            <a:schemeClr val="dk1"/>
          </a:fontRef>
        </p:style>
        <p:txBody>
          <a:bodyPr/>
          <a:lstStyle/>
          <a:p>
            <a:pPr>
              <a:buNone/>
            </a:pPr>
            <a:r>
              <a:rPr lang="id-ID" dirty="0" smtClean="0">
                <a:solidFill>
                  <a:srgbClr val="00B0F0"/>
                </a:solidFill>
              </a:rPr>
              <a:t>WE</a:t>
            </a:r>
            <a:r>
              <a:rPr lang="id-ID" dirty="0" smtClean="0"/>
              <a:t>WENANG  K.Y    SBB:</a:t>
            </a:r>
          </a:p>
          <a:p>
            <a:r>
              <a:rPr lang="id-ID" dirty="0" smtClean="0"/>
              <a:t>Megusulkan pengangkatan Hakim agung  dan Hakim Ad Hoc  di Mahkamah Agung  kepada DPR  untuk mendapat persetujuan.</a:t>
            </a:r>
          </a:p>
          <a:p>
            <a:r>
              <a:rPr lang="id-ID" dirty="0" smtClean="0"/>
              <a:t>Menjaga dan menegakkan kehormatan, keluhuran martabat, serta perilaku hakim.</a:t>
            </a:r>
          </a:p>
          <a:p>
            <a:r>
              <a:rPr lang="id-ID" dirty="0" smtClean="0"/>
              <a:t>Menetapkan kode etik  atau pedoman perilaku Hakim  bersama-sama dengan Mahkamah Agung</a:t>
            </a:r>
          </a:p>
          <a:p>
            <a:r>
              <a:rPr lang="id-ID" dirty="0" smtClean="0"/>
              <a:t>Menjaga dan melaksanakan kode etik  atau pedoman perilaku Hakim.</a:t>
            </a:r>
          </a:p>
          <a:p>
            <a:endParaRPr lang="id-ID"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Dewan Perwakilan Daerah (DPD)</a:t>
            </a:r>
            <a:endParaRPr lang="id-ID" dirty="0"/>
          </a:p>
        </p:txBody>
      </p:sp>
      <p:sp>
        <p:nvSpPr>
          <p:cNvPr id="3" name="Content Placeholder 2"/>
          <p:cNvSpPr>
            <a:spLocks noGrp="1"/>
          </p:cNvSpPr>
          <p:nvPr>
            <p:ph idx="1"/>
          </p:nvPr>
        </p:nvSpPr>
        <p:spPr>
          <a:xfrm>
            <a:off x="142844" y="857232"/>
            <a:ext cx="8786874" cy="5268931"/>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Masalah kewenangan DPD di atur  dalam pasal 22 UUD 1945  sbb:</a:t>
            </a:r>
          </a:p>
          <a:p>
            <a:pPr>
              <a:buNone/>
            </a:pPr>
            <a:r>
              <a:rPr lang="id-ID" dirty="0" smtClean="0"/>
              <a:t>1.DPD dapat mengajukan kepada DPR rancangan UU yang berkaitan  dengan otonomi daerah, hubungan pusat dan daerah,pemebentukan pemekaran  serta pengabunganan daerah, pengelolaan sumber daya alam,  dan sumber daya ekonomi lainnya  serta berhubungan denngan keuangan pusat dan daerah.</a:t>
            </a:r>
          </a:p>
          <a:p>
            <a:pPr>
              <a:buNone/>
            </a:pPr>
            <a:endParaRPr lang="id-ID"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Peran pemerintah daerah sebagai perwakilan  kedaulan rakyat</a:t>
            </a:r>
            <a:endParaRPr lang="id-ID" dirty="0"/>
          </a:p>
        </p:txBody>
      </p:sp>
      <p:sp>
        <p:nvSpPr>
          <p:cNvPr id="3" name="Content Placeholder 2"/>
          <p:cNvSpPr>
            <a:spLocks noGrp="1"/>
          </p:cNvSpPr>
          <p:nvPr>
            <p:ph idx="1"/>
          </p:nvPr>
        </p:nvSpPr>
        <p:spPr>
          <a:xfrm>
            <a:off x="142844" y="1571612"/>
            <a:ext cx="8858312" cy="5000660"/>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t>Kepala daerah berserta perangkat  daerah otonom yang lain sebagai badan eksekutif  daerah.  Pemerintah daerah terdiri atas kepala daerah  provinsi  di sebut gubernur,  yang karena jabatannya gubernur juga sebagai  wakil pemerintah pusat. Sebagai wakil pemerintah pusat gubernur berada di bawah  dan bertanggung jawab kepada presiden. Sedangkan menjalankan tugas dan kewenangannya  sebagai kepala daerah  gubernur bertananggung jawab  DPRD provinsi.</a:t>
            </a:r>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586790"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Sejarah pelaksaan sistem pemerintahan negara Republik Indonesia </a:t>
            </a:r>
            <a:endParaRPr lang="id-ID" dirty="0"/>
          </a:p>
        </p:txBody>
      </p:sp>
      <p:sp>
        <p:nvSpPr>
          <p:cNvPr id="3" name="Content Placeholder 2"/>
          <p:cNvSpPr>
            <a:spLocks noGrp="1"/>
          </p:cNvSpPr>
          <p:nvPr>
            <p:ph idx="1"/>
          </p:nvPr>
        </p:nvSpPr>
        <p:spPr>
          <a:xfrm>
            <a:off x="142844" y="1600200"/>
            <a:ext cx="8786874" cy="4972072"/>
          </a:xfrm>
        </p:spPr>
        <p:style>
          <a:lnRef idx="1">
            <a:schemeClr val="accent5"/>
          </a:lnRef>
          <a:fillRef idx="2">
            <a:schemeClr val="accent5"/>
          </a:fillRef>
          <a:effectRef idx="1">
            <a:schemeClr val="accent5"/>
          </a:effectRef>
          <a:fontRef idx="minor">
            <a:schemeClr val="dk1"/>
          </a:fontRef>
        </p:style>
        <p:txBody>
          <a:bodyPr/>
          <a:lstStyle/>
          <a:p>
            <a:r>
              <a:rPr lang="id-ID" dirty="0" smtClean="0"/>
              <a:t>Periode 18 agustus  sampai dengan  27 des 1949</a:t>
            </a:r>
          </a:p>
          <a:p>
            <a:pPr>
              <a:buNone/>
            </a:pPr>
            <a:r>
              <a:rPr lang="id-ID" dirty="0" smtClean="0"/>
              <a:t>Setelah Proklamasi kemerdekaan, barulah sistem pemerintahan  dapat di tentukan. Tepatnya pada tanggal  18 agustus  1945  sistem pemerintahan presidensil  di tetapkan menjadi  sistem pemerintahan NKRI  oleh PPKI. </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79690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
            </a:r>
            <a:br>
              <a:rPr lang="id-ID" dirty="0" smtClean="0"/>
            </a:br>
            <a:r>
              <a:rPr lang="id-ID" sz="3600" dirty="0" smtClean="0"/>
              <a:t>Periode 27 des 1949  sampai dengan 17 agustus 1950</a:t>
            </a:r>
            <a:r>
              <a:rPr lang="id-ID" dirty="0" smtClean="0"/>
              <a:t/>
            </a:r>
            <a:br>
              <a:rPr lang="id-ID" dirty="0" smtClean="0"/>
            </a:br>
            <a:endParaRPr lang="id-ID" dirty="0"/>
          </a:p>
        </p:txBody>
      </p:sp>
      <p:sp>
        <p:nvSpPr>
          <p:cNvPr id="3" name="Content Placeholder 2"/>
          <p:cNvSpPr>
            <a:spLocks noGrp="1"/>
          </p:cNvSpPr>
          <p:nvPr>
            <p:ph idx="1"/>
          </p:nvPr>
        </p:nvSpPr>
        <p:spPr>
          <a:xfrm>
            <a:off x="142844" y="928670"/>
            <a:ext cx="8786874" cy="5197493"/>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id-ID" dirty="0" smtClean="0"/>
              <a:t>Konferensi meja bundar (KMB) di Den Haag Belanda pada tanggal 23 agustus 1949. kesepakatan yang di capai sbb:</a:t>
            </a:r>
          </a:p>
          <a:p>
            <a:pPr>
              <a:buNone/>
            </a:pPr>
            <a:r>
              <a:rPr lang="id-ID" dirty="0" smtClean="0"/>
              <a:t>1.Kerajaan belanda menyerahkan  kedaulatan Indonesia secara penuh  dan tanpa syarat ke RIS</a:t>
            </a:r>
          </a:p>
          <a:p>
            <a:pPr>
              <a:buNone/>
            </a:pPr>
            <a:r>
              <a:rPr lang="id-ID" dirty="0" smtClean="0"/>
              <a:t>2.Penyerahan kedaulatan akan di laksanakan  paling lambat tanggal 30 des 1949.</a:t>
            </a:r>
          </a:p>
          <a:p>
            <a:pPr>
              <a:buNone/>
            </a:pPr>
            <a:r>
              <a:rPr lang="id-ID" dirty="0" smtClean="0"/>
              <a:t>3.Masalah irian barat di tunda dan akan di adakan perundingan  lagi  dalam waktu satu tahun  setelah penyerahan keadaulatan RIS </a:t>
            </a:r>
          </a:p>
          <a:p>
            <a:pPr>
              <a:buNone/>
            </a:pPr>
            <a:r>
              <a:rPr lang="id-ID" dirty="0" smtClean="0"/>
              <a:t>4.Status RIS dengan kerajaan belanda  terikat dalam suatu  Uni Indonesia –Belanda  yang di kepalai ratu belanda    </a:t>
            </a:r>
            <a:endParaRPr lang="id-ID"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582594"/>
          </a:xfrm>
        </p:spPr>
        <p:style>
          <a:lnRef idx="1">
            <a:schemeClr val="accent5"/>
          </a:lnRef>
          <a:fillRef idx="2">
            <a:schemeClr val="accent5"/>
          </a:fillRef>
          <a:effectRef idx="1">
            <a:schemeClr val="accent5"/>
          </a:effectRef>
          <a:fontRef idx="minor">
            <a:schemeClr val="dk1"/>
          </a:fontRef>
        </p:style>
        <p:txBody>
          <a:bodyPr>
            <a:normAutofit/>
          </a:bodyPr>
          <a:lstStyle/>
          <a:p>
            <a:r>
              <a:rPr lang="id-ID" sz="2800" dirty="0" smtClean="0"/>
              <a:t>Periode 17 agustus  1950 sampai dengan 5 juli  1959</a:t>
            </a:r>
            <a:endParaRPr lang="id-ID" sz="2800" dirty="0"/>
          </a:p>
        </p:txBody>
      </p:sp>
      <p:sp>
        <p:nvSpPr>
          <p:cNvPr id="3" name="Content Placeholder 2"/>
          <p:cNvSpPr>
            <a:spLocks noGrp="1"/>
          </p:cNvSpPr>
          <p:nvPr>
            <p:ph idx="1"/>
          </p:nvPr>
        </p:nvSpPr>
        <p:spPr>
          <a:xfrm>
            <a:off x="142844" y="1000108"/>
            <a:ext cx="8786874" cy="5715040"/>
          </a:xfrm>
        </p:spPr>
        <p:style>
          <a:lnRef idx="1">
            <a:schemeClr val="accent5"/>
          </a:lnRef>
          <a:fillRef idx="2">
            <a:schemeClr val="accent5"/>
          </a:fillRef>
          <a:effectRef idx="1">
            <a:schemeClr val="accent5"/>
          </a:effectRef>
          <a:fontRef idx="minor">
            <a:schemeClr val="dk1"/>
          </a:fontRef>
        </p:style>
        <p:txBody>
          <a:bodyPr/>
          <a:lstStyle/>
          <a:p>
            <a:r>
              <a:rPr lang="id-ID" dirty="0" smtClean="0"/>
              <a:t>Praktek sistem demokrasi  parlementer ternyata tidak  membawakesatabilan  pada negara. Pada kurun ini setiap tahunnya selalu terjadi pengantian kabinet. Jatuh bangunnya kabinet tentu   berdampak negatif bagi bidang politik,  sosial ,ekonomi dan keamanan. Hal tersebut di akibatkan banyaknya urusan negara terbengkalai.</a:t>
            </a:r>
          </a:p>
          <a:p>
            <a:endParaRPr lang="id-ID" dirty="0" smtClean="0"/>
          </a:p>
          <a:p>
            <a:r>
              <a:rPr lang="id-ID" dirty="0" smtClean="0"/>
              <a:t>Kabinet Natsir (6 sep 1950-20 maret 1951)</a:t>
            </a:r>
          </a:p>
          <a:p>
            <a:r>
              <a:rPr lang="id-ID" dirty="0" smtClean="0"/>
              <a:t>Kabinet Sukiman(27 april 1951 -3 april 1952)</a:t>
            </a:r>
            <a:endParaRPr lang="id-ID"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857232"/>
          </a:xfrm>
        </p:spPr>
        <p:style>
          <a:lnRef idx="1">
            <a:schemeClr val="accent5"/>
          </a:lnRef>
          <a:fillRef idx="2">
            <a:schemeClr val="accent5"/>
          </a:fillRef>
          <a:effectRef idx="1">
            <a:schemeClr val="accent5"/>
          </a:effectRef>
          <a:fontRef idx="minor">
            <a:schemeClr val="dk1"/>
          </a:fontRef>
        </p:style>
        <p:txBody>
          <a:bodyPr>
            <a:noAutofit/>
          </a:bodyPr>
          <a:lstStyle/>
          <a:p>
            <a:r>
              <a:rPr lang="id-ID" sz="3200" dirty="0" smtClean="0"/>
              <a:t>Periode 5 juli sampai dengan 11 maret  1966  masa orde lama</a:t>
            </a:r>
            <a:endParaRPr lang="id-ID" sz="3200" dirty="0"/>
          </a:p>
        </p:txBody>
      </p:sp>
      <p:sp>
        <p:nvSpPr>
          <p:cNvPr id="3" name="Content Placeholder 2"/>
          <p:cNvSpPr>
            <a:spLocks noGrp="1"/>
          </p:cNvSpPr>
          <p:nvPr>
            <p:ph idx="1"/>
          </p:nvPr>
        </p:nvSpPr>
        <p:spPr>
          <a:xfrm>
            <a:off x="142844" y="1071546"/>
            <a:ext cx="8858312" cy="5643602"/>
          </a:xfrm>
        </p:spPr>
        <p:style>
          <a:lnRef idx="1">
            <a:schemeClr val="accent5"/>
          </a:lnRef>
          <a:fillRef idx="2">
            <a:schemeClr val="accent5"/>
          </a:fillRef>
          <a:effectRef idx="1">
            <a:schemeClr val="accent5"/>
          </a:effectRef>
          <a:fontRef idx="minor">
            <a:schemeClr val="dk1"/>
          </a:fontRef>
        </p:style>
        <p:txBody>
          <a:bodyPr/>
          <a:lstStyle/>
          <a:p>
            <a:r>
              <a:rPr lang="id-ID" dirty="0" smtClean="0"/>
              <a:t>Dekret Presiden pada hari minggu  pada tanggal 5 juli 1959  jam 17:00 sbb:</a:t>
            </a:r>
          </a:p>
          <a:p>
            <a:pPr>
              <a:buNone/>
            </a:pPr>
            <a:r>
              <a:rPr lang="id-ID" dirty="0" smtClean="0"/>
              <a:t>1.Pembubaran konstituante</a:t>
            </a:r>
          </a:p>
          <a:p>
            <a:pPr>
              <a:buNone/>
            </a:pPr>
            <a:r>
              <a:rPr lang="id-ID" dirty="0" smtClean="0"/>
              <a:t>2.Berlakuknya kembali UUD 1945 dan tidak berlalakunya lagi  UUDS 1950</a:t>
            </a:r>
          </a:p>
          <a:p>
            <a:pPr>
              <a:buNone/>
            </a:pPr>
            <a:r>
              <a:rPr lang="id-ID" dirty="0" smtClean="0"/>
              <a:t>3.Pembentukan MPRS dan DPAS</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POKOK-POKOK SISTEM PEMERIMTAHAN  REPUBLIK  INDONESIA</a:t>
            </a:r>
            <a:br>
              <a:rPr lang="id-ID" sz="4000" b="1" dirty="0" smtClean="0">
                <a:solidFill>
                  <a:srgbClr val="FF0000"/>
                </a:solidFill>
              </a:rPr>
            </a:br>
            <a:r>
              <a:rPr lang="id-ID" sz="4000" b="1" dirty="0" smtClean="0">
                <a:solidFill>
                  <a:schemeClr val="tx1"/>
                </a:solidFill>
              </a:rPr>
              <a:t>1.BENTUK </a:t>
            </a:r>
            <a:r>
              <a:rPr lang="id-ID" sz="4000" b="1" dirty="0" smtClean="0">
                <a:solidFill>
                  <a:schemeClr val="tx1"/>
                </a:solidFill>
              </a:rPr>
              <a:t> </a:t>
            </a:r>
            <a:r>
              <a:rPr lang="id-ID" sz="4000" b="1" dirty="0" smtClean="0">
                <a:solidFill>
                  <a:schemeClr val="tx1"/>
                </a:solidFill>
              </a:rPr>
              <a:t>NEGARA:kesatuan</a:t>
            </a:r>
            <a:br>
              <a:rPr lang="id-ID" sz="4000" b="1" dirty="0" smtClean="0">
                <a:solidFill>
                  <a:schemeClr val="tx1"/>
                </a:solidFill>
              </a:rPr>
            </a:br>
            <a:r>
              <a:rPr lang="id-ID" sz="4000" b="1" dirty="0" smtClean="0">
                <a:solidFill>
                  <a:schemeClr val="tx1"/>
                </a:solidFill>
              </a:rPr>
              <a:t>2.BENTUK PEMERINTAHAN:Republik</a:t>
            </a:r>
            <a:br>
              <a:rPr lang="id-ID" sz="4000" b="1" dirty="0" smtClean="0">
                <a:solidFill>
                  <a:schemeClr val="tx1"/>
                </a:solidFill>
              </a:rPr>
            </a:br>
            <a:r>
              <a:rPr lang="id-ID" sz="4000" b="1" dirty="0" smtClean="0">
                <a:solidFill>
                  <a:schemeClr val="tx1"/>
                </a:solidFill>
              </a:rPr>
              <a:t>3.SISTEM PEMERINTAHAN:Presidensil</a:t>
            </a:r>
            <a:br>
              <a:rPr lang="id-ID" sz="4000" b="1" dirty="0" smtClean="0">
                <a:solidFill>
                  <a:schemeClr val="tx1"/>
                </a:solidFill>
              </a:rPr>
            </a:br>
            <a:r>
              <a:rPr lang="id-ID" sz="4000" b="1" dirty="0" smtClean="0">
                <a:solidFill>
                  <a:schemeClr val="tx1"/>
                </a:solidFill>
              </a:rPr>
              <a:t>4.SISTEM POLITIK:Demokrasi Pancasila </a:t>
            </a:r>
            <a:r>
              <a:rPr lang="id-ID" sz="3100" dirty="0" smtClean="0">
                <a:solidFill>
                  <a:schemeClr val="tx1"/>
                </a:solidFill>
              </a:rPr>
              <a:t/>
            </a:r>
            <a:br>
              <a:rPr lang="id-ID" sz="3100" dirty="0" smtClean="0">
                <a:solidFill>
                  <a:schemeClr val="tx1"/>
                </a:solidFill>
              </a:rPr>
            </a:br>
            <a:r>
              <a:rPr lang="id-ID" sz="3100" dirty="0" smtClean="0">
                <a:solidFill>
                  <a:schemeClr val="tx1"/>
                </a:solidFill>
              </a:rPr>
              <a:t/>
            </a:r>
            <a:br>
              <a:rPr lang="id-ID" sz="3100" dirty="0" smtClean="0">
                <a:solidFill>
                  <a:schemeClr val="tx1"/>
                </a:solidFill>
              </a:rPr>
            </a:br>
            <a:r>
              <a:rPr lang="id-ID" sz="3100" dirty="0" smtClean="0"/>
              <a:t/>
            </a:r>
            <a:br>
              <a:rPr lang="id-ID" sz="3100" dirty="0" smtClean="0"/>
            </a:br>
            <a:r>
              <a:rPr lang="id-ID" sz="3100" dirty="0" smtClean="0"/>
              <a:t/>
            </a:r>
            <a:br>
              <a:rPr lang="id-ID" sz="3100" dirty="0" smtClean="0"/>
            </a:br>
            <a:r>
              <a:rPr lang="id-ID" sz="3100" dirty="0" smtClean="0"/>
              <a:t/>
            </a:r>
            <a:br>
              <a:rPr lang="id-ID" sz="31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54032"/>
          </a:xfrm>
        </p:spPr>
        <p:style>
          <a:lnRef idx="1">
            <a:schemeClr val="accent5"/>
          </a:lnRef>
          <a:fillRef idx="2">
            <a:schemeClr val="accent5"/>
          </a:fillRef>
          <a:effectRef idx="1">
            <a:schemeClr val="accent5"/>
          </a:effectRef>
          <a:fontRef idx="minor">
            <a:schemeClr val="dk1"/>
          </a:fontRef>
        </p:style>
        <p:txBody>
          <a:bodyPr>
            <a:noAutofit/>
          </a:bodyPr>
          <a:lstStyle/>
          <a:p>
            <a:r>
              <a:rPr lang="id-ID" sz="2800" b="1" dirty="0" smtClean="0"/>
              <a:t>Periode 11 maret  1966 sampai dengan21 maret  1998  masa orde baru</a:t>
            </a:r>
            <a:endParaRPr lang="id-ID" sz="2800" b="1" dirty="0"/>
          </a:p>
        </p:txBody>
      </p:sp>
      <p:sp>
        <p:nvSpPr>
          <p:cNvPr id="3" name="Content Placeholder 2"/>
          <p:cNvSpPr>
            <a:spLocks noGrp="1"/>
          </p:cNvSpPr>
          <p:nvPr>
            <p:ph idx="1"/>
          </p:nvPr>
        </p:nvSpPr>
        <p:spPr>
          <a:xfrm>
            <a:off x="142844" y="928670"/>
            <a:ext cx="8786874" cy="5715040"/>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t>Dampak dari peristiwa G-30-S/PKI  terjadinya perubahan  kekuasaan di Indonesia. Membuat  marah seluruh komponen masyarakat Indonesia mereka menuntut pembubaran PKI dan ormas-ormasya.</a:t>
            </a:r>
          </a:p>
          <a:p>
            <a:endParaRPr lang="id-ID" dirty="0" smtClean="0"/>
          </a:p>
          <a:p>
            <a:r>
              <a:rPr lang="id-ID" dirty="0" smtClean="0"/>
              <a:t>12 januari 1966 masa mengajukan Tri-Tuntutan Rakyat(TRITURA) sbb:</a:t>
            </a:r>
          </a:p>
          <a:p>
            <a:pPr>
              <a:buNone/>
            </a:pPr>
            <a:r>
              <a:rPr lang="id-ID" dirty="0" smtClean="0"/>
              <a:t>1.Pembubaran PKI beserta organisasi masanya</a:t>
            </a:r>
          </a:p>
          <a:p>
            <a:pPr>
              <a:buNone/>
            </a:pPr>
            <a:r>
              <a:rPr lang="id-ID" dirty="0" smtClean="0"/>
              <a:t>2.Pembersihan kabinet Dwikora</a:t>
            </a:r>
          </a:p>
          <a:p>
            <a:pPr>
              <a:buNone/>
            </a:pPr>
            <a:r>
              <a:rPr lang="id-ID" dirty="0" smtClean="0"/>
              <a:t>3.Penurunan harga-harga barang.</a:t>
            </a:r>
            <a:endParaRPr lang="id-ID"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72547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dirty="0" smtClean="0"/>
              <a:t>Lanjutannya</a:t>
            </a:r>
            <a:endParaRPr lang="id-ID" dirty="0"/>
          </a:p>
        </p:txBody>
      </p:sp>
      <p:sp>
        <p:nvSpPr>
          <p:cNvPr id="3" name="Content Placeholder 2"/>
          <p:cNvSpPr>
            <a:spLocks noGrp="1"/>
          </p:cNvSpPr>
          <p:nvPr>
            <p:ph idx="1"/>
          </p:nvPr>
        </p:nvSpPr>
        <p:spPr>
          <a:xfrm>
            <a:off x="142844" y="1071546"/>
            <a:ext cx="8858312" cy="5643602"/>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t>DPR-GR  pada tanggal 3 febuari 1967 menganjurkan agar presiden Soekarno mengadakan sidang istimewa MPRS. Jawaban itu di jawab dengan pengunduran diri presiden Soekarno pada tanggal 20 febuari 1967.</a:t>
            </a:r>
          </a:p>
          <a:p>
            <a:endParaRPr lang="id-ID" dirty="0" smtClean="0"/>
          </a:p>
          <a:p>
            <a:r>
              <a:rPr lang="id-ID" dirty="0" smtClean="0"/>
              <a:t>Menanggapi pengunduran diri Presiden Soekarno maka MPRS segera  menyelenggarakan sidang istimewa . Sidang itu berhasil menerbitkan ketetapan No XXXIII/MPRS /1967 pencabutan kekuasaan presiden Soekarno.  Dan menganggakat Soeharto sebagai presiden. </a:t>
            </a:r>
            <a:endParaRPr lang="id-ID"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endParaRPr lang="id-ID" dirty="0"/>
          </a:p>
        </p:txBody>
      </p:sp>
      <p:sp>
        <p:nvSpPr>
          <p:cNvPr id="3" name="Content Placeholder 2"/>
          <p:cNvSpPr>
            <a:spLocks noGrp="1"/>
          </p:cNvSpPr>
          <p:nvPr>
            <p:ph idx="1"/>
          </p:nvPr>
        </p:nvSpPr>
        <p:spPr>
          <a:xfrm>
            <a:off x="142844" y="928670"/>
            <a:ext cx="8858312" cy="5786478"/>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Soeharto sebagai pimpinan orde baru bertekat untuk membangun kembali pemerintahan berdasarkan  Pancasilan dan UUD 1945 secara murni dan konsekuen. Ciri pokok pemerintahan orde baru adalah stabilitas  ekonomi dan politik.</a:t>
            </a:r>
          </a:p>
          <a:p>
            <a:pPr>
              <a:buNone/>
            </a:pPr>
            <a:r>
              <a:rPr lang="id-ID" dirty="0" smtClean="0"/>
              <a:t>Pada tanggal 21 mei 1998 di istana merdeka Presiden Soeharto mengundurkan diri.</a:t>
            </a:r>
          </a:p>
          <a:p>
            <a:pPr>
              <a:buNone/>
            </a:pPr>
            <a:r>
              <a:rPr lang="id-ID" dirty="0" smtClean="0"/>
              <a:t>Dan pengambilan sumpah terhadap Baharudin Jusuf Habibie  di depan mahkamah agung.</a:t>
            </a:r>
          </a:p>
          <a:p>
            <a:endParaRPr lang="id-ID" dirty="0" smtClean="0"/>
          </a:p>
          <a:p>
            <a:pPr>
              <a:buNone/>
            </a:pPr>
            <a:endParaRPr lang="id-ID"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8715436" cy="928694"/>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sz="3600" dirty="0" smtClean="0"/>
              <a:t>Periode 21 mei 1998 –sekarang Reformasi</a:t>
            </a:r>
            <a:r>
              <a:rPr lang="id-ID" dirty="0" smtClean="0"/>
              <a:t/>
            </a:r>
            <a:br>
              <a:rPr lang="id-ID" dirty="0" smtClean="0"/>
            </a:br>
            <a:endParaRPr lang="id-ID" dirty="0"/>
          </a:p>
        </p:txBody>
      </p:sp>
      <p:sp>
        <p:nvSpPr>
          <p:cNvPr id="3" name="Content Placeholder 2"/>
          <p:cNvSpPr>
            <a:spLocks noGrp="1"/>
          </p:cNvSpPr>
          <p:nvPr>
            <p:ph idx="1"/>
          </p:nvPr>
        </p:nvSpPr>
        <p:spPr>
          <a:xfrm>
            <a:off x="142844" y="1285860"/>
            <a:ext cx="8858312" cy="5572140"/>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id-ID" dirty="0" smtClean="0"/>
              <a:t>Lah Sejak di angkat pada tanggal 21 mei 1998 tugas yang harus di emban oleh habibie adalah mengatasi krisis ekonomi  dan menciptakan pemerintahan yang bebas  dari praktik korupsi,kolusi serta nepotisme maka di bentuk lah kabinet Reformasi pembangunan agendanya sbb:</a:t>
            </a:r>
          </a:p>
          <a:p>
            <a:pPr>
              <a:buNone/>
            </a:pPr>
            <a:r>
              <a:rPr lang="id-ID" dirty="0" smtClean="0"/>
              <a:t>1.Amandemen UUD RI 1945</a:t>
            </a:r>
          </a:p>
          <a:p>
            <a:pPr>
              <a:buNone/>
            </a:pPr>
            <a:r>
              <a:rPr lang="id-ID" dirty="0" smtClean="0"/>
              <a:t>2.Penghapusan dokrin  dwifungsi ABRI</a:t>
            </a:r>
          </a:p>
          <a:p>
            <a:pPr>
              <a:buNone/>
            </a:pPr>
            <a:r>
              <a:rPr lang="id-ID" dirty="0" smtClean="0"/>
              <a:t>3.Penegakan supremasi hukum dan penghormatan HAM</a:t>
            </a:r>
          </a:p>
          <a:p>
            <a:pPr>
              <a:buNone/>
            </a:pPr>
            <a:r>
              <a:rPr lang="id-ID" dirty="0" smtClean="0"/>
              <a:t>3.Desentralisas dan hubungan yang adil  antara pusat dan daerah.</a:t>
            </a:r>
            <a:endParaRPr lang="id-ID"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dirty="0" smtClean="0"/>
              <a:t>Lanjutannya</a:t>
            </a:r>
            <a:endParaRPr lang="id-ID" dirty="0"/>
          </a:p>
        </p:txBody>
      </p:sp>
      <p:sp>
        <p:nvSpPr>
          <p:cNvPr id="3" name="Content Placeholder 2"/>
          <p:cNvSpPr>
            <a:spLocks noGrp="1"/>
          </p:cNvSpPr>
          <p:nvPr>
            <p:ph idx="1"/>
          </p:nvPr>
        </p:nvSpPr>
        <p:spPr>
          <a:xfrm>
            <a:off x="142844" y="1142984"/>
            <a:ext cx="8858312" cy="5572164"/>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t>20 oktober 1999 berhasil memilih K.H. Abdurrahman Wahid dan Mega Wati sebagai presiden dan wakil presiden RI.</a:t>
            </a:r>
          </a:p>
          <a:p>
            <a:endParaRPr lang="id-ID" dirty="0" smtClean="0"/>
          </a:p>
          <a:p>
            <a:r>
              <a:rPr lang="id-ID" dirty="0" smtClean="0"/>
              <a:t>Sistem pemerintahan Indonesia setelah di laksanakannya perubahan UUD 1945</a:t>
            </a:r>
          </a:p>
          <a:p>
            <a:pPr>
              <a:buNone/>
            </a:pPr>
            <a:r>
              <a:rPr lang="id-ID" dirty="0" smtClean="0"/>
              <a:t>1.Indonesia adalah negara hukum</a:t>
            </a:r>
          </a:p>
          <a:p>
            <a:pPr>
              <a:buNone/>
            </a:pPr>
            <a:r>
              <a:rPr lang="id-ID" dirty="0" smtClean="0"/>
              <a:t>2.Sistem konstitusional</a:t>
            </a:r>
          </a:p>
          <a:p>
            <a:pPr>
              <a:buNone/>
            </a:pPr>
            <a:r>
              <a:rPr lang="id-ID" dirty="0" smtClean="0"/>
              <a:t>3.Kekuasaan negara tertinggi berada di tangan MPR.</a:t>
            </a:r>
          </a:p>
          <a:p>
            <a:pPr>
              <a:buNone/>
            </a:pPr>
            <a:r>
              <a:rPr lang="id-ID" dirty="0" smtClean="0"/>
              <a:t>4.Presiden ialah penyelenggara pemerintahan tertinggi negara  menurut UUD 1945.</a:t>
            </a:r>
          </a:p>
          <a:p>
            <a:pPr>
              <a:buNone/>
            </a:pPr>
            <a:endParaRPr lang="id-ID"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Beberapa kelemahan sistem presidensil di Indonesia </a:t>
            </a:r>
            <a:endParaRPr lang="id-ID"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t>Negara masih kurang dalam memberikan  kepastian hukum  dan supremasi hukum dalam penyelenggaraan negara.</a:t>
            </a:r>
          </a:p>
          <a:p>
            <a:r>
              <a:rPr lang="id-ID" dirty="0" smtClean="0"/>
              <a:t>MPR dan DPR  belum berperan secara baik.</a:t>
            </a:r>
          </a:p>
          <a:p>
            <a:r>
              <a:rPr lang="id-ID" dirty="0" smtClean="0"/>
              <a:t>Masa reformasi yang telah mengubah  sistem pemilihan presiden  dan wakil presiden  menjadi pemilihan secara langsung.  Kelemahahannya pasangan calaon, di calonkan oleh partai politik.</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txBody>
          <a:bodyPr/>
          <a:lstStyle/>
          <a:p>
            <a:endParaRPr lang="id-ID" dirty="0"/>
          </a:p>
        </p:txBody>
      </p:sp>
      <p:pic>
        <p:nvPicPr>
          <p:cNvPr id="101378" name="Picture 2" descr="C:\Users\USER\Downloads\politik pemilu 1.jpg"/>
          <p:cNvPicPr>
            <a:picLocks noChangeAspect="1" noChangeArrowheads="1"/>
          </p:cNvPicPr>
          <p:nvPr/>
        </p:nvPicPr>
        <p:blipFill>
          <a:blip r:embed="rId2"/>
          <a:srcRect/>
          <a:stretch>
            <a:fillRect/>
          </a:stretch>
        </p:blipFill>
        <p:spPr bwMode="auto">
          <a:xfrm>
            <a:off x="142844" y="285728"/>
            <a:ext cx="8858312" cy="628654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txBody>
          <a:bodyPr/>
          <a:lstStyle/>
          <a:p>
            <a:endParaRPr lang="id-ID" dirty="0"/>
          </a:p>
        </p:txBody>
      </p:sp>
      <p:pic>
        <p:nvPicPr>
          <p:cNvPr id="102402" name="Picture 2" descr="C:\Users\USER\Downloads\pemilu 3.jpg"/>
          <p:cNvPicPr>
            <a:picLocks noChangeAspect="1" noChangeArrowheads="1"/>
          </p:cNvPicPr>
          <p:nvPr/>
        </p:nvPicPr>
        <p:blipFill>
          <a:blip r:embed="rId2"/>
          <a:srcRect/>
          <a:stretch>
            <a:fillRect/>
          </a:stretch>
        </p:blipFill>
        <p:spPr bwMode="auto">
          <a:xfrm>
            <a:off x="214282" y="0"/>
            <a:ext cx="8715436" cy="671514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txBody>
          <a:bodyPr/>
          <a:lstStyle/>
          <a:p>
            <a:endParaRPr lang="id-ID" dirty="0"/>
          </a:p>
        </p:txBody>
      </p:sp>
      <p:pic>
        <p:nvPicPr>
          <p:cNvPr id="103426" name="Picture 2" descr="C:\Users\USER\Downloads\pemilu 4.jpg"/>
          <p:cNvPicPr>
            <a:picLocks noChangeAspect="1" noChangeArrowheads="1"/>
          </p:cNvPicPr>
          <p:nvPr/>
        </p:nvPicPr>
        <p:blipFill>
          <a:blip r:embed="rId2"/>
          <a:srcRect/>
          <a:stretch>
            <a:fillRect/>
          </a:stretch>
        </p:blipFill>
        <p:spPr bwMode="auto">
          <a:xfrm>
            <a:off x="142844" y="214290"/>
            <a:ext cx="8786874" cy="650085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PERTANYAAN</a:t>
            </a:r>
            <a:br>
              <a:rPr lang="id-ID" sz="3200" dirty="0" smtClean="0"/>
            </a:br>
            <a:r>
              <a:rPr lang="id-ID" sz="3200" dirty="0" smtClean="0"/>
              <a:t>1.Menurut anda berkaitan dengan apa kegiatan tersebut....</a:t>
            </a:r>
            <a:br>
              <a:rPr lang="id-ID" sz="3200" dirty="0" smtClean="0"/>
            </a:br>
            <a:r>
              <a:rPr lang="id-ID" sz="3200" dirty="0" smtClean="0"/>
              <a:t>2.Mengapa mereka melakukan hal tersebut....</a:t>
            </a:r>
            <a:endParaRPr lang="id-ID" sz="3200" dirty="0"/>
          </a:p>
        </p:txBody>
      </p:sp>
      <p:pic>
        <p:nvPicPr>
          <p:cNvPr id="66561" name="Picture 1" descr="C:\Users\USER\Downloads\pemilu org cacat.jpg"/>
          <p:cNvPicPr>
            <a:picLocks noChangeAspect="1" noChangeArrowheads="1"/>
          </p:cNvPicPr>
          <p:nvPr/>
        </p:nvPicPr>
        <p:blipFill>
          <a:blip r:embed="rId2"/>
          <a:srcRect/>
          <a:stretch>
            <a:fillRect/>
          </a:stretch>
        </p:blipFill>
        <p:spPr bwMode="auto">
          <a:xfrm>
            <a:off x="285720" y="357166"/>
            <a:ext cx="7429552" cy="32861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b="1" dirty="0" smtClean="0">
                <a:solidFill>
                  <a:srgbClr val="FF0000"/>
                </a:solidFill>
              </a:rPr>
              <a:t>TUGAS KELOMPOK</a:t>
            </a:r>
            <a:br>
              <a:rPr lang="id-ID" b="1" dirty="0" smtClean="0">
                <a:solidFill>
                  <a:srgbClr val="FF0000"/>
                </a:solidFill>
              </a:rPr>
            </a:br>
            <a:r>
              <a:rPr lang="id-ID" sz="2800" dirty="0" smtClean="0"/>
              <a:t>1.Bentuk negara dan kedaulatan negara</a:t>
            </a:r>
            <a:br>
              <a:rPr lang="id-ID" sz="2800" dirty="0" smtClean="0"/>
            </a:br>
            <a:r>
              <a:rPr lang="id-ID" sz="2800" dirty="0" smtClean="0"/>
              <a:t>2.Sistem pemerintahan presidensil</a:t>
            </a:r>
            <a:br>
              <a:rPr lang="id-ID" sz="2800" dirty="0" smtClean="0"/>
            </a:br>
            <a:r>
              <a:rPr lang="id-ID" sz="2800" dirty="0" smtClean="0"/>
              <a:t>3.Lembaga-lembaga </a:t>
            </a:r>
            <a:r>
              <a:rPr lang="id-ID" sz="2800" dirty="0" smtClean="0"/>
              <a:t>negara dan fungsinya</a:t>
            </a:r>
            <a:br>
              <a:rPr lang="id-ID" sz="2800" dirty="0" smtClean="0"/>
            </a:br>
            <a:r>
              <a:rPr lang="id-ID" sz="2800" dirty="0" smtClean="0"/>
              <a:t>4.Sejarah pelaksaan sistem pemerintahan NKRI 18 Agustus</a:t>
            </a:r>
            <a:br>
              <a:rPr lang="id-ID" sz="2800" dirty="0" smtClean="0"/>
            </a:br>
            <a:r>
              <a:rPr lang="id-ID" sz="2800" dirty="0" smtClean="0"/>
              <a:t>     sampai 27 desember 1949</a:t>
            </a:r>
            <a:br>
              <a:rPr lang="id-ID" sz="2800" dirty="0" smtClean="0"/>
            </a:br>
            <a:r>
              <a:rPr lang="id-ID" sz="2800" dirty="0" smtClean="0"/>
              <a:t>5.Periode 27 desember  1949 sampai 17 agustus 1950</a:t>
            </a:r>
            <a:br>
              <a:rPr lang="id-ID" sz="2800" dirty="0" smtClean="0"/>
            </a:br>
            <a:r>
              <a:rPr lang="id-ID" sz="2800" dirty="0" smtClean="0"/>
              <a:t>6.Periode 17 agustus 1950  sampai dengan  5 juli 1959</a:t>
            </a:r>
            <a:br>
              <a:rPr lang="id-ID" sz="2800" dirty="0" smtClean="0"/>
            </a:br>
            <a:r>
              <a:rPr lang="id-ID" sz="2800" dirty="0" smtClean="0"/>
              <a:t>7.Periode 5 juli 1959 sampai dengan II  maret 1966 ( masa orde </a:t>
            </a:r>
            <a:br>
              <a:rPr lang="id-ID" sz="2800" dirty="0" smtClean="0"/>
            </a:br>
            <a:r>
              <a:rPr lang="id-ID" sz="2800" dirty="0" smtClean="0"/>
              <a:t>    lama)</a:t>
            </a:r>
            <a:br>
              <a:rPr lang="id-ID" sz="2800" dirty="0" smtClean="0"/>
            </a:br>
            <a:r>
              <a:rPr lang="id-ID" sz="2800" dirty="0" smtClean="0"/>
              <a:t>8.Periode II maret 1966 sampai dengan 21 mei  1998  masa orde</a:t>
            </a:r>
            <a:br>
              <a:rPr lang="id-ID" sz="2800" dirty="0" smtClean="0"/>
            </a:br>
            <a:r>
              <a:rPr lang="id-ID" sz="2800" dirty="0" smtClean="0"/>
              <a:t>     lama </a:t>
            </a:r>
            <a:br>
              <a:rPr lang="id-ID" sz="2800" dirty="0" smtClean="0"/>
            </a:br>
            <a:r>
              <a:rPr lang="id-ID" sz="2800" dirty="0" smtClean="0"/>
              <a:t>9.Periode 21 mei 1998 sekarang reformasik</a:t>
            </a:r>
            <a:br>
              <a:rPr lang="id-ID" sz="2800" dirty="0" smtClean="0"/>
            </a:br>
            <a:r>
              <a:rPr lang="id-ID" sz="2800" dirty="0" smtClean="0"/>
              <a:t>10.Perbandingan sistem pemerintahan di Indonesia dengan </a:t>
            </a:r>
            <a:br>
              <a:rPr lang="id-ID" sz="2800" dirty="0" smtClean="0"/>
            </a:br>
            <a:r>
              <a:rPr lang="id-ID" sz="2800" dirty="0" smtClean="0"/>
              <a:t>       sistem pemerintahn di negara lain.</a:t>
            </a: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11882</TotalTime>
  <Words>1622</Words>
  <Application>Microsoft Office PowerPoint</Application>
  <PresentationFormat>On-screen Show (4:3)</PresentationFormat>
  <Paragraphs>173</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K.I:.  1. Menghayati dan mengamalkan ajaran agama yang dianutnya. 2.  Menghayati dan mengamalkan perilaku jujur, disiplin, tanggungjawab, peduli (gotong royong, kerjasama, toleran, damai), santun, responsif dan pro-aktif dan menunjukkan sikap sebagai bagian dari solusi atas berbagai permasalahan dalam berinteraksi secara efektif dengan lingkungan sosial dan alam serta dalam menempatkan diri sebagai cerminan  bangsa dalam pergaulan dunia. 3. Memahami, menerapkan, menganalisis pengetahuan faktual, konseptual, prosedural berdasarkan rasa ingintahunya tentang ilmu pengetahuan, teknologi, seni, budaya, dan humaniora dengan wawasan kemanusiaan, kebangsaan, kenegaraan, dan peradaban terkait penyebab fenomena dan kejadian, serta menerapkan pengetahuan prosedural pada bidang kajian yang spesifik sesuai dengan bakat dan minatnya untuk memecahkan masalah 4. Mengolah, menalar, dan menyaji dalam ranah konkret dan ranah abstrak terkait dengan pengembangan dari yang dipelajarinya di sekolah secara mandiri, dan mampu menggunakan metoda sesuai kaidah keilmuan.</vt:lpstr>
      <vt:lpstr>K.D: Memahami bentuk dan kedaulatan Negara sesuai dengan Undang-Undang Dasar Negara Republik Indonesia Tahun 1945.  </vt:lpstr>
      <vt:lpstr>Indikator 1.Menjelaskan konsep negara kesatuan Republik    Indonesia. 2.Mendeskripsikan bentuk pemerintahan Republik. 3.Menganalisis  pemerintahan demokrasi berdasarkan      Pancasila. 4.Mendeskripsikan bentuk kedaulatan Negara Republik     Indonesia. 5.Mengkomunikasikan hasil telaah bentuk dan kedaulatan    negara sesuai dengan Undang-Undang Dasar Negara      Republik Indonesia Tahun 1945. </vt:lpstr>
      <vt:lpstr>     POKOK-POKOK SISTEM PEMERIMTAHAN  REPUBLIK  INDONESIA 1.BENTUK  NEGARA:kesatuan 2.BENTUK PEMERINTAHAN:Republik 3.SISTEM PEMERINTAHAN:Presidensil 4.SISTEM POLITIK:Demokrasi Pancasila          </vt:lpstr>
      <vt:lpstr>Slide 5</vt:lpstr>
      <vt:lpstr>Slide 6</vt:lpstr>
      <vt:lpstr>Slide 7</vt:lpstr>
      <vt:lpstr>     PERTANYAAN 1.Menurut anda berkaitan dengan apa kegiatan tersebut.... 2.Mengapa mereka melakukan hal tersebut....</vt:lpstr>
      <vt:lpstr>TUGAS KELOMPOK 1.Bentuk negara dan kedaulatan negara 2.Sistem pemerintahan presidensil 3.Lembaga-lembaga negara dan fungsinya 4.Sejarah pelaksaan sistem pemerintahan NKRI 18 Agustus      sampai 27 desember 1949 5.Periode 27 desember  1949 sampai 17 agustus 1950 6.Periode 17 agustus 1950  sampai dengan  5 juli 1959 7.Periode 5 juli 1959 sampai dengan II  maret 1966 ( masa orde      lama) 8.Periode II maret 1966 sampai dengan 21 mei  1998  masa orde      lama  9.Periode 21 mei 1998 sekarang reformasik 10.Perbandingan sistem pemerintahan di Indonesia dengan         sistem pemerintahn di negara lain.</vt:lpstr>
      <vt:lpstr> A.BENTUK BENTUK KEDAULATAN NEGARA </vt:lpstr>
      <vt:lpstr>Para pendiri negara kita  sempat mempertimbangkan  bentuk negara kerajaan (monarki) hal ini dapat kita kita lihat  dari rapat Badan penyelidik usaha persiapan  kemerdekaan Indonesia (BPUPKI) pada tanggal  10 juli 1945 rapat ini  untuk membicarakan pilihan bentuk negara Indonesia. Moh. Yamin menyimpulkan ada tiga pilihan a.Negara Indonesia tidak berbentuk b.Negara Indonesia berbentuk monarki c.Negara Indonesia berbentuk republik</vt:lpstr>
      <vt:lpstr>Menurut Moh.Yamin, pilihan bentuk Republik  dapat membuat negara Indonesia di akui  dan di hormati  oleh dunia Internasional . Pilihan bentuk negara Republik  anatara lain di maksudkan  untuk menunjukkan  kepada dunia bahwa  negara Indonesia  berkedaulatan rakyat atau negara demokrasi.  Kata Republik di pakai oleh Plato  untuk menjelaskan pengertian  Representative Democracy, jika di terjemahkan  berarti demokrasi perwakilan. </vt:lpstr>
      <vt:lpstr>Pemegang kedaulatan  menurut UUD 1945  sebelum amandemen  sudah barang tentu adalah MPR. Pada paraktiknya hal tersebut mengalami penyimpangan. (karna presiden juga memilih anggota MPR) Presiden justru  menjadi pemegang kedaulatan tertinggi  hal ini menyebabkan  kekuasaan presiden  tidak terbatas.  Amandemen terhadap UUD 1945  membuat kedudukan MPR  bukan lagi sebagai lemabaga tertinggi  negara.  MPR sekarang menjadi lembaga tinggi negara. Anggota-anggotanya terdiri dari, anggota DPR hasil pemilu=560 orang,  DPD=132 jadi jumlah anggota MPR=692 orang.</vt:lpstr>
      <vt:lpstr>2.bentuk pemerintahan     a.bentuk pemerintahan klasik     mengabugkan bentuk negara dan bentuk pemerintahan    b.bentuk pemerintahan monarki (kerajaan)      menurut Leon Duguit perbedaan monarki dan     Republik       = di tunjuk berdasarkan  turun –temurun monarki.       = Sedangkan Republik melalui pemilihan.    </vt:lpstr>
      <vt:lpstr>    Dalam praktek-praktek ketatanegaraan  bentuk pemerintahan monarki  dan Republik dapat dibedakan atas:   1.monarki absolut       bentuk pemerintahan dalam suatu negara di kepalai       oleh seorang (raja,ratu,syah, kaisar) kekuasaan tidak        terbatas. Ucapan raja merupakan undang-undang       pada raja terdapat kekekuasaan eksekutif, legislatif,       dan yudikatif. 2.monarki konstitusional      pemerintahan dalam suatu negara yang dikepalai oleh       seorang raja yang kekuasaan nya di batasi oleh       undang-undang dasar.     Proses konstitusi monarki adalah:       =datang dari raja karena takut di kudeta (cth jepang)       =adanya revolusi rakyat terhadap raja.(inggris)    </vt:lpstr>
      <vt:lpstr>3.Monarki parlementer    bentuk pemerintahan dlam suatu negara yang di    kepalai oleh seorang raja,  dengan menempatkan     parlemen (DPR) sebagi pemegang kekuasaan tertinggi     dalam monarki parlementer  kekuasaan eksekutif  di     pegang oleh kabinet (perdana mentri), dan     bertanggung jawab kepada parlemen fungsi raja hanya     sebagi kepala negara (simbol kekuasaan)     yang kedudukannya tidak dapat di ganggu gugat     bentuk monarki parlementer  masih di laksanakan      di inggris, belanda, dan malaysia.</vt:lpstr>
      <vt:lpstr> Bentuk pemerintahan Republik </vt:lpstr>
      <vt:lpstr>Sistem pemerintahan di dunia di bagi  terbagi atas  sistem pemerintahan parlmenter dan presidensial </vt:lpstr>
      <vt:lpstr>LANJUTANNYA</vt:lpstr>
      <vt:lpstr>Lanjutannya Dalam sistem pemerintahan Presidensil mengunakan pemabagian kekuasaan  sebagaimana di ajarkan oleh Montesquieu  melalui Trias politica: 1.Legislatif  (DPR) membuat UU 2.Eksekutif (Presiden) menjalankan UU  3.Yudikatif: (MA) mengadili pelanggaran UU   Ciri-ciri sistem Presidensil 1.Masa jabatan Presiden dan wakil Presiden di tentukan lebih pasti  misal 4 atau 5 tahun sehingga presiden dan wakil presiden tidak di berhentikan di tengah masa jabatannya karena alasan politik. Di beberapa negara Presiden dan wakil presiden masa jabatan di batasi hanya 2 periode saja. </vt:lpstr>
      <vt:lpstr>2.Presiden tidak bertanggung jawab kepada  parlemen karena presiden tidak di pilih oleh parlemen. Inflikasi pemilihan langsung oleh rakyat. Presiden hanya dapat di berhentikan jika melakukan pelanggaran hukum. 3.Presiden sebagai kepala negara  sekaligus kepala pemerintahan. 4.Presiden tidak dapat membubarkan parlemen  demikian juga sebaliknya.  </vt:lpstr>
      <vt:lpstr>KELEBIHAN DAN KEKURANGAN SISTEM PEMERINTAHAN PRESIDENSIL</vt:lpstr>
      <vt:lpstr>RAKYAT LANGSUNG SEBAGAI PELAKSANA KEDAULATAN</vt:lpstr>
      <vt:lpstr>Majelis permusyawaraatan rakyat (MPR)</vt:lpstr>
      <vt:lpstr>HAK DAN KEWAJIBAN ANGGOTA MPR </vt:lpstr>
      <vt:lpstr>PRESIDEN</vt:lpstr>
      <vt:lpstr>LANJUTANNYA </vt:lpstr>
      <vt:lpstr>DEWAN PERWAKILAN RAKYAT (DPR)</vt:lpstr>
      <vt:lpstr>BADAN PEMERIKSA KEUANGAN (BPK)</vt:lpstr>
      <vt:lpstr>Mahkamah Agung</vt:lpstr>
      <vt:lpstr>Lanjutannya </vt:lpstr>
      <vt:lpstr>9.Mahkamah kostitusi</vt:lpstr>
      <vt:lpstr>10.Komisi yudisial </vt:lpstr>
      <vt:lpstr>Dewan Perwakilan Daerah (DPD)</vt:lpstr>
      <vt:lpstr>Peran pemerintah daerah sebagai perwakilan  kedaulan rakyat</vt:lpstr>
      <vt:lpstr>Sejarah pelaksaan sistem pemerintahan negara Republik Indonesia </vt:lpstr>
      <vt:lpstr> Periode 27 des 1949  sampai dengan 17 agustus 1950 </vt:lpstr>
      <vt:lpstr>Periode 17 agustus  1950 sampai dengan 5 juli  1959</vt:lpstr>
      <vt:lpstr>Periode 5 juli sampai dengan 11 maret  1966  masa orde lama</vt:lpstr>
      <vt:lpstr>Periode 11 maret  1966 sampai dengan21 maret  1998  masa orde baru</vt:lpstr>
      <vt:lpstr>Lanjutannya</vt:lpstr>
      <vt:lpstr>Slide 42</vt:lpstr>
      <vt:lpstr>Periode 21 mei 1998 –sekarang Reformasi </vt:lpstr>
      <vt:lpstr>Lanjutannya</vt:lpstr>
      <vt:lpstr>Beberapa kelemahan sistem presidensil di Indonesia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204</cp:revision>
  <dcterms:created xsi:type="dcterms:W3CDTF">2014-07-10T11:55:30Z</dcterms:created>
  <dcterms:modified xsi:type="dcterms:W3CDTF">2015-11-16T05:17:09Z</dcterms:modified>
</cp:coreProperties>
</file>