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73" r:id="rId15"/>
    <p:sldId id="268" r:id="rId16"/>
    <p:sldId id="269" r:id="rId17"/>
    <p:sldId id="274" r:id="rId18"/>
    <p:sldId id="275" r:id="rId19"/>
    <p:sldId id="283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8D6510B-CEB9-4FCB-A77C-B3D19F682A4C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C74442A-5BFB-4F61-B3FA-947490ECFE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D6510B-CEB9-4FCB-A77C-B3D19F682A4C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74442A-5BFB-4F61-B3FA-947490ECFE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D6510B-CEB9-4FCB-A77C-B3D19F682A4C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74442A-5BFB-4F61-B3FA-947490ECFE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D6510B-CEB9-4FCB-A77C-B3D19F682A4C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74442A-5BFB-4F61-B3FA-947490ECFE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D6510B-CEB9-4FCB-A77C-B3D19F682A4C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74442A-5BFB-4F61-B3FA-947490ECFE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D6510B-CEB9-4FCB-A77C-B3D19F682A4C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74442A-5BFB-4F61-B3FA-947490ECFE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D6510B-CEB9-4FCB-A77C-B3D19F682A4C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74442A-5BFB-4F61-B3FA-947490ECFE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D6510B-CEB9-4FCB-A77C-B3D19F682A4C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74442A-5BFB-4F61-B3FA-947490ECFE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D6510B-CEB9-4FCB-A77C-B3D19F682A4C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74442A-5BFB-4F61-B3FA-947490ECFE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8D6510B-CEB9-4FCB-A77C-B3D19F682A4C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74442A-5BFB-4F61-B3FA-947490ECFE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8D6510B-CEB9-4FCB-A77C-B3D19F682A4C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C74442A-5BFB-4F61-B3FA-947490ECFE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8D6510B-CEB9-4FCB-A77C-B3D19F682A4C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C74442A-5BFB-4F61-B3FA-947490ECFE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Use of Because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Main sentence + and + so + AUX + Subject </a:t>
            </a:r>
          </a:p>
          <a:p>
            <a:pPr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OR</a:t>
            </a:r>
          </a:p>
          <a:p>
            <a:pPr algn="ctr"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Main sentence + and + Subject + AUX + too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FORMULA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Combine these sentences using so and too!</a:t>
            </a:r>
          </a:p>
          <a:p>
            <a:pPr marL="624078" indent="-514350">
              <a:buNone/>
            </a:pPr>
            <a:r>
              <a:rPr lang="en-US" sz="3200" dirty="0" smtClean="0"/>
              <a:t>1.	a. Vincent likes reading books.</a:t>
            </a:r>
          </a:p>
          <a:p>
            <a:pPr marL="624078" indent="-514350">
              <a:buNone/>
            </a:pPr>
            <a:r>
              <a:rPr lang="en-US" sz="3200" dirty="0" smtClean="0"/>
              <a:t>	b. Tanti likes reading books.</a:t>
            </a:r>
          </a:p>
          <a:p>
            <a:pPr marL="624078" indent="-514350">
              <a:buNone/>
            </a:pPr>
            <a:r>
              <a:rPr lang="en-US" sz="3200" dirty="0" smtClean="0"/>
              <a:t>2.	a. I will study hard.</a:t>
            </a:r>
          </a:p>
          <a:p>
            <a:pPr marL="624078" indent="-514350">
              <a:buNone/>
            </a:pPr>
            <a:r>
              <a:rPr lang="en-US" sz="3200" dirty="0" smtClean="0"/>
              <a:t>	b. She will study hard.</a:t>
            </a:r>
          </a:p>
          <a:p>
            <a:pPr marL="624078" indent="-514350">
              <a:buNone/>
            </a:pPr>
            <a:r>
              <a:rPr lang="en-US" sz="3200" dirty="0" smtClean="0"/>
              <a:t>3. a. Budi brought some books.</a:t>
            </a:r>
          </a:p>
          <a:p>
            <a:pPr marL="624078" indent="-514350">
              <a:buNone/>
            </a:pPr>
            <a:r>
              <a:rPr lang="en-US" sz="3200" dirty="0" smtClean="0"/>
              <a:t>    </a:t>
            </a:r>
            <a:r>
              <a:rPr lang="en-US" sz="3200" dirty="0" err="1" smtClean="0"/>
              <a:t>b.They</a:t>
            </a:r>
            <a:r>
              <a:rPr lang="en-US" sz="3200" dirty="0" smtClean="0"/>
              <a:t> brought some books.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71872"/>
          </a:xfrm>
        </p:spPr>
        <p:txBody>
          <a:bodyPr>
            <a:noAutofit/>
          </a:bodyPr>
          <a:lstStyle/>
          <a:p>
            <a:r>
              <a:rPr lang="en-US" dirty="0" smtClean="0"/>
              <a:t>Are used to combine two negative sentences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E.g. 1. a. I can’t solve this problem.</a:t>
            </a:r>
          </a:p>
          <a:p>
            <a:pPr>
              <a:buNone/>
            </a:pPr>
            <a:r>
              <a:rPr lang="en-US" dirty="0" smtClean="0"/>
              <a:t>		   b. Billy can’t solve this problem.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 can’t solve this problem and Billy can’t either.</a:t>
            </a:r>
          </a:p>
          <a:p>
            <a:pPr>
              <a:buNone/>
            </a:pPr>
            <a:r>
              <a:rPr lang="en-US" dirty="0" smtClean="0"/>
              <a:t>I can’t solve this problem and neither can Billy.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NEITHER and EITHER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733800" y="3657600"/>
            <a:ext cx="713232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/>
              <a:t>Main sentence + and + Subject + AUX + Not + either </a:t>
            </a:r>
          </a:p>
          <a:p>
            <a:pPr algn="ctr">
              <a:buNone/>
            </a:pPr>
            <a:endParaRPr lang="en-US" sz="2800" dirty="0" smtClean="0"/>
          </a:p>
          <a:p>
            <a:pPr algn="ctr">
              <a:buNone/>
            </a:pPr>
            <a:endParaRPr lang="en-US" sz="2800" dirty="0" smtClean="0"/>
          </a:p>
          <a:p>
            <a:pPr algn="ctr">
              <a:buNone/>
            </a:pPr>
            <a:r>
              <a:rPr lang="en-US" sz="2800" dirty="0" smtClean="0"/>
              <a:t>OR</a:t>
            </a:r>
          </a:p>
          <a:p>
            <a:pPr algn="ctr">
              <a:buNone/>
            </a:pPr>
            <a:endParaRPr lang="en-US" sz="2800" dirty="0" smtClean="0"/>
          </a:p>
          <a:p>
            <a:pPr algn="ctr">
              <a:buNone/>
            </a:pPr>
            <a:r>
              <a:rPr lang="en-US" sz="2800" dirty="0" smtClean="0"/>
              <a:t>Main sentence + and + neither + AUX + </a:t>
            </a:r>
            <a:r>
              <a:rPr lang="en-US" sz="2800" dirty="0" err="1" smtClean="0"/>
              <a:t>Subjcect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FORMULA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200" dirty="0" smtClean="0"/>
              <a:t>Combine these sentences using either and neither!</a:t>
            </a:r>
          </a:p>
          <a:p>
            <a:pPr marL="624078" indent="-514350">
              <a:buNone/>
            </a:pPr>
            <a:r>
              <a:rPr lang="en-US" sz="3200" dirty="0" smtClean="0"/>
              <a:t>1.	a. Vincent doesn’t like reading books.</a:t>
            </a:r>
          </a:p>
          <a:p>
            <a:pPr marL="624078" indent="-514350">
              <a:buNone/>
            </a:pPr>
            <a:r>
              <a:rPr lang="en-US" sz="3200" dirty="0" smtClean="0"/>
              <a:t>	b. Tanti doesn’t like reading books.</a:t>
            </a:r>
          </a:p>
          <a:p>
            <a:pPr marL="624078" indent="-514350">
              <a:buNone/>
            </a:pPr>
            <a:r>
              <a:rPr lang="en-US" sz="3200" dirty="0" smtClean="0"/>
              <a:t>2.	a. I will not study hard.</a:t>
            </a:r>
          </a:p>
          <a:p>
            <a:pPr marL="624078" indent="-514350">
              <a:buNone/>
            </a:pPr>
            <a:r>
              <a:rPr lang="en-US" sz="3200" dirty="0" smtClean="0"/>
              <a:t>	b. She will not study hard.</a:t>
            </a:r>
          </a:p>
          <a:p>
            <a:pPr marL="624078" indent="-514350">
              <a:buNone/>
            </a:pPr>
            <a:r>
              <a:rPr lang="en-US" sz="3200" dirty="0" smtClean="0"/>
              <a:t>3. a. Budi didn’t bring some books.</a:t>
            </a:r>
          </a:p>
          <a:p>
            <a:pPr marL="624078" indent="-514350">
              <a:buNone/>
            </a:pPr>
            <a:r>
              <a:rPr lang="en-US" sz="3200" dirty="0" smtClean="0"/>
              <a:t>    </a:t>
            </a:r>
            <a:r>
              <a:rPr lang="en-US" sz="3200" dirty="0" err="1" smtClean="0"/>
              <a:t>b.They</a:t>
            </a:r>
            <a:r>
              <a:rPr lang="en-US" sz="3200" dirty="0" smtClean="0"/>
              <a:t> didn’t bring some books.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Are used to combine positive and negative sentences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E.g. 1. a. She sings a song.</a:t>
            </a:r>
          </a:p>
          <a:p>
            <a:pPr>
              <a:buNone/>
            </a:pPr>
            <a:r>
              <a:rPr lang="en-US" dirty="0" smtClean="0"/>
              <a:t>		   b. He doesn’t sing a song.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She sings a song </a:t>
            </a:r>
            <a:r>
              <a:rPr lang="en-US" u="sng" dirty="0" smtClean="0"/>
              <a:t>but / while </a:t>
            </a:r>
            <a:r>
              <a:rPr lang="en-US" dirty="0" smtClean="0"/>
              <a:t>he doesn’t .</a:t>
            </a:r>
          </a:p>
          <a:p>
            <a:pPr>
              <a:buNone/>
            </a:pPr>
            <a:r>
              <a:rPr lang="en-US" dirty="0" smtClean="0"/>
              <a:t>He doesn’t sing a song </a:t>
            </a:r>
            <a:r>
              <a:rPr lang="en-US" u="sng" dirty="0" smtClean="0"/>
              <a:t>but / while </a:t>
            </a:r>
            <a:r>
              <a:rPr lang="en-US" dirty="0" smtClean="0"/>
              <a:t>she does.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BUT / WHILE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4038600" y="3657600"/>
            <a:ext cx="609600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Positive sentence + but / while + subject + AUX + not 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OR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Negative sentence + but / while + subject + AUX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FORMULA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None/>
            </a:pPr>
            <a:r>
              <a:rPr lang="en-US" dirty="0" smtClean="0"/>
              <a:t>1.	a. </a:t>
            </a:r>
            <a:r>
              <a:rPr lang="en-US" dirty="0" err="1" smtClean="0"/>
              <a:t>Hadi</a:t>
            </a:r>
            <a:r>
              <a:rPr lang="en-US" dirty="0" smtClean="0"/>
              <a:t> renovated his house. </a:t>
            </a:r>
          </a:p>
          <a:p>
            <a:pPr marL="624078" indent="-514350">
              <a:buNone/>
            </a:pPr>
            <a:r>
              <a:rPr lang="en-US" dirty="0" smtClean="0"/>
              <a:t>	b. </a:t>
            </a:r>
            <a:r>
              <a:rPr lang="en-US" dirty="0" err="1" smtClean="0"/>
              <a:t>Fajar</a:t>
            </a:r>
            <a:r>
              <a:rPr lang="en-US" dirty="0" smtClean="0"/>
              <a:t> renovated his house. </a:t>
            </a:r>
          </a:p>
          <a:p>
            <a:pPr marL="624078" indent="-514350">
              <a:buNone/>
            </a:pPr>
            <a:r>
              <a:rPr lang="en-US" dirty="0" smtClean="0"/>
              <a:t>2.  a. Tina agreed to go to Bali. </a:t>
            </a:r>
          </a:p>
          <a:p>
            <a:pPr marL="624078" indent="-514350">
              <a:buNone/>
            </a:pPr>
            <a:r>
              <a:rPr lang="en-US" dirty="0" smtClean="0"/>
              <a:t>	b. I didn’t agree to go to Bali.</a:t>
            </a:r>
          </a:p>
          <a:p>
            <a:pPr marL="624078" indent="-514350">
              <a:buNone/>
            </a:pPr>
            <a:r>
              <a:rPr lang="en-US" dirty="0" smtClean="0"/>
              <a:t>3.  a. She must go home now.</a:t>
            </a:r>
          </a:p>
          <a:p>
            <a:pPr marL="624078" indent="-514350">
              <a:buNone/>
            </a:pPr>
            <a:r>
              <a:rPr lang="en-US" dirty="0" smtClean="0"/>
              <a:t>	b. I must go home now.</a:t>
            </a:r>
          </a:p>
          <a:p>
            <a:pPr marL="624078" indent="-514350">
              <a:buNone/>
            </a:pPr>
            <a:r>
              <a:rPr lang="en-US" dirty="0" smtClean="0"/>
              <a:t>4.	a. Sasha is never late to school.</a:t>
            </a:r>
          </a:p>
          <a:p>
            <a:pPr marL="624078" indent="-514350">
              <a:buNone/>
            </a:pPr>
            <a:r>
              <a:rPr lang="en-US" dirty="0" smtClean="0"/>
              <a:t>	b. Anna is never late to school. </a:t>
            </a:r>
          </a:p>
          <a:p>
            <a:pPr marL="624078" indent="-51435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Combine these sentences!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4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5.	a. My mother can’t speak English.</a:t>
            </a:r>
          </a:p>
          <a:p>
            <a:pPr>
              <a:buNone/>
            </a:pPr>
            <a:r>
              <a:rPr lang="en-US" dirty="0" smtClean="0"/>
              <a:t>		b. My father can’t speak English. </a:t>
            </a:r>
          </a:p>
          <a:p>
            <a:pPr marL="624078" indent="-514350">
              <a:buNone/>
            </a:pPr>
            <a:r>
              <a:rPr lang="en-US" dirty="0" smtClean="0"/>
              <a:t>6.		a. I have much money.</a:t>
            </a:r>
          </a:p>
          <a:p>
            <a:pPr marL="624078" indent="-514350">
              <a:buNone/>
            </a:pPr>
            <a:r>
              <a:rPr lang="en-US" dirty="0" smtClean="0"/>
              <a:t>		b. She has much money. </a:t>
            </a: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7.		a. Her car needs repairing.</a:t>
            </a:r>
          </a:p>
          <a:p>
            <a:pPr marL="624078" indent="-514350">
              <a:buNone/>
            </a:pPr>
            <a:r>
              <a:rPr lang="en-US" dirty="0" smtClean="0"/>
              <a:t>		b. My car needs repairing.</a:t>
            </a:r>
          </a:p>
          <a:p>
            <a:pPr marL="624078" indent="-514350">
              <a:buNone/>
            </a:pPr>
            <a:r>
              <a:rPr lang="en-US" dirty="0" smtClean="0"/>
              <a:t>8.		a. I want to buy that motorcycle.</a:t>
            </a:r>
          </a:p>
          <a:p>
            <a:pPr marL="624078" indent="-514350">
              <a:buNone/>
            </a:pPr>
            <a:r>
              <a:rPr lang="en-US" dirty="0" smtClean="0"/>
              <a:t>		b. She wants </a:t>
            </a:r>
            <a:r>
              <a:rPr lang="en-US" dirty="0" smtClean="0"/>
              <a:t>to buy that motorcycle</a:t>
            </a: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9.		a. My </a:t>
            </a:r>
            <a:r>
              <a:rPr lang="en-US" dirty="0" smtClean="0"/>
              <a:t>parents have searched the wallet</a:t>
            </a:r>
            <a:endParaRPr lang="en-US" dirty="0" smtClean="0"/>
          </a:p>
          <a:p>
            <a:pPr marL="624078" indent="-514350">
              <a:buNone/>
            </a:pPr>
            <a:r>
              <a:rPr lang="en-US" dirty="0" smtClean="0"/>
              <a:t>		b. </a:t>
            </a:r>
            <a:r>
              <a:rPr lang="en-US" dirty="0" smtClean="0"/>
              <a:t>The police have searched </a:t>
            </a:r>
            <a:r>
              <a:rPr lang="en-US" dirty="0" smtClean="0"/>
              <a:t>the wallet.</a:t>
            </a:r>
          </a:p>
          <a:p>
            <a:pPr marL="624078" indent="-514350">
              <a:buNone/>
            </a:pPr>
            <a:r>
              <a:rPr lang="en-US" dirty="0" smtClean="0"/>
              <a:t>10.	a. I don’t like the color of the car.</a:t>
            </a:r>
          </a:p>
          <a:p>
            <a:pPr marL="624078" indent="-514350">
              <a:buNone/>
            </a:pPr>
            <a:r>
              <a:rPr lang="en-US" dirty="0" smtClean="0"/>
              <a:t>		b. My father likes the </a:t>
            </a:r>
            <a:r>
              <a:rPr lang="en-US" dirty="0" smtClean="0"/>
              <a:t>color of the car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I can’t come </a:t>
            </a:r>
            <a:r>
              <a:rPr lang="en-US" u="sng" dirty="0" smtClean="0"/>
              <a:t>because</a:t>
            </a:r>
            <a:r>
              <a:rPr lang="en-US" dirty="0" smtClean="0"/>
              <a:t> I have many assignments to do.</a:t>
            </a:r>
          </a:p>
          <a:p>
            <a:pPr marL="514350" indent="-514350">
              <a:buAutoNum type="arabicPeriod"/>
            </a:pPr>
            <a:r>
              <a:rPr lang="en-US" dirty="0" smtClean="0"/>
              <a:t>She came late </a:t>
            </a:r>
            <a:r>
              <a:rPr lang="en-US" u="sng" dirty="0" smtClean="0"/>
              <a:t>because of </a:t>
            </a:r>
            <a:r>
              <a:rPr lang="en-US" dirty="0" smtClean="0"/>
              <a:t>the traffic.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teacher was mad </a:t>
            </a:r>
            <a:r>
              <a:rPr lang="en-US" u="sng" dirty="0" smtClean="0"/>
              <a:t>due to </a:t>
            </a:r>
            <a:r>
              <a:rPr lang="en-US" dirty="0" smtClean="0"/>
              <a:t>Amos’s attitude.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 these sentences!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Either ………………or ………….</a:t>
            </a:r>
          </a:p>
          <a:p>
            <a:r>
              <a:rPr lang="en-US" dirty="0" smtClean="0"/>
              <a:t>Neither…………….nor ………….</a:t>
            </a:r>
          </a:p>
          <a:p>
            <a:r>
              <a:rPr lang="en-US" dirty="0" smtClean="0"/>
              <a:t>Both …………..and ……………..</a:t>
            </a:r>
          </a:p>
          <a:p>
            <a:r>
              <a:rPr lang="en-US" dirty="0" smtClean="0"/>
              <a:t>Not only …………..but also …………..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CORRELATIVE CONJUNCTIONS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want either the cheese cake or the hot chocolate.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Neither the money nor the car was stolen.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Jim failed both Mathematic and English.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George spoke not only to him but also to me.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Observe these sentences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473891"/>
          </a:xfrm>
        </p:spPr>
        <p:txBody>
          <a:bodyPr>
            <a:normAutofit lnSpcReduction="10000"/>
          </a:bodyPr>
          <a:lstStyle/>
          <a:p>
            <a:pPr marL="624078" lvl="0" indent="-514350">
              <a:buAutoNum type="arabicPeriod"/>
            </a:pPr>
            <a:r>
              <a:rPr lang="en-US" dirty="0" smtClean="0"/>
              <a:t>James does not like sugar in his coffee. James does not like milk in his coffee.</a:t>
            </a:r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r>
              <a:rPr lang="en-US" dirty="0" smtClean="0"/>
              <a:t>a. James does not like either sugar or milk in his coffee</a:t>
            </a:r>
          </a:p>
          <a:p>
            <a:pPr lvl="0">
              <a:buNone/>
            </a:pPr>
            <a:r>
              <a:rPr lang="en-US" dirty="0" smtClean="0"/>
              <a:t>b. James does not like neither sugar nor milk in his coffee</a:t>
            </a:r>
          </a:p>
          <a:p>
            <a:pPr lvl="0">
              <a:buNone/>
            </a:pPr>
            <a:r>
              <a:rPr lang="en-US" dirty="0" smtClean="0"/>
              <a:t>c. James likes neither sugar or milk in his coffee</a:t>
            </a:r>
          </a:p>
          <a:p>
            <a:pPr lvl="0">
              <a:buNone/>
            </a:pPr>
            <a:r>
              <a:rPr lang="en-US" dirty="0" smtClean="0"/>
              <a:t>d. James does not like sugar and  milk in his coffee too</a:t>
            </a:r>
          </a:p>
          <a:p>
            <a:pPr lvl="0">
              <a:buNone/>
            </a:pPr>
            <a:r>
              <a:rPr lang="en-US" dirty="0" smtClean="0"/>
              <a:t>e. James does not like sugar or also milk in his coffee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397691"/>
          </a:xfrm>
        </p:spPr>
        <p:txBody>
          <a:bodyPr>
            <a:normAutofit lnSpcReduction="10000"/>
          </a:bodyPr>
          <a:lstStyle/>
          <a:p>
            <a:pPr lvl="0">
              <a:buNone/>
            </a:pPr>
            <a:r>
              <a:rPr lang="en-US" dirty="0" smtClean="0"/>
              <a:t>2. They did not find Ms. </a:t>
            </a:r>
            <a:r>
              <a:rPr lang="en-US" dirty="0" err="1" smtClean="0"/>
              <a:t>Renta</a:t>
            </a:r>
            <a:r>
              <a:rPr lang="en-US" dirty="0" smtClean="0"/>
              <a:t> either in the teacher’s room or in the library.</a:t>
            </a:r>
          </a:p>
          <a:p>
            <a:pPr>
              <a:buNone/>
            </a:pPr>
            <a:endParaRPr lang="en-US" dirty="0" smtClean="0"/>
          </a:p>
          <a:p>
            <a:pPr lvl="0">
              <a:buNone/>
            </a:pPr>
            <a:r>
              <a:rPr lang="en-US" dirty="0" smtClean="0"/>
              <a:t>a. They found Ms. </a:t>
            </a:r>
            <a:r>
              <a:rPr lang="en-US" dirty="0" err="1" smtClean="0"/>
              <a:t>Renta</a:t>
            </a:r>
            <a:r>
              <a:rPr lang="en-US" dirty="0" smtClean="0"/>
              <a:t> not in the teachers’ room nor in the library</a:t>
            </a:r>
          </a:p>
          <a:p>
            <a:pPr lvl="0">
              <a:buNone/>
            </a:pPr>
            <a:r>
              <a:rPr lang="en-US" dirty="0" smtClean="0"/>
              <a:t>b. They found Ms. </a:t>
            </a:r>
            <a:r>
              <a:rPr lang="en-US" dirty="0" err="1" smtClean="0"/>
              <a:t>Renta</a:t>
            </a:r>
            <a:r>
              <a:rPr lang="en-US" dirty="0" smtClean="0"/>
              <a:t> in the library, not in the teachers’ room</a:t>
            </a:r>
          </a:p>
          <a:p>
            <a:pPr lvl="0">
              <a:buNone/>
            </a:pPr>
            <a:r>
              <a:rPr lang="en-US" dirty="0" smtClean="0"/>
              <a:t>c. They found Ms. </a:t>
            </a:r>
            <a:r>
              <a:rPr lang="en-US" dirty="0" err="1" smtClean="0"/>
              <a:t>Renta</a:t>
            </a:r>
            <a:r>
              <a:rPr lang="en-US" dirty="0" smtClean="0"/>
              <a:t> in the teachers’ room, not in the library</a:t>
            </a:r>
          </a:p>
          <a:p>
            <a:pPr lvl="0">
              <a:buNone/>
            </a:pPr>
            <a:r>
              <a:rPr lang="en-US" dirty="0" smtClean="0"/>
              <a:t>d. They did not find Ms. </a:t>
            </a:r>
            <a:r>
              <a:rPr lang="en-US" dirty="0" err="1" smtClean="0"/>
              <a:t>Renta</a:t>
            </a:r>
            <a:r>
              <a:rPr lang="en-US" dirty="0" smtClean="0"/>
              <a:t> neither in the teachers’ room nor in the library </a:t>
            </a:r>
          </a:p>
          <a:p>
            <a:pPr lvl="0">
              <a:buNone/>
            </a:pPr>
            <a:r>
              <a:rPr lang="en-US" dirty="0" smtClean="0"/>
              <a:t>e. They did not find Ms. </a:t>
            </a:r>
            <a:r>
              <a:rPr lang="en-US" dirty="0" err="1" smtClean="0"/>
              <a:t>Renta</a:t>
            </a:r>
            <a:r>
              <a:rPr lang="en-US" dirty="0" smtClean="0"/>
              <a:t> both in the teachers’ room and in the library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32149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3. My mother can’t speak English and ………</a:t>
            </a:r>
          </a:p>
          <a:p>
            <a:pPr lvl="0">
              <a:buNone/>
            </a:pPr>
            <a:r>
              <a:rPr lang="en-US" dirty="0" smtClean="0"/>
              <a:t>a. I neither can </a:t>
            </a:r>
          </a:p>
          <a:p>
            <a:pPr lvl="0">
              <a:buNone/>
            </a:pPr>
            <a:r>
              <a:rPr lang="en-US" dirty="0" smtClean="0"/>
              <a:t>b. Neither can’t I </a:t>
            </a:r>
          </a:p>
          <a:p>
            <a:pPr lvl="0">
              <a:buNone/>
            </a:pPr>
            <a:r>
              <a:rPr lang="en-US" dirty="0" smtClean="0"/>
              <a:t>c. Also I can’t</a:t>
            </a:r>
          </a:p>
          <a:p>
            <a:pPr lvl="0">
              <a:buNone/>
            </a:pPr>
            <a:r>
              <a:rPr lang="en-US" dirty="0" smtClean="0"/>
              <a:t>d. I can’t either</a:t>
            </a:r>
          </a:p>
          <a:p>
            <a:pPr>
              <a:buNone/>
            </a:pPr>
            <a:r>
              <a:rPr lang="en-US" dirty="0" smtClean="0"/>
              <a:t>e. So I didn’t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550091"/>
          </a:xfrm>
        </p:spPr>
        <p:txBody>
          <a:bodyPr/>
          <a:lstStyle/>
          <a:p>
            <a:pPr lvl="0">
              <a:buNone/>
            </a:pPr>
            <a:r>
              <a:rPr lang="en-US" dirty="0" smtClean="0"/>
              <a:t>4. ‘</a:t>
            </a:r>
            <a:r>
              <a:rPr lang="en-US" dirty="0" err="1" smtClean="0"/>
              <a:t>Yanti</a:t>
            </a:r>
            <a:r>
              <a:rPr lang="en-US" dirty="0" smtClean="0"/>
              <a:t> didn’t like the flower and Tanti didn’t either’, means ………………</a:t>
            </a:r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r>
              <a:rPr lang="en-US" dirty="0" smtClean="0"/>
              <a:t>a. </a:t>
            </a:r>
            <a:r>
              <a:rPr lang="en-US" dirty="0" err="1" smtClean="0"/>
              <a:t>Yanti</a:t>
            </a:r>
            <a:r>
              <a:rPr lang="en-US" dirty="0" smtClean="0"/>
              <a:t> and Tanti didn’t like the flower</a:t>
            </a:r>
          </a:p>
          <a:p>
            <a:pPr lvl="0">
              <a:buNone/>
            </a:pPr>
            <a:r>
              <a:rPr lang="en-US" dirty="0" smtClean="0"/>
              <a:t>b. </a:t>
            </a:r>
            <a:r>
              <a:rPr lang="en-US" dirty="0" err="1" smtClean="0"/>
              <a:t>Yanti</a:t>
            </a:r>
            <a:r>
              <a:rPr lang="en-US" dirty="0" smtClean="0"/>
              <a:t> didn’t like the flower as much as Tanti did</a:t>
            </a:r>
          </a:p>
          <a:p>
            <a:pPr lvl="0">
              <a:buNone/>
            </a:pPr>
            <a:r>
              <a:rPr lang="en-US" dirty="0" smtClean="0"/>
              <a:t>c. Only </a:t>
            </a:r>
            <a:r>
              <a:rPr lang="en-US" dirty="0" err="1" smtClean="0"/>
              <a:t>Yanti</a:t>
            </a:r>
            <a:r>
              <a:rPr lang="en-US" dirty="0" smtClean="0"/>
              <a:t> didn’t like the flower</a:t>
            </a:r>
          </a:p>
          <a:p>
            <a:pPr lvl="0">
              <a:buNone/>
            </a:pPr>
            <a:r>
              <a:rPr lang="en-US" dirty="0" smtClean="0"/>
              <a:t>d. </a:t>
            </a:r>
            <a:r>
              <a:rPr lang="en-US" dirty="0" err="1" smtClean="0"/>
              <a:t>Yanti</a:t>
            </a:r>
            <a:r>
              <a:rPr lang="en-US" dirty="0" smtClean="0"/>
              <a:t> didn’t like the flower but Tanti did</a:t>
            </a:r>
          </a:p>
          <a:p>
            <a:pPr lvl="0">
              <a:buNone/>
            </a:pPr>
            <a:r>
              <a:rPr lang="en-US" dirty="0" smtClean="0"/>
              <a:t>e. One of the two girls didn’t like the flower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1.I brought my umbrella ……………..I thought it would rain.</a:t>
            </a:r>
          </a:p>
          <a:p>
            <a:pPr>
              <a:buNone/>
            </a:pPr>
            <a:r>
              <a:rPr lang="en-US" dirty="0" smtClean="0"/>
              <a:t>2. She was angry to me ……………..I didn’t invite her to my wedding.</a:t>
            </a:r>
          </a:p>
          <a:p>
            <a:pPr>
              <a:buNone/>
            </a:pPr>
            <a:r>
              <a:rPr lang="en-US" dirty="0" smtClean="0"/>
              <a:t>3. My flight has been cancelled …………..bad weather.</a:t>
            </a:r>
          </a:p>
          <a:p>
            <a:pPr>
              <a:buNone/>
            </a:pPr>
            <a:r>
              <a:rPr lang="en-US" dirty="0" smtClean="0"/>
              <a:t>4. ……………….not having much money, Dimas can only rent cheap apartment.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5. He chose to be a doctor ……………..his father.</a:t>
            </a:r>
          </a:p>
          <a:p>
            <a:pPr>
              <a:buNone/>
            </a:pPr>
            <a:r>
              <a:rPr lang="en-US" dirty="0" smtClean="0"/>
              <a:t>6. …………I haven’t taken a bath,  I can’t meet him.</a:t>
            </a:r>
          </a:p>
          <a:p>
            <a:pPr>
              <a:buNone/>
            </a:pPr>
            <a:r>
              <a:rPr lang="en-US" dirty="0" smtClean="0"/>
              <a:t>7. ………….her sickness, she is in hospital right now.</a:t>
            </a:r>
          </a:p>
          <a:p>
            <a:pPr>
              <a:buNone/>
            </a:pPr>
            <a:r>
              <a:rPr lang="en-US" dirty="0" smtClean="0"/>
              <a:t>8. We can celebrate independence day …………them.</a:t>
            </a:r>
          </a:p>
          <a:p>
            <a:pPr>
              <a:buNone/>
            </a:pPr>
            <a:r>
              <a:rPr lang="en-US" dirty="0" smtClean="0"/>
              <a:t>9. The board marker can’t be used ……………the ink.</a:t>
            </a:r>
          </a:p>
          <a:p>
            <a:pPr>
              <a:buNone/>
            </a:pPr>
            <a:r>
              <a:rPr lang="en-US" dirty="0" smtClean="0"/>
              <a:t>10. David moved to Pontianak …………..his new school.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676400"/>
          </a:xfrm>
        </p:spPr>
        <p:txBody>
          <a:bodyPr/>
          <a:lstStyle/>
          <a:p>
            <a:pPr algn="ctr"/>
            <a:r>
              <a:rPr lang="en-US" dirty="0" smtClean="0"/>
              <a:t>ELLIPTICAL CONSTRUCTION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The combination of two sentences that have the same predicate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e.g. 1. a. Madam </a:t>
            </a:r>
            <a:r>
              <a:rPr lang="en-US" sz="3200" dirty="0" err="1" smtClean="0"/>
              <a:t>Yanti</a:t>
            </a:r>
            <a:r>
              <a:rPr lang="en-US" sz="3200" dirty="0" smtClean="0"/>
              <a:t> teaches Mathematic</a:t>
            </a:r>
          </a:p>
          <a:p>
            <a:pPr>
              <a:buNone/>
            </a:pPr>
            <a:r>
              <a:rPr lang="en-US" sz="3200" dirty="0" smtClean="0"/>
              <a:t>		   b. Ms. </a:t>
            </a:r>
            <a:r>
              <a:rPr lang="en-US" sz="3200" dirty="0" err="1" smtClean="0"/>
              <a:t>Renta</a:t>
            </a:r>
            <a:r>
              <a:rPr lang="en-US" sz="3200" dirty="0" smtClean="0"/>
              <a:t> teaches Mathematic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it?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used to combine two positive sentences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E.g. 1. a. </a:t>
            </a:r>
            <a:r>
              <a:rPr lang="en-US" dirty="0" err="1" smtClean="0"/>
              <a:t>Chynthia</a:t>
            </a:r>
            <a:r>
              <a:rPr lang="en-US" dirty="0" smtClean="0"/>
              <a:t> is my best friend.</a:t>
            </a:r>
          </a:p>
          <a:p>
            <a:pPr>
              <a:buNone/>
            </a:pPr>
            <a:r>
              <a:rPr lang="en-US" dirty="0" smtClean="0"/>
              <a:t>		   b. </a:t>
            </a:r>
            <a:r>
              <a:rPr lang="en-US" dirty="0" err="1" smtClean="0"/>
              <a:t>Verlin</a:t>
            </a:r>
            <a:r>
              <a:rPr lang="en-US" dirty="0" smtClean="0"/>
              <a:t> is my best friend.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Chynthia</a:t>
            </a:r>
            <a:r>
              <a:rPr lang="en-US" dirty="0" smtClean="0"/>
              <a:t> is my best friend and so is </a:t>
            </a:r>
            <a:r>
              <a:rPr lang="en-US" dirty="0" err="1" smtClean="0"/>
              <a:t>Verlin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err="1" smtClean="0"/>
              <a:t>Chynthia</a:t>
            </a:r>
            <a:r>
              <a:rPr lang="en-US" dirty="0" smtClean="0"/>
              <a:t> is my best friend and </a:t>
            </a:r>
            <a:r>
              <a:rPr lang="en-US" dirty="0" err="1" smtClean="0"/>
              <a:t>Verlin</a:t>
            </a:r>
            <a:r>
              <a:rPr lang="en-US" dirty="0" smtClean="0"/>
              <a:t> is too.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 and TOO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733800" y="35814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752</TotalTime>
  <Words>702</Words>
  <Application>Microsoft Office PowerPoint</Application>
  <PresentationFormat>On-screen Show (4:3)</PresentationFormat>
  <Paragraphs>149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Concourse</vt:lpstr>
      <vt:lpstr>The Use of Because </vt:lpstr>
      <vt:lpstr>Observe these sentences!</vt:lpstr>
      <vt:lpstr>Slide 3</vt:lpstr>
      <vt:lpstr>QUESTIONS</vt:lpstr>
      <vt:lpstr>Slide 5</vt:lpstr>
      <vt:lpstr>Slide 6</vt:lpstr>
      <vt:lpstr>ELLIPTICAL CONSTRUCTION</vt:lpstr>
      <vt:lpstr>What is it?</vt:lpstr>
      <vt:lpstr>SO and TOO</vt:lpstr>
      <vt:lpstr>FORMULA</vt:lpstr>
      <vt:lpstr>EXERCISES</vt:lpstr>
      <vt:lpstr>NEITHER and EITHER</vt:lpstr>
      <vt:lpstr>FORMULA</vt:lpstr>
      <vt:lpstr>EXERCISES</vt:lpstr>
      <vt:lpstr>BUT / WHILE</vt:lpstr>
      <vt:lpstr> FORMULA </vt:lpstr>
      <vt:lpstr>Combine these sentences!</vt:lpstr>
      <vt:lpstr>Slide 18</vt:lpstr>
      <vt:lpstr>Slide 19</vt:lpstr>
      <vt:lpstr>CORRELATIVE CONJUNCTIONS</vt:lpstr>
      <vt:lpstr>Observe these sentences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Use of Because </dc:title>
  <dc:creator>USER</dc:creator>
  <cp:lastModifiedBy>USER</cp:lastModifiedBy>
  <cp:revision>82</cp:revision>
  <dcterms:created xsi:type="dcterms:W3CDTF">2016-04-25T03:27:20Z</dcterms:created>
  <dcterms:modified xsi:type="dcterms:W3CDTF">2016-05-16T07:26:21Z</dcterms:modified>
</cp:coreProperties>
</file>