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82" r:id="rId2"/>
    <p:sldId id="256" r:id="rId3"/>
    <p:sldId id="277" r:id="rId4"/>
    <p:sldId id="278" r:id="rId5"/>
    <p:sldId id="279" r:id="rId6"/>
    <p:sldId id="283" r:id="rId7"/>
    <p:sldId id="257" r:id="rId8"/>
    <p:sldId id="281" r:id="rId9"/>
    <p:sldId id="258" r:id="rId10"/>
    <p:sldId id="276" r:id="rId11"/>
    <p:sldId id="259" r:id="rId12"/>
    <p:sldId id="260" r:id="rId13"/>
    <p:sldId id="263" r:id="rId14"/>
    <p:sldId id="261" r:id="rId15"/>
    <p:sldId id="262" r:id="rId16"/>
    <p:sldId id="264" r:id="rId17"/>
    <p:sldId id="265" r:id="rId18"/>
    <p:sldId id="267" r:id="rId19"/>
    <p:sldId id="268" r:id="rId20"/>
    <p:sldId id="275" r:id="rId21"/>
    <p:sldId id="284" r:id="rId2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7" d="100"/>
          <a:sy n="57" d="100"/>
        </p:scale>
        <p:origin x="-30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B20440-C67B-47D7-99E3-8C361DCA00D5}" type="datetimeFigureOut">
              <a:rPr lang="id-ID" smtClean="0"/>
              <a:pPr/>
              <a:t>25/01/2016</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94A2F6-D5D3-4C5C-9D9D-453EA8107309}"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7494A2F6-D5D3-4C5C-9D9D-453EA8107309}" type="slidenum">
              <a:rPr lang="id-ID" smtClean="0"/>
              <a:pPr/>
              <a:t>7</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9C132324-FB45-48F5-806B-DCAC0EB542B9}" type="datetimeFigureOut">
              <a:rPr lang="id-ID" smtClean="0"/>
              <a:pPr/>
              <a:t>25/01/2016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EBA8D8A-6EDF-4D3A-83F3-3F4C88EE250B}"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C132324-FB45-48F5-806B-DCAC0EB542B9}" type="datetimeFigureOut">
              <a:rPr lang="id-ID" smtClean="0"/>
              <a:pPr/>
              <a:t>25/01/2016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EBA8D8A-6EDF-4D3A-83F3-3F4C88EE250B}"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C132324-FB45-48F5-806B-DCAC0EB542B9}" type="datetimeFigureOut">
              <a:rPr lang="id-ID" smtClean="0"/>
              <a:pPr/>
              <a:t>25/01/2016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EBA8D8A-6EDF-4D3A-83F3-3F4C88EE250B}"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C132324-FB45-48F5-806B-DCAC0EB542B9}" type="datetimeFigureOut">
              <a:rPr lang="id-ID" smtClean="0"/>
              <a:pPr/>
              <a:t>25/01/2016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EBA8D8A-6EDF-4D3A-83F3-3F4C88EE250B}"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132324-FB45-48F5-806B-DCAC0EB542B9}" type="datetimeFigureOut">
              <a:rPr lang="id-ID" smtClean="0"/>
              <a:pPr/>
              <a:t>25/01/2016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EBA8D8A-6EDF-4D3A-83F3-3F4C88EE250B}"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9C132324-FB45-48F5-806B-DCAC0EB542B9}" type="datetimeFigureOut">
              <a:rPr lang="id-ID" smtClean="0"/>
              <a:pPr/>
              <a:t>25/01/2016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EBA8D8A-6EDF-4D3A-83F3-3F4C88EE250B}"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9C132324-FB45-48F5-806B-DCAC0EB542B9}" type="datetimeFigureOut">
              <a:rPr lang="id-ID" smtClean="0"/>
              <a:pPr/>
              <a:t>25/01/2016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EBA8D8A-6EDF-4D3A-83F3-3F4C88EE250B}"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9C132324-FB45-48F5-806B-DCAC0EB542B9}" type="datetimeFigureOut">
              <a:rPr lang="id-ID" smtClean="0"/>
              <a:pPr/>
              <a:t>25/01/2016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EBA8D8A-6EDF-4D3A-83F3-3F4C88EE250B}"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132324-FB45-48F5-806B-DCAC0EB542B9}" type="datetimeFigureOut">
              <a:rPr lang="id-ID" smtClean="0"/>
              <a:pPr/>
              <a:t>25/01/2016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EBA8D8A-6EDF-4D3A-83F3-3F4C88EE250B}"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132324-FB45-48F5-806B-DCAC0EB542B9}" type="datetimeFigureOut">
              <a:rPr lang="id-ID" smtClean="0"/>
              <a:pPr/>
              <a:t>25/01/2016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EBA8D8A-6EDF-4D3A-83F3-3F4C88EE250B}"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132324-FB45-48F5-806B-DCAC0EB542B9}" type="datetimeFigureOut">
              <a:rPr lang="id-ID" smtClean="0"/>
              <a:pPr/>
              <a:t>25/01/2016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EBA8D8A-6EDF-4D3A-83F3-3F4C88EE250B}"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32324-FB45-48F5-806B-DCAC0EB542B9}" type="datetimeFigureOut">
              <a:rPr lang="id-ID" smtClean="0"/>
              <a:pPr/>
              <a:t>25/01/2016</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A8D8A-6EDF-4D3A-83F3-3F4C88EE250B}"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7251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600" dirty="0" smtClean="0"/>
              <a:t>1.Selamat Natal  2015  dan Tahun Baru 2016</a:t>
            </a:r>
            <a:br>
              <a:rPr lang="id-ID" sz="3600" dirty="0" smtClean="0"/>
            </a:br>
            <a:r>
              <a:rPr lang="id-ID" sz="3600" dirty="0" smtClean="0"/>
              <a:t>2.Penegasan tatib</a:t>
            </a:r>
            <a:br>
              <a:rPr lang="id-ID" sz="3600" dirty="0" smtClean="0"/>
            </a:br>
            <a:r>
              <a:rPr lang="id-ID" sz="3600" dirty="0" smtClean="0"/>
              <a:t>3.Motivasi dan info  syarat kenaikan kelas</a:t>
            </a:r>
            <a:br>
              <a:rPr lang="id-ID" sz="3600" dirty="0" smtClean="0"/>
            </a:br>
            <a:r>
              <a:rPr lang="id-ID" sz="3600" dirty="0" smtClean="0"/>
              <a:t>4.Materi  pelajaran smester genap:</a:t>
            </a:r>
            <a:br>
              <a:rPr lang="id-ID" sz="3600" dirty="0" smtClean="0"/>
            </a:br>
            <a:r>
              <a:rPr lang="id-ID" sz="3600" dirty="0" smtClean="0"/>
              <a:t>   a) ada 4 bab yang akan di bahas </a:t>
            </a:r>
            <a:br>
              <a:rPr lang="id-ID" sz="3600" dirty="0" smtClean="0"/>
            </a:br>
            <a:r>
              <a:rPr lang="id-ID" sz="3600" dirty="0" smtClean="0"/>
              <a:t>   b) 2 feb UH bg 1, 8maret UH bg 2, 19 april </a:t>
            </a:r>
            <a:br>
              <a:rPr lang="id-ID" sz="3600" dirty="0" smtClean="0"/>
            </a:br>
            <a:r>
              <a:rPr lang="id-ID" sz="3600" dirty="0" smtClean="0"/>
              <a:t>       UH bg 3, 10 mei UH bg 4.</a:t>
            </a:r>
            <a:endParaRPr lang="id-ID"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572560"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dirty="0" smtClean="0">
                <a:solidFill>
                  <a:srgbClr val="FF0000"/>
                </a:solidFill>
              </a:rPr>
              <a:t>Keadilan menurut Aristotelas</a:t>
            </a:r>
            <a:r>
              <a:rPr lang="id-ID" sz="2800" dirty="0" smtClean="0"/>
              <a:t/>
            </a:r>
            <a:br>
              <a:rPr lang="id-ID" sz="2800" dirty="0" smtClean="0"/>
            </a:br>
            <a:r>
              <a:rPr lang="id-ID" sz="2800" dirty="0" smtClean="0"/>
              <a:t> 1.Keadilan komutatif</a:t>
            </a:r>
            <a:br>
              <a:rPr lang="id-ID" sz="2800" dirty="0" smtClean="0"/>
            </a:br>
            <a:r>
              <a:rPr lang="id-ID" sz="2800" dirty="0" smtClean="0"/>
              <a:t>    perlakuan terhp tidak melihat jasa-jasanya</a:t>
            </a:r>
            <a:br>
              <a:rPr lang="id-ID" sz="2800" dirty="0" smtClean="0"/>
            </a:br>
            <a:r>
              <a:rPr lang="id-ID" sz="2800" dirty="0" smtClean="0"/>
              <a:t>  2.Keadilan distributif</a:t>
            </a:r>
            <a:br>
              <a:rPr lang="id-ID" sz="2800" dirty="0" smtClean="0"/>
            </a:br>
            <a:r>
              <a:rPr lang="id-ID" sz="2800" dirty="0" smtClean="0"/>
              <a:t>    perlakuan terhp seseorag berdasarkan jasa-jasanya</a:t>
            </a:r>
            <a:br>
              <a:rPr lang="id-ID" sz="2800" dirty="0" smtClean="0"/>
            </a:br>
            <a:r>
              <a:rPr lang="id-ID" sz="2800" dirty="0" smtClean="0"/>
              <a:t>  3.Keadilan kodrat alam</a:t>
            </a:r>
            <a:br>
              <a:rPr lang="id-ID" sz="2800" dirty="0" smtClean="0"/>
            </a:br>
            <a:r>
              <a:rPr lang="id-ID" sz="2800" dirty="0" smtClean="0"/>
              <a:t>     memberi sesuatu  sesuai dengan yg di lakukan oleh org</a:t>
            </a:r>
            <a:br>
              <a:rPr lang="id-ID" sz="2800" dirty="0" smtClean="0"/>
            </a:br>
            <a:r>
              <a:rPr lang="id-ID" sz="2800" dirty="0" smtClean="0"/>
              <a:t>      lain  </a:t>
            </a:r>
            <a:br>
              <a:rPr lang="id-ID" sz="2800" dirty="0" smtClean="0"/>
            </a:br>
            <a:r>
              <a:rPr lang="id-ID" sz="2800" dirty="0" smtClean="0"/>
              <a:t>  4.Keadilan konvensional</a:t>
            </a:r>
            <a:br>
              <a:rPr lang="id-ID" sz="2800" dirty="0" smtClean="0"/>
            </a:br>
            <a:r>
              <a:rPr lang="id-ID" sz="2800" dirty="0" smtClean="0"/>
              <a:t>      Kondisi seseorag telah mentati semua peraturan </a:t>
            </a:r>
            <a:br>
              <a:rPr lang="id-ID" sz="2800" dirty="0" smtClean="0"/>
            </a:br>
            <a:r>
              <a:rPr lang="id-ID" sz="2800" dirty="0" smtClean="0"/>
              <a:t>       perunandang-undangan</a:t>
            </a:r>
            <a:br>
              <a:rPr lang="id-ID" sz="2800" dirty="0" smtClean="0"/>
            </a:br>
            <a:r>
              <a:rPr lang="id-ID" sz="2800" dirty="0" smtClean="0"/>
              <a:t> 5.Keadilan perbaikan</a:t>
            </a:r>
            <a:br>
              <a:rPr lang="id-ID" sz="2800" dirty="0" smtClean="0"/>
            </a:br>
            <a:r>
              <a:rPr lang="id-ID" sz="2800" dirty="0" smtClean="0"/>
              <a:t>     Memulihkan org yg tidak bersalah di rehabilitasi</a:t>
            </a:r>
            <a:endParaRPr lang="id-ID"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8715468" cy="6715148"/>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en-US" sz="4000" b="1" dirty="0" smtClean="0">
                <a:solidFill>
                  <a:srgbClr val="FF0000"/>
                </a:solidFill>
              </a:rPr>
              <a:t/>
            </a:r>
            <a:br>
              <a:rPr lang="en-US" sz="4000" b="1" dirty="0" smtClean="0">
                <a:solidFill>
                  <a:srgbClr val="FF0000"/>
                </a:solidFill>
              </a:rPr>
            </a:br>
            <a:r>
              <a:rPr lang="id-ID" sz="4000" b="1" dirty="0" smtClean="0">
                <a:solidFill>
                  <a:srgbClr val="FF0000"/>
                </a:solidFill>
              </a:rPr>
              <a:t/>
            </a:r>
            <a:br>
              <a:rPr lang="id-ID" sz="4000" b="1" dirty="0" smtClean="0">
                <a:solidFill>
                  <a:srgbClr val="FF0000"/>
                </a:solidFill>
              </a:rPr>
            </a:br>
            <a:r>
              <a:rPr lang="en-US" sz="4000" b="1" dirty="0" smtClean="0">
                <a:solidFill>
                  <a:srgbClr val="FF0000"/>
                </a:solidFill>
              </a:rPr>
              <a:t>3.Sumber </a:t>
            </a:r>
            <a:r>
              <a:rPr lang="en-US" sz="4000" b="1" dirty="0" err="1" smtClean="0">
                <a:solidFill>
                  <a:srgbClr val="FF0000"/>
                </a:solidFill>
              </a:rPr>
              <a:t>hukum</a:t>
            </a:r>
            <a:r>
              <a:rPr lang="en-US" sz="3200" b="1" dirty="0" smtClean="0"/>
              <a:t/>
            </a:r>
            <a:br>
              <a:rPr lang="en-US" sz="3200" b="1" dirty="0" smtClean="0"/>
            </a:br>
            <a:r>
              <a:rPr lang="en-US" sz="3200" b="1" dirty="0" smtClean="0"/>
              <a:t>    </a:t>
            </a:r>
            <a:r>
              <a:rPr lang="en-US" sz="3200" b="1" dirty="0" err="1" smtClean="0"/>
              <a:t>sumber</a:t>
            </a:r>
            <a:r>
              <a:rPr lang="en-US" sz="3200" b="1" dirty="0" smtClean="0"/>
              <a:t> </a:t>
            </a:r>
            <a:r>
              <a:rPr lang="en-US" sz="3200" b="1" dirty="0" err="1" smtClean="0"/>
              <a:t>hukum</a:t>
            </a:r>
            <a:r>
              <a:rPr lang="en-US" sz="3200" b="1" dirty="0" smtClean="0"/>
              <a:t> </a:t>
            </a:r>
            <a:r>
              <a:rPr lang="en-US" sz="3200" dirty="0" err="1" smtClean="0"/>
              <a:t>adalah</a:t>
            </a:r>
            <a:r>
              <a:rPr lang="en-US" sz="3200" dirty="0" smtClean="0"/>
              <a:t> </a:t>
            </a:r>
            <a:r>
              <a:rPr lang="en-US" sz="3200" dirty="0" err="1" smtClean="0"/>
              <a:t>segala</a:t>
            </a:r>
            <a:r>
              <a:rPr lang="en-US" sz="3200" dirty="0" smtClean="0"/>
              <a:t> yang  </a:t>
            </a:r>
            <a:r>
              <a:rPr lang="en-US" sz="3200" dirty="0" err="1" smtClean="0"/>
              <a:t>menimbulkan</a:t>
            </a:r>
            <a:r>
              <a:rPr lang="en-US" sz="3200" dirty="0" smtClean="0"/>
              <a:t> </a:t>
            </a:r>
            <a:br>
              <a:rPr lang="en-US" sz="3200" dirty="0" smtClean="0"/>
            </a:br>
            <a:r>
              <a:rPr lang="en-US" sz="3200" dirty="0" smtClean="0"/>
              <a:t>    </a:t>
            </a:r>
            <a:r>
              <a:rPr lang="en-US" sz="3200" dirty="0" err="1" smtClean="0"/>
              <a:t>aturan</a:t>
            </a:r>
            <a:r>
              <a:rPr lang="en-US" sz="3200" dirty="0" smtClean="0"/>
              <a:t>  yang  </a:t>
            </a:r>
            <a:r>
              <a:rPr lang="en-US" sz="3200" dirty="0" err="1" smtClean="0"/>
              <a:t>mempunyai</a:t>
            </a:r>
            <a:r>
              <a:rPr lang="en-US" sz="3200" dirty="0" smtClean="0"/>
              <a:t> </a:t>
            </a:r>
            <a:r>
              <a:rPr lang="en-US" sz="3200" dirty="0" err="1" smtClean="0"/>
              <a:t>kekuatan</a:t>
            </a:r>
            <a:r>
              <a:rPr lang="en-US" sz="3200" dirty="0" smtClean="0"/>
              <a:t> </a:t>
            </a:r>
            <a:r>
              <a:rPr lang="en-US" sz="3200" dirty="0" err="1" smtClean="0"/>
              <a:t>memaksa</a:t>
            </a:r>
            <a:r>
              <a:rPr lang="en-US" sz="3200" dirty="0" smtClean="0"/>
              <a:t>, </a:t>
            </a:r>
            <a:br>
              <a:rPr lang="en-US" sz="3200" dirty="0" smtClean="0"/>
            </a:br>
            <a:r>
              <a:rPr lang="en-US" sz="3200" dirty="0" smtClean="0"/>
              <a:t>    </a:t>
            </a:r>
            <a:r>
              <a:rPr lang="en-US" sz="3200" dirty="0" err="1" smtClean="0"/>
              <a:t>yakni</a:t>
            </a:r>
            <a:r>
              <a:rPr lang="en-US" sz="3200" dirty="0" smtClean="0"/>
              <a:t> </a:t>
            </a:r>
            <a:r>
              <a:rPr lang="en-US" sz="3200" dirty="0" err="1" smtClean="0"/>
              <a:t>aturan</a:t>
            </a:r>
            <a:r>
              <a:rPr lang="en-US" sz="3200" dirty="0" smtClean="0"/>
              <a:t> –</a:t>
            </a:r>
            <a:r>
              <a:rPr lang="en-US" sz="3200" dirty="0" err="1" smtClean="0"/>
              <a:t>aturan</a:t>
            </a:r>
            <a:r>
              <a:rPr lang="en-US" sz="3200" dirty="0" smtClean="0"/>
              <a:t>  yang </a:t>
            </a:r>
            <a:r>
              <a:rPr lang="en-US" sz="3200" dirty="0" err="1" smtClean="0"/>
              <a:t>pelangarannya</a:t>
            </a:r>
            <a:r>
              <a:rPr lang="en-US" sz="3200" dirty="0" smtClean="0"/>
              <a:t> </a:t>
            </a:r>
            <a:r>
              <a:rPr lang="en-US" sz="3200" dirty="0" err="1" smtClean="0"/>
              <a:t>di</a:t>
            </a:r>
            <a:r>
              <a:rPr lang="en-US" sz="3200" dirty="0" smtClean="0"/>
              <a:t> </a:t>
            </a:r>
            <a:r>
              <a:rPr lang="en-US" sz="3200" dirty="0" err="1" smtClean="0"/>
              <a:t>kenai</a:t>
            </a:r>
            <a:r>
              <a:rPr lang="en-US" sz="3200" dirty="0" smtClean="0"/>
              <a:t/>
            </a:r>
            <a:br>
              <a:rPr lang="en-US" sz="3200" dirty="0" smtClean="0"/>
            </a:br>
            <a:r>
              <a:rPr lang="en-US" sz="3200" dirty="0" smtClean="0"/>
              <a:t>     </a:t>
            </a:r>
            <a:r>
              <a:rPr lang="en-US" sz="3200" dirty="0" err="1" smtClean="0"/>
              <a:t>sanksi</a:t>
            </a:r>
            <a:r>
              <a:rPr lang="en-US" sz="3200" dirty="0" smtClean="0"/>
              <a:t> yang </a:t>
            </a:r>
            <a:r>
              <a:rPr lang="en-US" sz="3200" dirty="0" err="1" smtClean="0"/>
              <a:t>tegas</a:t>
            </a:r>
            <a:r>
              <a:rPr lang="en-US" sz="3200" dirty="0" smtClean="0"/>
              <a:t> </a:t>
            </a:r>
            <a:r>
              <a:rPr lang="en-US" sz="3200" dirty="0" err="1" smtClean="0"/>
              <a:t>da</a:t>
            </a:r>
            <a:r>
              <a:rPr lang="en-US" sz="3200" dirty="0" smtClean="0"/>
              <a:t> </a:t>
            </a:r>
            <a:r>
              <a:rPr lang="en-US" sz="3200" dirty="0" err="1" smtClean="0"/>
              <a:t>nyata</a:t>
            </a:r>
            <a:r>
              <a:rPr lang="en-US" sz="3200" dirty="0" smtClean="0"/>
              <a:t>.</a:t>
            </a:r>
            <a:br>
              <a:rPr lang="en-US" sz="3200" dirty="0" smtClean="0"/>
            </a:br>
            <a:r>
              <a:rPr lang="id-ID" sz="3200" dirty="0" smtClean="0"/>
              <a:t>4.</a:t>
            </a:r>
            <a:r>
              <a:rPr lang="en-US" sz="3200" b="1" dirty="0" err="1" smtClean="0">
                <a:solidFill>
                  <a:srgbClr val="FF0000"/>
                </a:solidFill>
              </a:rPr>
              <a:t>Sumber</a:t>
            </a:r>
            <a:r>
              <a:rPr lang="en-US" sz="3200" b="1" dirty="0" smtClean="0">
                <a:solidFill>
                  <a:srgbClr val="FF0000"/>
                </a:solidFill>
              </a:rPr>
              <a:t> </a:t>
            </a:r>
            <a:r>
              <a:rPr lang="en-US" sz="3200" b="1" dirty="0" err="1" smtClean="0">
                <a:solidFill>
                  <a:srgbClr val="FF0000"/>
                </a:solidFill>
              </a:rPr>
              <a:t>hukum</a:t>
            </a:r>
            <a:r>
              <a:rPr lang="en-US" sz="3200" b="1" dirty="0" smtClean="0">
                <a:solidFill>
                  <a:srgbClr val="FF0000"/>
                </a:solidFill>
              </a:rPr>
              <a:t> </a:t>
            </a:r>
            <a:r>
              <a:rPr lang="en-US" sz="3200" b="1" dirty="0" err="1" smtClean="0">
                <a:solidFill>
                  <a:srgbClr val="FF0000"/>
                </a:solidFill>
              </a:rPr>
              <a:t>di</a:t>
            </a:r>
            <a:r>
              <a:rPr lang="en-US" sz="3200" b="1" dirty="0" smtClean="0">
                <a:solidFill>
                  <a:srgbClr val="FF0000"/>
                </a:solidFill>
              </a:rPr>
              <a:t> </a:t>
            </a:r>
            <a:r>
              <a:rPr lang="en-US" sz="3200" b="1" dirty="0" err="1" smtClean="0">
                <a:solidFill>
                  <a:srgbClr val="FF0000"/>
                </a:solidFill>
              </a:rPr>
              <a:t>bedakan</a:t>
            </a:r>
            <a:r>
              <a:rPr lang="en-US" sz="3200" b="1" dirty="0" smtClean="0">
                <a:solidFill>
                  <a:srgbClr val="FF0000"/>
                </a:solidFill>
              </a:rPr>
              <a:t> </a:t>
            </a:r>
            <a:r>
              <a:rPr lang="en-US" sz="3200" b="1" dirty="0" err="1" smtClean="0">
                <a:solidFill>
                  <a:srgbClr val="FF0000"/>
                </a:solidFill>
              </a:rPr>
              <a:t>dua</a:t>
            </a:r>
            <a:r>
              <a:rPr lang="en-US" sz="3200" b="1" dirty="0" smtClean="0">
                <a:solidFill>
                  <a:srgbClr val="FF0000"/>
                </a:solidFill>
              </a:rPr>
              <a:t>:</a:t>
            </a:r>
            <a:r>
              <a:rPr lang="en-US" sz="3200" dirty="0" smtClean="0"/>
              <a:t/>
            </a:r>
            <a:br>
              <a:rPr lang="en-US" sz="3200" dirty="0" smtClean="0"/>
            </a:br>
            <a:r>
              <a:rPr lang="en-US" sz="3200" dirty="0" smtClean="0"/>
              <a:t>   1.sumber </a:t>
            </a:r>
            <a:r>
              <a:rPr lang="en-US" sz="3200" dirty="0" err="1" smtClean="0"/>
              <a:t>hukum</a:t>
            </a:r>
            <a:r>
              <a:rPr lang="en-US" sz="3200" dirty="0" smtClean="0"/>
              <a:t> material</a:t>
            </a:r>
            <a:br>
              <a:rPr lang="en-US" sz="3200" dirty="0" smtClean="0"/>
            </a:br>
            <a:r>
              <a:rPr lang="en-US" sz="3200" dirty="0" smtClean="0"/>
              <a:t>       </a:t>
            </a:r>
            <a:r>
              <a:rPr lang="en-US" sz="3200" dirty="0" err="1" smtClean="0"/>
              <a:t>adalah</a:t>
            </a:r>
            <a:r>
              <a:rPr lang="en-US" sz="3200" dirty="0" smtClean="0"/>
              <a:t> </a:t>
            </a:r>
            <a:r>
              <a:rPr lang="en-US" sz="3200" dirty="0" err="1" smtClean="0"/>
              <a:t>keyakinan</a:t>
            </a:r>
            <a:r>
              <a:rPr lang="en-US" sz="3200" dirty="0" smtClean="0"/>
              <a:t>  </a:t>
            </a:r>
            <a:r>
              <a:rPr lang="en-US" sz="3200" dirty="0" err="1" smtClean="0"/>
              <a:t>dan</a:t>
            </a:r>
            <a:r>
              <a:rPr lang="en-US" sz="3200" dirty="0" smtClean="0"/>
              <a:t> </a:t>
            </a:r>
            <a:r>
              <a:rPr lang="en-US" sz="3200" dirty="0" err="1" smtClean="0"/>
              <a:t>perasan</a:t>
            </a:r>
            <a:r>
              <a:rPr lang="en-US" sz="3200" dirty="0" smtClean="0"/>
              <a:t> (</a:t>
            </a:r>
            <a:r>
              <a:rPr lang="en-US" sz="3200" dirty="0" err="1" smtClean="0"/>
              <a:t>kesadaran</a:t>
            </a:r>
            <a:r>
              <a:rPr lang="en-US" sz="3200" dirty="0" smtClean="0"/>
              <a:t>)  </a:t>
            </a:r>
            <a:r>
              <a:rPr lang="en-US" sz="3200" dirty="0" err="1" smtClean="0"/>
              <a:t>hukum</a:t>
            </a:r>
            <a:r>
              <a:rPr lang="en-US" sz="3200" dirty="0" smtClean="0"/>
              <a:t/>
            </a:r>
            <a:br>
              <a:rPr lang="en-US" sz="3200" dirty="0" smtClean="0"/>
            </a:br>
            <a:r>
              <a:rPr lang="en-US" sz="3200" dirty="0" smtClean="0"/>
              <a:t>        </a:t>
            </a:r>
            <a:r>
              <a:rPr lang="en-US" sz="3200" dirty="0" err="1" smtClean="0"/>
              <a:t>individu</a:t>
            </a:r>
            <a:r>
              <a:rPr lang="en-US" sz="3200" dirty="0" smtClean="0"/>
              <a:t> </a:t>
            </a:r>
            <a:r>
              <a:rPr lang="en-US" sz="3200" dirty="0" err="1" smtClean="0"/>
              <a:t>dan</a:t>
            </a:r>
            <a:r>
              <a:rPr lang="en-US" sz="3200" dirty="0" smtClean="0"/>
              <a:t> </a:t>
            </a:r>
            <a:r>
              <a:rPr lang="en-US" sz="3200" dirty="0" err="1" smtClean="0"/>
              <a:t>pendapat</a:t>
            </a:r>
            <a:r>
              <a:rPr lang="en-US" sz="3200" dirty="0" smtClean="0"/>
              <a:t> </a:t>
            </a:r>
            <a:r>
              <a:rPr lang="en-US" sz="3200" dirty="0" err="1" smtClean="0"/>
              <a:t>umum</a:t>
            </a:r>
            <a:r>
              <a:rPr lang="en-US" sz="3200" dirty="0" smtClean="0"/>
              <a:t> yang </a:t>
            </a:r>
            <a:r>
              <a:rPr lang="en-US" sz="3200" dirty="0" err="1" smtClean="0"/>
              <a:t>menentukan</a:t>
            </a:r>
            <a:r>
              <a:rPr lang="en-US" sz="3200" dirty="0" smtClean="0"/>
              <a:t/>
            </a:r>
            <a:br>
              <a:rPr lang="en-US" sz="3200" dirty="0" smtClean="0"/>
            </a:br>
            <a:r>
              <a:rPr lang="en-US" sz="3200" dirty="0" smtClean="0"/>
              <a:t>        </a:t>
            </a:r>
            <a:r>
              <a:rPr lang="en-US" sz="3200" dirty="0" err="1" smtClean="0"/>
              <a:t>isi</a:t>
            </a:r>
            <a:r>
              <a:rPr lang="en-US" sz="3200" dirty="0" smtClean="0"/>
              <a:t>  </a:t>
            </a:r>
            <a:r>
              <a:rPr lang="en-US" sz="3200" dirty="0" err="1" smtClean="0"/>
              <a:t>atau</a:t>
            </a:r>
            <a:r>
              <a:rPr lang="en-US" sz="3200" dirty="0" smtClean="0"/>
              <a:t>  </a:t>
            </a:r>
            <a:r>
              <a:rPr lang="en-US" sz="3200" dirty="0" err="1" smtClean="0"/>
              <a:t>materi</a:t>
            </a:r>
            <a:r>
              <a:rPr lang="en-US" sz="3200" dirty="0" smtClean="0"/>
              <a:t> (</a:t>
            </a:r>
            <a:r>
              <a:rPr lang="en-US" sz="3200" dirty="0" err="1" smtClean="0"/>
              <a:t>jiwa</a:t>
            </a:r>
            <a:r>
              <a:rPr lang="en-US" sz="3200" dirty="0" smtClean="0"/>
              <a:t>) </a:t>
            </a:r>
            <a:r>
              <a:rPr lang="en-US" sz="3200" dirty="0" err="1" smtClean="0"/>
              <a:t>hukum</a:t>
            </a:r>
            <a:r>
              <a:rPr lang="en-US" sz="3200" dirty="0" smtClean="0"/>
              <a:t>. </a:t>
            </a:r>
            <a:r>
              <a:rPr lang="id-ID" sz="3200" dirty="0" smtClean="0"/>
              <a:t>Sumber dari norma</a:t>
            </a:r>
            <a:br>
              <a:rPr lang="id-ID" sz="3200" dirty="0" smtClean="0"/>
            </a:br>
            <a:r>
              <a:rPr lang="id-ID" sz="3200" dirty="0" smtClean="0"/>
              <a:t>        kesusilaan, dan norma agama.</a:t>
            </a:r>
            <a:r>
              <a:rPr lang="en-US" sz="3200" dirty="0" smtClean="0"/>
              <a:t/>
            </a:r>
            <a:br>
              <a:rPr lang="en-US" sz="3200" dirty="0" smtClean="0"/>
            </a:br>
            <a:r>
              <a:rPr lang="en-US" sz="3200" dirty="0" smtClean="0"/>
              <a:t>   2.sumber </a:t>
            </a:r>
            <a:r>
              <a:rPr lang="en-US" sz="3200" dirty="0" err="1" smtClean="0"/>
              <a:t>hukum</a:t>
            </a:r>
            <a:r>
              <a:rPr lang="en-US" sz="3200" dirty="0" smtClean="0"/>
              <a:t> formal</a:t>
            </a:r>
            <a:br>
              <a:rPr lang="en-US" sz="3200" dirty="0" smtClean="0"/>
            </a:br>
            <a:r>
              <a:rPr lang="en-US" sz="3200" dirty="0" smtClean="0"/>
              <a:t>       </a:t>
            </a:r>
            <a:r>
              <a:rPr lang="en-US" sz="3200" dirty="0" err="1" smtClean="0"/>
              <a:t>adalah</a:t>
            </a:r>
            <a:r>
              <a:rPr lang="en-US" sz="3200" dirty="0" smtClean="0"/>
              <a:t> </a:t>
            </a:r>
            <a:r>
              <a:rPr lang="en-US" sz="3200" dirty="0" err="1" smtClean="0"/>
              <a:t>perwujudan</a:t>
            </a:r>
            <a:r>
              <a:rPr lang="en-US" sz="3200" dirty="0" smtClean="0"/>
              <a:t> </a:t>
            </a:r>
            <a:r>
              <a:rPr lang="en-US" sz="3200" dirty="0" err="1" smtClean="0"/>
              <a:t>bentuk</a:t>
            </a:r>
            <a:r>
              <a:rPr lang="en-US" sz="3200" dirty="0" smtClean="0"/>
              <a:t>  </a:t>
            </a:r>
            <a:r>
              <a:rPr lang="en-US" sz="3200" dirty="0" err="1" smtClean="0"/>
              <a:t>dari</a:t>
            </a:r>
            <a:r>
              <a:rPr lang="en-US" sz="3200" dirty="0" smtClean="0"/>
              <a:t> </a:t>
            </a:r>
            <a:r>
              <a:rPr lang="en-US" sz="3200" dirty="0" err="1" smtClean="0"/>
              <a:t>isi</a:t>
            </a:r>
            <a:r>
              <a:rPr lang="en-US" sz="3200" dirty="0" smtClean="0"/>
              <a:t> </a:t>
            </a:r>
            <a:r>
              <a:rPr lang="en-US" sz="3200" dirty="0" err="1" smtClean="0"/>
              <a:t>hukum</a:t>
            </a:r>
            <a:r>
              <a:rPr lang="en-US" sz="3200" dirty="0" smtClean="0"/>
              <a:t> material</a:t>
            </a:r>
            <a:br>
              <a:rPr lang="en-US" sz="3200" dirty="0" smtClean="0"/>
            </a:br>
            <a:r>
              <a:rPr lang="en-US" sz="3200" dirty="0" smtClean="0"/>
              <a:t>       yang </a:t>
            </a:r>
            <a:r>
              <a:rPr lang="en-US" sz="3200" dirty="0" err="1" smtClean="0"/>
              <a:t>menentukan</a:t>
            </a:r>
            <a:r>
              <a:rPr lang="en-US" sz="3200" dirty="0" smtClean="0"/>
              <a:t>  </a:t>
            </a:r>
            <a:r>
              <a:rPr lang="en-US" sz="3200" dirty="0" err="1" smtClean="0"/>
              <a:t>berlakunya</a:t>
            </a:r>
            <a:r>
              <a:rPr lang="en-US" sz="3200" dirty="0" smtClean="0"/>
              <a:t> </a:t>
            </a:r>
            <a:r>
              <a:rPr lang="en-US" sz="3200" dirty="0" err="1" smtClean="0"/>
              <a:t>hukum</a:t>
            </a:r>
            <a:r>
              <a:rPr lang="en-US" sz="3200" dirty="0" smtClean="0"/>
              <a:t> </a:t>
            </a:r>
            <a:r>
              <a:rPr lang="en-US" sz="3200" dirty="0" err="1" smtClean="0"/>
              <a:t>itu</a:t>
            </a:r>
            <a:r>
              <a:rPr lang="en-US" sz="3200" dirty="0" smtClean="0"/>
              <a:t> </a:t>
            </a:r>
            <a:r>
              <a:rPr lang="en-US" sz="3200" dirty="0" err="1" smtClean="0"/>
              <a:t>sendiri</a:t>
            </a:r>
            <a:r>
              <a:rPr lang="en-US" sz="3200" dirty="0" smtClean="0"/>
              <a:t>. </a:t>
            </a:r>
            <a:br>
              <a:rPr lang="en-US" sz="3200" dirty="0" smtClean="0"/>
            </a:br>
            <a:r>
              <a:rPr lang="en-US" sz="3200" dirty="0" smtClean="0"/>
              <a:t/>
            </a:r>
            <a:br>
              <a:rPr lang="en-US" sz="3200" dirty="0" smtClean="0"/>
            </a:br>
            <a:r>
              <a:rPr lang="en-US" sz="3200" dirty="0" smtClean="0"/>
              <a:t> </a:t>
            </a:r>
            <a:endParaRPr lang="id-ID"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658336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en-US" sz="3200" dirty="0" smtClean="0"/>
              <a:t/>
            </a:r>
            <a:br>
              <a:rPr lang="en-US" sz="3200" dirty="0" smtClean="0"/>
            </a:br>
            <a:r>
              <a:rPr lang="id-ID" sz="3200" dirty="0" smtClean="0"/>
              <a:t/>
            </a:r>
            <a:br>
              <a:rPr lang="id-ID" sz="3200" dirty="0" smtClean="0"/>
            </a:br>
            <a:r>
              <a:rPr lang="en-US" sz="3600" b="1" dirty="0" err="1" smtClean="0">
                <a:solidFill>
                  <a:srgbClr val="FF0000"/>
                </a:solidFill>
              </a:rPr>
              <a:t>Macam-macam</a:t>
            </a:r>
            <a:r>
              <a:rPr lang="en-US" sz="3600" b="1" dirty="0" smtClean="0">
                <a:solidFill>
                  <a:srgbClr val="FF0000"/>
                </a:solidFill>
              </a:rPr>
              <a:t> </a:t>
            </a:r>
            <a:r>
              <a:rPr lang="en-US" sz="3600" b="1" dirty="0" err="1" smtClean="0">
                <a:solidFill>
                  <a:srgbClr val="FF0000"/>
                </a:solidFill>
              </a:rPr>
              <a:t>sumber</a:t>
            </a:r>
            <a:r>
              <a:rPr lang="en-US" sz="3600" b="1" dirty="0" smtClean="0">
                <a:solidFill>
                  <a:srgbClr val="FF0000"/>
                </a:solidFill>
              </a:rPr>
              <a:t> </a:t>
            </a:r>
            <a:r>
              <a:rPr lang="en-US" sz="3600" b="1" dirty="0" err="1" smtClean="0">
                <a:solidFill>
                  <a:srgbClr val="FF0000"/>
                </a:solidFill>
              </a:rPr>
              <a:t>hukum</a:t>
            </a:r>
            <a:r>
              <a:rPr lang="en-US" sz="3600" b="1" dirty="0" smtClean="0">
                <a:solidFill>
                  <a:srgbClr val="FF0000"/>
                </a:solidFill>
              </a:rPr>
              <a:t> formal  </a:t>
            </a:r>
            <a:r>
              <a:rPr lang="en-US" sz="3600" b="1" dirty="0" err="1" smtClean="0">
                <a:solidFill>
                  <a:srgbClr val="FF0000"/>
                </a:solidFill>
              </a:rPr>
              <a:t>antara</a:t>
            </a:r>
            <a:r>
              <a:rPr lang="en-US" sz="3600" b="1" dirty="0" smtClean="0">
                <a:solidFill>
                  <a:srgbClr val="FF0000"/>
                </a:solidFill>
              </a:rPr>
              <a:t> lain</a:t>
            </a:r>
            <a:r>
              <a:rPr lang="en-US" sz="3600" dirty="0" smtClean="0"/>
              <a:t>:</a:t>
            </a:r>
            <a:r>
              <a:rPr lang="en-US" sz="3200" dirty="0" smtClean="0"/>
              <a:t/>
            </a:r>
            <a:br>
              <a:rPr lang="en-US" sz="3200" dirty="0" smtClean="0"/>
            </a:br>
            <a:r>
              <a:rPr lang="en-US" sz="3200" dirty="0" smtClean="0"/>
              <a:t>  </a:t>
            </a:r>
            <a:r>
              <a:rPr lang="en-US" sz="3200" dirty="0" smtClean="0">
                <a:solidFill>
                  <a:srgbClr val="0070C0"/>
                </a:solidFill>
              </a:rPr>
              <a:t>a. </a:t>
            </a:r>
            <a:r>
              <a:rPr lang="en-US" sz="3200" dirty="0" err="1" smtClean="0">
                <a:solidFill>
                  <a:srgbClr val="0070C0"/>
                </a:solidFill>
              </a:rPr>
              <a:t>undang</a:t>
            </a:r>
            <a:r>
              <a:rPr lang="en-US" sz="3200" dirty="0" smtClean="0">
                <a:solidFill>
                  <a:srgbClr val="0070C0"/>
                </a:solidFill>
              </a:rPr>
              <a:t>-</a:t>
            </a:r>
            <a:r>
              <a:rPr lang="en-US" sz="3200" dirty="0" err="1" smtClean="0">
                <a:solidFill>
                  <a:srgbClr val="0070C0"/>
                </a:solidFill>
              </a:rPr>
              <a:t>undang</a:t>
            </a:r>
            <a:r>
              <a:rPr lang="en-US" sz="3200" dirty="0" smtClean="0"/>
              <a:t/>
            </a:r>
            <a:br>
              <a:rPr lang="en-US" sz="3200" dirty="0" smtClean="0"/>
            </a:br>
            <a:r>
              <a:rPr lang="en-US" sz="3200" dirty="0" smtClean="0"/>
              <a:t>       </a:t>
            </a:r>
            <a:r>
              <a:rPr lang="en-US" sz="3100" dirty="0" err="1" smtClean="0"/>
              <a:t>undang</a:t>
            </a:r>
            <a:r>
              <a:rPr lang="en-US" sz="3100" dirty="0" smtClean="0"/>
              <a:t>-</a:t>
            </a:r>
            <a:r>
              <a:rPr lang="en-US" sz="3100" dirty="0" err="1" smtClean="0"/>
              <a:t>undang</a:t>
            </a:r>
            <a:r>
              <a:rPr lang="en-US" sz="3100" dirty="0" smtClean="0"/>
              <a:t> </a:t>
            </a:r>
            <a:r>
              <a:rPr lang="en-US" sz="3100" dirty="0" err="1" smtClean="0"/>
              <a:t>dapat</a:t>
            </a:r>
            <a:r>
              <a:rPr lang="en-US" sz="3100" dirty="0" smtClean="0"/>
              <a:t> </a:t>
            </a:r>
            <a:r>
              <a:rPr lang="en-US" sz="3100" dirty="0" err="1" smtClean="0"/>
              <a:t>di</a:t>
            </a:r>
            <a:r>
              <a:rPr lang="en-US" sz="3100" dirty="0" smtClean="0"/>
              <a:t> </a:t>
            </a:r>
            <a:r>
              <a:rPr lang="en-US" sz="3100" dirty="0" err="1" smtClean="0"/>
              <a:t>bagi</a:t>
            </a:r>
            <a:r>
              <a:rPr lang="en-US" sz="3100" dirty="0" smtClean="0"/>
              <a:t> </a:t>
            </a:r>
            <a:r>
              <a:rPr lang="en-US" sz="3100" dirty="0" err="1" smtClean="0"/>
              <a:t>dua</a:t>
            </a:r>
            <a:r>
              <a:rPr lang="en-US" sz="3100" dirty="0" smtClean="0"/>
              <a:t> </a:t>
            </a:r>
            <a:r>
              <a:rPr lang="en-US" sz="3100" dirty="0" err="1" smtClean="0"/>
              <a:t>macam</a:t>
            </a:r>
            <a:r>
              <a:rPr lang="en-US" sz="3100" dirty="0" smtClean="0"/>
              <a:t>:</a:t>
            </a:r>
            <a:br>
              <a:rPr lang="en-US" sz="3100" dirty="0" smtClean="0"/>
            </a:br>
            <a:r>
              <a:rPr lang="en-US" sz="3100" dirty="0" smtClean="0"/>
              <a:t>       1.undang-undang </a:t>
            </a:r>
            <a:r>
              <a:rPr lang="en-US" sz="3100" dirty="0" err="1" smtClean="0"/>
              <a:t>dalam</a:t>
            </a:r>
            <a:r>
              <a:rPr lang="en-US" sz="3100" dirty="0" smtClean="0"/>
              <a:t> </a:t>
            </a:r>
            <a:r>
              <a:rPr lang="en-US" sz="3100" dirty="0" err="1" smtClean="0"/>
              <a:t>arti</a:t>
            </a:r>
            <a:r>
              <a:rPr lang="en-US" sz="3100" dirty="0" smtClean="0"/>
              <a:t> material</a:t>
            </a:r>
            <a:br>
              <a:rPr lang="en-US" sz="3100" dirty="0" smtClean="0"/>
            </a:br>
            <a:r>
              <a:rPr lang="en-US" sz="3100" dirty="0" smtClean="0"/>
              <a:t>           </a:t>
            </a:r>
            <a:r>
              <a:rPr lang="en-US" sz="3100" dirty="0" err="1" smtClean="0"/>
              <a:t>peraturan</a:t>
            </a:r>
            <a:r>
              <a:rPr lang="en-US" sz="3100" dirty="0" smtClean="0"/>
              <a:t> </a:t>
            </a:r>
            <a:r>
              <a:rPr lang="en-US" sz="3100" dirty="0" err="1" smtClean="0"/>
              <a:t>di</a:t>
            </a:r>
            <a:r>
              <a:rPr lang="en-US" sz="3100" dirty="0" smtClean="0"/>
              <a:t> </a:t>
            </a:r>
            <a:r>
              <a:rPr lang="en-US" sz="3100" dirty="0" err="1" smtClean="0"/>
              <a:t>kelurkan</a:t>
            </a:r>
            <a:r>
              <a:rPr lang="en-US" sz="3100" dirty="0" smtClean="0"/>
              <a:t> </a:t>
            </a:r>
            <a:r>
              <a:rPr lang="en-US" sz="3100" dirty="0" err="1" smtClean="0"/>
              <a:t>oleh</a:t>
            </a:r>
            <a:r>
              <a:rPr lang="en-US" sz="3100" dirty="0" smtClean="0"/>
              <a:t> </a:t>
            </a:r>
            <a:r>
              <a:rPr lang="en-US" sz="3100" dirty="0" err="1" smtClean="0"/>
              <a:t>pemerintah</a:t>
            </a:r>
            <a:r>
              <a:rPr lang="en-US" sz="3100" dirty="0" smtClean="0"/>
              <a:t> yang </a:t>
            </a:r>
            <a:r>
              <a:rPr lang="en-US" sz="3100" dirty="0" err="1" smtClean="0"/>
              <a:t>isinya</a:t>
            </a:r>
            <a:r>
              <a:rPr lang="en-US" sz="3100" dirty="0" smtClean="0"/>
              <a:t/>
            </a:r>
            <a:br>
              <a:rPr lang="en-US" sz="3100" dirty="0" smtClean="0"/>
            </a:br>
            <a:r>
              <a:rPr lang="en-US" sz="3100" dirty="0" smtClean="0"/>
              <a:t>           </a:t>
            </a:r>
            <a:r>
              <a:rPr lang="en-US" sz="3100" dirty="0" err="1" smtClean="0"/>
              <a:t>mengikat</a:t>
            </a:r>
            <a:r>
              <a:rPr lang="en-US" sz="3100" dirty="0" smtClean="0"/>
              <a:t> </a:t>
            </a:r>
            <a:r>
              <a:rPr lang="en-US" sz="3100" dirty="0" err="1" smtClean="0"/>
              <a:t>secara</a:t>
            </a:r>
            <a:r>
              <a:rPr lang="en-US" sz="3100" dirty="0" smtClean="0"/>
              <a:t> </a:t>
            </a:r>
            <a:r>
              <a:rPr lang="en-US" sz="3100" dirty="0" err="1" smtClean="0"/>
              <a:t>umum</a:t>
            </a:r>
            <a:r>
              <a:rPr lang="en-US" sz="3100" dirty="0" smtClean="0"/>
              <a:t> UUD, tap MPR, UU,</a:t>
            </a:r>
            <a:br>
              <a:rPr lang="en-US" sz="3100" dirty="0" smtClean="0"/>
            </a:br>
            <a:r>
              <a:rPr lang="en-US" sz="3100" dirty="0" smtClean="0"/>
              <a:t>       2.undang-undang </a:t>
            </a:r>
            <a:r>
              <a:rPr lang="en-US" sz="3100" dirty="0" err="1" smtClean="0"/>
              <a:t>dalam</a:t>
            </a:r>
            <a:r>
              <a:rPr lang="en-US" sz="3100" dirty="0" smtClean="0"/>
              <a:t> </a:t>
            </a:r>
            <a:r>
              <a:rPr lang="en-US" sz="3100" dirty="0" err="1" smtClean="0"/>
              <a:t>arti</a:t>
            </a:r>
            <a:r>
              <a:rPr lang="en-US" sz="3100" dirty="0" smtClean="0"/>
              <a:t> formal</a:t>
            </a:r>
            <a:br>
              <a:rPr lang="en-US" sz="3100" dirty="0" smtClean="0"/>
            </a:br>
            <a:r>
              <a:rPr lang="en-US" sz="3100" dirty="0" smtClean="0"/>
              <a:t>           </a:t>
            </a:r>
            <a:r>
              <a:rPr lang="en-US" sz="3100" dirty="0" err="1" smtClean="0"/>
              <a:t>karena</a:t>
            </a:r>
            <a:r>
              <a:rPr lang="en-US" sz="3100" dirty="0" smtClean="0"/>
              <a:t> </a:t>
            </a:r>
            <a:r>
              <a:rPr lang="en-US" sz="3100" dirty="0" err="1" smtClean="0"/>
              <a:t>bentuknya</a:t>
            </a:r>
            <a:r>
              <a:rPr lang="en-US" sz="3100" dirty="0" smtClean="0"/>
              <a:t> </a:t>
            </a:r>
            <a:r>
              <a:rPr lang="en-US" sz="3100" dirty="0" err="1" smtClean="0"/>
              <a:t>dapat</a:t>
            </a:r>
            <a:r>
              <a:rPr lang="en-US" sz="3100" dirty="0" smtClean="0"/>
              <a:t> </a:t>
            </a:r>
            <a:r>
              <a:rPr lang="en-US" sz="3100" dirty="0" err="1" smtClean="0"/>
              <a:t>di</a:t>
            </a:r>
            <a:r>
              <a:rPr lang="en-US" sz="3100" dirty="0" smtClean="0"/>
              <a:t> </a:t>
            </a:r>
            <a:r>
              <a:rPr lang="en-US" sz="3100" dirty="0" err="1" smtClean="0"/>
              <a:t>sebut</a:t>
            </a:r>
            <a:r>
              <a:rPr lang="en-US" sz="3100" dirty="0" smtClean="0"/>
              <a:t> </a:t>
            </a:r>
            <a:r>
              <a:rPr lang="en-US" sz="3100" dirty="0" err="1" smtClean="0"/>
              <a:t>undang</a:t>
            </a:r>
            <a:r>
              <a:rPr lang="en-US" sz="3100" dirty="0" smtClean="0"/>
              <a:t>-</a:t>
            </a:r>
            <a:r>
              <a:rPr lang="en-US" sz="3100" dirty="0" err="1" smtClean="0"/>
              <a:t>undang</a:t>
            </a:r>
            <a:r>
              <a:rPr lang="en-US" sz="3100" dirty="0" smtClean="0"/>
              <a:t> </a:t>
            </a:r>
            <a:br>
              <a:rPr lang="en-US" sz="3100" dirty="0" smtClean="0"/>
            </a:br>
            <a:r>
              <a:rPr lang="en-US" sz="3100" dirty="0" smtClean="0"/>
              <a:t>         </a:t>
            </a:r>
            <a:r>
              <a:rPr lang="id-ID" sz="3100" dirty="0" smtClean="0"/>
              <a:t> </a:t>
            </a:r>
            <a:r>
              <a:rPr lang="en-US" sz="3100" dirty="0" smtClean="0"/>
              <a:t> </a:t>
            </a:r>
            <a:r>
              <a:rPr lang="en-US" sz="3100" dirty="0" err="1" smtClean="0"/>
              <a:t>misalnya</a:t>
            </a:r>
            <a:r>
              <a:rPr lang="en-US" sz="3100" dirty="0" smtClean="0"/>
              <a:t> </a:t>
            </a:r>
            <a:r>
              <a:rPr lang="en-US" sz="3100" dirty="0" err="1" smtClean="0"/>
              <a:t>ketentuan</a:t>
            </a:r>
            <a:r>
              <a:rPr lang="en-US" sz="3100" dirty="0" smtClean="0"/>
              <a:t>  </a:t>
            </a:r>
            <a:r>
              <a:rPr lang="en-US" sz="3100" dirty="0" err="1" smtClean="0"/>
              <a:t>pasal</a:t>
            </a:r>
            <a:r>
              <a:rPr lang="en-US" sz="3100" dirty="0" smtClean="0"/>
              <a:t> 5 </a:t>
            </a:r>
            <a:r>
              <a:rPr lang="en-US" sz="3100" dirty="0" err="1" smtClean="0"/>
              <a:t>ayat</a:t>
            </a:r>
            <a:r>
              <a:rPr lang="en-US" sz="3100" dirty="0" smtClean="0"/>
              <a:t> 1  UUD 1945.</a:t>
            </a:r>
            <a:r>
              <a:rPr lang="en-US" sz="3200" dirty="0" smtClean="0"/>
              <a:t/>
            </a:r>
            <a:br>
              <a:rPr lang="en-US" sz="3200" dirty="0" smtClean="0"/>
            </a:br>
            <a:r>
              <a:rPr lang="en-US" sz="3200" dirty="0" smtClean="0"/>
              <a:t>  </a:t>
            </a:r>
            <a:r>
              <a:rPr lang="en-US" sz="3200" dirty="0" err="1" smtClean="0">
                <a:solidFill>
                  <a:srgbClr val="0070C0"/>
                </a:solidFill>
              </a:rPr>
              <a:t>b.kebiasaan</a:t>
            </a:r>
            <a:r>
              <a:rPr lang="en-US" sz="3200" dirty="0" smtClean="0">
                <a:solidFill>
                  <a:srgbClr val="0070C0"/>
                </a:solidFill>
              </a:rPr>
              <a:t> (</a:t>
            </a:r>
            <a:r>
              <a:rPr lang="en-US" sz="3200" dirty="0" err="1" smtClean="0">
                <a:solidFill>
                  <a:srgbClr val="0070C0"/>
                </a:solidFill>
              </a:rPr>
              <a:t>hukum</a:t>
            </a:r>
            <a:r>
              <a:rPr lang="en-US" sz="3200" dirty="0" smtClean="0">
                <a:solidFill>
                  <a:srgbClr val="0070C0"/>
                </a:solidFill>
              </a:rPr>
              <a:t> </a:t>
            </a:r>
            <a:r>
              <a:rPr lang="en-US" sz="3200" dirty="0" err="1" smtClean="0">
                <a:solidFill>
                  <a:srgbClr val="0070C0"/>
                </a:solidFill>
              </a:rPr>
              <a:t>tidak</a:t>
            </a:r>
            <a:r>
              <a:rPr lang="en-US" sz="3200" dirty="0" smtClean="0">
                <a:solidFill>
                  <a:srgbClr val="0070C0"/>
                </a:solidFill>
              </a:rPr>
              <a:t> </a:t>
            </a:r>
            <a:r>
              <a:rPr lang="en-US" sz="3200" dirty="0" err="1" smtClean="0">
                <a:solidFill>
                  <a:srgbClr val="0070C0"/>
                </a:solidFill>
              </a:rPr>
              <a:t>tertulis</a:t>
            </a:r>
            <a:r>
              <a:rPr lang="en-US" sz="3200" dirty="0" smtClean="0">
                <a:solidFill>
                  <a:srgbClr val="0070C0"/>
                </a:solidFill>
              </a:rPr>
              <a:t>)</a:t>
            </a:r>
            <a:r>
              <a:rPr lang="en-US" sz="3200" dirty="0" smtClean="0"/>
              <a:t/>
            </a:r>
            <a:br>
              <a:rPr lang="en-US" sz="3200" dirty="0" smtClean="0"/>
            </a:br>
            <a:r>
              <a:rPr lang="en-US" sz="3200" dirty="0" smtClean="0"/>
              <a:t>      </a:t>
            </a:r>
            <a:r>
              <a:rPr lang="en-US" sz="3100" dirty="0" err="1" smtClean="0"/>
              <a:t>di</a:t>
            </a:r>
            <a:r>
              <a:rPr lang="en-US" sz="3100" dirty="0" smtClean="0"/>
              <a:t> </a:t>
            </a:r>
            <a:r>
              <a:rPr lang="en-US" sz="3100" dirty="0" err="1" smtClean="0"/>
              <a:t>dalam</a:t>
            </a:r>
            <a:r>
              <a:rPr lang="en-US" sz="3100" dirty="0" smtClean="0"/>
              <a:t> </a:t>
            </a:r>
            <a:r>
              <a:rPr lang="en-US" sz="3100" dirty="0" err="1" smtClean="0"/>
              <a:t>masyakat</a:t>
            </a:r>
            <a:r>
              <a:rPr lang="en-US" sz="3100" dirty="0" smtClean="0"/>
              <a:t>, </a:t>
            </a:r>
            <a:r>
              <a:rPr lang="en-US" sz="3100" dirty="0" err="1" smtClean="0"/>
              <a:t>keberadaan</a:t>
            </a:r>
            <a:r>
              <a:rPr lang="en-US" sz="3100" dirty="0" smtClean="0"/>
              <a:t> </a:t>
            </a:r>
            <a:r>
              <a:rPr lang="en-US" sz="3100" dirty="0" err="1" smtClean="0"/>
              <a:t>hukum</a:t>
            </a:r>
            <a:r>
              <a:rPr lang="en-US" sz="3100" dirty="0" smtClean="0"/>
              <a:t> </a:t>
            </a:r>
            <a:r>
              <a:rPr lang="en-US" sz="3100" dirty="0" err="1" smtClean="0"/>
              <a:t>tidak</a:t>
            </a:r>
            <a:r>
              <a:rPr lang="en-US" sz="3100" dirty="0" smtClean="0"/>
              <a:t> </a:t>
            </a:r>
            <a:r>
              <a:rPr lang="en-US" sz="3100" dirty="0" err="1" smtClean="0"/>
              <a:t>tertulis</a:t>
            </a:r>
            <a:r>
              <a:rPr lang="en-US" sz="3100" dirty="0" smtClean="0"/>
              <a:t/>
            </a:r>
            <a:br>
              <a:rPr lang="en-US" sz="3100" dirty="0" smtClean="0"/>
            </a:br>
            <a:r>
              <a:rPr lang="en-US" sz="3100" dirty="0" smtClean="0"/>
              <a:t>      </a:t>
            </a:r>
            <a:r>
              <a:rPr lang="en-US" sz="3100" dirty="0" err="1" smtClean="0"/>
              <a:t>di</a:t>
            </a:r>
            <a:r>
              <a:rPr lang="en-US" sz="3100" dirty="0" smtClean="0"/>
              <a:t> </a:t>
            </a:r>
            <a:r>
              <a:rPr lang="en-US" sz="3100" dirty="0" err="1" smtClean="0"/>
              <a:t>akui</a:t>
            </a:r>
            <a:r>
              <a:rPr lang="en-US" sz="3100" dirty="0" smtClean="0"/>
              <a:t> </a:t>
            </a:r>
            <a:r>
              <a:rPr lang="en-US" sz="3100" dirty="0" err="1" smtClean="0"/>
              <a:t>sebagai</a:t>
            </a:r>
            <a:r>
              <a:rPr lang="en-US" sz="3100" dirty="0" smtClean="0"/>
              <a:t>  </a:t>
            </a:r>
            <a:r>
              <a:rPr lang="en-US" sz="3100" dirty="0" err="1" smtClean="0"/>
              <a:t>norma</a:t>
            </a:r>
            <a:r>
              <a:rPr lang="en-US" sz="3100" dirty="0" smtClean="0"/>
              <a:t> </a:t>
            </a:r>
            <a:r>
              <a:rPr lang="en-US" sz="3100" dirty="0" err="1" smtClean="0"/>
              <a:t>hukum</a:t>
            </a:r>
            <a:r>
              <a:rPr lang="en-US" sz="3100" dirty="0" smtClean="0"/>
              <a:t> </a:t>
            </a:r>
            <a:r>
              <a:rPr lang="en-US" sz="3100" dirty="0" err="1" smtClean="0"/>
              <a:t>di</a:t>
            </a:r>
            <a:r>
              <a:rPr lang="en-US" sz="3100" dirty="0" smtClean="0"/>
              <a:t> </a:t>
            </a:r>
            <a:r>
              <a:rPr lang="en-US" sz="3100" dirty="0" err="1" smtClean="0"/>
              <a:t>patuhi</a:t>
            </a:r>
            <a:r>
              <a:rPr lang="en-US" sz="3100" dirty="0" smtClean="0"/>
              <a:t>. </a:t>
            </a:r>
            <a:r>
              <a:rPr lang="en-US" sz="3100" dirty="0" smtClean="0">
                <a:solidFill>
                  <a:srgbClr val="7030A0"/>
                </a:solidFill>
              </a:rPr>
              <a:t>(</a:t>
            </a:r>
            <a:r>
              <a:rPr lang="en-US" sz="3100" dirty="0" err="1" smtClean="0">
                <a:solidFill>
                  <a:srgbClr val="7030A0"/>
                </a:solidFill>
              </a:rPr>
              <a:t>cth</a:t>
            </a:r>
            <a:r>
              <a:rPr lang="en-US" sz="3100" dirty="0" smtClean="0">
                <a:solidFill>
                  <a:srgbClr val="7030A0"/>
                </a:solidFill>
              </a:rPr>
              <a:t>: </a:t>
            </a:r>
            <a:r>
              <a:rPr lang="en-US" sz="3100" dirty="0" err="1" smtClean="0">
                <a:solidFill>
                  <a:srgbClr val="7030A0"/>
                </a:solidFill>
              </a:rPr>
              <a:t>jual</a:t>
            </a:r>
            <a:r>
              <a:rPr lang="en-US" sz="3100" dirty="0" smtClean="0">
                <a:solidFill>
                  <a:srgbClr val="7030A0"/>
                </a:solidFill>
              </a:rPr>
              <a:t> </a:t>
            </a:r>
            <a:r>
              <a:rPr lang="en-US" sz="3100" dirty="0" err="1" smtClean="0">
                <a:solidFill>
                  <a:srgbClr val="7030A0"/>
                </a:solidFill>
              </a:rPr>
              <a:t>beli</a:t>
            </a:r>
            <a:r>
              <a:rPr lang="en-US" sz="3100" dirty="0" smtClean="0">
                <a:solidFill>
                  <a:srgbClr val="7030A0"/>
                </a:solidFill>
              </a:rPr>
              <a:t/>
            </a:r>
            <a:br>
              <a:rPr lang="en-US" sz="3100" dirty="0" smtClean="0">
                <a:solidFill>
                  <a:srgbClr val="7030A0"/>
                </a:solidFill>
              </a:rPr>
            </a:br>
            <a:r>
              <a:rPr lang="en-US" sz="3100" dirty="0" smtClean="0">
                <a:solidFill>
                  <a:srgbClr val="FF0000"/>
                </a:solidFill>
              </a:rPr>
              <a:t>      </a:t>
            </a:r>
            <a:r>
              <a:rPr lang="en-US" sz="3100" dirty="0" err="1" smtClean="0">
                <a:solidFill>
                  <a:srgbClr val="FF0000"/>
                </a:solidFill>
              </a:rPr>
              <a:t>makelar</a:t>
            </a:r>
            <a:r>
              <a:rPr lang="en-US" sz="3100" dirty="0" smtClean="0">
                <a:solidFill>
                  <a:srgbClr val="FF0000"/>
                </a:solidFill>
              </a:rPr>
              <a:t> </a:t>
            </a:r>
            <a:r>
              <a:rPr lang="en-US" sz="3100" dirty="0" err="1" smtClean="0">
                <a:solidFill>
                  <a:srgbClr val="FF0000"/>
                </a:solidFill>
              </a:rPr>
              <a:t>atau</a:t>
            </a:r>
            <a:r>
              <a:rPr lang="en-US" sz="3100" dirty="0" smtClean="0">
                <a:solidFill>
                  <a:srgbClr val="FF0000"/>
                </a:solidFill>
              </a:rPr>
              <a:t> </a:t>
            </a:r>
            <a:r>
              <a:rPr lang="en-US" sz="3100" dirty="0" err="1" smtClean="0">
                <a:solidFill>
                  <a:srgbClr val="FF0000"/>
                </a:solidFill>
              </a:rPr>
              <a:t>pihak</a:t>
            </a:r>
            <a:r>
              <a:rPr lang="en-US" sz="3100" dirty="0" smtClean="0">
                <a:solidFill>
                  <a:srgbClr val="FF0000"/>
                </a:solidFill>
              </a:rPr>
              <a:t> </a:t>
            </a:r>
            <a:r>
              <a:rPr lang="en-US" sz="3100" dirty="0" err="1" smtClean="0">
                <a:solidFill>
                  <a:srgbClr val="FF0000"/>
                </a:solidFill>
              </a:rPr>
              <a:t>penghubung</a:t>
            </a:r>
            <a:r>
              <a:rPr lang="en-US" sz="3100" dirty="0" smtClean="0">
                <a:solidFill>
                  <a:srgbClr val="FF0000"/>
                </a:solidFill>
              </a:rPr>
              <a:t> </a:t>
            </a:r>
            <a:r>
              <a:rPr lang="en-US" sz="3100" dirty="0" err="1" smtClean="0">
                <a:solidFill>
                  <a:srgbClr val="FF0000"/>
                </a:solidFill>
              </a:rPr>
              <a:t>pasti</a:t>
            </a:r>
            <a:r>
              <a:rPr lang="en-US" sz="3100" dirty="0" smtClean="0">
                <a:solidFill>
                  <a:srgbClr val="FF0000"/>
                </a:solidFill>
              </a:rPr>
              <a:t> </a:t>
            </a:r>
            <a:r>
              <a:rPr lang="en-US" sz="3100" dirty="0" err="1" smtClean="0">
                <a:solidFill>
                  <a:srgbClr val="FF0000"/>
                </a:solidFill>
              </a:rPr>
              <a:t>dapat</a:t>
            </a:r>
            <a:r>
              <a:rPr lang="en-US" sz="3100" dirty="0" smtClean="0">
                <a:solidFill>
                  <a:srgbClr val="FF0000"/>
                </a:solidFill>
              </a:rPr>
              <a:t> </a:t>
            </a:r>
            <a:r>
              <a:rPr lang="en-US" sz="3100" dirty="0" err="1" smtClean="0">
                <a:solidFill>
                  <a:srgbClr val="FF0000"/>
                </a:solidFill>
              </a:rPr>
              <a:t>komisi</a:t>
            </a:r>
            <a:r>
              <a:rPr lang="en-US" sz="3100" dirty="0" smtClean="0">
                <a:solidFill>
                  <a:srgbClr val="FF0000"/>
                </a:solidFill>
              </a:rPr>
              <a:t>.)</a:t>
            </a:r>
            <a:r>
              <a:rPr lang="en-US" sz="3100" dirty="0" smtClean="0"/>
              <a:t/>
            </a:r>
            <a:br>
              <a:rPr lang="en-US" sz="3100" dirty="0" smtClean="0"/>
            </a:br>
            <a:r>
              <a:rPr lang="en-US" sz="3100" dirty="0" smtClean="0"/>
              <a:t>      (</a:t>
            </a:r>
            <a:r>
              <a:rPr lang="en-US" sz="3100" dirty="0" err="1" smtClean="0"/>
              <a:t>digunakan</a:t>
            </a:r>
            <a:r>
              <a:rPr lang="en-US" sz="3100" dirty="0" smtClean="0"/>
              <a:t> hakim </a:t>
            </a:r>
            <a:r>
              <a:rPr lang="en-US" sz="3100" dirty="0" err="1" smtClean="0"/>
              <a:t>dalam</a:t>
            </a:r>
            <a:r>
              <a:rPr lang="en-US" sz="3100" dirty="0" smtClean="0"/>
              <a:t> </a:t>
            </a:r>
            <a:r>
              <a:rPr lang="en-US" sz="3100" dirty="0" err="1" smtClean="0"/>
              <a:t>memutuskan</a:t>
            </a:r>
            <a:r>
              <a:rPr lang="en-US" sz="3100" dirty="0" smtClean="0"/>
              <a:t>  </a:t>
            </a:r>
            <a:r>
              <a:rPr lang="en-US" sz="3100" dirty="0" err="1" smtClean="0"/>
              <a:t>perkara</a:t>
            </a:r>
            <a:r>
              <a:rPr lang="en-US" sz="3100" dirty="0" smtClean="0"/>
              <a:t> yang</a:t>
            </a:r>
            <a:br>
              <a:rPr lang="en-US" sz="3100" dirty="0" smtClean="0"/>
            </a:br>
            <a:r>
              <a:rPr lang="en-US" sz="3100" dirty="0" smtClean="0"/>
              <a:t>       </a:t>
            </a:r>
            <a:r>
              <a:rPr lang="en-US" sz="3100" dirty="0" err="1" smtClean="0"/>
              <a:t>belum</a:t>
            </a:r>
            <a:r>
              <a:rPr lang="en-US" sz="3100" dirty="0" smtClean="0"/>
              <a:t> </a:t>
            </a:r>
            <a:r>
              <a:rPr lang="en-US" sz="3100" dirty="0" err="1" smtClean="0"/>
              <a:t>pernah</a:t>
            </a:r>
            <a:r>
              <a:rPr lang="en-US" sz="3100" dirty="0" smtClean="0"/>
              <a:t> </a:t>
            </a:r>
            <a:r>
              <a:rPr lang="en-US" sz="3100" dirty="0" err="1" smtClean="0"/>
              <a:t>di</a:t>
            </a:r>
            <a:r>
              <a:rPr lang="en-US" sz="3100" dirty="0" smtClean="0"/>
              <a:t> </a:t>
            </a:r>
            <a:r>
              <a:rPr lang="en-US" sz="3100" dirty="0" err="1" smtClean="0"/>
              <a:t>atur</a:t>
            </a:r>
            <a:r>
              <a:rPr lang="en-US" sz="3100" dirty="0" smtClean="0"/>
              <a:t> </a:t>
            </a:r>
            <a:r>
              <a:rPr lang="en-US" sz="3100" dirty="0" err="1" smtClean="0"/>
              <a:t>dalam</a:t>
            </a:r>
            <a:r>
              <a:rPr lang="en-US" sz="3100" dirty="0" smtClean="0"/>
              <a:t> </a:t>
            </a:r>
            <a:r>
              <a:rPr lang="en-US" sz="3100" dirty="0" err="1" smtClean="0"/>
              <a:t>undang-undang</a:t>
            </a:r>
            <a:r>
              <a:rPr lang="en-US" sz="3100" dirty="0" smtClean="0"/>
              <a:t>).</a:t>
            </a:r>
            <a:br>
              <a:rPr lang="en-US" sz="3100" dirty="0" smtClean="0"/>
            </a:br>
            <a:r>
              <a:rPr lang="en-US" sz="3200" dirty="0" smtClean="0"/>
              <a:t/>
            </a:r>
            <a:br>
              <a:rPr lang="en-US" sz="3200" dirty="0" smtClean="0"/>
            </a:br>
            <a:r>
              <a:rPr lang="en-US" sz="3200" dirty="0" smtClean="0"/>
              <a:t>         </a:t>
            </a:r>
            <a:endParaRPr lang="id-ID" sz="3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297634"/>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en-US" sz="2800" dirty="0" smtClean="0"/>
              <a:t/>
            </a:r>
            <a:br>
              <a:rPr lang="en-US" sz="2800" dirty="0" smtClean="0"/>
            </a:br>
            <a:r>
              <a:rPr lang="en-US" sz="2800" dirty="0" smtClean="0"/>
              <a:t>  </a:t>
            </a:r>
            <a:br>
              <a:rPr lang="en-US" sz="2800" dirty="0" smtClean="0"/>
            </a:br>
            <a:r>
              <a:rPr lang="en-US" sz="2800" dirty="0" smtClean="0"/>
              <a:t/>
            </a:r>
            <a:br>
              <a:rPr lang="en-US" sz="2800" dirty="0" smtClean="0"/>
            </a:br>
            <a:r>
              <a:rPr lang="en-US" sz="2800" dirty="0" smtClean="0"/>
              <a:t/>
            </a:r>
            <a:br>
              <a:rPr lang="en-US" sz="2800" dirty="0" smtClean="0"/>
            </a:br>
            <a:r>
              <a:rPr lang="en-US" sz="3600" b="1" dirty="0" err="1" smtClean="0">
                <a:solidFill>
                  <a:srgbClr val="0070C0"/>
                </a:solidFill>
              </a:rPr>
              <a:t>c.yurisprudensi</a:t>
            </a:r>
            <a:r>
              <a:rPr lang="en-US" sz="3100" b="1" dirty="0" smtClean="0"/>
              <a:t/>
            </a:r>
            <a:br>
              <a:rPr lang="en-US" sz="3100" b="1" dirty="0" smtClean="0"/>
            </a:br>
            <a:r>
              <a:rPr lang="en-US" sz="3100" b="1" dirty="0" smtClean="0"/>
              <a:t>      </a:t>
            </a:r>
            <a:r>
              <a:rPr lang="en-US" sz="3100" b="1" dirty="0" err="1" smtClean="0"/>
              <a:t>keputusan</a:t>
            </a:r>
            <a:r>
              <a:rPr lang="en-US" sz="3100" b="1" dirty="0" smtClean="0"/>
              <a:t> hakim </a:t>
            </a:r>
            <a:r>
              <a:rPr lang="en-US" sz="3100" b="1" dirty="0" err="1" smtClean="0"/>
              <a:t>terdahulu</a:t>
            </a:r>
            <a:r>
              <a:rPr lang="en-US" sz="3100" b="1" dirty="0" smtClean="0"/>
              <a:t>  </a:t>
            </a:r>
            <a:r>
              <a:rPr lang="en-US" sz="3100" b="1" dirty="0" err="1" smtClean="0"/>
              <a:t>terhadap</a:t>
            </a:r>
            <a:r>
              <a:rPr lang="en-US" sz="3100" b="1" dirty="0" smtClean="0"/>
              <a:t> </a:t>
            </a:r>
            <a:r>
              <a:rPr lang="en-US" sz="3100" b="1" dirty="0" err="1" smtClean="0"/>
              <a:t>suatu</a:t>
            </a:r>
            <a:r>
              <a:rPr lang="en-US" sz="3100" b="1" dirty="0" smtClean="0"/>
              <a:t> </a:t>
            </a:r>
            <a:r>
              <a:rPr lang="en-US" sz="3100" b="1" dirty="0" err="1" smtClean="0"/>
              <a:t>perkara</a:t>
            </a:r>
            <a:r>
              <a:rPr lang="en-US" sz="3100" b="1" dirty="0" smtClean="0"/>
              <a:t/>
            </a:r>
            <a:br>
              <a:rPr lang="en-US" sz="3100" b="1" dirty="0" smtClean="0"/>
            </a:br>
            <a:r>
              <a:rPr lang="en-US" sz="3100" b="1" dirty="0" smtClean="0"/>
              <a:t>      yang  </a:t>
            </a:r>
            <a:r>
              <a:rPr lang="en-US" sz="3100" b="1" dirty="0" err="1" smtClean="0"/>
              <a:t>tidak</a:t>
            </a:r>
            <a:r>
              <a:rPr lang="en-US" sz="3100" b="1" dirty="0" smtClean="0"/>
              <a:t> </a:t>
            </a:r>
            <a:r>
              <a:rPr lang="en-US" sz="3100" b="1" dirty="0" err="1" smtClean="0"/>
              <a:t>di</a:t>
            </a:r>
            <a:r>
              <a:rPr lang="en-US" sz="3100" b="1" dirty="0" smtClean="0"/>
              <a:t> </a:t>
            </a:r>
            <a:r>
              <a:rPr lang="en-US" sz="3100" b="1" dirty="0" err="1" smtClean="0"/>
              <a:t>atur</a:t>
            </a:r>
            <a:r>
              <a:rPr lang="en-US" sz="3100" b="1" dirty="0" smtClean="0"/>
              <a:t> </a:t>
            </a:r>
            <a:r>
              <a:rPr lang="en-US" sz="3100" b="1" dirty="0" err="1" smtClean="0"/>
              <a:t>oleh</a:t>
            </a:r>
            <a:r>
              <a:rPr lang="en-US" sz="3100" b="1" dirty="0" smtClean="0"/>
              <a:t> </a:t>
            </a:r>
            <a:r>
              <a:rPr lang="en-US" sz="3100" b="1" dirty="0" err="1" smtClean="0"/>
              <a:t>undang</a:t>
            </a:r>
            <a:r>
              <a:rPr lang="en-US" sz="3100" b="1" dirty="0" smtClean="0"/>
              <a:t>-</a:t>
            </a:r>
            <a:r>
              <a:rPr lang="en-US" sz="3100" b="1" dirty="0" err="1" smtClean="0"/>
              <a:t>undang</a:t>
            </a:r>
            <a:r>
              <a:rPr lang="en-US" sz="3100" b="1" dirty="0" smtClean="0"/>
              <a:t>  </a:t>
            </a:r>
            <a:r>
              <a:rPr lang="en-US" sz="3100" b="1" dirty="0" err="1" smtClean="0"/>
              <a:t>dan</a:t>
            </a:r>
            <a:r>
              <a:rPr lang="en-US" sz="3100" b="1" dirty="0" smtClean="0"/>
              <a:t> </a:t>
            </a:r>
            <a:r>
              <a:rPr lang="en-US" sz="3100" b="1" dirty="0" err="1" smtClean="0"/>
              <a:t>di</a:t>
            </a:r>
            <a:r>
              <a:rPr lang="en-US" sz="3100" b="1" dirty="0" smtClean="0"/>
              <a:t> </a:t>
            </a:r>
            <a:r>
              <a:rPr lang="en-US" sz="3100" b="1" dirty="0" err="1" smtClean="0"/>
              <a:t>jadikan</a:t>
            </a:r>
            <a:r>
              <a:rPr lang="en-US" sz="3100" b="1" dirty="0" smtClean="0"/>
              <a:t/>
            </a:r>
            <a:br>
              <a:rPr lang="en-US" sz="3100" b="1" dirty="0" smtClean="0"/>
            </a:br>
            <a:r>
              <a:rPr lang="en-US" sz="3100" b="1" dirty="0" smtClean="0"/>
              <a:t>       </a:t>
            </a:r>
            <a:r>
              <a:rPr lang="en-US" sz="3100" b="1" dirty="0" err="1" smtClean="0"/>
              <a:t>pedoman</a:t>
            </a:r>
            <a:r>
              <a:rPr lang="en-US" sz="3100" b="1" dirty="0" smtClean="0"/>
              <a:t> </a:t>
            </a:r>
            <a:r>
              <a:rPr lang="en-US" sz="3100" b="1" dirty="0" err="1" smtClean="0"/>
              <a:t>oleh</a:t>
            </a:r>
            <a:r>
              <a:rPr lang="en-US" sz="3100" b="1" dirty="0" smtClean="0"/>
              <a:t> hakim </a:t>
            </a:r>
            <a:r>
              <a:rPr lang="en-US" sz="3100" b="1" dirty="0" err="1" smtClean="0"/>
              <a:t>lainnya</a:t>
            </a:r>
            <a:r>
              <a:rPr lang="en-US" sz="3100" b="1" dirty="0" smtClean="0"/>
              <a:t>  </a:t>
            </a:r>
            <a:r>
              <a:rPr lang="en-US" sz="3100" b="1" dirty="0" err="1" smtClean="0"/>
              <a:t>dalam</a:t>
            </a:r>
            <a:r>
              <a:rPr lang="en-US" sz="3100" b="1" dirty="0" smtClean="0"/>
              <a:t> </a:t>
            </a:r>
            <a:r>
              <a:rPr lang="en-US" sz="3100" b="1" dirty="0" err="1" smtClean="0"/>
              <a:t>memutuskan</a:t>
            </a:r>
            <a:r>
              <a:rPr lang="en-US" sz="3100" b="1" dirty="0" smtClean="0"/>
              <a:t> </a:t>
            </a:r>
            <a:br>
              <a:rPr lang="en-US" sz="3100" b="1" dirty="0" smtClean="0"/>
            </a:br>
            <a:r>
              <a:rPr lang="en-US" sz="3100" b="1" dirty="0" smtClean="0"/>
              <a:t>       </a:t>
            </a:r>
            <a:r>
              <a:rPr lang="en-US" sz="3100" b="1" dirty="0" err="1" smtClean="0"/>
              <a:t>perkara</a:t>
            </a:r>
            <a:r>
              <a:rPr lang="en-US" sz="3100" b="1" dirty="0" smtClean="0"/>
              <a:t> yang </a:t>
            </a:r>
            <a:r>
              <a:rPr lang="en-US" sz="3100" b="1" dirty="0" err="1" smtClean="0"/>
              <a:t>serupa</a:t>
            </a:r>
            <a:r>
              <a:rPr lang="id-ID" sz="3100" b="1" dirty="0" smtClean="0"/>
              <a:t/>
            </a:r>
            <a:br>
              <a:rPr lang="id-ID" sz="3100" b="1" dirty="0" smtClean="0"/>
            </a:br>
            <a:r>
              <a:rPr lang="id-ID" sz="3100" b="1" dirty="0" smtClean="0"/>
              <a:t/>
            </a:r>
            <a:br>
              <a:rPr lang="id-ID" sz="3100" b="1" dirty="0" smtClean="0"/>
            </a:br>
            <a:r>
              <a:rPr lang="id-ID" sz="3100" b="1" dirty="0" smtClean="0">
                <a:solidFill>
                  <a:srgbClr val="0070C0"/>
                </a:solidFill>
              </a:rPr>
              <a:t>d</a:t>
            </a:r>
            <a:r>
              <a:rPr lang="en-US" sz="3100" dirty="0" smtClean="0">
                <a:solidFill>
                  <a:srgbClr val="0070C0"/>
                </a:solidFill>
              </a:rPr>
              <a:t>.</a:t>
            </a:r>
            <a:r>
              <a:rPr lang="en-US" sz="3100" dirty="0" err="1" smtClean="0">
                <a:solidFill>
                  <a:srgbClr val="0070C0"/>
                </a:solidFill>
              </a:rPr>
              <a:t>doktrin</a:t>
            </a:r>
            <a:r>
              <a:rPr lang="en-US" sz="3100" dirty="0" smtClean="0"/>
              <a:t/>
            </a:r>
            <a:br>
              <a:rPr lang="en-US" sz="3100" dirty="0" smtClean="0"/>
            </a:br>
            <a:r>
              <a:rPr lang="en-US" sz="3100" dirty="0" smtClean="0"/>
              <a:t>    </a:t>
            </a:r>
            <a:r>
              <a:rPr lang="en-US" sz="3100" dirty="0" err="1" smtClean="0"/>
              <a:t>pendapat</a:t>
            </a:r>
            <a:r>
              <a:rPr lang="en-US" sz="3100" dirty="0" smtClean="0"/>
              <a:t> </a:t>
            </a:r>
            <a:r>
              <a:rPr lang="en-US" sz="3100" dirty="0" err="1" smtClean="0"/>
              <a:t>para</a:t>
            </a:r>
            <a:r>
              <a:rPr lang="en-US" sz="3100" dirty="0" smtClean="0"/>
              <a:t> </a:t>
            </a:r>
            <a:r>
              <a:rPr lang="en-US" sz="3100" dirty="0" err="1" smtClean="0"/>
              <a:t>ahli</a:t>
            </a:r>
            <a:r>
              <a:rPr lang="en-US" sz="3100" dirty="0" smtClean="0"/>
              <a:t> </a:t>
            </a:r>
            <a:r>
              <a:rPr lang="en-US" sz="3100" dirty="0" err="1" smtClean="0"/>
              <a:t>hukum</a:t>
            </a:r>
            <a:r>
              <a:rPr lang="en-US" sz="3100" dirty="0" smtClean="0"/>
              <a:t>  </a:t>
            </a:r>
            <a:r>
              <a:rPr lang="en-US" sz="3100" dirty="0" err="1" smtClean="0"/>
              <a:t>terkemuka</a:t>
            </a:r>
            <a:r>
              <a:rPr lang="en-US" sz="3100" dirty="0" smtClean="0"/>
              <a:t> yang </a:t>
            </a:r>
            <a:r>
              <a:rPr lang="en-US" sz="3100" dirty="0" err="1" smtClean="0"/>
              <a:t>di</a:t>
            </a:r>
            <a:r>
              <a:rPr lang="en-US" sz="3100" dirty="0" smtClean="0"/>
              <a:t> </a:t>
            </a:r>
            <a:r>
              <a:rPr lang="en-US" sz="3100" dirty="0" err="1" smtClean="0"/>
              <a:t>jadikan</a:t>
            </a:r>
            <a:r>
              <a:rPr lang="en-US" sz="3100" dirty="0" smtClean="0"/>
              <a:t/>
            </a:r>
            <a:br>
              <a:rPr lang="en-US" sz="3100" dirty="0" smtClean="0"/>
            </a:br>
            <a:r>
              <a:rPr lang="en-US" sz="3100" dirty="0" smtClean="0"/>
              <a:t>    </a:t>
            </a:r>
            <a:r>
              <a:rPr lang="en-US" sz="3100" dirty="0" err="1" smtClean="0"/>
              <a:t>dasar</a:t>
            </a:r>
            <a:r>
              <a:rPr lang="en-US" sz="3100" dirty="0" smtClean="0"/>
              <a:t> </a:t>
            </a:r>
            <a:r>
              <a:rPr lang="en-US" sz="3100" dirty="0" err="1" smtClean="0"/>
              <a:t>atau</a:t>
            </a:r>
            <a:r>
              <a:rPr lang="en-US" sz="3100" dirty="0" smtClean="0"/>
              <a:t> </a:t>
            </a:r>
            <a:r>
              <a:rPr lang="en-US" sz="3100" dirty="0" err="1" smtClean="0"/>
              <a:t>asas</a:t>
            </a:r>
            <a:r>
              <a:rPr lang="en-US" sz="3100" dirty="0" smtClean="0"/>
              <a:t> –</a:t>
            </a:r>
            <a:r>
              <a:rPr lang="en-US" sz="3100" dirty="0" err="1" smtClean="0"/>
              <a:t>asas</a:t>
            </a:r>
            <a:r>
              <a:rPr lang="en-US" sz="3100" dirty="0" smtClean="0"/>
              <a:t> </a:t>
            </a:r>
            <a:r>
              <a:rPr lang="en-US" sz="3100" dirty="0" err="1" smtClean="0"/>
              <a:t>penting</a:t>
            </a:r>
            <a:r>
              <a:rPr lang="en-US" sz="3100" dirty="0" smtClean="0"/>
              <a:t>  </a:t>
            </a:r>
            <a:r>
              <a:rPr lang="en-US" sz="3100" dirty="0" err="1" smtClean="0"/>
              <a:t>dalam</a:t>
            </a:r>
            <a:r>
              <a:rPr lang="en-US" sz="3100" dirty="0" smtClean="0"/>
              <a:t> </a:t>
            </a:r>
            <a:r>
              <a:rPr lang="en-US" sz="3100" dirty="0" err="1" smtClean="0"/>
              <a:t>hukum</a:t>
            </a:r>
            <a:r>
              <a:rPr lang="en-US" sz="3100" dirty="0" smtClean="0"/>
              <a:t> </a:t>
            </a:r>
            <a:r>
              <a:rPr lang="en-US" sz="3100" dirty="0" err="1" smtClean="0"/>
              <a:t>dan</a:t>
            </a:r>
            <a:r>
              <a:rPr lang="en-US" sz="3100" dirty="0" smtClean="0"/>
              <a:t> </a:t>
            </a:r>
            <a:br>
              <a:rPr lang="en-US" sz="3100" dirty="0" smtClean="0"/>
            </a:br>
            <a:r>
              <a:rPr lang="en-US" sz="3100" dirty="0" smtClean="0"/>
              <a:t>    </a:t>
            </a:r>
            <a:r>
              <a:rPr lang="en-US" sz="3100" dirty="0" err="1" smtClean="0"/>
              <a:t>penerapannya</a:t>
            </a:r>
            <a:r>
              <a:rPr lang="en-US" sz="3100" dirty="0" smtClean="0"/>
              <a:t>,  ( </a:t>
            </a:r>
            <a:r>
              <a:rPr lang="en-US" sz="3100" dirty="0" err="1" smtClean="0"/>
              <a:t>banyak</a:t>
            </a:r>
            <a:r>
              <a:rPr lang="en-US" sz="3100" dirty="0" smtClean="0"/>
              <a:t> </a:t>
            </a:r>
            <a:r>
              <a:rPr lang="en-US" sz="3100" dirty="0" err="1" smtClean="0"/>
              <a:t>memutuskan</a:t>
            </a:r>
            <a:r>
              <a:rPr lang="en-US" sz="3100" dirty="0" smtClean="0"/>
              <a:t> </a:t>
            </a:r>
            <a:r>
              <a:rPr lang="en-US" sz="3100" dirty="0" err="1" smtClean="0"/>
              <a:t>perkara</a:t>
            </a:r>
            <a:r>
              <a:rPr lang="en-US" sz="3100" dirty="0" smtClean="0"/>
              <a:t> </a:t>
            </a:r>
            <a:r>
              <a:rPr lang="en-US" sz="3100" dirty="0" err="1" smtClean="0"/>
              <a:t>dalam</a:t>
            </a:r>
            <a:r>
              <a:rPr lang="en-US" sz="3100" dirty="0" smtClean="0"/>
              <a:t> </a:t>
            </a:r>
            <a:br>
              <a:rPr lang="en-US" sz="3100" dirty="0" smtClean="0"/>
            </a:br>
            <a:r>
              <a:rPr lang="en-US" sz="3100" dirty="0" smtClean="0"/>
              <a:t>    </a:t>
            </a:r>
            <a:r>
              <a:rPr lang="en-US" sz="3100" dirty="0" err="1" smtClean="0"/>
              <a:t>yurisprudensi</a:t>
            </a:r>
            <a:r>
              <a:rPr lang="en-US" sz="3100" dirty="0" smtClean="0"/>
              <a:t>) </a:t>
            </a:r>
            <a:r>
              <a:rPr lang="en-US" sz="3100" b="1" dirty="0" smtClean="0"/>
              <a:t/>
            </a:r>
            <a:br>
              <a:rPr lang="en-US" sz="3100" b="1" dirty="0" smtClean="0"/>
            </a:br>
            <a:r>
              <a:rPr lang="en-US" sz="3600" dirty="0" smtClean="0"/>
              <a:t/>
            </a:r>
            <a:br>
              <a:rPr lang="en-US" sz="36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id-ID"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9001156" cy="601188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200" dirty="0" err="1" smtClean="0">
                <a:solidFill>
                  <a:srgbClr val="0070C0"/>
                </a:solidFill>
              </a:rPr>
              <a:t>e</a:t>
            </a:r>
            <a:r>
              <a:rPr lang="en-US" sz="3200" dirty="0" smtClean="0">
                <a:solidFill>
                  <a:srgbClr val="0070C0"/>
                </a:solidFill>
              </a:rPr>
              <a:t>.</a:t>
            </a:r>
            <a:r>
              <a:rPr lang="en-US" sz="3200" dirty="0" err="1" smtClean="0">
                <a:solidFill>
                  <a:srgbClr val="0070C0"/>
                </a:solidFill>
              </a:rPr>
              <a:t>Traktat</a:t>
            </a:r>
            <a:r>
              <a:rPr lang="en-US" sz="3200" dirty="0" smtClean="0"/>
              <a:t/>
            </a:r>
            <a:br>
              <a:rPr lang="en-US" sz="3200" dirty="0" smtClean="0"/>
            </a:br>
            <a:r>
              <a:rPr lang="en-US" sz="3200" dirty="0" smtClean="0"/>
              <a:t>    </a:t>
            </a:r>
            <a:r>
              <a:rPr lang="en-US" sz="2800" dirty="0" err="1" smtClean="0"/>
              <a:t>adalah</a:t>
            </a:r>
            <a:r>
              <a:rPr lang="en-US" sz="2800" dirty="0" smtClean="0"/>
              <a:t> </a:t>
            </a:r>
            <a:r>
              <a:rPr lang="en-US" sz="2800" dirty="0" err="1" smtClean="0"/>
              <a:t>perjanjian</a:t>
            </a:r>
            <a:r>
              <a:rPr lang="en-US" sz="2800" dirty="0" smtClean="0"/>
              <a:t> yang  </a:t>
            </a:r>
            <a:r>
              <a:rPr lang="en-US" sz="2800" dirty="0" err="1" smtClean="0"/>
              <a:t>buat</a:t>
            </a:r>
            <a:r>
              <a:rPr lang="en-US" sz="2800" dirty="0" smtClean="0"/>
              <a:t>  </a:t>
            </a:r>
            <a:r>
              <a:rPr lang="en-US" sz="2800" dirty="0" err="1" smtClean="0"/>
              <a:t>oleh</a:t>
            </a:r>
            <a:r>
              <a:rPr lang="en-US" sz="2800" dirty="0" smtClean="0"/>
              <a:t> </a:t>
            </a:r>
            <a:r>
              <a:rPr lang="en-US" sz="2800" dirty="0" err="1" smtClean="0"/>
              <a:t>dua</a:t>
            </a:r>
            <a:r>
              <a:rPr lang="en-US" sz="2800" dirty="0" smtClean="0"/>
              <a:t> </a:t>
            </a:r>
            <a:r>
              <a:rPr lang="en-US" sz="2800" dirty="0" err="1" smtClean="0"/>
              <a:t>negara</a:t>
            </a:r>
            <a:r>
              <a:rPr lang="en-US" sz="2800" dirty="0" smtClean="0"/>
              <a:t> </a:t>
            </a:r>
            <a:r>
              <a:rPr lang="en-US" sz="2800" dirty="0" err="1" smtClean="0"/>
              <a:t>atau</a:t>
            </a:r>
            <a:r>
              <a:rPr lang="en-US" sz="2800" dirty="0" smtClean="0"/>
              <a:t/>
            </a:r>
            <a:br>
              <a:rPr lang="en-US" sz="2800" dirty="0" smtClean="0"/>
            </a:br>
            <a:r>
              <a:rPr lang="en-US" sz="2800" dirty="0" smtClean="0"/>
              <a:t>    </a:t>
            </a:r>
            <a:r>
              <a:rPr lang="en-US" sz="2800" dirty="0" err="1" smtClean="0"/>
              <a:t>lebih</a:t>
            </a:r>
            <a:r>
              <a:rPr lang="en-US" sz="2800" dirty="0" smtClean="0"/>
              <a:t>  yang </a:t>
            </a:r>
            <a:r>
              <a:rPr lang="en-US" sz="2800" dirty="0" err="1" smtClean="0"/>
              <a:t>mengenai</a:t>
            </a:r>
            <a:r>
              <a:rPr lang="en-US" sz="2800" dirty="0" smtClean="0"/>
              <a:t> </a:t>
            </a:r>
            <a:r>
              <a:rPr lang="en-US" sz="2800" dirty="0" err="1" smtClean="0"/>
              <a:t>persoalan-pesoalan</a:t>
            </a:r>
            <a:r>
              <a:rPr lang="en-US" sz="2800" dirty="0" smtClean="0"/>
              <a:t> </a:t>
            </a:r>
            <a:r>
              <a:rPr lang="en-US" sz="2800" dirty="0" err="1" smtClean="0"/>
              <a:t>tertentu</a:t>
            </a:r>
            <a:r>
              <a:rPr lang="en-US" sz="2800" dirty="0" smtClean="0"/>
              <a:t> </a:t>
            </a:r>
            <a:br>
              <a:rPr lang="en-US" sz="2800" dirty="0" smtClean="0"/>
            </a:br>
            <a:r>
              <a:rPr lang="en-US" sz="2800" dirty="0" smtClean="0"/>
              <a:t>    yang </a:t>
            </a:r>
            <a:r>
              <a:rPr lang="en-US" sz="2800" dirty="0" err="1" smtClean="0"/>
              <a:t>menjadi</a:t>
            </a:r>
            <a:r>
              <a:rPr lang="en-US" sz="2800" dirty="0" smtClean="0"/>
              <a:t> </a:t>
            </a:r>
            <a:r>
              <a:rPr lang="en-US" sz="2800" dirty="0" err="1" smtClean="0"/>
              <a:t>kepentingan</a:t>
            </a:r>
            <a:r>
              <a:rPr lang="en-US" sz="2800" dirty="0" smtClean="0"/>
              <a:t> </a:t>
            </a:r>
            <a:r>
              <a:rPr lang="en-US" sz="2800" dirty="0" err="1" smtClean="0"/>
              <a:t>negara</a:t>
            </a:r>
            <a:r>
              <a:rPr lang="en-US" sz="2800" dirty="0" smtClean="0"/>
              <a:t> yang </a:t>
            </a:r>
            <a:r>
              <a:rPr lang="en-US" sz="2800" dirty="0" err="1" smtClean="0"/>
              <a:t>bersangkutan</a:t>
            </a:r>
            <a:r>
              <a:rPr lang="en-US" sz="2800" dirty="0" smtClean="0"/>
              <a:t/>
            </a:r>
            <a:br>
              <a:rPr lang="en-US" sz="2800" dirty="0" smtClean="0"/>
            </a:br>
            <a:r>
              <a:rPr lang="en-US" sz="2800" dirty="0" smtClean="0"/>
              <a:t>     </a:t>
            </a:r>
            <a:r>
              <a:rPr lang="en-US" sz="2800" dirty="0" smtClean="0">
                <a:solidFill>
                  <a:srgbClr val="7030A0"/>
                </a:solidFill>
              </a:rPr>
              <a:t>(</a:t>
            </a:r>
            <a:r>
              <a:rPr lang="en-US" sz="2800" dirty="0" err="1" smtClean="0">
                <a:solidFill>
                  <a:srgbClr val="7030A0"/>
                </a:solidFill>
              </a:rPr>
              <a:t>traktat</a:t>
            </a:r>
            <a:r>
              <a:rPr lang="en-US" sz="2800" dirty="0" smtClean="0">
                <a:solidFill>
                  <a:srgbClr val="7030A0"/>
                </a:solidFill>
              </a:rPr>
              <a:t> bilateral</a:t>
            </a:r>
            <a:r>
              <a:rPr lang="id-ID" sz="2800" dirty="0" smtClean="0">
                <a:solidFill>
                  <a:srgbClr val="7030A0"/>
                </a:solidFill>
              </a:rPr>
              <a:t>, regional ,</a:t>
            </a:r>
            <a:r>
              <a:rPr lang="en-US" sz="2800" dirty="0" smtClean="0">
                <a:solidFill>
                  <a:srgbClr val="7030A0"/>
                </a:solidFill>
              </a:rPr>
              <a:t> </a:t>
            </a:r>
            <a:r>
              <a:rPr lang="en-US" sz="2800" dirty="0" err="1" smtClean="0">
                <a:solidFill>
                  <a:srgbClr val="7030A0"/>
                </a:solidFill>
              </a:rPr>
              <a:t>dan</a:t>
            </a:r>
            <a:r>
              <a:rPr lang="en-US" sz="2800" dirty="0" smtClean="0">
                <a:solidFill>
                  <a:srgbClr val="7030A0"/>
                </a:solidFill>
              </a:rPr>
              <a:t> multilateral</a:t>
            </a:r>
            <a:r>
              <a:rPr lang="en-US" sz="2800" dirty="0" smtClean="0"/>
              <a:t>).</a:t>
            </a:r>
            <a:br>
              <a:rPr lang="en-US" sz="2800" dirty="0" smtClean="0"/>
            </a:br>
            <a:r>
              <a:rPr lang="en-US" sz="2800" dirty="0" smtClean="0"/>
              <a:t>      </a:t>
            </a:r>
            <a:r>
              <a:rPr lang="en-US" sz="2800" dirty="0" err="1" smtClean="0"/>
              <a:t>Setelah</a:t>
            </a:r>
            <a:r>
              <a:rPr lang="en-US" sz="2800" dirty="0" smtClean="0"/>
              <a:t> </a:t>
            </a:r>
            <a:r>
              <a:rPr lang="en-US" sz="2800" dirty="0" err="1" smtClean="0"/>
              <a:t>di</a:t>
            </a:r>
            <a:r>
              <a:rPr lang="en-US" sz="2800" dirty="0" smtClean="0"/>
              <a:t> </a:t>
            </a:r>
            <a:r>
              <a:rPr lang="en-US" sz="2800" dirty="0" err="1" smtClean="0"/>
              <a:t>ratifikasi</a:t>
            </a:r>
            <a:r>
              <a:rPr lang="en-US" sz="2800" dirty="0" smtClean="0"/>
              <a:t> </a:t>
            </a:r>
            <a:r>
              <a:rPr lang="en-US" sz="2800" dirty="0" err="1" smtClean="0"/>
              <a:t>oleh</a:t>
            </a:r>
            <a:r>
              <a:rPr lang="en-US" sz="2800" dirty="0" smtClean="0"/>
              <a:t> DPR  </a:t>
            </a:r>
            <a:r>
              <a:rPr lang="en-US" sz="2800" dirty="0" err="1" smtClean="0"/>
              <a:t>dan</a:t>
            </a:r>
            <a:r>
              <a:rPr lang="en-US" sz="2800" dirty="0" smtClean="0"/>
              <a:t> </a:t>
            </a:r>
            <a:r>
              <a:rPr lang="en-US" sz="2800" dirty="0" err="1" smtClean="0"/>
              <a:t>kepala</a:t>
            </a:r>
            <a:r>
              <a:rPr lang="en-US" sz="2800" dirty="0" smtClean="0"/>
              <a:t> </a:t>
            </a:r>
            <a:r>
              <a:rPr lang="en-US" sz="2800" dirty="0" err="1" smtClean="0"/>
              <a:t>negara</a:t>
            </a:r>
            <a:r>
              <a:rPr lang="en-US" sz="2800" dirty="0" smtClean="0"/>
              <a:t>, </a:t>
            </a:r>
            <a:r>
              <a:rPr lang="en-US" sz="2800" dirty="0" err="1" smtClean="0"/>
              <a:t>traktat</a:t>
            </a:r>
            <a:r>
              <a:rPr lang="en-US" sz="2800" dirty="0" smtClean="0"/>
              <a:t/>
            </a:r>
            <a:br>
              <a:rPr lang="en-US" sz="2800" dirty="0" smtClean="0"/>
            </a:br>
            <a:r>
              <a:rPr lang="en-US" sz="2800" dirty="0" smtClean="0"/>
              <a:t>      </a:t>
            </a:r>
            <a:r>
              <a:rPr lang="en-US" sz="2800" dirty="0" err="1" smtClean="0"/>
              <a:t>tersebut</a:t>
            </a:r>
            <a:r>
              <a:rPr lang="en-US" sz="2800" dirty="0" smtClean="0"/>
              <a:t>  </a:t>
            </a:r>
            <a:r>
              <a:rPr lang="en-US" sz="2800" dirty="0" err="1" smtClean="0"/>
              <a:t>menjadi</a:t>
            </a:r>
            <a:r>
              <a:rPr lang="en-US" sz="2800" dirty="0" smtClean="0"/>
              <a:t> </a:t>
            </a:r>
            <a:r>
              <a:rPr lang="en-US" sz="2800" dirty="0" err="1" smtClean="0"/>
              <a:t>undang</a:t>
            </a:r>
            <a:r>
              <a:rPr lang="en-US" sz="2800" dirty="0" smtClean="0"/>
              <a:t>-</a:t>
            </a:r>
            <a:r>
              <a:rPr lang="en-US" sz="2800" dirty="0" err="1" smtClean="0"/>
              <a:t>undang</a:t>
            </a:r>
            <a:r>
              <a:rPr lang="en-US" sz="2800" dirty="0" smtClean="0"/>
              <a:t>  </a:t>
            </a:r>
            <a:r>
              <a:rPr lang="en-US" sz="2800" dirty="0" err="1" smtClean="0"/>
              <a:t>dan</a:t>
            </a:r>
            <a:r>
              <a:rPr lang="en-US" sz="2800" dirty="0" smtClean="0"/>
              <a:t> </a:t>
            </a:r>
            <a:r>
              <a:rPr lang="en-US" sz="2800" dirty="0" err="1" smtClean="0"/>
              <a:t>merupakan</a:t>
            </a:r>
            <a:r>
              <a:rPr lang="en-US" sz="2800" dirty="0" smtClean="0"/>
              <a:t> </a:t>
            </a:r>
            <a:br>
              <a:rPr lang="en-US" sz="2800" dirty="0" smtClean="0"/>
            </a:br>
            <a:r>
              <a:rPr lang="en-US" sz="2800" dirty="0" smtClean="0"/>
              <a:t>      </a:t>
            </a:r>
            <a:r>
              <a:rPr lang="en-US" sz="2800" dirty="0" err="1" smtClean="0"/>
              <a:t>sumber</a:t>
            </a:r>
            <a:r>
              <a:rPr lang="en-US" sz="2800" dirty="0" smtClean="0"/>
              <a:t> </a:t>
            </a:r>
            <a:r>
              <a:rPr lang="en-US" sz="2800" dirty="0" err="1" smtClean="0"/>
              <a:t>hukum</a:t>
            </a:r>
            <a:r>
              <a:rPr lang="en-US" sz="2800" dirty="0" smtClean="0"/>
              <a:t> formal  yang </a:t>
            </a:r>
            <a:r>
              <a:rPr lang="en-US" sz="2800" dirty="0" err="1" smtClean="0"/>
              <a:t>berlaku</a:t>
            </a:r>
            <a:r>
              <a:rPr lang="en-US" sz="2800" dirty="0" smtClean="0"/>
              <a:t>.</a:t>
            </a:r>
            <a:r>
              <a:rPr lang="en-US" sz="3200" dirty="0" smtClean="0"/>
              <a:t/>
            </a:r>
            <a:br>
              <a:rPr lang="en-US" sz="3200" dirty="0" smtClean="0"/>
            </a:br>
            <a:endParaRPr lang="id-ID"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14290"/>
            <a:ext cx="8929718" cy="658336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100" b="1" dirty="0" smtClean="0">
                <a:solidFill>
                  <a:srgbClr val="FF0000"/>
                </a:solidFill>
              </a:rPr>
              <a:t>4. </a:t>
            </a:r>
            <a:r>
              <a:rPr lang="en-US" sz="3100" b="1" dirty="0" err="1" smtClean="0">
                <a:solidFill>
                  <a:srgbClr val="FF0000"/>
                </a:solidFill>
              </a:rPr>
              <a:t>Pengolongn</a:t>
            </a:r>
            <a:r>
              <a:rPr lang="en-US" sz="3100" b="1" dirty="0" smtClean="0">
                <a:solidFill>
                  <a:srgbClr val="FF0000"/>
                </a:solidFill>
              </a:rPr>
              <a:t> </a:t>
            </a:r>
            <a:r>
              <a:rPr lang="en-US" sz="3100" b="1" dirty="0" err="1" smtClean="0">
                <a:solidFill>
                  <a:srgbClr val="FF0000"/>
                </a:solidFill>
              </a:rPr>
              <a:t>hukum</a:t>
            </a:r>
            <a:r>
              <a:rPr lang="en-US" sz="3100" b="1" dirty="0" smtClean="0">
                <a:solidFill>
                  <a:srgbClr val="FF0000"/>
                </a:solidFill>
              </a:rPr>
              <a:t> </a:t>
            </a:r>
            <a:r>
              <a:rPr lang="en-US" sz="3100" b="1" dirty="0" smtClean="0"/>
              <a:t/>
            </a:r>
            <a:br>
              <a:rPr lang="en-US" sz="3100" b="1" dirty="0" smtClean="0"/>
            </a:br>
            <a:r>
              <a:rPr lang="en-US" sz="3100" b="1" dirty="0" smtClean="0"/>
              <a:t>    </a:t>
            </a:r>
            <a:r>
              <a:rPr lang="en-US" sz="3100" b="1" dirty="0" err="1" smtClean="0">
                <a:solidFill>
                  <a:srgbClr val="0070C0"/>
                </a:solidFill>
              </a:rPr>
              <a:t>a.hukum</a:t>
            </a:r>
            <a:r>
              <a:rPr lang="en-US" sz="3100" b="1" dirty="0" smtClean="0">
                <a:solidFill>
                  <a:srgbClr val="0070C0"/>
                </a:solidFill>
              </a:rPr>
              <a:t> </a:t>
            </a:r>
            <a:r>
              <a:rPr lang="en-US" sz="3100" b="1" dirty="0" err="1" smtClean="0">
                <a:solidFill>
                  <a:srgbClr val="0070C0"/>
                </a:solidFill>
              </a:rPr>
              <a:t>berdasar</a:t>
            </a:r>
            <a:r>
              <a:rPr lang="en-US" sz="3100" b="1" dirty="0" smtClean="0">
                <a:solidFill>
                  <a:srgbClr val="0070C0"/>
                </a:solidFill>
              </a:rPr>
              <a:t> </a:t>
            </a:r>
            <a:r>
              <a:rPr lang="en-US" sz="3100" b="1" dirty="0" err="1" smtClean="0">
                <a:solidFill>
                  <a:srgbClr val="0070C0"/>
                </a:solidFill>
              </a:rPr>
              <a:t>wujudnya</a:t>
            </a:r>
            <a:r>
              <a:rPr lang="en-US" sz="3100" b="1" dirty="0" smtClean="0"/>
              <a:t/>
            </a:r>
            <a:br>
              <a:rPr lang="en-US" sz="3100" b="1" dirty="0" smtClean="0"/>
            </a:br>
            <a:r>
              <a:rPr lang="en-US" sz="3100" b="1" dirty="0" smtClean="0"/>
              <a:t>       1.hukum </a:t>
            </a:r>
            <a:r>
              <a:rPr lang="en-US" sz="3100" b="1" dirty="0" err="1" smtClean="0"/>
              <a:t>tertulis</a:t>
            </a:r>
            <a:r>
              <a:rPr lang="en-US" sz="3100" b="1" dirty="0" smtClean="0"/>
              <a:t> </a:t>
            </a:r>
            <a:br>
              <a:rPr lang="en-US" sz="3100" b="1" dirty="0" smtClean="0"/>
            </a:br>
            <a:r>
              <a:rPr lang="en-US" sz="3100" b="1" dirty="0" smtClean="0"/>
              <a:t>       2.hukum </a:t>
            </a:r>
            <a:r>
              <a:rPr lang="en-US" sz="3100" b="1" dirty="0" err="1" smtClean="0"/>
              <a:t>tidak</a:t>
            </a:r>
            <a:r>
              <a:rPr lang="en-US" sz="3100" b="1" dirty="0" smtClean="0"/>
              <a:t> </a:t>
            </a:r>
            <a:r>
              <a:rPr lang="en-US" sz="3100" b="1" dirty="0" err="1" smtClean="0"/>
              <a:t>tertulis</a:t>
            </a:r>
            <a:r>
              <a:rPr lang="en-US" sz="3100" b="1" dirty="0" smtClean="0"/>
              <a:t/>
            </a:r>
            <a:br>
              <a:rPr lang="en-US" sz="3100" b="1" dirty="0" smtClean="0"/>
            </a:br>
            <a:r>
              <a:rPr lang="en-US" sz="3100" b="1" dirty="0" smtClean="0">
                <a:solidFill>
                  <a:srgbClr val="00B0F0"/>
                </a:solidFill>
              </a:rPr>
              <a:t>    </a:t>
            </a:r>
            <a:r>
              <a:rPr lang="en-US" sz="3100" b="1" dirty="0" err="1" smtClean="0">
                <a:solidFill>
                  <a:srgbClr val="00B0F0"/>
                </a:solidFill>
              </a:rPr>
              <a:t>b.berdasarkan</a:t>
            </a:r>
            <a:r>
              <a:rPr lang="en-US" sz="3100" b="1" dirty="0" smtClean="0">
                <a:solidFill>
                  <a:srgbClr val="00B0F0"/>
                </a:solidFill>
              </a:rPr>
              <a:t> </a:t>
            </a:r>
            <a:r>
              <a:rPr lang="en-US" sz="3100" b="1" dirty="0" err="1" smtClean="0">
                <a:solidFill>
                  <a:srgbClr val="00B0F0"/>
                </a:solidFill>
              </a:rPr>
              <a:t>ruang</a:t>
            </a:r>
            <a:r>
              <a:rPr lang="en-US" sz="3100" b="1" dirty="0" smtClean="0">
                <a:solidFill>
                  <a:srgbClr val="00B0F0"/>
                </a:solidFill>
              </a:rPr>
              <a:t> </a:t>
            </a:r>
            <a:r>
              <a:rPr lang="en-US" sz="3100" b="1" dirty="0" err="1" smtClean="0">
                <a:solidFill>
                  <a:srgbClr val="00B0F0"/>
                </a:solidFill>
              </a:rPr>
              <a:t>atau</a:t>
            </a:r>
            <a:r>
              <a:rPr lang="en-US" sz="3100" b="1" dirty="0" smtClean="0">
                <a:solidFill>
                  <a:srgbClr val="00B0F0"/>
                </a:solidFill>
              </a:rPr>
              <a:t> </a:t>
            </a:r>
            <a:r>
              <a:rPr lang="en-US" sz="3100" b="1" dirty="0" err="1" smtClean="0">
                <a:solidFill>
                  <a:srgbClr val="00B0F0"/>
                </a:solidFill>
              </a:rPr>
              <a:t>wilayah</a:t>
            </a:r>
            <a:r>
              <a:rPr lang="en-US" sz="3100" b="1" dirty="0" smtClean="0">
                <a:solidFill>
                  <a:srgbClr val="00B0F0"/>
                </a:solidFill>
              </a:rPr>
              <a:t> yang </a:t>
            </a:r>
            <a:r>
              <a:rPr lang="en-US" sz="3100" b="1" dirty="0" err="1" smtClean="0">
                <a:solidFill>
                  <a:srgbClr val="00B0F0"/>
                </a:solidFill>
              </a:rPr>
              <a:t>berlakunya</a:t>
            </a:r>
            <a:r>
              <a:rPr lang="en-US" sz="3100" b="1" dirty="0" smtClean="0">
                <a:solidFill>
                  <a:srgbClr val="FF0000"/>
                </a:solidFill>
              </a:rPr>
              <a:t/>
            </a:r>
            <a:br>
              <a:rPr lang="en-US" sz="3100" b="1" dirty="0" smtClean="0">
                <a:solidFill>
                  <a:srgbClr val="FF0000"/>
                </a:solidFill>
              </a:rPr>
            </a:br>
            <a:r>
              <a:rPr lang="en-US" sz="3100" b="1" dirty="0" smtClean="0">
                <a:solidFill>
                  <a:srgbClr val="FF0000"/>
                </a:solidFill>
              </a:rPr>
              <a:t>       </a:t>
            </a:r>
            <a:r>
              <a:rPr lang="en-US" sz="3100" b="1" dirty="0" smtClean="0"/>
              <a:t>1.hukum </a:t>
            </a:r>
            <a:r>
              <a:rPr lang="en-US" sz="3100" b="1" dirty="0" err="1" smtClean="0"/>
              <a:t>lokal</a:t>
            </a:r>
            <a:r>
              <a:rPr lang="en-US" sz="3100" b="1" dirty="0" smtClean="0"/>
              <a:t/>
            </a:r>
            <a:br>
              <a:rPr lang="en-US" sz="3100" b="1" dirty="0" smtClean="0"/>
            </a:br>
            <a:r>
              <a:rPr lang="en-US" sz="3100" b="1" dirty="0" smtClean="0"/>
              <a:t>       2.hukum </a:t>
            </a:r>
            <a:r>
              <a:rPr lang="en-US" sz="3100" b="1" dirty="0" err="1" smtClean="0"/>
              <a:t>nasional</a:t>
            </a:r>
            <a:r>
              <a:rPr lang="en-US" sz="3100" b="1" dirty="0" smtClean="0"/>
              <a:t> </a:t>
            </a:r>
            <a:br>
              <a:rPr lang="en-US" sz="3100" b="1" dirty="0" smtClean="0"/>
            </a:br>
            <a:r>
              <a:rPr lang="en-US" sz="3100" b="1" dirty="0" smtClean="0"/>
              <a:t>       3.hukum </a:t>
            </a:r>
            <a:r>
              <a:rPr lang="en-US" sz="3100" b="1" dirty="0" err="1" smtClean="0"/>
              <a:t>internasional</a:t>
            </a:r>
            <a:r>
              <a:rPr lang="en-US" sz="3100" b="1" dirty="0" smtClean="0"/>
              <a:t/>
            </a:r>
            <a:br>
              <a:rPr lang="en-US" sz="3100" b="1" dirty="0" smtClean="0"/>
            </a:br>
            <a:r>
              <a:rPr lang="en-US" sz="3100" b="1" dirty="0" smtClean="0">
                <a:solidFill>
                  <a:srgbClr val="00B050"/>
                </a:solidFill>
              </a:rPr>
              <a:t> </a:t>
            </a:r>
            <a:r>
              <a:rPr lang="en-US" sz="3100" b="1" dirty="0" smtClean="0">
                <a:solidFill>
                  <a:srgbClr val="FF0000"/>
                </a:solidFill>
              </a:rPr>
              <a:t>  </a:t>
            </a:r>
            <a:r>
              <a:rPr lang="en-US" sz="3100" b="1" dirty="0" err="1" smtClean="0">
                <a:solidFill>
                  <a:srgbClr val="0070C0"/>
                </a:solidFill>
              </a:rPr>
              <a:t>c.berdasarkan</a:t>
            </a:r>
            <a:r>
              <a:rPr lang="en-US" sz="3100" b="1" dirty="0" smtClean="0">
                <a:solidFill>
                  <a:srgbClr val="0070C0"/>
                </a:solidFill>
              </a:rPr>
              <a:t> </a:t>
            </a:r>
            <a:r>
              <a:rPr lang="en-US" sz="3100" b="1" dirty="0" err="1" smtClean="0">
                <a:solidFill>
                  <a:srgbClr val="0070C0"/>
                </a:solidFill>
              </a:rPr>
              <a:t>waktu</a:t>
            </a:r>
            <a:r>
              <a:rPr lang="en-US" sz="3100" b="1" dirty="0" smtClean="0">
                <a:solidFill>
                  <a:srgbClr val="0070C0"/>
                </a:solidFill>
              </a:rPr>
              <a:t> yang </a:t>
            </a:r>
            <a:r>
              <a:rPr lang="en-US" sz="3100" b="1" dirty="0" err="1" smtClean="0">
                <a:solidFill>
                  <a:srgbClr val="0070C0"/>
                </a:solidFill>
              </a:rPr>
              <a:t>di</a:t>
            </a:r>
            <a:r>
              <a:rPr lang="en-US" sz="3100" b="1" dirty="0" smtClean="0">
                <a:solidFill>
                  <a:srgbClr val="0070C0"/>
                </a:solidFill>
              </a:rPr>
              <a:t> </a:t>
            </a:r>
            <a:r>
              <a:rPr lang="en-US" sz="3100" b="1" dirty="0" err="1" smtClean="0">
                <a:solidFill>
                  <a:srgbClr val="0070C0"/>
                </a:solidFill>
              </a:rPr>
              <a:t>aturnya</a:t>
            </a:r>
            <a:r>
              <a:rPr lang="en-US" sz="3100" b="1" dirty="0" smtClean="0"/>
              <a:t/>
            </a:r>
            <a:br>
              <a:rPr lang="en-US" sz="3100" b="1" dirty="0" smtClean="0"/>
            </a:br>
            <a:r>
              <a:rPr lang="en-US" sz="3100" b="1" dirty="0" smtClean="0"/>
              <a:t>      1.hukum </a:t>
            </a:r>
            <a:r>
              <a:rPr lang="en-US" sz="3100" b="1" dirty="0" err="1" smtClean="0"/>
              <a:t>berlaku</a:t>
            </a:r>
            <a:r>
              <a:rPr lang="en-US" sz="3100" b="1" dirty="0" smtClean="0"/>
              <a:t> </a:t>
            </a:r>
            <a:r>
              <a:rPr lang="en-US" sz="3100" b="1" dirty="0" err="1" smtClean="0"/>
              <a:t>saat</a:t>
            </a:r>
            <a:r>
              <a:rPr lang="en-US" sz="3100" b="1" dirty="0" smtClean="0"/>
              <a:t> </a:t>
            </a:r>
            <a:r>
              <a:rPr lang="en-US" sz="3100" b="1" dirty="0" err="1" smtClean="0"/>
              <a:t>ini</a:t>
            </a:r>
            <a:r>
              <a:rPr lang="en-US" sz="3100" b="1" dirty="0" smtClean="0"/>
              <a:t> (</a:t>
            </a:r>
            <a:r>
              <a:rPr lang="en-US" sz="3100" b="1" dirty="0" err="1" smtClean="0"/>
              <a:t>ius</a:t>
            </a:r>
            <a:r>
              <a:rPr lang="en-US" sz="3100" b="1" dirty="0" smtClean="0"/>
              <a:t> </a:t>
            </a:r>
            <a:r>
              <a:rPr lang="en-US" sz="3100" b="1" dirty="0" err="1" smtClean="0"/>
              <a:t>constitutum</a:t>
            </a:r>
            <a:r>
              <a:rPr lang="en-US" sz="3100" b="1" dirty="0" smtClean="0"/>
              <a:t>) </a:t>
            </a:r>
            <a:r>
              <a:rPr lang="en-US" sz="3100" b="1" dirty="0" err="1" smtClean="0"/>
              <a:t>hk</a:t>
            </a:r>
            <a:r>
              <a:rPr lang="en-US" sz="3100" b="1" dirty="0" smtClean="0"/>
              <a:t> </a:t>
            </a:r>
            <a:r>
              <a:rPr lang="en-US" sz="3100" b="1" dirty="0" err="1" smtClean="0"/>
              <a:t>positif</a:t>
            </a:r>
            <a:r>
              <a:rPr lang="en-US" sz="3100" b="1" dirty="0" smtClean="0"/>
              <a:t/>
            </a:r>
            <a:br>
              <a:rPr lang="en-US" sz="3100" b="1" dirty="0" smtClean="0"/>
            </a:br>
            <a:r>
              <a:rPr lang="en-US" sz="3100" b="1" dirty="0" smtClean="0"/>
              <a:t>      2.hukum yang </a:t>
            </a:r>
            <a:r>
              <a:rPr lang="en-US" sz="3100" b="1" dirty="0" err="1" smtClean="0"/>
              <a:t>berlaku</a:t>
            </a:r>
            <a:r>
              <a:rPr lang="en-US" sz="3100" b="1" dirty="0" smtClean="0"/>
              <a:t> </a:t>
            </a:r>
            <a:r>
              <a:rPr lang="en-US" sz="3100" b="1" dirty="0" err="1" smtClean="0"/>
              <a:t>pada</a:t>
            </a:r>
            <a:r>
              <a:rPr lang="en-US" sz="3100" b="1" dirty="0" smtClean="0"/>
              <a:t> </a:t>
            </a:r>
            <a:r>
              <a:rPr lang="en-US" sz="3100" b="1" dirty="0" err="1" smtClean="0"/>
              <a:t>waktu</a:t>
            </a:r>
            <a:r>
              <a:rPr lang="en-US" sz="3100" b="1" dirty="0" smtClean="0"/>
              <a:t> yang </a:t>
            </a:r>
            <a:r>
              <a:rPr lang="en-US" sz="3100" b="1" dirty="0" err="1" smtClean="0"/>
              <a:t>akan</a:t>
            </a:r>
            <a:r>
              <a:rPr lang="en-US" sz="3100" b="1" dirty="0" smtClean="0"/>
              <a:t> </a:t>
            </a:r>
            <a:r>
              <a:rPr lang="en-US" sz="3100" b="1" dirty="0" err="1" smtClean="0"/>
              <a:t>datang</a:t>
            </a:r>
            <a:r>
              <a:rPr lang="en-US" sz="3100" b="1" dirty="0" smtClean="0"/>
              <a:t/>
            </a:r>
            <a:br>
              <a:rPr lang="en-US" sz="3100" b="1" dirty="0" smtClean="0"/>
            </a:br>
            <a:r>
              <a:rPr lang="en-US" sz="3100" b="1" dirty="0" smtClean="0"/>
              <a:t>         (</a:t>
            </a:r>
            <a:r>
              <a:rPr lang="en-US" sz="3100" b="1" dirty="0" err="1" smtClean="0"/>
              <a:t>ius</a:t>
            </a:r>
            <a:r>
              <a:rPr lang="en-US" sz="3100" b="1" dirty="0" smtClean="0"/>
              <a:t> </a:t>
            </a:r>
            <a:r>
              <a:rPr lang="en-US" sz="3100" b="1" dirty="0" err="1" smtClean="0"/>
              <a:t>constituendum</a:t>
            </a:r>
            <a:r>
              <a:rPr lang="en-US" sz="3100" b="1" dirty="0" smtClean="0"/>
              <a:t>)</a:t>
            </a:r>
            <a:br>
              <a:rPr lang="en-US" sz="3100" b="1" dirty="0" smtClean="0"/>
            </a:br>
            <a:r>
              <a:rPr lang="en-US" sz="3100" b="1" dirty="0" smtClean="0"/>
              <a:t>     3.hukum </a:t>
            </a:r>
            <a:r>
              <a:rPr lang="en-US" sz="3100" b="1" dirty="0" err="1" smtClean="0"/>
              <a:t>antar</a:t>
            </a:r>
            <a:r>
              <a:rPr lang="en-US" sz="3100" b="1" dirty="0" smtClean="0"/>
              <a:t> </a:t>
            </a:r>
            <a:r>
              <a:rPr lang="en-US" sz="3100" b="1" dirty="0" err="1" smtClean="0"/>
              <a:t>waktu</a:t>
            </a:r>
            <a:r>
              <a:rPr lang="en-US" sz="3100" b="1" dirty="0" smtClean="0"/>
              <a:t>, </a:t>
            </a:r>
            <a:r>
              <a:rPr lang="en-US" sz="3100" b="1" dirty="0" err="1" smtClean="0"/>
              <a:t>yaitu</a:t>
            </a:r>
            <a:r>
              <a:rPr lang="en-US" sz="3100" b="1" dirty="0" smtClean="0"/>
              <a:t> </a:t>
            </a:r>
            <a:r>
              <a:rPr lang="en-US" sz="3100" b="1" dirty="0" err="1" smtClean="0"/>
              <a:t>hukum</a:t>
            </a:r>
            <a:r>
              <a:rPr lang="en-US" sz="3100" b="1" dirty="0" smtClean="0"/>
              <a:t>  yang </a:t>
            </a:r>
            <a:r>
              <a:rPr lang="en-US" sz="3100" b="1" dirty="0" err="1" smtClean="0"/>
              <a:t>mengatur</a:t>
            </a:r>
            <a:r>
              <a:rPr lang="en-US" sz="3100" b="1" dirty="0" smtClean="0"/>
              <a:t/>
            </a:r>
            <a:br>
              <a:rPr lang="en-US" sz="3100" b="1" dirty="0" smtClean="0"/>
            </a:br>
            <a:r>
              <a:rPr lang="en-US" sz="3100" b="1" dirty="0" smtClean="0"/>
              <a:t>        </a:t>
            </a:r>
            <a:r>
              <a:rPr lang="en-US" sz="3100" b="1" dirty="0" err="1" smtClean="0"/>
              <a:t>suatu</a:t>
            </a:r>
            <a:r>
              <a:rPr lang="en-US" sz="3100" b="1" dirty="0" smtClean="0"/>
              <a:t> </a:t>
            </a:r>
            <a:r>
              <a:rPr lang="en-US" sz="3100" b="1" dirty="0" err="1" smtClean="0"/>
              <a:t>peristiwa</a:t>
            </a:r>
            <a:r>
              <a:rPr lang="en-US" sz="3100" b="1" dirty="0" smtClean="0"/>
              <a:t> yang </a:t>
            </a:r>
            <a:r>
              <a:rPr lang="en-US" sz="3100" b="1" dirty="0" err="1" smtClean="0"/>
              <a:t>menyangkut</a:t>
            </a:r>
            <a:r>
              <a:rPr lang="en-US" sz="3100" b="1" dirty="0" smtClean="0"/>
              <a:t> </a:t>
            </a:r>
            <a:r>
              <a:rPr lang="en-US" sz="3100" b="1" dirty="0" err="1" smtClean="0"/>
              <a:t>hukum</a:t>
            </a:r>
            <a:r>
              <a:rPr lang="en-US" sz="3100" b="1" dirty="0" smtClean="0"/>
              <a:t> yang</a:t>
            </a:r>
            <a:r>
              <a:rPr lang="id-ID" sz="3100" b="1" dirty="0" smtClean="0"/>
              <a:t>  </a:t>
            </a:r>
            <a:br>
              <a:rPr lang="id-ID" sz="3100" b="1" dirty="0" smtClean="0"/>
            </a:br>
            <a:r>
              <a:rPr lang="en-US" sz="3100" b="1" dirty="0" smtClean="0"/>
              <a:t>          </a:t>
            </a:r>
            <a:r>
              <a:rPr lang="en-US" sz="3100" b="1" dirty="0" err="1" smtClean="0"/>
              <a:t>berlaku</a:t>
            </a:r>
            <a:r>
              <a:rPr lang="en-US" sz="3100" b="1" dirty="0" smtClean="0"/>
              <a:t> </a:t>
            </a:r>
            <a:r>
              <a:rPr lang="en-US" sz="3100" b="1" dirty="0" err="1" smtClean="0"/>
              <a:t>saat</a:t>
            </a:r>
            <a:r>
              <a:rPr lang="en-US" sz="3100" b="1" dirty="0" smtClean="0"/>
              <a:t> </a:t>
            </a:r>
            <a:r>
              <a:rPr lang="en-US" sz="3100" b="1" dirty="0" err="1" smtClean="0"/>
              <a:t>ini</a:t>
            </a:r>
            <a:r>
              <a:rPr lang="en-US" sz="3100" b="1" dirty="0" smtClean="0"/>
              <a:t>  </a:t>
            </a:r>
            <a:r>
              <a:rPr lang="en-US" sz="3100" b="1" dirty="0" err="1" smtClean="0"/>
              <a:t>dan</a:t>
            </a:r>
            <a:r>
              <a:rPr lang="en-US" sz="3100" b="1" dirty="0" smtClean="0"/>
              <a:t> </a:t>
            </a:r>
            <a:r>
              <a:rPr lang="en-US" sz="3100" b="1" dirty="0" err="1" smtClean="0"/>
              <a:t>hukum</a:t>
            </a:r>
            <a:r>
              <a:rPr lang="en-US" sz="3100" b="1" dirty="0" smtClean="0"/>
              <a:t> yang </a:t>
            </a:r>
            <a:r>
              <a:rPr lang="en-US" sz="3100" b="1" dirty="0" err="1" smtClean="0"/>
              <a:t>berlaku</a:t>
            </a:r>
            <a:r>
              <a:rPr lang="en-US" sz="3100" b="1" dirty="0" smtClean="0"/>
              <a:t>  </a:t>
            </a:r>
            <a:r>
              <a:rPr lang="en-US" sz="3100" b="1" dirty="0" err="1" smtClean="0"/>
              <a:t>pada</a:t>
            </a:r>
            <a:r>
              <a:rPr lang="en-US" sz="3100" b="1" dirty="0" smtClean="0"/>
              <a:t/>
            </a:r>
            <a:br>
              <a:rPr lang="en-US" sz="3100" b="1" dirty="0" smtClean="0"/>
            </a:br>
            <a:r>
              <a:rPr lang="en-US" sz="3100" b="1" dirty="0" smtClean="0"/>
              <a:t>         </a:t>
            </a:r>
            <a:r>
              <a:rPr lang="en-US" sz="3100" b="1" dirty="0" err="1" smtClean="0"/>
              <a:t>masa</a:t>
            </a:r>
            <a:r>
              <a:rPr lang="en-US" sz="3100" b="1" dirty="0" smtClean="0"/>
              <a:t> </a:t>
            </a:r>
            <a:r>
              <a:rPr lang="en-US" sz="3100" b="1" dirty="0" err="1" smtClean="0"/>
              <a:t>lalu</a:t>
            </a:r>
            <a:r>
              <a:rPr lang="en-US" sz="3100" b="1" dirty="0" smtClean="0"/>
              <a:t>.</a:t>
            </a:r>
            <a:r>
              <a:rPr lang="id-ID" sz="3100" b="1" dirty="0" smtClean="0"/>
              <a:t> (Hukum asasi)</a:t>
            </a:r>
            <a:br>
              <a:rPr lang="id-ID" sz="3100" b="1" dirty="0" smtClean="0"/>
            </a:br>
            <a:r>
              <a:rPr lang="en-US" sz="2700" b="1" dirty="0" smtClean="0"/>
              <a:t/>
            </a:r>
            <a:br>
              <a:rPr lang="en-US" sz="2700" b="1" dirty="0" smtClean="0"/>
            </a:br>
            <a:r>
              <a:rPr lang="en-US" sz="2700" b="1" dirty="0" smtClean="0"/>
              <a:t>       </a:t>
            </a:r>
            <a:r>
              <a:rPr lang="en-US" sz="2700" dirty="0" smtClean="0">
                <a:solidFill>
                  <a:srgbClr val="0070C0"/>
                </a:solidFill>
              </a:rPr>
              <a:t/>
            </a:r>
            <a:br>
              <a:rPr lang="en-US" sz="2700" dirty="0" smtClean="0">
                <a:solidFill>
                  <a:srgbClr val="0070C0"/>
                </a:solidFill>
              </a:rPr>
            </a:br>
            <a:r>
              <a:rPr lang="en-US" sz="2700" dirty="0" smtClean="0">
                <a:solidFill>
                  <a:srgbClr val="FF0000"/>
                </a:solidFill>
              </a:rPr>
              <a:t/>
            </a:r>
            <a:br>
              <a:rPr lang="en-US" sz="2700" dirty="0" smtClean="0">
                <a:solidFill>
                  <a:srgbClr val="FF0000"/>
                </a:solidFill>
              </a:rPr>
            </a:br>
            <a:endParaRPr lang="id-ID" sz="2700"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en-US" sz="3200" dirty="0" smtClean="0"/>
              <a:t/>
            </a:r>
            <a:br>
              <a:rPr lang="en-US" sz="3200" dirty="0" smtClean="0"/>
            </a:br>
            <a:r>
              <a:rPr lang="en-US" sz="3200" dirty="0" smtClean="0"/>
              <a:t/>
            </a:r>
            <a:br>
              <a:rPr lang="en-US" sz="3200" dirty="0" smtClean="0"/>
            </a:br>
            <a:r>
              <a:rPr lang="en-US" sz="3100" dirty="0" err="1" smtClean="0">
                <a:solidFill>
                  <a:srgbClr val="FF0000"/>
                </a:solidFill>
              </a:rPr>
              <a:t>d.Berdasarkan</a:t>
            </a:r>
            <a:r>
              <a:rPr lang="en-US" sz="3100" dirty="0" smtClean="0">
                <a:solidFill>
                  <a:srgbClr val="FF0000"/>
                </a:solidFill>
              </a:rPr>
              <a:t> </a:t>
            </a:r>
            <a:r>
              <a:rPr lang="en-US" sz="3100" dirty="0" err="1" smtClean="0">
                <a:solidFill>
                  <a:srgbClr val="FF0000"/>
                </a:solidFill>
              </a:rPr>
              <a:t>pribadi</a:t>
            </a:r>
            <a:r>
              <a:rPr lang="en-US" sz="3100" dirty="0" smtClean="0">
                <a:solidFill>
                  <a:srgbClr val="FF0000"/>
                </a:solidFill>
              </a:rPr>
              <a:t> yang </a:t>
            </a:r>
            <a:r>
              <a:rPr lang="en-US" sz="3100" dirty="0" err="1" smtClean="0">
                <a:solidFill>
                  <a:srgbClr val="FF0000"/>
                </a:solidFill>
              </a:rPr>
              <a:t>di</a:t>
            </a:r>
            <a:r>
              <a:rPr lang="en-US" sz="3100" dirty="0" smtClean="0">
                <a:solidFill>
                  <a:srgbClr val="FF0000"/>
                </a:solidFill>
              </a:rPr>
              <a:t> </a:t>
            </a:r>
            <a:r>
              <a:rPr lang="en-US" sz="3100" dirty="0" err="1" smtClean="0">
                <a:solidFill>
                  <a:srgbClr val="FF0000"/>
                </a:solidFill>
              </a:rPr>
              <a:t>aturnya</a:t>
            </a:r>
            <a:r>
              <a:rPr lang="en-US" sz="3100" dirty="0" smtClean="0">
                <a:solidFill>
                  <a:srgbClr val="FF0000"/>
                </a:solidFill>
              </a:rPr>
              <a:t> </a:t>
            </a:r>
            <a:r>
              <a:rPr lang="en-US" sz="3100" dirty="0" smtClean="0"/>
              <a:t/>
            </a:r>
            <a:br>
              <a:rPr lang="en-US" sz="3100" dirty="0" smtClean="0"/>
            </a:br>
            <a:r>
              <a:rPr lang="en-US" sz="3100" dirty="0" smtClean="0"/>
              <a:t>    1.hukum </a:t>
            </a:r>
            <a:r>
              <a:rPr lang="en-US" sz="3100" dirty="0" err="1" smtClean="0"/>
              <a:t>satu</a:t>
            </a:r>
            <a:r>
              <a:rPr lang="en-US" sz="3100" dirty="0" smtClean="0"/>
              <a:t> </a:t>
            </a:r>
            <a:r>
              <a:rPr lang="en-US" sz="3100" dirty="0" err="1" smtClean="0"/>
              <a:t>golongan</a:t>
            </a:r>
            <a:r>
              <a:rPr lang="en-US" sz="3100" dirty="0" smtClean="0"/>
              <a:t> (</a:t>
            </a:r>
            <a:r>
              <a:rPr lang="en-US" sz="3100" dirty="0" err="1" smtClean="0"/>
              <a:t>berlaku</a:t>
            </a:r>
            <a:r>
              <a:rPr lang="en-US" sz="3100" dirty="0" smtClean="0"/>
              <a:t> </a:t>
            </a:r>
            <a:r>
              <a:rPr lang="en-US" sz="3100" dirty="0" err="1" smtClean="0"/>
              <a:t>pada</a:t>
            </a:r>
            <a:r>
              <a:rPr lang="en-US" sz="3100" dirty="0" smtClean="0"/>
              <a:t> </a:t>
            </a:r>
            <a:r>
              <a:rPr lang="en-US" sz="3100" dirty="0" err="1" smtClean="0"/>
              <a:t>golongan</a:t>
            </a:r>
            <a:r>
              <a:rPr lang="en-US" sz="3100" dirty="0" smtClean="0"/>
              <a:t> </a:t>
            </a:r>
            <a:r>
              <a:rPr lang="en-US" sz="3100" dirty="0" err="1" smtClean="0"/>
              <a:t>tertentu</a:t>
            </a:r>
            <a:r>
              <a:rPr lang="en-US" sz="3100" dirty="0" smtClean="0"/>
              <a:t>)</a:t>
            </a:r>
            <a:br>
              <a:rPr lang="en-US" sz="3100" dirty="0" smtClean="0"/>
            </a:br>
            <a:r>
              <a:rPr lang="en-US" sz="3100" dirty="0" smtClean="0"/>
              <a:t>    2.hukum yang </a:t>
            </a:r>
            <a:r>
              <a:rPr lang="en-US" sz="3100" dirty="0" err="1" smtClean="0"/>
              <a:t>mengatur</a:t>
            </a:r>
            <a:r>
              <a:rPr lang="en-US" sz="3100" dirty="0" smtClean="0"/>
              <a:t> </a:t>
            </a:r>
            <a:r>
              <a:rPr lang="en-US" sz="3100" dirty="0" err="1" smtClean="0"/>
              <a:t>semua</a:t>
            </a:r>
            <a:r>
              <a:rPr lang="en-US" sz="3100" dirty="0" smtClean="0"/>
              <a:t> </a:t>
            </a:r>
            <a:r>
              <a:rPr lang="en-US" sz="3100" dirty="0" err="1" smtClean="0"/>
              <a:t>golongan</a:t>
            </a:r>
            <a:r>
              <a:rPr lang="en-US" sz="3100" dirty="0" smtClean="0"/>
              <a:t>(</a:t>
            </a:r>
            <a:r>
              <a:rPr lang="en-US" sz="3100" dirty="0" err="1" smtClean="0"/>
              <a:t>semua</a:t>
            </a:r>
            <a:r>
              <a:rPr lang="en-US" sz="3100" dirty="0" smtClean="0"/>
              <a:t> </a:t>
            </a:r>
            <a:r>
              <a:rPr lang="en-US" sz="3100" dirty="0" err="1" smtClean="0"/>
              <a:t>golongan</a:t>
            </a:r>
            <a:r>
              <a:rPr lang="en-US" sz="3100" dirty="0" smtClean="0"/>
              <a:t>)</a:t>
            </a:r>
            <a:br>
              <a:rPr lang="en-US" sz="3100" dirty="0" smtClean="0"/>
            </a:br>
            <a:r>
              <a:rPr lang="en-US" sz="3100" dirty="0" smtClean="0"/>
              <a:t>    3.hukum </a:t>
            </a:r>
            <a:r>
              <a:rPr lang="en-US" sz="3100" dirty="0" err="1" smtClean="0"/>
              <a:t>antar</a:t>
            </a:r>
            <a:r>
              <a:rPr lang="en-US" sz="3100" dirty="0" smtClean="0"/>
              <a:t> </a:t>
            </a:r>
            <a:r>
              <a:rPr lang="en-US" sz="3100" dirty="0" err="1" smtClean="0"/>
              <a:t>golongan</a:t>
            </a:r>
            <a:r>
              <a:rPr lang="en-US" sz="3100" dirty="0" smtClean="0"/>
              <a:t> (2 org yang </a:t>
            </a:r>
            <a:r>
              <a:rPr lang="en-US" sz="3100" dirty="0" err="1" smtClean="0"/>
              <a:t>masing</a:t>
            </a:r>
            <a:r>
              <a:rPr lang="en-US" sz="3100" dirty="0" smtClean="0"/>
              <a:t> </a:t>
            </a:r>
            <a:r>
              <a:rPr lang="en-US" sz="3100" dirty="0" err="1" smtClean="0"/>
              <a:t>tunduk</a:t>
            </a:r>
            <a:r>
              <a:rPr lang="en-US" sz="3100" dirty="0" smtClean="0"/>
              <a:t> pd </a:t>
            </a:r>
            <a:r>
              <a:rPr lang="en-US" sz="3100" dirty="0" err="1" smtClean="0"/>
              <a:t>hk</a:t>
            </a:r>
            <a:r>
              <a:rPr lang="en-US" sz="3100" dirty="0" smtClean="0"/>
              <a:t> </a:t>
            </a:r>
            <a:br>
              <a:rPr lang="en-US" sz="3100" dirty="0" smtClean="0"/>
            </a:br>
            <a:r>
              <a:rPr lang="en-US" sz="3100" dirty="0" smtClean="0"/>
              <a:t>       yang </a:t>
            </a:r>
            <a:r>
              <a:rPr lang="en-US" sz="3100" dirty="0" err="1" smtClean="0"/>
              <a:t>berbeda</a:t>
            </a:r>
            <a:r>
              <a:rPr lang="en-US" sz="3100" dirty="0" smtClean="0"/>
              <a:t>)</a:t>
            </a:r>
            <a:br>
              <a:rPr lang="en-US" sz="3100" dirty="0" smtClean="0"/>
            </a:br>
            <a:r>
              <a:rPr lang="en-US" sz="3100" dirty="0" err="1" smtClean="0">
                <a:solidFill>
                  <a:srgbClr val="FF0000"/>
                </a:solidFill>
              </a:rPr>
              <a:t>e.berdasarkan</a:t>
            </a:r>
            <a:r>
              <a:rPr lang="en-US" sz="3100" dirty="0" smtClean="0">
                <a:solidFill>
                  <a:srgbClr val="FF0000"/>
                </a:solidFill>
              </a:rPr>
              <a:t>  </a:t>
            </a:r>
            <a:r>
              <a:rPr lang="en-US" sz="3100" dirty="0" err="1" smtClean="0">
                <a:solidFill>
                  <a:srgbClr val="FF0000"/>
                </a:solidFill>
              </a:rPr>
              <a:t>isi</a:t>
            </a:r>
            <a:r>
              <a:rPr lang="en-US" sz="3100" dirty="0" smtClean="0">
                <a:solidFill>
                  <a:srgbClr val="FF0000"/>
                </a:solidFill>
              </a:rPr>
              <a:t> </a:t>
            </a:r>
            <a:r>
              <a:rPr lang="en-US" sz="3100" dirty="0" err="1" smtClean="0">
                <a:solidFill>
                  <a:srgbClr val="FF0000"/>
                </a:solidFill>
              </a:rPr>
              <a:t>masalah</a:t>
            </a:r>
            <a:r>
              <a:rPr lang="en-US" sz="3100" dirty="0" smtClean="0">
                <a:solidFill>
                  <a:srgbClr val="FF0000"/>
                </a:solidFill>
              </a:rPr>
              <a:t> yang </a:t>
            </a:r>
            <a:r>
              <a:rPr lang="en-US" sz="3100" dirty="0" err="1" smtClean="0">
                <a:solidFill>
                  <a:srgbClr val="FF0000"/>
                </a:solidFill>
              </a:rPr>
              <a:t>di</a:t>
            </a:r>
            <a:r>
              <a:rPr lang="en-US" sz="3100" dirty="0" smtClean="0">
                <a:solidFill>
                  <a:srgbClr val="FF0000"/>
                </a:solidFill>
              </a:rPr>
              <a:t> </a:t>
            </a:r>
            <a:r>
              <a:rPr lang="en-US" sz="3100" dirty="0" err="1" smtClean="0">
                <a:solidFill>
                  <a:srgbClr val="FF0000"/>
                </a:solidFill>
              </a:rPr>
              <a:t>aturnya</a:t>
            </a:r>
            <a:r>
              <a:rPr lang="en-US" sz="3100" dirty="0" smtClean="0">
                <a:solidFill>
                  <a:srgbClr val="FF0000"/>
                </a:solidFill>
              </a:rPr>
              <a:t> </a:t>
            </a:r>
            <a:r>
              <a:rPr lang="en-US" sz="3100" dirty="0" err="1" smtClean="0">
                <a:solidFill>
                  <a:srgbClr val="FF0000"/>
                </a:solidFill>
              </a:rPr>
              <a:t>dapat</a:t>
            </a:r>
            <a:r>
              <a:rPr lang="en-US" sz="3100" dirty="0" smtClean="0">
                <a:solidFill>
                  <a:srgbClr val="FF0000"/>
                </a:solidFill>
              </a:rPr>
              <a:t> </a:t>
            </a:r>
            <a:r>
              <a:rPr lang="en-US" sz="3100" dirty="0" err="1" smtClean="0">
                <a:solidFill>
                  <a:srgbClr val="FF0000"/>
                </a:solidFill>
              </a:rPr>
              <a:t>di</a:t>
            </a:r>
            <a:r>
              <a:rPr lang="en-US" sz="3100" dirty="0" smtClean="0">
                <a:solidFill>
                  <a:srgbClr val="FF0000"/>
                </a:solidFill>
              </a:rPr>
              <a:t> </a:t>
            </a:r>
            <a:br>
              <a:rPr lang="en-US" sz="3100" dirty="0" smtClean="0">
                <a:solidFill>
                  <a:srgbClr val="FF0000"/>
                </a:solidFill>
              </a:rPr>
            </a:br>
            <a:r>
              <a:rPr lang="en-US" sz="3100" dirty="0" smtClean="0">
                <a:solidFill>
                  <a:srgbClr val="FF0000"/>
                </a:solidFill>
              </a:rPr>
              <a:t>   </a:t>
            </a:r>
            <a:r>
              <a:rPr lang="en-US" sz="3100" dirty="0" err="1" smtClean="0">
                <a:solidFill>
                  <a:srgbClr val="FF0000"/>
                </a:solidFill>
              </a:rPr>
              <a:t>bagi</a:t>
            </a:r>
            <a:r>
              <a:rPr lang="en-US" sz="3100" dirty="0" smtClean="0">
                <a:solidFill>
                  <a:srgbClr val="FF0000"/>
                </a:solidFill>
              </a:rPr>
              <a:t> </a:t>
            </a:r>
            <a:r>
              <a:rPr lang="en-US" sz="3100" dirty="0" err="1" smtClean="0">
                <a:solidFill>
                  <a:srgbClr val="FF0000"/>
                </a:solidFill>
              </a:rPr>
              <a:t>dua</a:t>
            </a:r>
            <a:r>
              <a:rPr lang="en-US" sz="3100" dirty="0" smtClean="0">
                <a:solidFill>
                  <a:srgbClr val="FF0000"/>
                </a:solidFill>
              </a:rPr>
              <a:t>: </a:t>
            </a:r>
            <a:r>
              <a:rPr lang="en-US" sz="3100" dirty="0" err="1" smtClean="0">
                <a:solidFill>
                  <a:srgbClr val="FF0000"/>
                </a:solidFill>
              </a:rPr>
              <a:t>hukum</a:t>
            </a:r>
            <a:r>
              <a:rPr lang="en-US" sz="3100" dirty="0" smtClean="0">
                <a:solidFill>
                  <a:srgbClr val="FF0000"/>
                </a:solidFill>
              </a:rPr>
              <a:t> </a:t>
            </a:r>
            <a:r>
              <a:rPr lang="en-US" sz="3100" dirty="0" err="1" smtClean="0">
                <a:solidFill>
                  <a:srgbClr val="FF0000"/>
                </a:solidFill>
              </a:rPr>
              <a:t>publik</a:t>
            </a:r>
            <a:r>
              <a:rPr lang="en-US" sz="3100" dirty="0" smtClean="0">
                <a:solidFill>
                  <a:srgbClr val="FF0000"/>
                </a:solidFill>
              </a:rPr>
              <a:t> </a:t>
            </a:r>
            <a:r>
              <a:rPr lang="en-US" sz="3100" dirty="0" err="1" smtClean="0">
                <a:solidFill>
                  <a:srgbClr val="FF0000"/>
                </a:solidFill>
              </a:rPr>
              <a:t>dan</a:t>
            </a:r>
            <a:r>
              <a:rPr lang="en-US" sz="3100" dirty="0" smtClean="0">
                <a:solidFill>
                  <a:srgbClr val="FF0000"/>
                </a:solidFill>
              </a:rPr>
              <a:t> </a:t>
            </a:r>
            <a:r>
              <a:rPr lang="en-US" sz="3100" dirty="0" err="1" smtClean="0">
                <a:solidFill>
                  <a:srgbClr val="FF0000"/>
                </a:solidFill>
              </a:rPr>
              <a:t>hk</a:t>
            </a:r>
            <a:r>
              <a:rPr lang="en-US" sz="3100" dirty="0" smtClean="0">
                <a:solidFill>
                  <a:srgbClr val="FF0000"/>
                </a:solidFill>
              </a:rPr>
              <a:t> </a:t>
            </a:r>
            <a:r>
              <a:rPr lang="en-US" sz="3100" dirty="0" err="1" smtClean="0">
                <a:solidFill>
                  <a:srgbClr val="FF0000"/>
                </a:solidFill>
              </a:rPr>
              <a:t>privat</a:t>
            </a:r>
            <a:r>
              <a:rPr lang="en-US" sz="3100" dirty="0" smtClean="0">
                <a:solidFill>
                  <a:srgbClr val="FF0000"/>
                </a:solidFill>
              </a:rPr>
              <a:t> </a:t>
            </a:r>
            <a:r>
              <a:rPr lang="en-US" sz="3100" dirty="0" smtClean="0"/>
              <a:t/>
            </a:r>
            <a:br>
              <a:rPr lang="en-US" sz="3100" dirty="0" smtClean="0"/>
            </a:br>
            <a:r>
              <a:rPr lang="en-US" sz="3100" dirty="0" smtClean="0"/>
              <a:t>   </a:t>
            </a:r>
            <a:r>
              <a:rPr lang="en-US" sz="3100" dirty="0" smtClean="0">
                <a:solidFill>
                  <a:srgbClr val="00B050"/>
                </a:solidFill>
              </a:rPr>
              <a:t>= </a:t>
            </a:r>
            <a:r>
              <a:rPr lang="en-US" sz="3100" dirty="0" err="1" smtClean="0">
                <a:solidFill>
                  <a:srgbClr val="00B050"/>
                </a:solidFill>
              </a:rPr>
              <a:t>hukum</a:t>
            </a:r>
            <a:r>
              <a:rPr lang="en-US" sz="3100" dirty="0" smtClean="0">
                <a:solidFill>
                  <a:srgbClr val="00B050"/>
                </a:solidFill>
              </a:rPr>
              <a:t> </a:t>
            </a:r>
            <a:r>
              <a:rPr lang="en-US" sz="3100" dirty="0" err="1" smtClean="0">
                <a:solidFill>
                  <a:srgbClr val="00B050"/>
                </a:solidFill>
              </a:rPr>
              <a:t>publik</a:t>
            </a:r>
            <a:r>
              <a:rPr lang="en-US" sz="3100" dirty="0" smtClean="0">
                <a:solidFill>
                  <a:srgbClr val="00B050"/>
                </a:solidFill>
              </a:rPr>
              <a:t>:</a:t>
            </a:r>
            <a:r>
              <a:rPr lang="en-US" sz="3100" dirty="0" smtClean="0"/>
              <a:t/>
            </a:r>
            <a:br>
              <a:rPr lang="en-US" sz="3100" dirty="0" smtClean="0"/>
            </a:br>
            <a:r>
              <a:rPr lang="en-US" sz="3100" dirty="0" smtClean="0"/>
              <a:t>   1.hk </a:t>
            </a:r>
            <a:r>
              <a:rPr lang="en-US" sz="3100" dirty="0" err="1" smtClean="0"/>
              <a:t>tata</a:t>
            </a:r>
            <a:r>
              <a:rPr lang="en-US" sz="3100" dirty="0" smtClean="0"/>
              <a:t> </a:t>
            </a:r>
            <a:r>
              <a:rPr lang="en-US" sz="3100" dirty="0" err="1" smtClean="0"/>
              <a:t>negara</a:t>
            </a:r>
            <a:r>
              <a:rPr lang="en-US" sz="3100" dirty="0" smtClean="0"/>
              <a:t>, </a:t>
            </a:r>
            <a:r>
              <a:rPr lang="en-US" sz="3100" dirty="0" err="1" smtClean="0"/>
              <a:t>bentuk</a:t>
            </a:r>
            <a:r>
              <a:rPr lang="en-US" sz="3100" dirty="0" smtClean="0"/>
              <a:t> </a:t>
            </a:r>
            <a:r>
              <a:rPr lang="en-US" sz="3100" dirty="0" err="1" smtClean="0"/>
              <a:t>negara</a:t>
            </a:r>
            <a:r>
              <a:rPr lang="en-US" sz="3100" dirty="0" smtClean="0"/>
              <a:t>, </a:t>
            </a:r>
            <a:r>
              <a:rPr lang="en-US" sz="3100" dirty="0" err="1" smtClean="0"/>
              <a:t>bentuk</a:t>
            </a:r>
            <a:r>
              <a:rPr lang="en-US" sz="3100" dirty="0" smtClean="0"/>
              <a:t> </a:t>
            </a:r>
            <a:r>
              <a:rPr lang="en-US" sz="3100" dirty="0" err="1" smtClean="0"/>
              <a:t>pemerintahan</a:t>
            </a:r>
            <a:r>
              <a:rPr lang="en-US" sz="3100" dirty="0" smtClean="0"/>
              <a:t/>
            </a:r>
            <a:br>
              <a:rPr lang="en-US" sz="3100" dirty="0" smtClean="0"/>
            </a:br>
            <a:r>
              <a:rPr lang="en-US" sz="3100" dirty="0" smtClean="0"/>
              <a:t>      </a:t>
            </a:r>
            <a:r>
              <a:rPr lang="en-US" sz="3100" dirty="0" err="1" smtClean="0"/>
              <a:t>sistem</a:t>
            </a:r>
            <a:r>
              <a:rPr lang="en-US" sz="3100" dirty="0" smtClean="0"/>
              <a:t> </a:t>
            </a:r>
            <a:r>
              <a:rPr lang="en-US" sz="3100" dirty="0" err="1" smtClean="0"/>
              <a:t>pemerintahan,HAM</a:t>
            </a:r>
            <a:r>
              <a:rPr lang="en-US" sz="3100" dirty="0" smtClean="0"/>
              <a:t/>
            </a:r>
            <a:br>
              <a:rPr lang="en-US" sz="3100" dirty="0" smtClean="0"/>
            </a:br>
            <a:r>
              <a:rPr lang="en-US" sz="3100" dirty="0" smtClean="0"/>
              <a:t>   </a:t>
            </a:r>
            <a:r>
              <a:rPr lang="id-ID" sz="3100" dirty="0" smtClean="0"/>
              <a:t>2</a:t>
            </a:r>
            <a:r>
              <a:rPr lang="en-US" sz="3100" dirty="0" smtClean="0"/>
              <a:t>.</a:t>
            </a:r>
            <a:r>
              <a:rPr lang="en-US" sz="3100" dirty="0" err="1" smtClean="0"/>
              <a:t>hk</a:t>
            </a:r>
            <a:r>
              <a:rPr lang="en-US" sz="3100" dirty="0" smtClean="0"/>
              <a:t> </a:t>
            </a:r>
            <a:r>
              <a:rPr lang="en-US" sz="3100" dirty="0" err="1" smtClean="0"/>
              <a:t>pidana</a:t>
            </a:r>
            <a:r>
              <a:rPr lang="en-US" sz="3100" dirty="0" smtClean="0"/>
              <a:t>, </a:t>
            </a:r>
            <a:r>
              <a:rPr lang="en-US" sz="3100" dirty="0" err="1" smtClean="0"/>
              <a:t>melanggar</a:t>
            </a:r>
            <a:r>
              <a:rPr lang="en-US" sz="3100" dirty="0" smtClean="0"/>
              <a:t>, </a:t>
            </a:r>
            <a:r>
              <a:rPr lang="en-US" sz="3100" dirty="0" err="1" smtClean="0"/>
              <a:t>kejahatan</a:t>
            </a:r>
            <a:r>
              <a:rPr lang="en-US" sz="3100" dirty="0" smtClean="0"/>
              <a:t> </a:t>
            </a:r>
            <a:r>
              <a:rPr lang="en-US" sz="3100" dirty="0" err="1" smtClean="0"/>
              <a:t>kepentingan</a:t>
            </a:r>
            <a:r>
              <a:rPr lang="en-US" sz="3100" dirty="0" smtClean="0"/>
              <a:t>  </a:t>
            </a:r>
            <a:r>
              <a:rPr lang="en-US" sz="3100" dirty="0" err="1" smtClean="0"/>
              <a:t>umum</a:t>
            </a:r>
            <a:r>
              <a:rPr lang="en-US" sz="3100" dirty="0" smtClean="0"/>
              <a:t> </a:t>
            </a:r>
            <a:r>
              <a:rPr lang="id-ID" sz="3100" dirty="0" smtClean="0"/>
              <a:t/>
            </a:r>
            <a:br>
              <a:rPr lang="id-ID" sz="3100" dirty="0" smtClean="0"/>
            </a:br>
            <a:r>
              <a:rPr lang="id-ID" sz="3100" dirty="0" smtClean="0"/>
              <a:t>     </a:t>
            </a:r>
            <a:r>
              <a:rPr lang="en-US" sz="3100" dirty="0" smtClean="0"/>
              <a:t>  </a:t>
            </a:r>
            <a:r>
              <a:rPr lang="en-US" sz="3100" dirty="0" err="1" smtClean="0"/>
              <a:t>dalam</a:t>
            </a:r>
            <a:r>
              <a:rPr lang="en-US" sz="3100" dirty="0" smtClean="0"/>
              <a:t>,( KUHP)</a:t>
            </a:r>
            <a:r>
              <a:rPr lang="id-ID" sz="3100" dirty="0" smtClean="0"/>
              <a:t> </a:t>
            </a:r>
            <a:r>
              <a:rPr lang="en-US" sz="3100" dirty="0" smtClean="0"/>
              <a:t> </a:t>
            </a:r>
            <a:r>
              <a:rPr lang="en-US" sz="3100" dirty="0" err="1" smtClean="0"/>
              <a:t>pelangaran</a:t>
            </a:r>
            <a:r>
              <a:rPr lang="en-US" sz="3100" dirty="0" smtClean="0"/>
              <a:t> </a:t>
            </a:r>
            <a:r>
              <a:rPr lang="en-US" sz="3100" dirty="0" err="1" smtClean="0"/>
              <a:t>ringan</a:t>
            </a:r>
            <a:r>
              <a:rPr lang="en-US" sz="3100" dirty="0" smtClean="0"/>
              <a:t> (</a:t>
            </a:r>
            <a:r>
              <a:rPr lang="en-US" sz="3100" dirty="0" err="1" smtClean="0"/>
              <a:t>denda</a:t>
            </a:r>
            <a:r>
              <a:rPr lang="en-US" sz="3100" dirty="0" smtClean="0"/>
              <a:t>) </a:t>
            </a:r>
            <a:r>
              <a:rPr lang="en-US" sz="3100" dirty="0" err="1" smtClean="0"/>
              <a:t>pelangaran</a:t>
            </a:r>
            <a:r>
              <a:rPr lang="en-US" sz="3100" dirty="0" smtClean="0"/>
              <a:t> </a:t>
            </a:r>
            <a:r>
              <a:rPr lang="id-ID" sz="3100" dirty="0" smtClean="0"/>
              <a:t/>
            </a:r>
            <a:br>
              <a:rPr lang="id-ID" sz="3100" dirty="0" smtClean="0"/>
            </a:br>
            <a:r>
              <a:rPr lang="id-ID" sz="3100" dirty="0" smtClean="0"/>
              <a:t>       </a:t>
            </a:r>
            <a:r>
              <a:rPr lang="en-US" sz="3100" dirty="0" err="1" smtClean="0"/>
              <a:t>berat</a:t>
            </a:r>
            <a:r>
              <a:rPr lang="en-US" sz="3100" dirty="0" smtClean="0"/>
              <a:t>.</a:t>
            </a:r>
            <a:r>
              <a:rPr lang="en-US" sz="2700" dirty="0" smtClean="0"/>
              <a:t/>
            </a:r>
            <a:br>
              <a:rPr lang="en-US" sz="2700" dirty="0" smtClean="0"/>
            </a:br>
            <a:r>
              <a:rPr lang="en-US" sz="2700" dirty="0" smtClean="0"/>
              <a:t>   </a:t>
            </a:r>
            <a:r>
              <a:rPr lang="en-US" sz="3100" dirty="0" smtClean="0"/>
              <a:t/>
            </a:r>
            <a:br>
              <a:rPr lang="en-US" sz="3100" dirty="0" smtClean="0"/>
            </a:br>
            <a:r>
              <a:rPr lang="en-US" sz="3100" dirty="0" smtClean="0"/>
              <a:t/>
            </a:r>
            <a:br>
              <a:rPr lang="en-US" sz="3100" dirty="0" smtClean="0"/>
            </a:br>
            <a:r>
              <a:rPr lang="en-US" sz="3100" dirty="0" smtClean="0"/>
              <a:t>     </a:t>
            </a:r>
            <a:endParaRPr lang="id-ID" sz="31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en-US" sz="3200" dirty="0" smtClean="0"/>
              <a:t/>
            </a:r>
            <a:br>
              <a:rPr lang="en-US" sz="3200" dirty="0" smtClean="0"/>
            </a:br>
            <a:r>
              <a:rPr lang="en-US" sz="3200" dirty="0" smtClean="0"/>
              <a:t/>
            </a:r>
            <a:br>
              <a:rPr lang="en-US" sz="3200" dirty="0" smtClean="0"/>
            </a:br>
            <a:r>
              <a:rPr lang="en-US" sz="3200" dirty="0" smtClean="0">
                <a:solidFill>
                  <a:srgbClr val="FF0000"/>
                </a:solidFill>
              </a:rPr>
              <a:t>=</a:t>
            </a:r>
            <a:r>
              <a:rPr lang="en-US" sz="3200" dirty="0" err="1" smtClean="0">
                <a:solidFill>
                  <a:srgbClr val="FF0000"/>
                </a:solidFill>
              </a:rPr>
              <a:t>hk</a:t>
            </a:r>
            <a:r>
              <a:rPr lang="en-US" sz="3200" dirty="0" smtClean="0">
                <a:solidFill>
                  <a:srgbClr val="FF0000"/>
                </a:solidFill>
              </a:rPr>
              <a:t> </a:t>
            </a:r>
            <a:r>
              <a:rPr lang="en-US" sz="3200" dirty="0" err="1" smtClean="0">
                <a:solidFill>
                  <a:srgbClr val="FF0000"/>
                </a:solidFill>
              </a:rPr>
              <a:t>privat</a:t>
            </a:r>
            <a:r>
              <a:rPr lang="en-US" sz="3200" dirty="0" smtClean="0">
                <a:solidFill>
                  <a:srgbClr val="FF0000"/>
                </a:solidFill>
              </a:rPr>
              <a:t> (</a:t>
            </a:r>
            <a:r>
              <a:rPr lang="en-US" sz="3200" dirty="0" err="1" smtClean="0">
                <a:solidFill>
                  <a:srgbClr val="FF0000"/>
                </a:solidFill>
              </a:rPr>
              <a:t>hk</a:t>
            </a:r>
            <a:r>
              <a:rPr lang="en-US" sz="3200" dirty="0" smtClean="0">
                <a:solidFill>
                  <a:srgbClr val="FF0000"/>
                </a:solidFill>
              </a:rPr>
              <a:t> </a:t>
            </a:r>
            <a:r>
              <a:rPr lang="en-US" sz="3200" dirty="0" err="1" smtClean="0">
                <a:solidFill>
                  <a:srgbClr val="FF0000"/>
                </a:solidFill>
              </a:rPr>
              <a:t>perdata</a:t>
            </a:r>
            <a:r>
              <a:rPr lang="en-US" sz="3200" dirty="0" smtClean="0">
                <a:solidFill>
                  <a:srgbClr val="FF0000"/>
                </a:solidFill>
              </a:rPr>
              <a:t>) </a:t>
            </a:r>
            <a:r>
              <a:rPr lang="en-US" sz="3200" dirty="0" err="1" smtClean="0">
                <a:solidFill>
                  <a:srgbClr val="FF0000"/>
                </a:solidFill>
              </a:rPr>
              <a:t>adalah</a:t>
            </a:r>
            <a:r>
              <a:rPr lang="en-US" sz="3200" dirty="0" smtClean="0">
                <a:solidFill>
                  <a:srgbClr val="FF0000"/>
                </a:solidFill>
              </a:rPr>
              <a:t> </a:t>
            </a:r>
            <a:r>
              <a:rPr lang="en-US" sz="3200" dirty="0" err="1" smtClean="0">
                <a:solidFill>
                  <a:srgbClr val="FF0000"/>
                </a:solidFill>
              </a:rPr>
              <a:t>hk</a:t>
            </a:r>
            <a:r>
              <a:rPr lang="en-US" sz="3200" dirty="0" smtClean="0">
                <a:solidFill>
                  <a:srgbClr val="FF0000"/>
                </a:solidFill>
              </a:rPr>
              <a:t> yang </a:t>
            </a:r>
            <a:r>
              <a:rPr lang="en-US" sz="3200" dirty="0" err="1" smtClean="0">
                <a:solidFill>
                  <a:srgbClr val="FF0000"/>
                </a:solidFill>
              </a:rPr>
              <a:t>mengatur</a:t>
            </a:r>
            <a:r>
              <a:rPr lang="en-US" sz="3200" dirty="0" smtClean="0">
                <a:solidFill>
                  <a:srgbClr val="FF0000"/>
                </a:solidFill>
              </a:rPr>
              <a:t> </a:t>
            </a:r>
            <a:br>
              <a:rPr lang="en-US" sz="3200" dirty="0" smtClean="0">
                <a:solidFill>
                  <a:srgbClr val="FF0000"/>
                </a:solidFill>
              </a:rPr>
            </a:br>
            <a:r>
              <a:rPr lang="en-US" sz="3200" dirty="0" smtClean="0">
                <a:solidFill>
                  <a:srgbClr val="FF0000"/>
                </a:solidFill>
              </a:rPr>
              <a:t>   </a:t>
            </a:r>
            <a:r>
              <a:rPr lang="en-US" sz="3200" dirty="0" err="1" smtClean="0">
                <a:solidFill>
                  <a:srgbClr val="FF0000"/>
                </a:solidFill>
              </a:rPr>
              <a:t>kepentingan</a:t>
            </a:r>
            <a:r>
              <a:rPr lang="en-US" sz="3200" dirty="0" smtClean="0">
                <a:solidFill>
                  <a:srgbClr val="FF0000"/>
                </a:solidFill>
              </a:rPr>
              <a:t> </a:t>
            </a:r>
            <a:r>
              <a:rPr lang="en-US" sz="3200" dirty="0" err="1" smtClean="0">
                <a:solidFill>
                  <a:srgbClr val="FF0000"/>
                </a:solidFill>
              </a:rPr>
              <a:t>orang</a:t>
            </a:r>
            <a:r>
              <a:rPr lang="en-US" sz="3200" dirty="0" smtClean="0">
                <a:solidFill>
                  <a:srgbClr val="FF0000"/>
                </a:solidFill>
              </a:rPr>
              <a:t> </a:t>
            </a:r>
            <a:r>
              <a:rPr lang="en-US" sz="3200" dirty="0" err="1" smtClean="0">
                <a:solidFill>
                  <a:srgbClr val="FF0000"/>
                </a:solidFill>
              </a:rPr>
              <a:t>perorangan</a:t>
            </a:r>
            <a:r>
              <a:rPr lang="en-US" sz="3200" dirty="0" smtClean="0">
                <a:solidFill>
                  <a:srgbClr val="FF0000"/>
                </a:solidFill>
              </a:rPr>
              <a:t>, </a:t>
            </a:r>
            <a:r>
              <a:rPr lang="en-US" sz="3200" dirty="0" err="1" smtClean="0">
                <a:solidFill>
                  <a:srgbClr val="FF0000"/>
                </a:solidFill>
              </a:rPr>
              <a:t>mencakup</a:t>
            </a:r>
            <a:r>
              <a:rPr lang="en-US" sz="3200" dirty="0" smtClean="0">
                <a:solidFill>
                  <a:srgbClr val="FF0000"/>
                </a:solidFill>
              </a:rPr>
              <a:t> </a:t>
            </a:r>
            <a:r>
              <a:rPr lang="en-US" sz="3200" dirty="0" err="1" smtClean="0">
                <a:solidFill>
                  <a:srgbClr val="FF0000"/>
                </a:solidFill>
              </a:rPr>
              <a:t>juga</a:t>
            </a:r>
            <a:r>
              <a:rPr lang="en-US" sz="3200" dirty="0" smtClean="0">
                <a:solidFill>
                  <a:srgbClr val="FF0000"/>
                </a:solidFill>
              </a:rPr>
              <a:t/>
            </a:r>
            <a:br>
              <a:rPr lang="en-US" sz="3200" dirty="0" smtClean="0">
                <a:solidFill>
                  <a:srgbClr val="FF0000"/>
                </a:solidFill>
              </a:rPr>
            </a:br>
            <a:r>
              <a:rPr lang="en-US" sz="3200" dirty="0" smtClean="0">
                <a:solidFill>
                  <a:srgbClr val="FF0000"/>
                </a:solidFill>
              </a:rPr>
              <a:t>   </a:t>
            </a:r>
            <a:r>
              <a:rPr lang="en-US" sz="3200" dirty="0" err="1" smtClean="0">
                <a:solidFill>
                  <a:srgbClr val="FF0000"/>
                </a:solidFill>
              </a:rPr>
              <a:t>hk</a:t>
            </a:r>
            <a:r>
              <a:rPr lang="en-US" sz="3200" dirty="0" smtClean="0">
                <a:solidFill>
                  <a:srgbClr val="FF0000"/>
                </a:solidFill>
              </a:rPr>
              <a:t> </a:t>
            </a:r>
            <a:r>
              <a:rPr lang="en-US" sz="3200" dirty="0" err="1" smtClean="0">
                <a:solidFill>
                  <a:srgbClr val="FF0000"/>
                </a:solidFill>
              </a:rPr>
              <a:t>dagang</a:t>
            </a:r>
            <a:r>
              <a:rPr lang="en-US" sz="3200" dirty="0" smtClean="0">
                <a:solidFill>
                  <a:srgbClr val="FF0000"/>
                </a:solidFill>
              </a:rPr>
              <a:t> </a:t>
            </a:r>
            <a:r>
              <a:rPr lang="en-US" sz="3200" dirty="0" err="1" smtClean="0">
                <a:solidFill>
                  <a:srgbClr val="FF0000"/>
                </a:solidFill>
              </a:rPr>
              <a:t>dan</a:t>
            </a:r>
            <a:r>
              <a:rPr lang="en-US" sz="3200" dirty="0" smtClean="0">
                <a:solidFill>
                  <a:srgbClr val="FF0000"/>
                </a:solidFill>
              </a:rPr>
              <a:t> </a:t>
            </a:r>
            <a:r>
              <a:rPr lang="en-US" sz="3200" dirty="0" err="1" smtClean="0">
                <a:solidFill>
                  <a:srgbClr val="FF0000"/>
                </a:solidFill>
              </a:rPr>
              <a:t>hk</a:t>
            </a:r>
            <a:r>
              <a:rPr lang="en-US" sz="3200" dirty="0" smtClean="0">
                <a:solidFill>
                  <a:srgbClr val="FF0000"/>
                </a:solidFill>
              </a:rPr>
              <a:t> </a:t>
            </a:r>
            <a:r>
              <a:rPr lang="en-US" sz="3200" dirty="0" err="1" smtClean="0">
                <a:solidFill>
                  <a:srgbClr val="FF0000"/>
                </a:solidFill>
              </a:rPr>
              <a:t>adat</a:t>
            </a:r>
            <a:r>
              <a:rPr lang="en-US" sz="3200" dirty="0" smtClean="0">
                <a:solidFill>
                  <a:srgbClr val="FF0000"/>
                </a:solidFill>
              </a:rPr>
              <a:t>.</a:t>
            </a:r>
            <a:r>
              <a:rPr lang="en-US" sz="3200" dirty="0" smtClean="0"/>
              <a:t/>
            </a:r>
            <a:br>
              <a:rPr lang="en-US" sz="3200" dirty="0" smtClean="0"/>
            </a:br>
            <a:r>
              <a:rPr lang="en-US" sz="3200" dirty="0" smtClean="0"/>
              <a:t>   1.hukum </a:t>
            </a:r>
            <a:r>
              <a:rPr lang="en-US" sz="3200" dirty="0" err="1" smtClean="0"/>
              <a:t>perorangan</a:t>
            </a:r>
            <a:r>
              <a:rPr lang="en-US" sz="3200" dirty="0" smtClean="0"/>
              <a:t>: yang </a:t>
            </a:r>
            <a:r>
              <a:rPr lang="en-US" sz="3200" dirty="0" err="1" smtClean="0"/>
              <a:t>mengatur</a:t>
            </a:r>
            <a:r>
              <a:rPr lang="en-US" sz="3200" dirty="0" smtClean="0"/>
              <a:t> </a:t>
            </a:r>
            <a:r>
              <a:rPr lang="en-US" sz="3200" dirty="0" err="1" smtClean="0"/>
              <a:t>manusia</a:t>
            </a:r>
            <a:r>
              <a:rPr lang="en-US" sz="3200" dirty="0" smtClean="0"/>
              <a:t> </a:t>
            </a:r>
            <a:br>
              <a:rPr lang="en-US" sz="3200" dirty="0" smtClean="0"/>
            </a:br>
            <a:r>
              <a:rPr lang="en-US" sz="3200" dirty="0" smtClean="0"/>
              <a:t>       </a:t>
            </a:r>
            <a:r>
              <a:rPr lang="en-US" sz="3200" dirty="0" err="1" smtClean="0"/>
              <a:t>sebagi</a:t>
            </a:r>
            <a:r>
              <a:rPr lang="en-US" sz="3200" dirty="0" smtClean="0"/>
              <a:t> </a:t>
            </a:r>
            <a:r>
              <a:rPr lang="en-US" sz="3200" dirty="0" err="1" smtClean="0"/>
              <a:t>subyek</a:t>
            </a:r>
            <a:r>
              <a:rPr lang="en-US" sz="3200" dirty="0" smtClean="0"/>
              <a:t> </a:t>
            </a:r>
            <a:r>
              <a:rPr lang="en-US" sz="3200" dirty="0" err="1" smtClean="0"/>
              <a:t>hk</a:t>
            </a:r>
            <a:r>
              <a:rPr lang="en-US" sz="3200" dirty="0" smtClean="0"/>
              <a:t> </a:t>
            </a:r>
            <a:r>
              <a:rPr lang="en-US" sz="3200" dirty="0" err="1" smtClean="0"/>
              <a:t>dan</a:t>
            </a:r>
            <a:r>
              <a:rPr lang="en-US" sz="3200" dirty="0" smtClean="0"/>
              <a:t> </a:t>
            </a:r>
            <a:r>
              <a:rPr lang="en-US" sz="3200" dirty="0" err="1" smtClean="0"/>
              <a:t>kecakapannya</a:t>
            </a:r>
            <a:r>
              <a:rPr lang="en-US" sz="3200" dirty="0" smtClean="0"/>
              <a:t>  </a:t>
            </a:r>
            <a:r>
              <a:rPr lang="en-US" sz="3200" dirty="0" err="1" smtClean="0"/>
              <a:t>memiliki</a:t>
            </a:r>
            <a:r>
              <a:rPr lang="en-US" sz="3200" dirty="0" smtClean="0"/>
              <a:t> </a:t>
            </a:r>
            <a:r>
              <a:rPr lang="en-US" sz="3200" dirty="0" err="1" smtClean="0"/>
              <a:t>hak-hak</a:t>
            </a:r>
            <a:r>
              <a:rPr lang="en-US" sz="3200" dirty="0" smtClean="0"/>
              <a:t/>
            </a:r>
            <a:br>
              <a:rPr lang="en-US" sz="3200" dirty="0" smtClean="0"/>
            </a:br>
            <a:r>
              <a:rPr lang="en-US" sz="3200" dirty="0" smtClean="0"/>
              <a:t>        </a:t>
            </a:r>
            <a:r>
              <a:rPr lang="en-US" sz="3200" dirty="0" err="1" smtClean="0"/>
              <a:t>dan</a:t>
            </a:r>
            <a:r>
              <a:rPr lang="en-US" sz="3200" dirty="0" smtClean="0"/>
              <a:t> </a:t>
            </a:r>
            <a:r>
              <a:rPr lang="en-US" sz="3200" dirty="0" err="1" smtClean="0"/>
              <a:t>melaksanakannya</a:t>
            </a:r>
            <a:r>
              <a:rPr lang="en-US" sz="3200" dirty="0" smtClean="0"/>
              <a:t> ,  </a:t>
            </a:r>
            <a:r>
              <a:rPr lang="en-US" sz="3200" dirty="0" err="1" smtClean="0"/>
              <a:t>badan</a:t>
            </a:r>
            <a:r>
              <a:rPr lang="en-US" sz="3200" dirty="0" smtClean="0"/>
              <a:t> </a:t>
            </a:r>
            <a:r>
              <a:rPr lang="en-US" sz="3200" dirty="0" err="1" smtClean="0"/>
              <a:t>hk</a:t>
            </a:r>
            <a:r>
              <a:rPr lang="en-US" sz="3200" dirty="0" smtClean="0"/>
              <a:t> PT, </a:t>
            </a:r>
            <a:r>
              <a:rPr lang="en-US" sz="3200" dirty="0" err="1" smtClean="0"/>
              <a:t>pembawa</a:t>
            </a:r>
            <a:r>
              <a:rPr lang="en-US" sz="3200" dirty="0" smtClean="0"/>
              <a:t> </a:t>
            </a:r>
            <a:r>
              <a:rPr lang="en-US" sz="3200" dirty="0" err="1" smtClean="0"/>
              <a:t>hak</a:t>
            </a:r>
            <a:r>
              <a:rPr lang="en-US" sz="3200" dirty="0" smtClean="0"/>
              <a:t>. </a:t>
            </a:r>
            <a:br>
              <a:rPr lang="en-US" sz="3200" dirty="0" smtClean="0"/>
            </a:br>
            <a:r>
              <a:rPr lang="en-US" sz="3200" dirty="0" smtClean="0"/>
              <a:t>   2.hk </a:t>
            </a:r>
            <a:r>
              <a:rPr lang="en-US" sz="3200" dirty="0" err="1" smtClean="0"/>
              <a:t>kelurga</a:t>
            </a:r>
            <a:r>
              <a:rPr lang="en-US" sz="3200" dirty="0" smtClean="0"/>
              <a:t>: </a:t>
            </a:r>
            <a:r>
              <a:rPr lang="en-US" sz="3200" dirty="0" err="1" smtClean="0"/>
              <a:t>peraturan</a:t>
            </a:r>
            <a:r>
              <a:rPr lang="en-US" sz="3200" dirty="0" smtClean="0"/>
              <a:t> yang </a:t>
            </a:r>
            <a:r>
              <a:rPr lang="en-US" sz="3200" dirty="0" err="1" smtClean="0"/>
              <a:t>timbul</a:t>
            </a:r>
            <a:r>
              <a:rPr lang="en-US" sz="3200" dirty="0" smtClean="0"/>
              <a:t> </a:t>
            </a:r>
            <a:r>
              <a:rPr lang="en-US" sz="3200" dirty="0" err="1" smtClean="0"/>
              <a:t>dari</a:t>
            </a:r>
            <a:r>
              <a:rPr lang="en-US" sz="3200" dirty="0" smtClean="0"/>
              <a:t> </a:t>
            </a:r>
            <a:r>
              <a:rPr lang="en-US" sz="3200" dirty="0" err="1" smtClean="0"/>
              <a:t>pergaulan</a:t>
            </a:r>
            <a:r>
              <a:rPr lang="en-US" sz="3200" dirty="0" smtClean="0"/>
              <a:t> </a:t>
            </a:r>
            <a:r>
              <a:rPr lang="en-US" sz="3200" dirty="0" err="1" smtClean="0"/>
              <a:t>hidup</a:t>
            </a:r>
            <a:r>
              <a:rPr lang="en-US" sz="3200" dirty="0" smtClean="0"/>
              <a:t/>
            </a:r>
            <a:br>
              <a:rPr lang="en-US" sz="3200" dirty="0" smtClean="0"/>
            </a:br>
            <a:r>
              <a:rPr lang="en-US" sz="3200" dirty="0" smtClean="0"/>
              <a:t>      </a:t>
            </a:r>
            <a:r>
              <a:rPr lang="en-US" sz="3200" dirty="0" err="1" smtClean="0"/>
              <a:t>keluarga</a:t>
            </a:r>
            <a:r>
              <a:rPr lang="en-US" sz="3200" dirty="0" smtClean="0"/>
              <a:t>  (</a:t>
            </a:r>
            <a:r>
              <a:rPr lang="en-US" sz="3200" dirty="0" err="1" smtClean="0"/>
              <a:t>perkawinan</a:t>
            </a:r>
            <a:r>
              <a:rPr lang="en-US" sz="3200" dirty="0" smtClean="0"/>
              <a:t> </a:t>
            </a:r>
            <a:r>
              <a:rPr lang="en-US" sz="3200" dirty="0" err="1" smtClean="0"/>
              <a:t>dan</a:t>
            </a:r>
            <a:r>
              <a:rPr lang="en-US" sz="3200" dirty="0" smtClean="0"/>
              <a:t> </a:t>
            </a:r>
            <a:r>
              <a:rPr lang="en-US" sz="3200" dirty="0" err="1" smtClean="0"/>
              <a:t>melahirkan</a:t>
            </a:r>
            <a:r>
              <a:rPr lang="en-US" sz="3200" dirty="0" smtClean="0"/>
              <a:t> </a:t>
            </a:r>
            <a:r>
              <a:rPr lang="en-US" sz="3200" dirty="0" err="1" smtClean="0"/>
              <a:t>anak</a:t>
            </a:r>
            <a:r>
              <a:rPr lang="en-US" sz="3200" dirty="0" smtClean="0"/>
              <a:t>) </a:t>
            </a:r>
            <a:br>
              <a:rPr lang="en-US" sz="3200" dirty="0" smtClean="0"/>
            </a:br>
            <a:r>
              <a:rPr lang="en-US" sz="3200" dirty="0" smtClean="0"/>
              <a:t>   3.hukum </a:t>
            </a:r>
            <a:r>
              <a:rPr lang="en-US" sz="3200" dirty="0" err="1" smtClean="0"/>
              <a:t>kekayaan:hk</a:t>
            </a:r>
            <a:r>
              <a:rPr lang="en-US" sz="3200" dirty="0" smtClean="0"/>
              <a:t> yang </a:t>
            </a:r>
            <a:r>
              <a:rPr lang="en-US" sz="3200" dirty="0" err="1" smtClean="0"/>
              <a:t>mengatur</a:t>
            </a:r>
            <a:r>
              <a:rPr lang="en-US" sz="3200" dirty="0" smtClean="0"/>
              <a:t> </a:t>
            </a:r>
            <a:r>
              <a:rPr lang="en-US" sz="3200" dirty="0" err="1" smtClean="0"/>
              <a:t>hak</a:t>
            </a:r>
            <a:r>
              <a:rPr lang="en-US" sz="3200" dirty="0" smtClean="0"/>
              <a:t> </a:t>
            </a:r>
            <a:r>
              <a:rPr lang="en-US" sz="3200" dirty="0" err="1" smtClean="0"/>
              <a:t>dan</a:t>
            </a:r>
            <a:r>
              <a:rPr lang="en-US" sz="3200" dirty="0" smtClean="0"/>
              <a:t> </a:t>
            </a:r>
            <a:r>
              <a:rPr lang="en-US" sz="3200" dirty="0" err="1" smtClean="0"/>
              <a:t>kewajiban</a:t>
            </a:r>
            <a:r>
              <a:rPr lang="en-US" sz="3200" dirty="0" smtClean="0"/>
              <a:t/>
            </a:r>
            <a:br>
              <a:rPr lang="en-US" sz="3200" dirty="0" smtClean="0"/>
            </a:br>
            <a:r>
              <a:rPr lang="en-US" sz="3200" dirty="0" smtClean="0"/>
              <a:t>      </a:t>
            </a:r>
            <a:r>
              <a:rPr lang="en-US" sz="3200" dirty="0" err="1" smtClean="0"/>
              <a:t>manusia</a:t>
            </a:r>
            <a:r>
              <a:rPr lang="en-US" sz="3200" dirty="0" smtClean="0"/>
              <a:t> yang </a:t>
            </a:r>
            <a:r>
              <a:rPr lang="en-US" sz="3200" dirty="0" err="1" smtClean="0"/>
              <a:t>dapat</a:t>
            </a:r>
            <a:r>
              <a:rPr lang="en-US" sz="3200" dirty="0" smtClean="0"/>
              <a:t> </a:t>
            </a:r>
            <a:r>
              <a:rPr lang="en-US" sz="3200" dirty="0" err="1" smtClean="0"/>
              <a:t>di</a:t>
            </a:r>
            <a:r>
              <a:rPr lang="en-US" sz="3200" dirty="0" smtClean="0"/>
              <a:t> </a:t>
            </a:r>
            <a:r>
              <a:rPr lang="en-US" sz="3200" dirty="0" err="1" smtClean="0"/>
              <a:t>nilai</a:t>
            </a:r>
            <a:r>
              <a:rPr lang="en-US" sz="3200" dirty="0" smtClean="0"/>
              <a:t> </a:t>
            </a:r>
            <a:r>
              <a:rPr lang="en-US" sz="3200" dirty="0" err="1" smtClean="0"/>
              <a:t>dengan</a:t>
            </a:r>
            <a:r>
              <a:rPr lang="en-US" sz="3200" dirty="0" smtClean="0"/>
              <a:t> </a:t>
            </a:r>
            <a:r>
              <a:rPr lang="en-US" sz="3200" dirty="0" err="1" smtClean="0"/>
              <a:t>uang</a:t>
            </a:r>
            <a:r>
              <a:rPr lang="en-US" sz="3200" dirty="0" smtClean="0"/>
              <a:t> (</a:t>
            </a:r>
            <a:r>
              <a:rPr lang="en-US" sz="3200" dirty="0" err="1" smtClean="0"/>
              <a:t>benda</a:t>
            </a:r>
            <a:r>
              <a:rPr lang="en-US" sz="3200" dirty="0" smtClean="0"/>
              <a:t> yang</a:t>
            </a:r>
            <a:br>
              <a:rPr lang="en-US" sz="3200" dirty="0" smtClean="0"/>
            </a:br>
            <a:r>
              <a:rPr lang="en-US" sz="3200" dirty="0" smtClean="0"/>
              <a:t>      </a:t>
            </a:r>
            <a:r>
              <a:rPr lang="en-US" sz="3200" dirty="0" err="1" smtClean="0"/>
              <a:t>dapat</a:t>
            </a:r>
            <a:r>
              <a:rPr lang="en-US" sz="3200" dirty="0" smtClean="0"/>
              <a:t> </a:t>
            </a:r>
            <a:r>
              <a:rPr lang="en-US" sz="3200" dirty="0" err="1" smtClean="0"/>
              <a:t>menjadi</a:t>
            </a:r>
            <a:r>
              <a:rPr lang="en-US" sz="3200" dirty="0" smtClean="0"/>
              <a:t> </a:t>
            </a:r>
            <a:r>
              <a:rPr lang="en-US" sz="3200" dirty="0" err="1" smtClean="0"/>
              <a:t>hak</a:t>
            </a:r>
            <a:r>
              <a:rPr lang="en-US" sz="3200" dirty="0" smtClean="0"/>
              <a:t> </a:t>
            </a:r>
            <a:r>
              <a:rPr lang="en-US" sz="3200" dirty="0" err="1" smtClean="0"/>
              <a:t>milik</a:t>
            </a:r>
            <a:r>
              <a:rPr lang="en-US" sz="3200" dirty="0" smtClean="0"/>
              <a:t>) </a:t>
            </a:r>
            <a:r>
              <a:rPr lang="en-US" sz="3200" dirty="0" err="1" smtClean="0"/>
              <a:t>hak-hak</a:t>
            </a:r>
            <a:r>
              <a:rPr lang="en-US" sz="3200" dirty="0" smtClean="0"/>
              <a:t> </a:t>
            </a:r>
            <a:r>
              <a:rPr lang="en-US" sz="3200" dirty="0" err="1" smtClean="0"/>
              <a:t>atas</a:t>
            </a:r>
            <a:r>
              <a:rPr lang="en-US" sz="3200" dirty="0" smtClean="0"/>
              <a:t> </a:t>
            </a:r>
            <a:r>
              <a:rPr lang="en-US" sz="3200" dirty="0" err="1" smtClean="0"/>
              <a:t>benda</a:t>
            </a:r>
            <a:r>
              <a:rPr lang="en-US" sz="3200" dirty="0" smtClean="0"/>
              <a:t/>
            </a:r>
            <a:br>
              <a:rPr lang="en-US" sz="3200" dirty="0" smtClean="0"/>
            </a:br>
            <a:r>
              <a:rPr lang="en-US" sz="3200" dirty="0" smtClean="0"/>
              <a:t>   4.hk </a:t>
            </a:r>
            <a:r>
              <a:rPr lang="en-US" sz="3200" dirty="0" err="1" smtClean="0"/>
              <a:t>waris:harta</a:t>
            </a:r>
            <a:r>
              <a:rPr lang="en-US" sz="3200" dirty="0" smtClean="0"/>
              <a:t> </a:t>
            </a:r>
            <a:r>
              <a:rPr lang="en-US" sz="3200" dirty="0" err="1" smtClean="0"/>
              <a:t>kekayaan</a:t>
            </a:r>
            <a:r>
              <a:rPr lang="en-US" sz="3200" dirty="0" smtClean="0"/>
              <a:t> </a:t>
            </a:r>
            <a:r>
              <a:rPr lang="en-US" sz="3200" dirty="0" err="1" smtClean="0"/>
              <a:t>seseorang</a:t>
            </a:r>
            <a:r>
              <a:rPr lang="en-US" sz="3200" dirty="0" smtClean="0"/>
              <a:t> </a:t>
            </a:r>
            <a:r>
              <a:rPr lang="en-US" sz="3200" dirty="0" err="1" smtClean="0"/>
              <a:t>setelah</a:t>
            </a:r>
            <a:r>
              <a:rPr lang="en-US" sz="3200" dirty="0" smtClean="0"/>
              <a:t>  </a:t>
            </a:r>
            <a:r>
              <a:rPr lang="en-US" sz="3200" dirty="0" err="1" smtClean="0"/>
              <a:t>ia</a:t>
            </a:r>
            <a:r>
              <a:rPr lang="en-US" sz="3200" dirty="0" smtClean="0"/>
              <a:t> </a:t>
            </a:r>
            <a:br>
              <a:rPr lang="en-US" sz="3200" dirty="0" smtClean="0"/>
            </a:br>
            <a:r>
              <a:rPr lang="en-US" sz="3200" dirty="0" smtClean="0"/>
              <a:t>       </a:t>
            </a:r>
            <a:r>
              <a:rPr lang="en-US" sz="3200" dirty="0" err="1" smtClean="0"/>
              <a:t>meniggal</a:t>
            </a:r>
            <a:r>
              <a:rPr lang="en-US" sz="3200" dirty="0" smtClean="0"/>
              <a:t>, </a:t>
            </a:r>
            <a:r>
              <a:rPr lang="en-US" sz="3200" dirty="0" err="1" smtClean="0"/>
              <a:t>terutama</a:t>
            </a:r>
            <a:r>
              <a:rPr lang="en-US" sz="3200" dirty="0" smtClean="0"/>
              <a:t> </a:t>
            </a:r>
            <a:r>
              <a:rPr lang="en-US" sz="3200" dirty="0" err="1" smtClean="0"/>
              <a:t>pindahnya</a:t>
            </a:r>
            <a:r>
              <a:rPr lang="en-US" sz="3200" dirty="0" smtClean="0"/>
              <a:t> </a:t>
            </a:r>
            <a:r>
              <a:rPr lang="en-US" sz="3200" dirty="0" err="1" smtClean="0"/>
              <a:t>kekayaan</a:t>
            </a:r>
            <a:r>
              <a:rPr lang="en-US" sz="3200" dirty="0" smtClean="0"/>
              <a:t> </a:t>
            </a:r>
            <a:r>
              <a:rPr lang="en-US" sz="3200" dirty="0" err="1" smtClean="0"/>
              <a:t>itu</a:t>
            </a:r>
            <a:r>
              <a:rPr lang="en-US" sz="3200" dirty="0" smtClean="0"/>
              <a:t>  </a:t>
            </a:r>
            <a:r>
              <a:rPr lang="en-US" sz="3200" dirty="0" err="1" smtClean="0"/>
              <a:t>kepada</a:t>
            </a:r>
            <a:r>
              <a:rPr lang="en-US" sz="3200" dirty="0" smtClean="0"/>
              <a:t> </a:t>
            </a:r>
            <a:br>
              <a:rPr lang="en-US" sz="3200" dirty="0" smtClean="0"/>
            </a:br>
            <a:r>
              <a:rPr lang="en-US" sz="3200" dirty="0" smtClean="0"/>
              <a:t>       </a:t>
            </a:r>
            <a:r>
              <a:rPr lang="en-US" sz="3200" dirty="0" err="1" smtClean="0"/>
              <a:t>orang</a:t>
            </a:r>
            <a:r>
              <a:rPr lang="en-US" sz="3200" dirty="0" smtClean="0"/>
              <a:t> lain.</a:t>
            </a:r>
            <a:br>
              <a:rPr lang="en-US" sz="3200" dirty="0" smtClean="0"/>
            </a:br>
            <a:endParaRPr lang="id-ID"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8858312" cy="6858000"/>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2800" dirty="0" smtClean="0">
                <a:solidFill>
                  <a:srgbClr val="FF0000"/>
                </a:solidFill>
              </a:rPr>
              <a:t/>
            </a:r>
            <a:br>
              <a:rPr lang="id-ID" sz="2800" dirty="0" smtClean="0">
                <a:solidFill>
                  <a:srgbClr val="FF0000"/>
                </a:solidFill>
              </a:rPr>
            </a:br>
            <a:r>
              <a:rPr lang="id-ID" sz="2800" dirty="0" smtClean="0">
                <a:solidFill>
                  <a:srgbClr val="FF0000"/>
                </a:solidFill>
              </a:rPr>
              <a:t/>
            </a:r>
            <a:br>
              <a:rPr lang="id-ID" sz="2800" dirty="0" smtClean="0">
                <a:solidFill>
                  <a:srgbClr val="FF0000"/>
                </a:solidFill>
              </a:rPr>
            </a:br>
            <a:r>
              <a:rPr lang="id-ID" sz="2800" dirty="0" smtClean="0">
                <a:solidFill>
                  <a:srgbClr val="FF0000"/>
                </a:solidFill>
              </a:rPr>
              <a:t/>
            </a:r>
            <a:br>
              <a:rPr lang="id-ID" sz="2800" dirty="0" smtClean="0">
                <a:solidFill>
                  <a:srgbClr val="FF0000"/>
                </a:solidFill>
              </a:rPr>
            </a:br>
            <a:r>
              <a:rPr lang="id-ID" sz="2800" dirty="0" smtClean="0">
                <a:solidFill>
                  <a:srgbClr val="FF0000"/>
                </a:solidFill>
              </a:rPr>
              <a:t/>
            </a:r>
            <a:br>
              <a:rPr lang="id-ID" sz="2800" dirty="0" smtClean="0">
                <a:solidFill>
                  <a:srgbClr val="FF0000"/>
                </a:solidFill>
              </a:rPr>
            </a:br>
            <a:r>
              <a:rPr lang="id-ID" sz="2800" dirty="0" smtClean="0">
                <a:solidFill>
                  <a:srgbClr val="FF0000"/>
                </a:solidFill>
              </a:rPr>
              <a:t/>
            </a:r>
            <a:br>
              <a:rPr lang="id-ID" sz="2800" dirty="0" smtClean="0">
                <a:solidFill>
                  <a:srgbClr val="FF0000"/>
                </a:solidFill>
              </a:rPr>
            </a:br>
            <a:r>
              <a:rPr lang="en-US" sz="3100" dirty="0" smtClean="0">
                <a:solidFill>
                  <a:srgbClr val="FF0000"/>
                </a:solidFill>
              </a:rPr>
              <a:t>5.Sanksi </a:t>
            </a:r>
            <a:r>
              <a:rPr lang="en-US" sz="3100" dirty="0" err="1" smtClean="0">
                <a:solidFill>
                  <a:srgbClr val="FF0000"/>
                </a:solidFill>
              </a:rPr>
              <a:t>hukum</a:t>
            </a:r>
            <a:r>
              <a:rPr lang="en-US" sz="3100" dirty="0" smtClean="0">
                <a:solidFill>
                  <a:srgbClr val="0070C0"/>
                </a:solidFill>
              </a:rPr>
              <a:t/>
            </a:r>
            <a:br>
              <a:rPr lang="en-US" sz="3100" dirty="0" smtClean="0">
                <a:solidFill>
                  <a:srgbClr val="0070C0"/>
                </a:solidFill>
              </a:rPr>
            </a:br>
            <a:r>
              <a:rPr lang="en-US" sz="3100" dirty="0" smtClean="0">
                <a:solidFill>
                  <a:srgbClr val="0070C0"/>
                </a:solidFill>
              </a:rPr>
              <a:t>   </a:t>
            </a:r>
            <a:r>
              <a:rPr lang="en-US" sz="3100" dirty="0" err="1" smtClean="0">
                <a:solidFill>
                  <a:srgbClr val="0070C0"/>
                </a:solidFill>
              </a:rPr>
              <a:t>sanksi</a:t>
            </a:r>
            <a:r>
              <a:rPr lang="en-US" sz="3100" dirty="0" smtClean="0">
                <a:solidFill>
                  <a:srgbClr val="0070C0"/>
                </a:solidFill>
              </a:rPr>
              <a:t> </a:t>
            </a:r>
            <a:r>
              <a:rPr lang="en-US" sz="3100" dirty="0" err="1" smtClean="0">
                <a:solidFill>
                  <a:srgbClr val="0070C0"/>
                </a:solidFill>
              </a:rPr>
              <a:t>kepada</a:t>
            </a:r>
            <a:r>
              <a:rPr lang="en-US" sz="3100" dirty="0" smtClean="0">
                <a:solidFill>
                  <a:srgbClr val="0070C0"/>
                </a:solidFill>
              </a:rPr>
              <a:t> yang </a:t>
            </a:r>
            <a:r>
              <a:rPr lang="en-US" sz="3100" dirty="0" err="1" smtClean="0">
                <a:solidFill>
                  <a:srgbClr val="0070C0"/>
                </a:solidFill>
              </a:rPr>
              <a:t>melanggar</a:t>
            </a:r>
            <a:r>
              <a:rPr lang="en-US" sz="3100" dirty="0" smtClean="0">
                <a:solidFill>
                  <a:srgbClr val="0070C0"/>
                </a:solidFill>
              </a:rPr>
              <a:t>  </a:t>
            </a:r>
            <a:r>
              <a:rPr lang="en-US" sz="3100" dirty="0" err="1" smtClean="0">
                <a:solidFill>
                  <a:srgbClr val="0070C0"/>
                </a:solidFill>
              </a:rPr>
              <a:t>hukum</a:t>
            </a:r>
            <a:r>
              <a:rPr lang="en-US" sz="3100" dirty="0" smtClean="0">
                <a:solidFill>
                  <a:srgbClr val="0070C0"/>
                </a:solidFill>
              </a:rPr>
              <a:t>,  </a:t>
            </a:r>
            <a:r>
              <a:rPr lang="en-US" sz="3100" dirty="0" err="1" smtClean="0">
                <a:solidFill>
                  <a:srgbClr val="0070C0"/>
                </a:solidFill>
              </a:rPr>
              <a:t>merupakan</a:t>
            </a:r>
            <a:r>
              <a:rPr lang="en-US" sz="3100" dirty="0" smtClean="0">
                <a:solidFill>
                  <a:srgbClr val="0070C0"/>
                </a:solidFill>
              </a:rPr>
              <a:t> </a:t>
            </a:r>
            <a:br>
              <a:rPr lang="en-US" sz="3100" dirty="0" smtClean="0">
                <a:solidFill>
                  <a:srgbClr val="0070C0"/>
                </a:solidFill>
              </a:rPr>
            </a:br>
            <a:r>
              <a:rPr lang="en-US" sz="3100" dirty="0" smtClean="0">
                <a:solidFill>
                  <a:srgbClr val="0070C0"/>
                </a:solidFill>
              </a:rPr>
              <a:t>   </a:t>
            </a:r>
            <a:r>
              <a:rPr lang="en-US" sz="3100" dirty="0" err="1" smtClean="0">
                <a:solidFill>
                  <a:srgbClr val="0070C0"/>
                </a:solidFill>
              </a:rPr>
              <a:t>bentuk</a:t>
            </a:r>
            <a:r>
              <a:rPr lang="en-US" sz="3100" dirty="0" smtClean="0">
                <a:solidFill>
                  <a:srgbClr val="0070C0"/>
                </a:solidFill>
              </a:rPr>
              <a:t> </a:t>
            </a:r>
            <a:r>
              <a:rPr lang="en-US" sz="3100" dirty="0" err="1" smtClean="0">
                <a:solidFill>
                  <a:srgbClr val="0070C0"/>
                </a:solidFill>
              </a:rPr>
              <a:t>nyata</a:t>
            </a:r>
            <a:r>
              <a:rPr lang="en-US" sz="3100" dirty="0" smtClean="0">
                <a:solidFill>
                  <a:srgbClr val="0070C0"/>
                </a:solidFill>
              </a:rPr>
              <a:t> </a:t>
            </a:r>
            <a:r>
              <a:rPr lang="en-US" sz="3100" dirty="0" err="1" smtClean="0">
                <a:solidFill>
                  <a:srgbClr val="0070C0"/>
                </a:solidFill>
              </a:rPr>
              <a:t>pelaksanaan</a:t>
            </a:r>
            <a:r>
              <a:rPr lang="en-US" sz="3100" dirty="0" smtClean="0">
                <a:solidFill>
                  <a:srgbClr val="0070C0"/>
                </a:solidFill>
              </a:rPr>
              <a:t>  </a:t>
            </a:r>
            <a:r>
              <a:rPr lang="en-US" sz="3100" dirty="0" err="1" smtClean="0">
                <a:solidFill>
                  <a:srgbClr val="0070C0"/>
                </a:solidFill>
              </a:rPr>
              <a:t>suatu</a:t>
            </a:r>
            <a:r>
              <a:rPr lang="en-US" sz="3100" dirty="0" smtClean="0">
                <a:solidFill>
                  <a:srgbClr val="0070C0"/>
                </a:solidFill>
              </a:rPr>
              <a:t> </a:t>
            </a:r>
            <a:r>
              <a:rPr lang="en-US" sz="3100" dirty="0" err="1" smtClean="0">
                <a:solidFill>
                  <a:srgbClr val="0070C0"/>
                </a:solidFill>
              </a:rPr>
              <a:t>produk</a:t>
            </a:r>
            <a:r>
              <a:rPr lang="en-US" sz="3100" dirty="0" smtClean="0">
                <a:solidFill>
                  <a:srgbClr val="0070C0"/>
                </a:solidFill>
              </a:rPr>
              <a:t> </a:t>
            </a:r>
            <a:r>
              <a:rPr lang="en-US" sz="3100" dirty="0" err="1" smtClean="0">
                <a:solidFill>
                  <a:srgbClr val="0070C0"/>
                </a:solidFill>
              </a:rPr>
              <a:t>hukum</a:t>
            </a:r>
            <a:r>
              <a:rPr lang="en-US" sz="3100" dirty="0" smtClean="0">
                <a:solidFill>
                  <a:srgbClr val="0070C0"/>
                </a:solidFill>
              </a:rPr>
              <a:t> </a:t>
            </a:r>
            <a:r>
              <a:rPr lang="en-US" sz="3100" dirty="0" err="1" smtClean="0">
                <a:solidFill>
                  <a:srgbClr val="0070C0"/>
                </a:solidFill>
              </a:rPr>
              <a:t>baik</a:t>
            </a:r>
            <a:r>
              <a:rPr lang="en-US" sz="3100" dirty="0" smtClean="0">
                <a:solidFill>
                  <a:srgbClr val="0070C0"/>
                </a:solidFill>
              </a:rPr>
              <a:t> </a:t>
            </a:r>
            <a:br>
              <a:rPr lang="en-US" sz="3100" dirty="0" smtClean="0">
                <a:solidFill>
                  <a:srgbClr val="0070C0"/>
                </a:solidFill>
              </a:rPr>
            </a:br>
            <a:r>
              <a:rPr lang="en-US" sz="3100" dirty="0" smtClean="0">
                <a:solidFill>
                  <a:srgbClr val="0070C0"/>
                </a:solidFill>
              </a:rPr>
              <a:t>   </a:t>
            </a:r>
            <a:r>
              <a:rPr lang="en-US" sz="3100" dirty="0" err="1" smtClean="0">
                <a:solidFill>
                  <a:srgbClr val="0070C0"/>
                </a:solidFill>
              </a:rPr>
              <a:t>tertulis</a:t>
            </a:r>
            <a:r>
              <a:rPr lang="en-US" sz="3100" dirty="0" smtClean="0">
                <a:solidFill>
                  <a:srgbClr val="0070C0"/>
                </a:solidFill>
              </a:rPr>
              <a:t> </a:t>
            </a:r>
            <a:r>
              <a:rPr lang="en-US" sz="3100" dirty="0" err="1" smtClean="0">
                <a:solidFill>
                  <a:srgbClr val="0070C0"/>
                </a:solidFill>
              </a:rPr>
              <a:t>ataupun</a:t>
            </a:r>
            <a:r>
              <a:rPr lang="en-US" sz="3100" dirty="0" smtClean="0">
                <a:solidFill>
                  <a:srgbClr val="0070C0"/>
                </a:solidFill>
              </a:rPr>
              <a:t> </a:t>
            </a:r>
            <a:r>
              <a:rPr lang="en-US" sz="3100" dirty="0" err="1" smtClean="0">
                <a:solidFill>
                  <a:srgbClr val="0070C0"/>
                </a:solidFill>
              </a:rPr>
              <a:t>tidak</a:t>
            </a:r>
            <a:r>
              <a:rPr lang="en-US" sz="3100" dirty="0" smtClean="0">
                <a:solidFill>
                  <a:srgbClr val="0070C0"/>
                </a:solidFill>
              </a:rPr>
              <a:t> </a:t>
            </a:r>
            <a:r>
              <a:rPr lang="en-US" sz="3100" dirty="0" err="1" smtClean="0">
                <a:solidFill>
                  <a:srgbClr val="0070C0"/>
                </a:solidFill>
              </a:rPr>
              <a:t>tertulis</a:t>
            </a:r>
            <a:r>
              <a:rPr lang="en-US" sz="3100" dirty="0" smtClean="0">
                <a:solidFill>
                  <a:srgbClr val="0070C0"/>
                </a:solidFill>
              </a:rPr>
              <a:t>  </a:t>
            </a:r>
            <a:r>
              <a:rPr lang="en-US" sz="3100" dirty="0" err="1" smtClean="0">
                <a:solidFill>
                  <a:srgbClr val="0070C0"/>
                </a:solidFill>
              </a:rPr>
              <a:t>oleh</a:t>
            </a:r>
            <a:r>
              <a:rPr lang="en-US" sz="3100" dirty="0" smtClean="0">
                <a:solidFill>
                  <a:srgbClr val="0070C0"/>
                </a:solidFill>
              </a:rPr>
              <a:t> </a:t>
            </a:r>
            <a:r>
              <a:rPr lang="en-US" sz="3100" dirty="0" err="1" smtClean="0">
                <a:solidFill>
                  <a:srgbClr val="0070C0"/>
                </a:solidFill>
              </a:rPr>
              <a:t>aparat</a:t>
            </a:r>
            <a:r>
              <a:rPr lang="en-US" sz="3100" dirty="0" smtClean="0">
                <a:solidFill>
                  <a:srgbClr val="0070C0"/>
                </a:solidFill>
              </a:rPr>
              <a:t> </a:t>
            </a:r>
            <a:r>
              <a:rPr lang="en-US" sz="3100" dirty="0" err="1" smtClean="0">
                <a:solidFill>
                  <a:srgbClr val="0070C0"/>
                </a:solidFill>
              </a:rPr>
              <a:t>penegak</a:t>
            </a:r>
            <a:r>
              <a:rPr lang="en-US" sz="3100" dirty="0" smtClean="0">
                <a:solidFill>
                  <a:srgbClr val="0070C0"/>
                </a:solidFill>
              </a:rPr>
              <a:t> </a:t>
            </a:r>
            <a:r>
              <a:rPr lang="en-US" sz="3100" dirty="0" err="1" smtClean="0">
                <a:solidFill>
                  <a:srgbClr val="0070C0"/>
                </a:solidFill>
              </a:rPr>
              <a:t>hukum</a:t>
            </a:r>
            <a:r>
              <a:rPr lang="en-US" sz="3100" dirty="0" smtClean="0"/>
              <a:t/>
            </a:r>
            <a:br>
              <a:rPr lang="en-US" sz="3100" dirty="0" smtClean="0"/>
            </a:br>
            <a:r>
              <a:rPr lang="en-US" sz="3100" dirty="0" smtClean="0"/>
              <a:t>   </a:t>
            </a:r>
            <a:r>
              <a:rPr lang="en-US" sz="3100" dirty="0" err="1" smtClean="0">
                <a:solidFill>
                  <a:srgbClr val="00B050"/>
                </a:solidFill>
              </a:rPr>
              <a:t>hal</a:t>
            </a:r>
            <a:r>
              <a:rPr lang="en-US" sz="3100" dirty="0" smtClean="0">
                <a:solidFill>
                  <a:srgbClr val="00B050"/>
                </a:solidFill>
              </a:rPr>
              <a:t> </a:t>
            </a:r>
            <a:r>
              <a:rPr lang="en-US" sz="3100" dirty="0" err="1" smtClean="0">
                <a:solidFill>
                  <a:srgbClr val="00B050"/>
                </a:solidFill>
              </a:rPr>
              <a:t>ini</a:t>
            </a:r>
            <a:r>
              <a:rPr lang="en-US" sz="3100" dirty="0" smtClean="0">
                <a:solidFill>
                  <a:srgbClr val="00B050"/>
                </a:solidFill>
              </a:rPr>
              <a:t> </a:t>
            </a:r>
            <a:r>
              <a:rPr lang="en-US" sz="3100" dirty="0" err="1" smtClean="0">
                <a:solidFill>
                  <a:srgbClr val="00B050"/>
                </a:solidFill>
              </a:rPr>
              <a:t>juga</a:t>
            </a:r>
            <a:r>
              <a:rPr lang="en-US" sz="3100" dirty="0" smtClean="0">
                <a:solidFill>
                  <a:srgbClr val="00B050"/>
                </a:solidFill>
              </a:rPr>
              <a:t> </a:t>
            </a:r>
            <a:r>
              <a:rPr lang="en-US" sz="3100" dirty="0" err="1" smtClean="0">
                <a:solidFill>
                  <a:srgbClr val="00B050"/>
                </a:solidFill>
              </a:rPr>
              <a:t>di</a:t>
            </a:r>
            <a:r>
              <a:rPr lang="en-US" sz="3100" dirty="0" smtClean="0">
                <a:solidFill>
                  <a:srgbClr val="00B050"/>
                </a:solidFill>
              </a:rPr>
              <a:t> </a:t>
            </a:r>
            <a:r>
              <a:rPr lang="en-US" sz="3100" dirty="0" err="1" smtClean="0">
                <a:solidFill>
                  <a:srgbClr val="00B050"/>
                </a:solidFill>
              </a:rPr>
              <a:t>maksudkan</a:t>
            </a:r>
            <a:r>
              <a:rPr lang="en-US" sz="3100" dirty="0" smtClean="0">
                <a:solidFill>
                  <a:srgbClr val="00B050"/>
                </a:solidFill>
              </a:rPr>
              <a:t>  agar </a:t>
            </a:r>
            <a:r>
              <a:rPr lang="en-US" sz="3100" dirty="0" err="1" smtClean="0">
                <a:solidFill>
                  <a:srgbClr val="00B050"/>
                </a:solidFill>
              </a:rPr>
              <a:t>para</a:t>
            </a:r>
            <a:r>
              <a:rPr lang="en-US" sz="3100" dirty="0" smtClean="0">
                <a:solidFill>
                  <a:srgbClr val="00B050"/>
                </a:solidFill>
              </a:rPr>
              <a:t> </a:t>
            </a:r>
            <a:r>
              <a:rPr lang="en-US" sz="3100" dirty="0" err="1" smtClean="0">
                <a:solidFill>
                  <a:srgbClr val="00B050"/>
                </a:solidFill>
              </a:rPr>
              <a:t>pelanggar</a:t>
            </a:r>
            <a:r>
              <a:rPr lang="en-US" sz="3100" dirty="0" smtClean="0">
                <a:solidFill>
                  <a:srgbClr val="00B050"/>
                </a:solidFill>
              </a:rPr>
              <a:t> </a:t>
            </a:r>
            <a:r>
              <a:rPr lang="en-US" sz="3100" dirty="0" err="1" smtClean="0">
                <a:solidFill>
                  <a:srgbClr val="00B050"/>
                </a:solidFill>
              </a:rPr>
              <a:t>hukum</a:t>
            </a:r>
            <a:r>
              <a:rPr lang="en-US" sz="3100" dirty="0" smtClean="0">
                <a:solidFill>
                  <a:srgbClr val="00B050"/>
                </a:solidFill>
              </a:rPr>
              <a:t> </a:t>
            </a:r>
            <a:br>
              <a:rPr lang="en-US" sz="3100" dirty="0" smtClean="0">
                <a:solidFill>
                  <a:srgbClr val="00B050"/>
                </a:solidFill>
              </a:rPr>
            </a:br>
            <a:r>
              <a:rPr lang="en-US" sz="3100" dirty="0" smtClean="0">
                <a:solidFill>
                  <a:srgbClr val="00B050"/>
                </a:solidFill>
              </a:rPr>
              <a:t>   </a:t>
            </a:r>
            <a:r>
              <a:rPr lang="en-US" sz="3100" dirty="0" err="1" smtClean="0">
                <a:solidFill>
                  <a:srgbClr val="00B050"/>
                </a:solidFill>
              </a:rPr>
              <a:t>tidak</a:t>
            </a:r>
            <a:r>
              <a:rPr lang="en-US" sz="3100" dirty="0" smtClean="0">
                <a:solidFill>
                  <a:srgbClr val="00B050"/>
                </a:solidFill>
              </a:rPr>
              <a:t> </a:t>
            </a:r>
            <a:r>
              <a:rPr lang="en-US" sz="3100" dirty="0" err="1" smtClean="0">
                <a:solidFill>
                  <a:srgbClr val="00B050"/>
                </a:solidFill>
              </a:rPr>
              <a:t>mengulangi</a:t>
            </a:r>
            <a:r>
              <a:rPr lang="en-US" sz="3100" dirty="0" smtClean="0">
                <a:solidFill>
                  <a:srgbClr val="00B050"/>
                </a:solidFill>
              </a:rPr>
              <a:t> </a:t>
            </a:r>
            <a:r>
              <a:rPr lang="en-US" sz="3100" dirty="0" err="1" smtClean="0">
                <a:solidFill>
                  <a:srgbClr val="00B050"/>
                </a:solidFill>
              </a:rPr>
              <a:t>lagi</a:t>
            </a:r>
            <a:r>
              <a:rPr lang="en-US" sz="3100" dirty="0" smtClean="0">
                <a:solidFill>
                  <a:srgbClr val="00B050"/>
                </a:solidFill>
              </a:rPr>
              <a:t> </a:t>
            </a:r>
            <a:r>
              <a:rPr lang="en-US" sz="3100" dirty="0" err="1" smtClean="0">
                <a:solidFill>
                  <a:srgbClr val="00B050"/>
                </a:solidFill>
              </a:rPr>
              <a:t>perbuatannya</a:t>
            </a:r>
            <a:r>
              <a:rPr lang="en-US" sz="3100" dirty="0" smtClean="0">
                <a:solidFill>
                  <a:srgbClr val="00B050"/>
                </a:solidFill>
              </a:rPr>
              <a:t>.</a:t>
            </a:r>
            <a:r>
              <a:rPr lang="id-ID" sz="3100" dirty="0" smtClean="0">
                <a:solidFill>
                  <a:srgbClr val="00B050"/>
                </a:solidFill>
              </a:rPr>
              <a:t/>
            </a:r>
            <a:br>
              <a:rPr lang="id-ID" sz="3100" dirty="0" smtClean="0">
                <a:solidFill>
                  <a:srgbClr val="00B050"/>
                </a:solidFill>
              </a:rPr>
            </a:br>
            <a:r>
              <a:rPr lang="en-US" sz="3100" dirty="0" smtClean="0">
                <a:solidFill>
                  <a:srgbClr val="0070C0"/>
                </a:solidFill>
              </a:rPr>
              <a:t> </a:t>
            </a:r>
            <a:r>
              <a:rPr lang="en-US" sz="3100" dirty="0" err="1" smtClean="0">
                <a:solidFill>
                  <a:srgbClr val="0070C0"/>
                </a:solidFill>
              </a:rPr>
              <a:t>Maca</a:t>
            </a:r>
            <a:r>
              <a:rPr lang="id-ID" sz="3100" dirty="0" smtClean="0">
                <a:solidFill>
                  <a:srgbClr val="0070C0"/>
                </a:solidFill>
              </a:rPr>
              <a:t>m</a:t>
            </a:r>
            <a:r>
              <a:rPr lang="en-US" sz="3100" dirty="0" smtClean="0">
                <a:solidFill>
                  <a:srgbClr val="0070C0"/>
                </a:solidFill>
              </a:rPr>
              <a:t>-</a:t>
            </a:r>
            <a:r>
              <a:rPr lang="en-US" sz="3100" dirty="0" err="1" smtClean="0">
                <a:solidFill>
                  <a:srgbClr val="0070C0"/>
                </a:solidFill>
              </a:rPr>
              <a:t>macam</a:t>
            </a:r>
            <a:r>
              <a:rPr lang="en-US" sz="3100" dirty="0" smtClean="0">
                <a:solidFill>
                  <a:srgbClr val="0070C0"/>
                </a:solidFill>
              </a:rPr>
              <a:t> </a:t>
            </a:r>
            <a:r>
              <a:rPr lang="en-US" sz="3100" dirty="0" err="1" smtClean="0">
                <a:solidFill>
                  <a:srgbClr val="0070C0"/>
                </a:solidFill>
              </a:rPr>
              <a:t>sanksi</a:t>
            </a:r>
            <a:r>
              <a:rPr lang="en-US" sz="3100" dirty="0" smtClean="0">
                <a:solidFill>
                  <a:srgbClr val="0070C0"/>
                </a:solidFill>
              </a:rPr>
              <a:t> </a:t>
            </a:r>
            <a:r>
              <a:rPr lang="en-US" sz="3100" dirty="0" err="1" smtClean="0">
                <a:solidFill>
                  <a:srgbClr val="0070C0"/>
                </a:solidFill>
              </a:rPr>
              <a:t>pidana</a:t>
            </a:r>
            <a:r>
              <a:rPr lang="en-US" sz="3100" dirty="0" smtClean="0">
                <a:solidFill>
                  <a:srgbClr val="0070C0"/>
                </a:solidFill>
              </a:rPr>
              <a:t>   </a:t>
            </a:r>
            <a:r>
              <a:rPr lang="en-US" sz="3100" dirty="0" err="1" smtClean="0">
                <a:solidFill>
                  <a:srgbClr val="0070C0"/>
                </a:solidFill>
              </a:rPr>
              <a:t>sesuai</a:t>
            </a:r>
            <a:r>
              <a:rPr lang="en-US" sz="3100" dirty="0" smtClean="0">
                <a:solidFill>
                  <a:srgbClr val="0070C0"/>
                </a:solidFill>
              </a:rPr>
              <a:t> </a:t>
            </a:r>
            <a:r>
              <a:rPr lang="en-US" sz="3100" dirty="0" err="1" smtClean="0">
                <a:solidFill>
                  <a:srgbClr val="0070C0"/>
                </a:solidFill>
              </a:rPr>
              <a:t>dengan</a:t>
            </a:r>
            <a:r>
              <a:rPr lang="en-US" sz="3100" dirty="0" smtClean="0">
                <a:solidFill>
                  <a:srgbClr val="0070C0"/>
                </a:solidFill>
              </a:rPr>
              <a:t> </a:t>
            </a:r>
            <a:r>
              <a:rPr lang="en-US" sz="3100" dirty="0" err="1" smtClean="0">
                <a:solidFill>
                  <a:srgbClr val="0070C0"/>
                </a:solidFill>
              </a:rPr>
              <a:t>pasal</a:t>
            </a:r>
            <a:r>
              <a:rPr lang="en-US" sz="3100" dirty="0" smtClean="0">
                <a:solidFill>
                  <a:srgbClr val="0070C0"/>
                </a:solidFill>
              </a:rPr>
              <a:t> 10 KUHP:</a:t>
            </a:r>
            <a:br>
              <a:rPr lang="en-US" sz="3100" dirty="0" smtClean="0">
                <a:solidFill>
                  <a:srgbClr val="0070C0"/>
                </a:solidFill>
              </a:rPr>
            </a:br>
            <a:r>
              <a:rPr lang="en-US" sz="3100" dirty="0" smtClean="0">
                <a:solidFill>
                  <a:srgbClr val="00B050"/>
                </a:solidFill>
              </a:rPr>
              <a:t>  </a:t>
            </a:r>
            <a:r>
              <a:rPr lang="en-US" sz="3100" dirty="0" err="1" smtClean="0">
                <a:solidFill>
                  <a:srgbClr val="00B050"/>
                </a:solidFill>
              </a:rPr>
              <a:t>a.hukuman</a:t>
            </a:r>
            <a:r>
              <a:rPr lang="en-US" sz="3100" dirty="0" smtClean="0">
                <a:solidFill>
                  <a:srgbClr val="00B050"/>
                </a:solidFill>
              </a:rPr>
              <a:t> </a:t>
            </a:r>
            <a:r>
              <a:rPr lang="en-US" sz="3100" dirty="0" err="1" smtClean="0">
                <a:solidFill>
                  <a:srgbClr val="00B050"/>
                </a:solidFill>
              </a:rPr>
              <a:t>pokok</a:t>
            </a:r>
            <a:r>
              <a:rPr lang="en-US" sz="3100" dirty="0" smtClean="0">
                <a:solidFill>
                  <a:srgbClr val="00B050"/>
                </a:solidFill>
              </a:rPr>
              <a:t> </a:t>
            </a:r>
            <a:r>
              <a:rPr lang="en-US" sz="3100" dirty="0" err="1" smtClean="0">
                <a:solidFill>
                  <a:srgbClr val="00B050"/>
                </a:solidFill>
              </a:rPr>
              <a:t>terdiri</a:t>
            </a:r>
            <a:r>
              <a:rPr lang="en-US" sz="3100" dirty="0" smtClean="0">
                <a:solidFill>
                  <a:srgbClr val="00B050"/>
                </a:solidFill>
              </a:rPr>
              <a:t> </a:t>
            </a:r>
            <a:r>
              <a:rPr lang="en-US" sz="3100" dirty="0" err="1" smtClean="0">
                <a:solidFill>
                  <a:srgbClr val="00B050"/>
                </a:solidFill>
              </a:rPr>
              <a:t>atas</a:t>
            </a:r>
            <a:r>
              <a:rPr lang="en-US" sz="3100" dirty="0" smtClean="0"/>
              <a:t>:</a:t>
            </a:r>
            <a:br>
              <a:rPr lang="en-US" sz="3100" dirty="0" smtClean="0"/>
            </a:br>
            <a:r>
              <a:rPr lang="en-US" sz="3100" dirty="0" smtClean="0"/>
              <a:t>     1.hukuman </a:t>
            </a:r>
            <a:r>
              <a:rPr lang="en-US" sz="3100" dirty="0" err="1" smtClean="0"/>
              <a:t>mati</a:t>
            </a:r>
            <a:r>
              <a:rPr lang="en-US" sz="3100" dirty="0" smtClean="0"/>
              <a:t/>
            </a:r>
            <a:br>
              <a:rPr lang="en-US" sz="3100" dirty="0" smtClean="0"/>
            </a:br>
            <a:r>
              <a:rPr lang="en-US" sz="3100" dirty="0" smtClean="0"/>
              <a:t>     2.hukuman </a:t>
            </a:r>
            <a:r>
              <a:rPr lang="en-US" sz="3100" dirty="0" err="1" smtClean="0"/>
              <a:t>penjara</a:t>
            </a:r>
            <a:r>
              <a:rPr lang="en-US" sz="3100" dirty="0" smtClean="0"/>
              <a:t>, </a:t>
            </a:r>
            <a:r>
              <a:rPr lang="en-US" sz="3100" dirty="0" err="1" smtClean="0"/>
              <a:t>terdiri</a:t>
            </a:r>
            <a:r>
              <a:rPr lang="en-US" sz="3100" dirty="0" smtClean="0"/>
              <a:t> </a:t>
            </a:r>
            <a:r>
              <a:rPr lang="en-US" sz="3100" dirty="0" err="1" smtClean="0"/>
              <a:t>dari</a:t>
            </a:r>
            <a:r>
              <a:rPr lang="en-US" sz="3100" dirty="0" smtClean="0"/>
              <a:t/>
            </a:r>
            <a:br>
              <a:rPr lang="en-US" sz="3100" dirty="0" smtClean="0"/>
            </a:br>
            <a:r>
              <a:rPr lang="en-US" sz="3100" dirty="0" smtClean="0"/>
              <a:t>        =</a:t>
            </a:r>
            <a:r>
              <a:rPr lang="en-US" sz="3100" dirty="0" err="1" smtClean="0"/>
              <a:t>hukuman</a:t>
            </a:r>
            <a:r>
              <a:rPr lang="en-US" sz="3100" dirty="0" smtClean="0"/>
              <a:t> </a:t>
            </a:r>
            <a:r>
              <a:rPr lang="en-US" sz="3100" dirty="0" err="1" smtClean="0"/>
              <a:t>seumur</a:t>
            </a:r>
            <a:r>
              <a:rPr lang="en-US" sz="3100" dirty="0" smtClean="0"/>
              <a:t> </a:t>
            </a:r>
            <a:r>
              <a:rPr lang="en-US" sz="3100" dirty="0" err="1" smtClean="0"/>
              <a:t>hidup</a:t>
            </a:r>
            <a:r>
              <a:rPr lang="en-US" sz="3100" dirty="0" smtClean="0"/>
              <a:t/>
            </a:r>
            <a:br>
              <a:rPr lang="en-US" sz="3100" dirty="0" smtClean="0"/>
            </a:br>
            <a:r>
              <a:rPr lang="en-US" sz="3100" dirty="0" smtClean="0"/>
              <a:t>        =</a:t>
            </a:r>
            <a:r>
              <a:rPr lang="en-US" sz="3100" dirty="0" err="1" smtClean="0"/>
              <a:t>hukuman</a:t>
            </a:r>
            <a:r>
              <a:rPr lang="en-US" sz="3100" dirty="0" smtClean="0"/>
              <a:t> </a:t>
            </a:r>
            <a:r>
              <a:rPr lang="en-US" sz="3100" dirty="0" err="1" smtClean="0"/>
              <a:t>sementara</a:t>
            </a:r>
            <a:r>
              <a:rPr lang="en-US" sz="3100" dirty="0" smtClean="0"/>
              <a:t> </a:t>
            </a:r>
            <a:r>
              <a:rPr lang="en-US" sz="3100" dirty="0" err="1" smtClean="0"/>
              <a:t>waktu</a:t>
            </a:r>
            <a:r>
              <a:rPr lang="en-US" sz="3100" dirty="0" smtClean="0"/>
              <a:t> (</a:t>
            </a:r>
            <a:r>
              <a:rPr lang="en-US" sz="3100" dirty="0" err="1" smtClean="0"/>
              <a:t>setinggi-tingginya</a:t>
            </a:r>
            <a:r>
              <a:rPr lang="en-US" sz="3100" dirty="0" smtClean="0"/>
              <a:t> 20 </a:t>
            </a:r>
            <a:r>
              <a:rPr lang="en-US" sz="3100" dirty="0" err="1" smtClean="0"/>
              <a:t>th</a:t>
            </a:r>
            <a:r>
              <a:rPr lang="en-US" sz="3100" dirty="0" smtClean="0"/>
              <a:t>,</a:t>
            </a:r>
            <a:br>
              <a:rPr lang="en-US" sz="3100" dirty="0" smtClean="0"/>
            </a:br>
            <a:r>
              <a:rPr lang="en-US" sz="3100" dirty="0" smtClean="0"/>
              <a:t>          </a:t>
            </a:r>
            <a:r>
              <a:rPr lang="en-US" sz="3100" dirty="0" err="1" smtClean="0"/>
              <a:t>dan</a:t>
            </a:r>
            <a:r>
              <a:rPr lang="en-US" sz="3100" dirty="0" smtClean="0"/>
              <a:t> </a:t>
            </a:r>
            <a:r>
              <a:rPr lang="en-US" sz="3100" dirty="0" err="1" smtClean="0"/>
              <a:t>sekurang-kurangnya</a:t>
            </a:r>
            <a:r>
              <a:rPr lang="en-US" sz="3100" dirty="0" smtClean="0"/>
              <a:t> 1 </a:t>
            </a:r>
            <a:r>
              <a:rPr lang="en-US" sz="3100" dirty="0" err="1" smtClean="0"/>
              <a:t>tahun</a:t>
            </a:r>
            <a:r>
              <a:rPr lang="en-US" sz="3100" dirty="0" smtClean="0"/>
              <a:t>)</a:t>
            </a:r>
            <a:br>
              <a:rPr lang="en-US" sz="3100" dirty="0" smtClean="0"/>
            </a:br>
            <a:r>
              <a:rPr lang="en-US" sz="3100" dirty="0" smtClean="0"/>
              <a:t>     3.hukuman </a:t>
            </a:r>
            <a:r>
              <a:rPr lang="en-US" sz="3100" dirty="0" err="1" smtClean="0"/>
              <a:t>kurungan</a:t>
            </a:r>
            <a:r>
              <a:rPr lang="en-US" sz="3100" dirty="0" smtClean="0"/>
              <a:t> (</a:t>
            </a:r>
            <a:r>
              <a:rPr lang="en-US" sz="3100" dirty="0" err="1" smtClean="0"/>
              <a:t>setinggi-tingginya</a:t>
            </a:r>
            <a:r>
              <a:rPr lang="en-US" sz="3100" dirty="0" smtClean="0"/>
              <a:t> 1 </a:t>
            </a:r>
            <a:r>
              <a:rPr lang="en-US" sz="3100" dirty="0" err="1" smtClean="0"/>
              <a:t>tahun</a:t>
            </a:r>
            <a:r>
              <a:rPr lang="en-US" sz="3100" dirty="0" smtClean="0"/>
              <a:t>  </a:t>
            </a:r>
            <a:br>
              <a:rPr lang="en-US" sz="3100" dirty="0" smtClean="0"/>
            </a:br>
            <a:r>
              <a:rPr lang="en-US" sz="3100" dirty="0" smtClean="0"/>
              <a:t>       </a:t>
            </a:r>
            <a:r>
              <a:rPr lang="en-US" sz="3100" dirty="0" err="1" smtClean="0"/>
              <a:t>dan</a:t>
            </a:r>
            <a:r>
              <a:rPr lang="en-US" sz="3100" dirty="0" smtClean="0"/>
              <a:t>  </a:t>
            </a:r>
            <a:r>
              <a:rPr lang="en-US" sz="3100" dirty="0" err="1" smtClean="0"/>
              <a:t>sekurang-kurangnya</a:t>
            </a:r>
            <a:r>
              <a:rPr lang="en-US" sz="3100" dirty="0" smtClean="0"/>
              <a:t> 1 </a:t>
            </a:r>
            <a:r>
              <a:rPr lang="en-US" sz="3100" dirty="0" err="1" smtClean="0"/>
              <a:t>hari</a:t>
            </a:r>
            <a:r>
              <a:rPr lang="en-US" sz="3100" dirty="0" smtClean="0"/>
              <a:t>) </a:t>
            </a:r>
            <a:r>
              <a:rPr lang="id-ID" sz="3100" dirty="0" smtClean="0"/>
              <a:t/>
            </a:r>
            <a:br>
              <a:rPr lang="id-ID" sz="3100" dirty="0" smtClean="0"/>
            </a:br>
            <a:r>
              <a:rPr lang="id-ID" sz="2800" dirty="0" smtClean="0">
                <a:solidFill>
                  <a:srgbClr val="00B050"/>
                </a:solidFill>
              </a:rPr>
              <a:t/>
            </a:r>
            <a:br>
              <a:rPr lang="id-ID" sz="2800" dirty="0" smtClean="0">
                <a:solidFill>
                  <a:srgbClr val="00B050"/>
                </a:solidFill>
              </a:rPr>
            </a:br>
            <a:r>
              <a:rPr lang="en-US" sz="2800" dirty="0" smtClean="0">
                <a:solidFill>
                  <a:srgbClr val="00B050"/>
                </a:solidFill>
              </a:rPr>
              <a:t/>
            </a:r>
            <a:br>
              <a:rPr lang="en-US" sz="2800" dirty="0" smtClean="0">
                <a:solidFill>
                  <a:srgbClr val="00B050"/>
                </a:solidFill>
              </a:rPr>
            </a:br>
            <a:r>
              <a:rPr lang="en-US" sz="2800" dirty="0" smtClean="0"/>
              <a:t/>
            </a:r>
            <a:br>
              <a:rPr lang="en-US" sz="2800" dirty="0" smtClean="0"/>
            </a:br>
            <a:r>
              <a:rPr lang="en-US" sz="2800" dirty="0" smtClean="0">
                <a:solidFill>
                  <a:srgbClr val="FF0000"/>
                </a:solidFill>
              </a:rPr>
              <a:t/>
            </a:r>
            <a:br>
              <a:rPr lang="en-US" sz="2800" dirty="0" smtClean="0">
                <a:solidFill>
                  <a:srgbClr val="FF0000"/>
                </a:solidFill>
              </a:rPr>
            </a:br>
            <a:r>
              <a:rPr lang="en-US" sz="2800" dirty="0" smtClean="0">
                <a:solidFill>
                  <a:srgbClr val="FF0000"/>
                </a:solidFill>
              </a:rPr>
              <a:t>   </a:t>
            </a:r>
            <a:endParaRPr lang="id-ID" sz="2800"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658336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en-US" sz="2400" dirty="0" smtClean="0"/>
              <a:t/>
            </a:r>
            <a:br>
              <a:rPr lang="en-US" sz="2400" dirty="0" smtClean="0"/>
            </a:br>
            <a:r>
              <a:rPr lang="en-US" sz="2800" dirty="0" smtClean="0">
                <a:solidFill>
                  <a:srgbClr val="00B050"/>
                </a:solidFill>
              </a:rPr>
              <a:t>  </a:t>
            </a:r>
            <a:r>
              <a:rPr lang="en-US" sz="2800" dirty="0" err="1" smtClean="0">
                <a:solidFill>
                  <a:srgbClr val="00B050"/>
                </a:solidFill>
              </a:rPr>
              <a:t>b.hukuman</a:t>
            </a:r>
            <a:r>
              <a:rPr lang="en-US" sz="2800" dirty="0" smtClean="0">
                <a:solidFill>
                  <a:srgbClr val="00B050"/>
                </a:solidFill>
              </a:rPr>
              <a:t> </a:t>
            </a:r>
            <a:r>
              <a:rPr lang="en-US" sz="2800" dirty="0" err="1" smtClean="0">
                <a:solidFill>
                  <a:srgbClr val="00B050"/>
                </a:solidFill>
              </a:rPr>
              <a:t>tambahan</a:t>
            </a:r>
            <a:r>
              <a:rPr lang="en-US" sz="2800" dirty="0" smtClean="0">
                <a:solidFill>
                  <a:srgbClr val="00B050"/>
                </a:solidFill>
              </a:rPr>
              <a:t> , yang </a:t>
            </a:r>
            <a:r>
              <a:rPr lang="en-US" sz="2800" dirty="0" err="1" smtClean="0">
                <a:solidFill>
                  <a:srgbClr val="00B050"/>
                </a:solidFill>
              </a:rPr>
              <a:t>terdiri</a:t>
            </a:r>
            <a:r>
              <a:rPr lang="en-US" sz="2800" dirty="0" smtClean="0">
                <a:solidFill>
                  <a:srgbClr val="00B050"/>
                </a:solidFill>
              </a:rPr>
              <a:t> </a:t>
            </a:r>
            <a:r>
              <a:rPr lang="en-US" sz="2800" dirty="0" err="1" smtClean="0">
                <a:solidFill>
                  <a:srgbClr val="00B050"/>
                </a:solidFill>
              </a:rPr>
              <a:t>dari</a:t>
            </a:r>
            <a:r>
              <a:rPr lang="en-US" sz="2800" dirty="0" smtClean="0"/>
              <a:t/>
            </a:r>
            <a:br>
              <a:rPr lang="en-US" sz="2800" dirty="0" smtClean="0"/>
            </a:br>
            <a:r>
              <a:rPr lang="en-US" sz="2800" dirty="0" smtClean="0"/>
              <a:t>      1.pencabutan </a:t>
            </a:r>
            <a:r>
              <a:rPr lang="en-US" sz="2800" dirty="0" err="1" smtClean="0"/>
              <a:t>hak-hak</a:t>
            </a:r>
            <a:r>
              <a:rPr lang="en-US" sz="2800" dirty="0" smtClean="0"/>
              <a:t> </a:t>
            </a:r>
            <a:r>
              <a:rPr lang="en-US" sz="2800" dirty="0" err="1" smtClean="0"/>
              <a:t>tertentu</a:t>
            </a:r>
            <a:r>
              <a:rPr lang="en-US" sz="2800" dirty="0" smtClean="0"/>
              <a:t/>
            </a:r>
            <a:br>
              <a:rPr lang="en-US" sz="2800" dirty="0" smtClean="0"/>
            </a:br>
            <a:r>
              <a:rPr lang="en-US" sz="2800" dirty="0" smtClean="0"/>
              <a:t>      2.prampasan( </a:t>
            </a:r>
            <a:r>
              <a:rPr lang="en-US" sz="2800" dirty="0" err="1" smtClean="0"/>
              <a:t>penyitaan</a:t>
            </a:r>
            <a:r>
              <a:rPr lang="en-US" sz="2800" dirty="0" smtClean="0"/>
              <a:t>) </a:t>
            </a:r>
            <a:r>
              <a:rPr lang="en-US" sz="2800" dirty="0" err="1" smtClean="0"/>
              <a:t>barang</a:t>
            </a:r>
            <a:r>
              <a:rPr lang="en-US" sz="2800" dirty="0" smtClean="0"/>
              <a:t> </a:t>
            </a:r>
            <a:r>
              <a:rPr lang="en-US" sz="2800" dirty="0" err="1" smtClean="0"/>
              <a:t>tertentu</a:t>
            </a:r>
            <a:r>
              <a:rPr lang="en-US" sz="2800" dirty="0" smtClean="0"/>
              <a:t/>
            </a:r>
            <a:br>
              <a:rPr lang="en-US" sz="2800" dirty="0" smtClean="0"/>
            </a:br>
            <a:r>
              <a:rPr lang="en-US" sz="2800" dirty="0" smtClean="0"/>
              <a:t>      3.pengumuman  </a:t>
            </a:r>
            <a:r>
              <a:rPr lang="en-US" sz="2800" dirty="0" err="1" smtClean="0"/>
              <a:t>keputusan</a:t>
            </a:r>
            <a:r>
              <a:rPr lang="en-US" sz="2800" dirty="0" smtClean="0"/>
              <a:t> hakim.</a:t>
            </a:r>
            <a:br>
              <a:rPr lang="en-US" sz="2800" dirty="0" smtClean="0"/>
            </a:br>
            <a:r>
              <a:rPr lang="en-US" sz="2800" dirty="0" smtClean="0"/>
              <a:t/>
            </a:r>
            <a:br>
              <a:rPr lang="en-US" sz="2800" dirty="0" smtClean="0"/>
            </a:br>
            <a:r>
              <a:rPr lang="en-US" sz="2800" dirty="0" smtClean="0"/>
              <a:t>KUHP yang </a:t>
            </a:r>
            <a:r>
              <a:rPr lang="en-US" sz="2800" dirty="0" err="1" smtClean="0"/>
              <a:t>berlaku</a:t>
            </a:r>
            <a:r>
              <a:rPr lang="en-US" sz="2800" dirty="0" smtClean="0"/>
              <a:t>  </a:t>
            </a:r>
            <a:r>
              <a:rPr lang="en-US" sz="2800" dirty="0" err="1" smtClean="0"/>
              <a:t>terlahir</a:t>
            </a:r>
            <a:r>
              <a:rPr lang="en-US" sz="2800" dirty="0" smtClean="0"/>
              <a:t> </a:t>
            </a:r>
            <a:r>
              <a:rPr lang="en-US" sz="2800" dirty="0" err="1" smtClean="0"/>
              <a:t>zaman</a:t>
            </a:r>
            <a:r>
              <a:rPr lang="en-US" sz="2800" dirty="0" smtClean="0"/>
              <a:t> </a:t>
            </a:r>
            <a:r>
              <a:rPr lang="en-US" sz="2800" dirty="0" err="1" smtClean="0"/>
              <a:t>hindia</a:t>
            </a:r>
            <a:r>
              <a:rPr lang="en-US" sz="2800" dirty="0" smtClean="0"/>
              <a:t> </a:t>
            </a:r>
            <a:r>
              <a:rPr lang="en-US" sz="2800" dirty="0" err="1" smtClean="0"/>
              <a:t>belanda</a:t>
            </a:r>
            <a:r>
              <a:rPr lang="en-US" sz="2800" dirty="0" smtClean="0"/>
              <a:t>,  1 </a:t>
            </a:r>
            <a:r>
              <a:rPr lang="en-US" sz="2800" dirty="0" err="1" smtClean="0"/>
              <a:t>jan</a:t>
            </a:r>
            <a:r>
              <a:rPr lang="en-US" sz="2800" dirty="0" smtClean="0"/>
              <a:t>, 1918, yang</a:t>
            </a:r>
            <a:br>
              <a:rPr lang="en-US" sz="2800" dirty="0" smtClean="0"/>
            </a:br>
            <a:r>
              <a:rPr lang="en-US" sz="2800" dirty="0" err="1" smtClean="0"/>
              <a:t>bersumber</a:t>
            </a:r>
            <a:r>
              <a:rPr lang="en-US" sz="2800" dirty="0" smtClean="0"/>
              <a:t> </a:t>
            </a:r>
            <a:r>
              <a:rPr lang="en-US" sz="2800" dirty="0" err="1" smtClean="0"/>
              <a:t>dari</a:t>
            </a:r>
            <a:r>
              <a:rPr lang="en-US" sz="2800" dirty="0" smtClean="0"/>
              <a:t> (</a:t>
            </a:r>
            <a:r>
              <a:rPr lang="en-US" sz="2800" dirty="0" err="1" smtClean="0"/>
              <a:t>wetboek</a:t>
            </a:r>
            <a:r>
              <a:rPr lang="en-US" sz="2800" dirty="0" smtClean="0"/>
              <a:t> van </a:t>
            </a:r>
            <a:r>
              <a:rPr lang="en-US" sz="2800" dirty="0" err="1" smtClean="0"/>
              <a:t>strafreht</a:t>
            </a:r>
            <a:r>
              <a:rPr lang="en-US" sz="2800" dirty="0" smtClean="0"/>
              <a:t>) </a:t>
            </a:r>
            <a:r>
              <a:rPr lang="en-US" sz="2800" dirty="0" err="1" smtClean="0"/>
              <a:t>sekarang</a:t>
            </a:r>
            <a:r>
              <a:rPr lang="en-US" sz="2800" dirty="0" smtClean="0"/>
              <a:t> </a:t>
            </a:r>
            <a:r>
              <a:rPr lang="en-US" sz="2800" dirty="0" err="1" smtClean="0"/>
              <a:t>banyak</a:t>
            </a:r>
            <a:r>
              <a:rPr lang="en-US" sz="2800" dirty="0" smtClean="0"/>
              <a:t> </a:t>
            </a:r>
            <a:r>
              <a:rPr lang="en-US" sz="2800" dirty="0" err="1" smtClean="0"/>
              <a:t>mengalami</a:t>
            </a:r>
            <a:r>
              <a:rPr lang="en-US" sz="2800" dirty="0" smtClean="0"/>
              <a:t> </a:t>
            </a:r>
            <a:r>
              <a:rPr lang="en-US" sz="2800" dirty="0" err="1" smtClean="0"/>
              <a:t>penyesusian</a:t>
            </a:r>
            <a:r>
              <a:rPr lang="en-US" sz="2800" dirty="0" smtClean="0"/>
              <a:t> . </a:t>
            </a:r>
            <a:br>
              <a:rPr lang="en-US" sz="2800" dirty="0" smtClean="0"/>
            </a:br>
            <a:r>
              <a:rPr lang="en-US" sz="2800" dirty="0" smtClean="0"/>
              <a:t>  </a:t>
            </a:r>
            <a:endParaRPr lang="id-ID"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357166"/>
            <a:ext cx="8858312" cy="6000792"/>
          </a:xfrm>
        </p:spPr>
        <p:style>
          <a:lnRef idx="1">
            <a:schemeClr val="accent5"/>
          </a:lnRef>
          <a:fillRef idx="2">
            <a:schemeClr val="accent5"/>
          </a:fillRef>
          <a:effectRef idx="1">
            <a:schemeClr val="accent5"/>
          </a:effectRef>
          <a:fontRef idx="minor">
            <a:schemeClr val="dk1"/>
          </a:fontRef>
        </p:style>
        <p:txBody>
          <a:bodyPr>
            <a:normAutofit fontScale="90000"/>
          </a:bodyPr>
          <a:lstStyle/>
          <a:p>
            <a:pPr lvl="1" algn="l" rtl="0">
              <a:spcBef>
                <a:spcPct val="0"/>
              </a:spcBef>
            </a:pPr>
            <a:r>
              <a:rPr lang="en-US" sz="3200" dirty="0" smtClean="0"/>
              <a:t/>
            </a:r>
            <a:br>
              <a:rPr lang="en-US" sz="3200" dirty="0" smtClean="0"/>
            </a:br>
            <a:r>
              <a:rPr lang="en-US" sz="3200" dirty="0" smtClean="0">
                <a:solidFill>
                  <a:srgbClr val="FF0000"/>
                </a:solidFill>
              </a:rPr>
              <a:t/>
            </a:r>
            <a:br>
              <a:rPr lang="en-US" sz="3200" dirty="0" smtClean="0">
                <a:solidFill>
                  <a:srgbClr val="FF0000"/>
                </a:solidFill>
              </a:rPr>
            </a:br>
            <a:r>
              <a:rPr lang="en-US" sz="3200" dirty="0" smtClean="0">
                <a:solidFill>
                  <a:srgbClr val="FF0000"/>
                </a:solidFill>
              </a:rPr>
              <a:t>K.D: </a:t>
            </a:r>
            <a:r>
              <a:rPr lang="id-ID" sz="3200" dirty="0">
                <a:solidFill>
                  <a:srgbClr val="FF0000"/>
                </a:solidFill>
              </a:rPr>
              <a:t>Memahami sistem hukum dan peradilan nasional dalam lingkup N</a:t>
            </a:r>
            <a:r>
              <a:rPr lang="en-US" sz="3200" dirty="0">
                <a:solidFill>
                  <a:srgbClr val="FF0000"/>
                </a:solidFill>
              </a:rPr>
              <a:t>KRI</a:t>
            </a:r>
            <a:r>
              <a:rPr lang="id-ID" sz="3200" dirty="0">
                <a:solidFill>
                  <a:srgbClr val="FF0000"/>
                </a:solidFill>
              </a:rPr>
              <a:t>.</a:t>
            </a:r>
            <a:br>
              <a:rPr lang="id-ID" sz="3200" dirty="0">
                <a:solidFill>
                  <a:srgbClr val="FF0000"/>
                </a:solidFill>
              </a:rPr>
            </a:br>
            <a:r>
              <a:rPr lang="en-US" sz="3200" dirty="0" smtClean="0">
                <a:solidFill>
                  <a:srgbClr val="FF0000"/>
                </a:solidFill>
              </a:rPr>
              <a:t/>
            </a:r>
            <a:br>
              <a:rPr lang="en-US" sz="3200" dirty="0" smtClean="0">
                <a:solidFill>
                  <a:srgbClr val="FF0000"/>
                </a:solidFill>
              </a:rPr>
            </a:br>
            <a:r>
              <a:rPr lang="en-US" dirty="0"/>
              <a:t/>
            </a:r>
            <a:br>
              <a:rPr lang="en-US" dirty="0"/>
            </a:br>
            <a:r>
              <a:rPr lang="en-US" dirty="0" smtClean="0"/>
              <a:t/>
            </a:r>
            <a:br>
              <a:rPr lang="en-US" dirty="0" smtClean="0"/>
            </a:br>
            <a:r>
              <a:rPr lang="en-US" sz="3600" dirty="0" smtClean="0">
                <a:solidFill>
                  <a:srgbClr val="FF0000"/>
                </a:solidFill>
              </a:rPr>
              <a:t>INDIKATOR:</a:t>
            </a:r>
            <a:r>
              <a:rPr lang="en-US" dirty="0" smtClean="0"/>
              <a:t/>
            </a:r>
            <a:br>
              <a:rPr lang="en-US" dirty="0" smtClean="0"/>
            </a:br>
            <a:r>
              <a:rPr lang="en-US" dirty="0" smtClean="0"/>
              <a:t> </a:t>
            </a:r>
            <a:r>
              <a:rPr lang="en-US" sz="3100" dirty="0" smtClean="0">
                <a:solidFill>
                  <a:schemeClr val="tx1"/>
                </a:solidFill>
              </a:rPr>
              <a:t>1.mendeskripsikan  </a:t>
            </a:r>
            <a:r>
              <a:rPr lang="en-US" sz="3100" dirty="0" err="1" smtClean="0">
                <a:solidFill>
                  <a:schemeClr val="tx1"/>
                </a:solidFill>
              </a:rPr>
              <a:t>pengertian</a:t>
            </a:r>
            <a:r>
              <a:rPr lang="en-US" sz="3100" dirty="0" smtClean="0">
                <a:solidFill>
                  <a:schemeClr val="tx1"/>
                </a:solidFill>
              </a:rPr>
              <a:t> </a:t>
            </a:r>
            <a:r>
              <a:rPr lang="en-US" sz="3100" dirty="0" err="1" smtClean="0">
                <a:solidFill>
                  <a:schemeClr val="tx1"/>
                </a:solidFill>
              </a:rPr>
              <a:t>hukum</a:t>
            </a:r>
            <a:r>
              <a:rPr lang="en-US" sz="3100" dirty="0" smtClean="0">
                <a:solidFill>
                  <a:schemeClr val="tx1"/>
                </a:solidFill>
              </a:rPr>
              <a:t/>
            </a:r>
            <a:br>
              <a:rPr lang="en-US" sz="3100" dirty="0" smtClean="0">
                <a:solidFill>
                  <a:schemeClr val="tx1"/>
                </a:solidFill>
              </a:rPr>
            </a:br>
            <a:r>
              <a:rPr lang="en-US" sz="3100" dirty="0">
                <a:solidFill>
                  <a:schemeClr val="tx1"/>
                </a:solidFill>
              </a:rPr>
              <a:t> </a:t>
            </a:r>
            <a:r>
              <a:rPr lang="en-US" sz="3100" dirty="0" smtClean="0">
                <a:solidFill>
                  <a:schemeClr val="tx1"/>
                </a:solidFill>
              </a:rPr>
              <a:t>2.menguraikan </a:t>
            </a:r>
            <a:r>
              <a:rPr lang="en-US" sz="3100" dirty="0" err="1" smtClean="0">
                <a:solidFill>
                  <a:schemeClr val="tx1"/>
                </a:solidFill>
              </a:rPr>
              <a:t>macam-macam</a:t>
            </a:r>
            <a:r>
              <a:rPr lang="en-US" sz="3100" dirty="0" smtClean="0">
                <a:solidFill>
                  <a:schemeClr val="tx1"/>
                </a:solidFill>
              </a:rPr>
              <a:t> </a:t>
            </a:r>
            <a:r>
              <a:rPr lang="en-US" sz="3100" dirty="0" err="1" smtClean="0">
                <a:solidFill>
                  <a:schemeClr val="tx1"/>
                </a:solidFill>
              </a:rPr>
              <a:t>pengolongan</a:t>
            </a:r>
            <a:r>
              <a:rPr lang="en-US" sz="3100" dirty="0" smtClean="0">
                <a:solidFill>
                  <a:schemeClr val="tx1"/>
                </a:solidFill>
              </a:rPr>
              <a:t> </a:t>
            </a:r>
            <a:r>
              <a:rPr lang="en-US" sz="3100" dirty="0" err="1" smtClean="0">
                <a:solidFill>
                  <a:schemeClr val="tx1"/>
                </a:solidFill>
              </a:rPr>
              <a:t>hukum</a:t>
            </a:r>
            <a:r>
              <a:rPr lang="en-US" sz="3100" dirty="0" smtClean="0">
                <a:solidFill>
                  <a:schemeClr val="tx1"/>
                </a:solidFill>
              </a:rPr>
              <a:t/>
            </a:r>
            <a:br>
              <a:rPr lang="en-US" sz="3100" dirty="0" smtClean="0">
                <a:solidFill>
                  <a:schemeClr val="tx1"/>
                </a:solidFill>
              </a:rPr>
            </a:br>
            <a:r>
              <a:rPr lang="en-US" sz="3100" dirty="0">
                <a:solidFill>
                  <a:schemeClr val="tx1"/>
                </a:solidFill>
              </a:rPr>
              <a:t> </a:t>
            </a:r>
            <a:r>
              <a:rPr lang="en-US" sz="3100" dirty="0" smtClean="0">
                <a:solidFill>
                  <a:schemeClr val="tx1"/>
                </a:solidFill>
              </a:rPr>
              <a:t>3.mendeskripsikan  </a:t>
            </a:r>
            <a:r>
              <a:rPr lang="en-US" sz="3100" dirty="0" err="1" smtClean="0">
                <a:solidFill>
                  <a:schemeClr val="tx1"/>
                </a:solidFill>
              </a:rPr>
              <a:t>sumber</a:t>
            </a:r>
            <a:r>
              <a:rPr lang="en-US" sz="3100" dirty="0" smtClean="0">
                <a:solidFill>
                  <a:schemeClr val="tx1"/>
                </a:solidFill>
              </a:rPr>
              <a:t> </a:t>
            </a:r>
            <a:r>
              <a:rPr lang="en-US" sz="3100" dirty="0" err="1" smtClean="0">
                <a:solidFill>
                  <a:schemeClr val="tx1"/>
                </a:solidFill>
              </a:rPr>
              <a:t>hukum</a:t>
            </a:r>
            <a:r>
              <a:rPr lang="en-US" sz="3100" dirty="0" smtClean="0">
                <a:solidFill>
                  <a:schemeClr val="tx1"/>
                </a:solidFill>
              </a:rPr>
              <a:t> formal </a:t>
            </a:r>
            <a:r>
              <a:rPr lang="en-US" sz="3100" dirty="0" err="1" smtClean="0">
                <a:solidFill>
                  <a:schemeClr val="tx1"/>
                </a:solidFill>
              </a:rPr>
              <a:t>dan</a:t>
            </a:r>
            <a:r>
              <a:rPr lang="en-US" sz="3100" dirty="0" smtClean="0">
                <a:solidFill>
                  <a:schemeClr val="tx1"/>
                </a:solidFill>
              </a:rPr>
              <a:t>  </a:t>
            </a:r>
            <a:r>
              <a:rPr lang="en-US" sz="3100" dirty="0" err="1" smtClean="0">
                <a:solidFill>
                  <a:schemeClr val="tx1"/>
                </a:solidFill>
              </a:rPr>
              <a:t>materil</a:t>
            </a:r>
            <a:r>
              <a:rPr lang="en-US" sz="3100" dirty="0" smtClean="0">
                <a:solidFill>
                  <a:schemeClr val="tx1"/>
                </a:solidFill>
              </a:rPr>
              <a:t/>
            </a:r>
            <a:br>
              <a:rPr lang="en-US" sz="3100" dirty="0" smtClean="0">
                <a:solidFill>
                  <a:schemeClr val="tx1"/>
                </a:solidFill>
              </a:rPr>
            </a:br>
            <a:r>
              <a:rPr lang="en-US" sz="3100" dirty="0">
                <a:solidFill>
                  <a:schemeClr val="tx1"/>
                </a:solidFill>
              </a:rPr>
              <a:t> </a:t>
            </a:r>
            <a:r>
              <a:rPr lang="en-US" sz="3100" dirty="0" smtClean="0">
                <a:solidFill>
                  <a:schemeClr val="tx1"/>
                </a:solidFill>
              </a:rPr>
              <a:t>4.menjelaskan </a:t>
            </a:r>
            <a:r>
              <a:rPr lang="en-US" sz="3100" dirty="0" err="1" smtClean="0">
                <a:solidFill>
                  <a:schemeClr val="tx1"/>
                </a:solidFill>
              </a:rPr>
              <a:t>sistem</a:t>
            </a:r>
            <a:r>
              <a:rPr lang="en-US" sz="3100" dirty="0" smtClean="0">
                <a:solidFill>
                  <a:schemeClr val="tx1"/>
                </a:solidFill>
              </a:rPr>
              <a:t>  </a:t>
            </a:r>
            <a:r>
              <a:rPr lang="en-US" sz="3100" dirty="0" err="1" smtClean="0">
                <a:solidFill>
                  <a:schemeClr val="tx1"/>
                </a:solidFill>
              </a:rPr>
              <a:t>tata</a:t>
            </a:r>
            <a:r>
              <a:rPr lang="en-US" sz="3100" dirty="0" smtClean="0">
                <a:solidFill>
                  <a:schemeClr val="tx1"/>
                </a:solidFill>
              </a:rPr>
              <a:t> </a:t>
            </a:r>
            <a:r>
              <a:rPr lang="en-US" sz="3100" dirty="0" err="1" smtClean="0">
                <a:solidFill>
                  <a:schemeClr val="tx1"/>
                </a:solidFill>
              </a:rPr>
              <a:t>hukum</a:t>
            </a:r>
            <a:r>
              <a:rPr lang="en-US" sz="3100" dirty="0" smtClean="0">
                <a:solidFill>
                  <a:schemeClr val="tx1"/>
                </a:solidFill>
              </a:rPr>
              <a:t> </a:t>
            </a:r>
            <a:r>
              <a:rPr lang="en-US" sz="3100" dirty="0" err="1" smtClean="0">
                <a:solidFill>
                  <a:schemeClr val="tx1"/>
                </a:solidFill>
              </a:rPr>
              <a:t>indonesia</a:t>
            </a:r>
            <a:r>
              <a:rPr lang="en-US" sz="3100" dirty="0" smtClean="0">
                <a:solidFill>
                  <a:schemeClr val="tx1"/>
                </a:solidFill>
              </a:rPr>
              <a:t/>
            </a:r>
            <a:br>
              <a:rPr lang="en-US" sz="3100" dirty="0" smtClean="0">
                <a:solidFill>
                  <a:schemeClr val="tx1"/>
                </a:solidFill>
              </a:rPr>
            </a:br>
            <a:r>
              <a:rPr lang="en-US" sz="3100" dirty="0">
                <a:solidFill>
                  <a:schemeClr val="tx1"/>
                </a:solidFill>
              </a:rPr>
              <a:t> </a:t>
            </a:r>
            <a:r>
              <a:rPr lang="en-US" sz="3100" dirty="0" smtClean="0">
                <a:solidFill>
                  <a:schemeClr val="tx1"/>
                </a:solidFill>
              </a:rPr>
              <a:t>5.mendeskripsikan </a:t>
            </a:r>
            <a:r>
              <a:rPr lang="en-US" sz="3100" dirty="0" err="1" smtClean="0">
                <a:solidFill>
                  <a:schemeClr val="tx1"/>
                </a:solidFill>
              </a:rPr>
              <a:t>pengertian</a:t>
            </a:r>
            <a:r>
              <a:rPr lang="en-US" sz="3100" dirty="0" smtClean="0">
                <a:solidFill>
                  <a:schemeClr val="tx1"/>
                </a:solidFill>
              </a:rPr>
              <a:t>  </a:t>
            </a:r>
            <a:r>
              <a:rPr lang="en-US" sz="3100" dirty="0" err="1" smtClean="0">
                <a:solidFill>
                  <a:schemeClr val="tx1"/>
                </a:solidFill>
              </a:rPr>
              <a:t>dan</a:t>
            </a:r>
            <a:r>
              <a:rPr lang="en-US" sz="3100" dirty="0" smtClean="0">
                <a:solidFill>
                  <a:schemeClr val="tx1"/>
                </a:solidFill>
              </a:rPr>
              <a:t> </a:t>
            </a:r>
            <a:r>
              <a:rPr lang="en-US" sz="3100" dirty="0" err="1" smtClean="0">
                <a:solidFill>
                  <a:schemeClr val="tx1"/>
                </a:solidFill>
              </a:rPr>
              <a:t>dasar</a:t>
            </a:r>
            <a:r>
              <a:rPr lang="en-US" sz="3100" dirty="0" smtClean="0">
                <a:solidFill>
                  <a:schemeClr val="tx1"/>
                </a:solidFill>
              </a:rPr>
              <a:t> </a:t>
            </a:r>
            <a:r>
              <a:rPr lang="en-US" sz="3100" dirty="0" err="1" smtClean="0">
                <a:solidFill>
                  <a:schemeClr val="tx1"/>
                </a:solidFill>
              </a:rPr>
              <a:t>hukum</a:t>
            </a:r>
            <a:r>
              <a:rPr lang="en-US" sz="3100" dirty="0" smtClean="0">
                <a:solidFill>
                  <a:schemeClr val="tx1"/>
                </a:solidFill>
              </a:rPr>
              <a:t> </a:t>
            </a:r>
            <a:br>
              <a:rPr lang="en-US" sz="3100" dirty="0" smtClean="0">
                <a:solidFill>
                  <a:schemeClr val="tx1"/>
                </a:solidFill>
              </a:rPr>
            </a:br>
            <a:r>
              <a:rPr lang="en-US" sz="3100" dirty="0">
                <a:solidFill>
                  <a:schemeClr val="tx1"/>
                </a:solidFill>
              </a:rPr>
              <a:t> </a:t>
            </a:r>
            <a:r>
              <a:rPr lang="en-US" sz="3100" dirty="0" smtClean="0">
                <a:solidFill>
                  <a:schemeClr val="tx1"/>
                </a:solidFill>
              </a:rPr>
              <a:t>    </a:t>
            </a:r>
            <a:r>
              <a:rPr lang="en-US" sz="3100" dirty="0" err="1" smtClean="0">
                <a:solidFill>
                  <a:schemeClr val="tx1"/>
                </a:solidFill>
              </a:rPr>
              <a:t>lembaga</a:t>
            </a:r>
            <a:r>
              <a:rPr lang="en-US" sz="3100" dirty="0" smtClean="0">
                <a:solidFill>
                  <a:schemeClr val="tx1"/>
                </a:solidFill>
              </a:rPr>
              <a:t> </a:t>
            </a:r>
            <a:r>
              <a:rPr lang="en-US" sz="3100" dirty="0" err="1" smtClean="0">
                <a:solidFill>
                  <a:schemeClr val="tx1"/>
                </a:solidFill>
              </a:rPr>
              <a:t>peradilan</a:t>
            </a:r>
            <a:r>
              <a:rPr lang="en-US" sz="3100" dirty="0" smtClean="0">
                <a:solidFill>
                  <a:schemeClr val="tx1"/>
                </a:solidFill>
              </a:rPr>
              <a:t> </a:t>
            </a:r>
            <a:r>
              <a:rPr lang="en-US" sz="3100" dirty="0" err="1" smtClean="0">
                <a:solidFill>
                  <a:schemeClr val="tx1"/>
                </a:solidFill>
              </a:rPr>
              <a:t>nasional</a:t>
            </a:r>
            <a:r>
              <a:rPr lang="id-ID" sz="3100" dirty="0" smtClean="0">
                <a:solidFill>
                  <a:schemeClr val="tx1"/>
                </a:solidFill>
              </a:rPr>
              <a:t/>
            </a:r>
            <a:br>
              <a:rPr lang="id-ID" sz="3100" dirty="0" smtClean="0">
                <a:solidFill>
                  <a:schemeClr val="tx1"/>
                </a:solidFill>
              </a:rPr>
            </a:br>
            <a:r>
              <a:rPr lang="id-ID" sz="3100" dirty="0">
                <a:solidFill>
                  <a:schemeClr val="tx1"/>
                </a:solidFill>
              </a:rPr>
              <a:t> </a:t>
            </a:r>
            <a:r>
              <a:rPr lang="id-ID" sz="3100" dirty="0" smtClean="0">
                <a:solidFill>
                  <a:schemeClr val="tx1"/>
                </a:solidFill>
              </a:rPr>
              <a:t>6.Mendeskripsikan upaya pemberantasan kosrusi di </a:t>
            </a:r>
            <a:br>
              <a:rPr lang="id-ID" sz="3100" dirty="0" smtClean="0">
                <a:solidFill>
                  <a:schemeClr val="tx1"/>
                </a:solidFill>
              </a:rPr>
            </a:br>
            <a:r>
              <a:rPr lang="id-ID" sz="3100" dirty="0">
                <a:solidFill>
                  <a:schemeClr val="tx1"/>
                </a:solidFill>
              </a:rPr>
              <a:t> </a:t>
            </a:r>
            <a:r>
              <a:rPr lang="id-ID" sz="3100" dirty="0" smtClean="0">
                <a:solidFill>
                  <a:schemeClr val="tx1"/>
                </a:solidFill>
              </a:rPr>
              <a:t>    Indonesia</a:t>
            </a:r>
            <a:r>
              <a:rPr lang="en-US" sz="3100" dirty="0" smtClean="0">
                <a:solidFill>
                  <a:schemeClr val="tx1"/>
                </a:solidFill>
              </a:rPr>
              <a:t/>
            </a:r>
            <a:br>
              <a:rPr lang="en-US" sz="3100" dirty="0" smtClean="0">
                <a:solidFill>
                  <a:schemeClr val="tx1"/>
                </a:solidFill>
              </a:rPr>
            </a:br>
            <a:endParaRPr lang="id-ID" sz="31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01080"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2800" b="1" dirty="0" smtClean="0">
                <a:solidFill>
                  <a:schemeClr val="tx1"/>
                </a:solidFill>
              </a:rPr>
              <a:t>HIRARKI PERATURAN PERUNDANG-UNDANGAN RI</a:t>
            </a:r>
            <a:br>
              <a:rPr lang="id-ID" sz="2800" b="1" dirty="0" smtClean="0">
                <a:solidFill>
                  <a:schemeClr val="tx1"/>
                </a:solidFill>
              </a:rPr>
            </a:br>
            <a:r>
              <a:rPr lang="id-ID" sz="2800" b="1" dirty="0" smtClean="0">
                <a:solidFill>
                  <a:schemeClr val="tx1"/>
                </a:solidFill>
              </a:rPr>
              <a:t>UU No 12 TAHUN 2011</a:t>
            </a:r>
            <a:r>
              <a:rPr lang="id-ID" sz="2800" dirty="0" smtClean="0">
                <a:solidFill>
                  <a:schemeClr val="tx1"/>
                </a:solidFill>
              </a:rPr>
              <a:t/>
            </a:r>
            <a:br>
              <a:rPr lang="id-ID" sz="2800" dirty="0" smtClean="0">
                <a:solidFill>
                  <a:schemeClr val="tx1"/>
                </a:solidFill>
              </a:rPr>
            </a:br>
            <a:r>
              <a:rPr lang="id-ID" sz="2800" dirty="0" smtClean="0">
                <a:solidFill>
                  <a:schemeClr val="tx1"/>
                </a:solidFill>
              </a:rPr>
              <a:t>1.UUD </a:t>
            </a:r>
            <a:r>
              <a:rPr lang="id-ID" sz="2800" dirty="0" smtClean="0">
                <a:solidFill>
                  <a:schemeClr val="tx1"/>
                </a:solidFill>
              </a:rPr>
              <a:t>1945</a:t>
            </a:r>
            <a:br>
              <a:rPr lang="id-ID" sz="2800" dirty="0" smtClean="0">
                <a:solidFill>
                  <a:schemeClr val="tx1"/>
                </a:solidFill>
              </a:rPr>
            </a:br>
            <a:r>
              <a:rPr lang="id-ID" sz="2800" dirty="0" smtClean="0">
                <a:solidFill>
                  <a:schemeClr val="tx1"/>
                </a:solidFill>
              </a:rPr>
              <a:t> </a:t>
            </a:r>
            <a:r>
              <a:rPr lang="id-ID" sz="2800" dirty="0" smtClean="0">
                <a:solidFill>
                  <a:schemeClr val="tx1"/>
                </a:solidFill>
              </a:rPr>
              <a:t>  peraturan negara tertinggi yang memuat ketentuan-ketentuan  pokok menjadi  sumber bagi  peraturan perundangan lain  yang di keluarkan oleh negara.  </a:t>
            </a:r>
            <a:r>
              <a:rPr lang="id-ID" sz="2800" dirty="0" smtClean="0">
                <a:solidFill>
                  <a:schemeClr val="tx1"/>
                </a:solidFill>
              </a:rPr>
              <a:t/>
            </a:r>
            <a:br>
              <a:rPr lang="id-ID" sz="2800" dirty="0" smtClean="0">
                <a:solidFill>
                  <a:schemeClr val="tx1"/>
                </a:solidFill>
              </a:rPr>
            </a:br>
            <a:r>
              <a:rPr lang="id-ID" sz="2800" dirty="0" smtClean="0">
                <a:solidFill>
                  <a:schemeClr val="tx1"/>
                </a:solidFill>
              </a:rPr>
              <a:t>2.Ketetapan </a:t>
            </a:r>
            <a:r>
              <a:rPr lang="id-ID" sz="2800" dirty="0" smtClean="0">
                <a:solidFill>
                  <a:schemeClr val="tx1"/>
                </a:solidFill>
              </a:rPr>
              <a:t>MPR</a:t>
            </a:r>
            <a:br>
              <a:rPr lang="id-ID" sz="2800" dirty="0" smtClean="0">
                <a:solidFill>
                  <a:schemeClr val="tx1"/>
                </a:solidFill>
              </a:rPr>
            </a:br>
            <a:r>
              <a:rPr lang="id-ID" sz="2800" dirty="0" smtClean="0">
                <a:solidFill>
                  <a:schemeClr val="tx1"/>
                </a:solidFill>
              </a:rPr>
              <a:t> </a:t>
            </a:r>
            <a:r>
              <a:rPr lang="id-ID" sz="2800" dirty="0" smtClean="0">
                <a:solidFill>
                  <a:schemeClr val="tx1"/>
                </a:solidFill>
              </a:rPr>
              <a:t>   keputusan-keputusan dalam sidang MPR yang membuat garis-garis besar dalam legislatif  yang di laksanakan dengan UU,  dan garis-garis besar dalam eksekutif yang di laksanakan dengan keputusan Presiden.</a:t>
            </a:r>
            <a:r>
              <a:rPr lang="id-ID" sz="2800" dirty="0" smtClean="0">
                <a:solidFill>
                  <a:schemeClr val="tx1"/>
                </a:solidFill>
              </a:rPr>
              <a:t/>
            </a:r>
            <a:br>
              <a:rPr lang="id-ID" sz="2800" dirty="0" smtClean="0">
                <a:solidFill>
                  <a:schemeClr val="tx1"/>
                </a:solidFill>
              </a:rPr>
            </a:br>
            <a:r>
              <a:rPr lang="id-ID" sz="2800" dirty="0" smtClean="0">
                <a:solidFill>
                  <a:schemeClr val="tx1"/>
                </a:solidFill>
              </a:rPr>
              <a:t>3.UU/peraturan penganti </a:t>
            </a:r>
            <a:r>
              <a:rPr lang="id-ID" sz="2800" dirty="0" smtClean="0">
                <a:solidFill>
                  <a:schemeClr val="tx1"/>
                </a:solidFill>
              </a:rPr>
              <a:t>UU</a:t>
            </a:r>
            <a:br>
              <a:rPr lang="id-ID" sz="2800" dirty="0" smtClean="0">
                <a:solidFill>
                  <a:schemeClr val="tx1"/>
                </a:solidFill>
              </a:rPr>
            </a:br>
            <a:r>
              <a:rPr lang="id-ID" sz="2800" dirty="0" smtClean="0">
                <a:solidFill>
                  <a:schemeClr val="tx1"/>
                </a:solidFill>
              </a:rPr>
              <a:t> </a:t>
            </a:r>
            <a:r>
              <a:rPr lang="id-ID" sz="2800" dirty="0" smtClean="0">
                <a:solidFill>
                  <a:schemeClr val="tx1"/>
                </a:solidFill>
              </a:rPr>
              <a:t>   UU adalah  peraturan atau perundangan  untuk melaksanakan peraturan UUD atau ketetapan MPR. Dalam hal Ihwal  kepentingan yang memaksa Presiden dapat  membuat peraturan penganti UU atas persetujuan DPR.</a:t>
            </a:r>
            <a:r>
              <a:rPr lang="id-ID" sz="2800" dirty="0" smtClean="0">
                <a:solidFill>
                  <a:schemeClr val="tx1"/>
                </a:solidFill>
              </a:rPr>
              <a:t/>
            </a:r>
            <a:br>
              <a:rPr lang="id-ID" sz="2800" dirty="0" smtClean="0">
                <a:solidFill>
                  <a:schemeClr val="tx1"/>
                </a:solidFill>
              </a:rPr>
            </a:br>
            <a:endParaRPr lang="id-ID" sz="2800"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15436"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2800" dirty="0" smtClean="0"/>
              <a:t>4.Peraturan </a:t>
            </a:r>
            <a:r>
              <a:rPr lang="id-ID" sz="2800" dirty="0" smtClean="0"/>
              <a:t>pemerintah</a:t>
            </a:r>
            <a:br>
              <a:rPr lang="id-ID" sz="2800" dirty="0" smtClean="0"/>
            </a:br>
            <a:r>
              <a:rPr lang="id-ID" sz="2800" dirty="0" smtClean="0"/>
              <a:t> </a:t>
            </a:r>
            <a:r>
              <a:rPr lang="id-ID" sz="2800" dirty="0" smtClean="0"/>
              <a:t>   peraturan pemerintah di tetapkan oleh Presiden  untuk menjalankan UU.  Oleh karena Presiden sebagai  kepala pemerintah, peraturan itu di sebut sebagai peraturan pemerintah.</a:t>
            </a:r>
            <a:r>
              <a:rPr lang="id-ID" sz="2800" dirty="0" smtClean="0"/>
              <a:t/>
            </a:r>
            <a:br>
              <a:rPr lang="id-ID" sz="2800" dirty="0" smtClean="0"/>
            </a:br>
            <a:r>
              <a:rPr lang="id-ID" sz="2800" dirty="0" smtClean="0"/>
              <a:t>5.Peraturan </a:t>
            </a:r>
            <a:r>
              <a:rPr lang="id-ID" sz="2800" dirty="0" smtClean="0"/>
              <a:t>Presiden</a:t>
            </a:r>
            <a:br>
              <a:rPr lang="id-ID" sz="2800" dirty="0" smtClean="0"/>
            </a:br>
            <a:r>
              <a:rPr lang="id-ID" sz="2800" dirty="0" smtClean="0"/>
              <a:t> </a:t>
            </a:r>
            <a:r>
              <a:rPr lang="id-ID" sz="2800" dirty="0" smtClean="0"/>
              <a:t>   keputusan Presiden adalah keputusan yang di tetapkan oleh Presiden. Keputusan Presiden keputusan bersifat khusus  untuk melaksanakan ketentuan  UUD atau Ketetapan MPR. Keputusan Presiden untuk mengangkat Dubes dan melaksanakan PP.  </a:t>
            </a:r>
            <a:r>
              <a:rPr lang="id-ID" sz="2800" dirty="0" smtClean="0"/>
              <a:t/>
            </a:r>
            <a:br>
              <a:rPr lang="id-ID" sz="2800" dirty="0" smtClean="0"/>
            </a:br>
            <a:r>
              <a:rPr lang="id-ID" sz="2800" dirty="0" smtClean="0"/>
              <a:t>6.Peraturan </a:t>
            </a:r>
            <a:r>
              <a:rPr lang="id-ID" sz="2800" dirty="0" smtClean="0"/>
              <a:t>provinsi</a:t>
            </a:r>
            <a:br>
              <a:rPr lang="id-ID" sz="2800" dirty="0" smtClean="0"/>
            </a:br>
            <a:r>
              <a:rPr lang="id-ID" sz="2800" dirty="0" smtClean="0"/>
              <a:t> </a:t>
            </a:r>
            <a:r>
              <a:rPr lang="id-ID" sz="2800" dirty="0" smtClean="0"/>
              <a:t>   peraturan di buat oleh DPRD provinsi persetujuan Gubernur</a:t>
            </a:r>
            <a:r>
              <a:rPr lang="id-ID" sz="2800" dirty="0" smtClean="0"/>
              <a:t/>
            </a:r>
            <a:br>
              <a:rPr lang="id-ID" sz="2800" dirty="0" smtClean="0"/>
            </a:br>
            <a:r>
              <a:rPr lang="id-ID" sz="2800" dirty="0" smtClean="0"/>
              <a:t>7.Peraturan pemerintah </a:t>
            </a:r>
            <a:r>
              <a:rPr lang="id-ID" sz="2800" dirty="0" smtClean="0"/>
              <a:t>kota/kabupaten</a:t>
            </a:r>
            <a:br>
              <a:rPr lang="id-ID" sz="2800" dirty="0" smtClean="0"/>
            </a:br>
            <a:r>
              <a:rPr lang="id-ID" sz="2800" dirty="0" smtClean="0"/>
              <a:t> </a:t>
            </a:r>
            <a:r>
              <a:rPr lang="id-ID" sz="2800" dirty="0" smtClean="0"/>
              <a:t>  Peraturan yang di buat oleh DPRD kabupaten/kota atas persetujan Bupati/Walikota.</a:t>
            </a:r>
            <a:endParaRPr lang="id-ID"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6196"/>
          </a:xfrm>
        </p:spPr>
        <p:txBody>
          <a:bodyPr/>
          <a:lstStyle/>
          <a:p>
            <a:endParaRPr lang="id-ID" dirty="0"/>
          </a:p>
        </p:txBody>
      </p:sp>
      <p:pic>
        <p:nvPicPr>
          <p:cNvPr id="2050" name="Picture 2" descr="C:\Users\USER\Downloads\mtr 3.jpg"/>
          <p:cNvPicPr>
            <a:picLocks noChangeAspect="1" noChangeArrowheads="1"/>
          </p:cNvPicPr>
          <p:nvPr/>
        </p:nvPicPr>
        <p:blipFill>
          <a:blip r:embed="rId2"/>
          <a:srcRect/>
          <a:stretch>
            <a:fillRect/>
          </a:stretch>
        </p:blipFill>
        <p:spPr bwMode="auto">
          <a:xfrm>
            <a:off x="1357290" y="1357299"/>
            <a:ext cx="6286544" cy="492922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72518" cy="6440510"/>
          </a:xfrm>
        </p:spPr>
        <p:txBody>
          <a:bodyPr/>
          <a:lstStyle/>
          <a:p>
            <a:endParaRPr lang="id-ID" dirty="0"/>
          </a:p>
        </p:txBody>
      </p:sp>
      <p:pic>
        <p:nvPicPr>
          <p:cNvPr id="1027" name="Picture 3" descr="C:\Users\USER\Downloads\mtr.jpg"/>
          <p:cNvPicPr>
            <a:picLocks noChangeAspect="1" noChangeArrowheads="1"/>
          </p:cNvPicPr>
          <p:nvPr/>
        </p:nvPicPr>
        <p:blipFill>
          <a:blip r:embed="rId2"/>
          <a:srcRect/>
          <a:stretch>
            <a:fillRect/>
          </a:stretch>
        </p:blipFill>
        <p:spPr bwMode="auto">
          <a:xfrm>
            <a:off x="642910" y="1000108"/>
            <a:ext cx="8358245" cy="542928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97634"/>
          </a:xfrm>
        </p:spPr>
        <p:txBody>
          <a:bodyPr/>
          <a:lstStyle/>
          <a:p>
            <a:endParaRPr lang="id-ID" dirty="0"/>
          </a:p>
        </p:txBody>
      </p:sp>
      <p:pic>
        <p:nvPicPr>
          <p:cNvPr id="3" name="Picture 2" descr="C:\Users\USER\Downloads\mtr 2.jpg"/>
          <p:cNvPicPr>
            <a:picLocks noChangeAspect="1" noChangeArrowheads="1"/>
          </p:cNvPicPr>
          <p:nvPr/>
        </p:nvPicPr>
        <p:blipFill>
          <a:blip r:embed="rId2"/>
          <a:srcRect/>
          <a:stretch>
            <a:fillRect/>
          </a:stretch>
        </p:blipFill>
        <p:spPr bwMode="auto">
          <a:xfrm>
            <a:off x="571472" y="1214423"/>
            <a:ext cx="7786742" cy="514353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Pernahkan anda mendengar istilah aturan? Tahukah fungsi adanya aturan? </a:t>
            </a:r>
            <a:r>
              <a:rPr lang="id-ID" sz="2800" dirty="0" smtClean="0">
                <a:solidFill>
                  <a:srgbClr val="FF0000"/>
                </a:solidFill>
              </a:rPr>
              <a:t>Tujuan adanya aturan </a:t>
            </a:r>
            <a:r>
              <a:rPr lang="id-ID" sz="2800" dirty="0" smtClean="0"/>
              <a:t>di tengah-tengah masy adalah untuk menjaga kehidupan  agar tetap selaras, serasi,  dan seimbang.  Istilah yang tepat untuk menyebut  aturan yang berlaku di masy adalah norma. Jenis dari norma cukup beragam, yaitu: </a:t>
            </a:r>
            <a:r>
              <a:rPr lang="id-ID" sz="2800" dirty="0" smtClean="0">
                <a:solidFill>
                  <a:srgbClr val="FF0000"/>
                </a:solidFill>
              </a:rPr>
              <a:t>norma agama,kesopanan, kesusilaan, dan hukum.</a:t>
            </a:r>
            <a:endParaRPr lang="id-ID" sz="2800"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142852"/>
            <a:ext cx="9001156" cy="6715148"/>
          </a:xfrm>
        </p:spPr>
        <p:style>
          <a:lnRef idx="1">
            <a:schemeClr val="accent5"/>
          </a:lnRef>
          <a:fillRef idx="2">
            <a:schemeClr val="accent5"/>
          </a:fillRef>
          <a:effectRef idx="1">
            <a:schemeClr val="accent5"/>
          </a:effectRef>
          <a:fontRef idx="minor">
            <a:schemeClr val="dk1"/>
          </a:fontRef>
        </p:style>
        <p:txBody>
          <a:bodyPr>
            <a:noAutofit/>
          </a:bodyPr>
          <a:lstStyle/>
          <a:p>
            <a:pPr algn="l"/>
            <a:r>
              <a:rPr lang="en-US" sz="2800" dirty="0" smtClean="0"/>
              <a:t/>
            </a:r>
            <a:br>
              <a:rPr lang="en-US" sz="2800" dirty="0" smtClean="0"/>
            </a:br>
            <a:r>
              <a:rPr lang="en-US" sz="2800" dirty="0" smtClean="0">
                <a:solidFill>
                  <a:srgbClr val="FF0000"/>
                </a:solidFill>
              </a:rPr>
              <a:t> </a:t>
            </a:r>
            <a:r>
              <a:rPr lang="id-ID" sz="2800" dirty="0" smtClean="0">
                <a:solidFill>
                  <a:srgbClr val="FF0000"/>
                </a:solidFill>
              </a:rPr>
              <a:t>A.</a:t>
            </a:r>
            <a:r>
              <a:rPr lang="en-US" sz="2800" b="1" dirty="0" smtClean="0">
                <a:solidFill>
                  <a:srgbClr val="FF0000"/>
                </a:solidFill>
              </a:rPr>
              <a:t>SISTEM  HUKUM  DAN   PERADILA N  NASIONAL</a:t>
            </a:r>
            <a:br>
              <a:rPr lang="en-US" sz="2800" b="1" dirty="0" smtClean="0">
                <a:solidFill>
                  <a:srgbClr val="FF0000"/>
                </a:solidFill>
              </a:rPr>
            </a:br>
            <a:r>
              <a:rPr lang="en-US" sz="2800" b="1" dirty="0" smtClean="0">
                <a:solidFill>
                  <a:srgbClr val="FF0000"/>
                </a:solidFill>
              </a:rPr>
              <a:t>    </a:t>
            </a:r>
            <a:r>
              <a:rPr lang="en-US" sz="3200" b="1" dirty="0" smtClean="0">
                <a:solidFill>
                  <a:srgbClr val="FF0000"/>
                </a:solidFill>
              </a:rPr>
              <a:t>1.pengertian </a:t>
            </a:r>
            <a:r>
              <a:rPr lang="en-US" sz="3200" b="1" dirty="0" err="1" smtClean="0">
                <a:solidFill>
                  <a:srgbClr val="FF0000"/>
                </a:solidFill>
              </a:rPr>
              <a:t>hukum</a:t>
            </a:r>
            <a:r>
              <a:rPr lang="en-US" sz="2400" b="1" dirty="0" smtClean="0">
                <a:solidFill>
                  <a:srgbClr val="7030A0"/>
                </a:solidFill>
              </a:rPr>
              <a:t/>
            </a:r>
            <a:br>
              <a:rPr lang="en-US" sz="2400" b="1" dirty="0" smtClean="0">
                <a:solidFill>
                  <a:srgbClr val="7030A0"/>
                </a:solidFill>
              </a:rPr>
            </a:br>
            <a:r>
              <a:rPr lang="en-US" sz="2400" b="1" dirty="0" smtClean="0">
                <a:solidFill>
                  <a:srgbClr val="7030A0"/>
                </a:solidFill>
              </a:rPr>
              <a:t>    </a:t>
            </a:r>
            <a:r>
              <a:rPr lang="en-US" sz="3200" b="1" dirty="0" err="1" smtClean="0">
                <a:solidFill>
                  <a:srgbClr val="7030A0"/>
                </a:solidFill>
              </a:rPr>
              <a:t>pengertian</a:t>
            </a:r>
            <a:r>
              <a:rPr lang="en-US" sz="3200" b="1" dirty="0" smtClean="0">
                <a:solidFill>
                  <a:srgbClr val="7030A0"/>
                </a:solidFill>
              </a:rPr>
              <a:t>  </a:t>
            </a:r>
            <a:r>
              <a:rPr lang="en-US" sz="3200" b="1" dirty="0" err="1" smtClean="0">
                <a:solidFill>
                  <a:srgbClr val="7030A0"/>
                </a:solidFill>
              </a:rPr>
              <a:t>hukum</a:t>
            </a:r>
            <a:r>
              <a:rPr lang="en-US" sz="3200" b="1" dirty="0" smtClean="0">
                <a:solidFill>
                  <a:srgbClr val="7030A0"/>
                </a:solidFill>
              </a:rPr>
              <a:t> </a:t>
            </a:r>
            <a:r>
              <a:rPr lang="en-US" sz="3200" b="1" dirty="0" err="1" smtClean="0">
                <a:solidFill>
                  <a:srgbClr val="7030A0"/>
                </a:solidFill>
              </a:rPr>
              <a:t>menurut</a:t>
            </a:r>
            <a:r>
              <a:rPr lang="en-US" sz="3200" b="1" dirty="0" smtClean="0">
                <a:solidFill>
                  <a:srgbClr val="7030A0"/>
                </a:solidFill>
              </a:rPr>
              <a:t> </a:t>
            </a:r>
            <a:r>
              <a:rPr lang="en-US" sz="3200" b="1" dirty="0" err="1" smtClean="0">
                <a:solidFill>
                  <a:srgbClr val="7030A0"/>
                </a:solidFill>
              </a:rPr>
              <a:t>ahli</a:t>
            </a:r>
            <a:r>
              <a:rPr lang="en-US" sz="3200" b="1" dirty="0" smtClean="0">
                <a:solidFill>
                  <a:srgbClr val="7030A0"/>
                </a:solidFill>
              </a:rPr>
              <a:t> :</a:t>
            </a:r>
            <a:r>
              <a:rPr lang="en-US" sz="2400" b="1" dirty="0" smtClean="0">
                <a:solidFill>
                  <a:srgbClr val="FF0000"/>
                </a:solidFill>
              </a:rPr>
              <a:t/>
            </a:r>
            <a:br>
              <a:rPr lang="en-US" sz="2400" b="1" dirty="0" smtClean="0">
                <a:solidFill>
                  <a:srgbClr val="FF0000"/>
                </a:solidFill>
              </a:rPr>
            </a:br>
            <a:r>
              <a:rPr lang="en-US" sz="2800" b="1" dirty="0" smtClean="0">
                <a:solidFill>
                  <a:srgbClr val="FF0000"/>
                </a:solidFill>
              </a:rPr>
              <a:t>     </a:t>
            </a:r>
            <a:r>
              <a:rPr lang="id-ID" sz="2800" b="1" dirty="0" smtClean="0">
                <a:solidFill>
                  <a:srgbClr val="FF0000"/>
                </a:solidFill>
              </a:rPr>
              <a:t>a)</a:t>
            </a:r>
            <a:r>
              <a:rPr lang="en-US" sz="2800" b="1" dirty="0" smtClean="0">
                <a:solidFill>
                  <a:srgbClr val="FF0000"/>
                </a:solidFill>
              </a:rPr>
              <a:t> J.C.T </a:t>
            </a:r>
            <a:r>
              <a:rPr lang="en-US" sz="2800" b="1" dirty="0" err="1" smtClean="0">
                <a:solidFill>
                  <a:srgbClr val="FF0000"/>
                </a:solidFill>
              </a:rPr>
              <a:t>Simorangkir</a:t>
            </a:r>
            <a:r>
              <a:rPr lang="id-ID" sz="2800" b="1" dirty="0" smtClean="0">
                <a:solidFill>
                  <a:srgbClr val="FF0000"/>
                </a:solidFill>
              </a:rPr>
              <a:t> </a:t>
            </a:r>
            <a:r>
              <a:rPr lang="en-US" sz="2800" b="1" dirty="0" smtClean="0">
                <a:solidFill>
                  <a:srgbClr val="FF0000"/>
                </a:solidFill>
              </a:rPr>
              <a:t>S.H </a:t>
            </a:r>
            <a:r>
              <a:rPr lang="en-US" sz="2800" b="1" dirty="0" err="1" smtClean="0">
                <a:solidFill>
                  <a:srgbClr val="FF0000"/>
                </a:solidFill>
              </a:rPr>
              <a:t>dan</a:t>
            </a:r>
            <a:r>
              <a:rPr lang="en-US" sz="2800" b="1" dirty="0" smtClean="0">
                <a:solidFill>
                  <a:srgbClr val="FF0000"/>
                </a:solidFill>
              </a:rPr>
              <a:t> </a:t>
            </a:r>
            <a:r>
              <a:rPr lang="en-US" sz="2800" b="1" dirty="0" err="1" smtClean="0">
                <a:solidFill>
                  <a:srgbClr val="FF0000"/>
                </a:solidFill>
              </a:rPr>
              <a:t>Woerjono</a:t>
            </a:r>
            <a:r>
              <a:rPr lang="en-US" sz="2800" b="1" dirty="0" smtClean="0">
                <a:solidFill>
                  <a:srgbClr val="FF0000"/>
                </a:solidFill>
              </a:rPr>
              <a:t>  </a:t>
            </a:r>
            <a:r>
              <a:rPr lang="en-US" sz="2800" b="1" dirty="0" err="1" smtClean="0">
                <a:solidFill>
                  <a:srgbClr val="FF0000"/>
                </a:solidFill>
              </a:rPr>
              <a:t>sastropranoto</a:t>
            </a:r>
            <a:r>
              <a:rPr lang="en-US" sz="2800" b="1" dirty="0" smtClean="0">
                <a:solidFill>
                  <a:srgbClr val="FF0000"/>
                </a:solidFill>
              </a:rPr>
              <a:t> S</a:t>
            </a:r>
            <a:r>
              <a:rPr lang="en-US" sz="2800" b="1" dirty="0" smtClean="0">
                <a:solidFill>
                  <a:srgbClr val="92D050"/>
                </a:solidFill>
              </a:rPr>
              <a:t/>
            </a:r>
            <a:br>
              <a:rPr lang="en-US" sz="2800" b="1" dirty="0" smtClean="0">
                <a:solidFill>
                  <a:srgbClr val="92D050"/>
                </a:solidFill>
              </a:rPr>
            </a:br>
            <a:r>
              <a:rPr lang="en-US" sz="2800" b="1" dirty="0" smtClean="0">
                <a:solidFill>
                  <a:srgbClr val="92D050"/>
                </a:solidFill>
              </a:rPr>
              <a:t>     </a:t>
            </a:r>
            <a:r>
              <a:rPr lang="en-US" sz="2800" b="1" dirty="0" err="1" smtClean="0"/>
              <a:t>hukum</a:t>
            </a:r>
            <a:r>
              <a:rPr lang="en-US" sz="2800" b="1" dirty="0" smtClean="0"/>
              <a:t> </a:t>
            </a:r>
            <a:r>
              <a:rPr lang="en-US" sz="2800" b="1" dirty="0" err="1" smtClean="0"/>
              <a:t>adalah</a:t>
            </a:r>
            <a:r>
              <a:rPr lang="en-US" sz="2800" b="1" dirty="0" smtClean="0"/>
              <a:t> </a:t>
            </a:r>
            <a:r>
              <a:rPr lang="en-US" sz="2800" b="1" dirty="0" err="1" smtClean="0"/>
              <a:t>peraturan-peraturan</a:t>
            </a:r>
            <a:r>
              <a:rPr lang="en-US" sz="2800" b="1" dirty="0" smtClean="0"/>
              <a:t>  yang </a:t>
            </a:r>
            <a:r>
              <a:rPr lang="en-US" sz="2800" b="1" dirty="0" err="1" smtClean="0"/>
              <a:t>bersifat</a:t>
            </a:r>
            <a:r>
              <a:rPr lang="en-US" sz="2800" b="1" dirty="0" smtClean="0"/>
              <a:t> </a:t>
            </a:r>
            <a:r>
              <a:rPr lang="id-ID" sz="2800" b="1" dirty="0" smtClean="0"/>
              <a:t/>
            </a:r>
            <a:br>
              <a:rPr lang="id-ID" sz="2800" b="1" dirty="0" smtClean="0"/>
            </a:br>
            <a:r>
              <a:rPr lang="id-ID" sz="2800" b="1" dirty="0" smtClean="0"/>
              <a:t>     </a:t>
            </a:r>
            <a:r>
              <a:rPr lang="en-US" sz="2800" b="1" dirty="0" err="1" smtClean="0"/>
              <a:t>memaksa</a:t>
            </a:r>
            <a:r>
              <a:rPr lang="en-US" sz="2800" b="1" dirty="0" smtClean="0"/>
              <a:t>,</a:t>
            </a:r>
            <a:r>
              <a:rPr lang="id-ID" sz="2800" b="1" dirty="0" smtClean="0"/>
              <a:t> </a:t>
            </a:r>
            <a:r>
              <a:rPr lang="en-US" sz="2800" b="1" dirty="0" smtClean="0"/>
              <a:t>yang </a:t>
            </a:r>
            <a:r>
              <a:rPr lang="en-US" sz="2800" b="1" dirty="0" err="1" smtClean="0"/>
              <a:t>menentukan</a:t>
            </a:r>
            <a:r>
              <a:rPr lang="en-US" sz="2800" b="1" dirty="0" smtClean="0"/>
              <a:t> </a:t>
            </a:r>
            <a:r>
              <a:rPr lang="en-US" sz="2800" b="1" dirty="0" err="1" smtClean="0"/>
              <a:t>tingkah</a:t>
            </a:r>
            <a:r>
              <a:rPr lang="en-US" sz="2800" b="1" dirty="0" smtClean="0"/>
              <a:t> </a:t>
            </a:r>
            <a:r>
              <a:rPr lang="en-US" sz="2800" b="1" dirty="0" err="1" smtClean="0"/>
              <a:t>laku</a:t>
            </a:r>
            <a:r>
              <a:rPr lang="en-US" sz="2800" b="1" dirty="0" smtClean="0"/>
              <a:t>  </a:t>
            </a:r>
            <a:r>
              <a:rPr lang="en-US" sz="2800" b="1" dirty="0" err="1" smtClean="0"/>
              <a:t>manusia</a:t>
            </a:r>
            <a:r>
              <a:rPr lang="en-US" sz="2800" b="1" dirty="0" smtClean="0"/>
              <a:t> </a:t>
            </a:r>
            <a:r>
              <a:rPr lang="id-ID" sz="2800" b="1" dirty="0" smtClean="0"/>
              <a:t/>
            </a:r>
            <a:br>
              <a:rPr lang="id-ID" sz="2800" b="1" dirty="0" smtClean="0"/>
            </a:br>
            <a:r>
              <a:rPr lang="id-ID" sz="2800" b="1" dirty="0" smtClean="0"/>
              <a:t>    </a:t>
            </a:r>
            <a:r>
              <a:rPr lang="en-US" sz="2800" b="1" dirty="0" smtClean="0"/>
              <a:t> </a:t>
            </a:r>
            <a:r>
              <a:rPr lang="en-US" sz="2800" b="1" dirty="0" err="1" smtClean="0"/>
              <a:t>dalam</a:t>
            </a:r>
            <a:r>
              <a:rPr lang="en-US" sz="2800" b="1" dirty="0" smtClean="0"/>
              <a:t> </a:t>
            </a:r>
            <a:r>
              <a:rPr lang="en-US" sz="2800" b="1" dirty="0" err="1" smtClean="0"/>
              <a:t>lingkungan</a:t>
            </a:r>
            <a:r>
              <a:rPr lang="en-US" sz="2800" b="1" dirty="0" smtClean="0"/>
              <a:t> </a:t>
            </a:r>
            <a:r>
              <a:rPr lang="id-ID" sz="2800" b="1" dirty="0" smtClean="0"/>
              <a:t> </a:t>
            </a:r>
            <a:r>
              <a:rPr lang="en-US" sz="2800" b="1" dirty="0" err="1" smtClean="0"/>
              <a:t>masyarakat</a:t>
            </a:r>
            <a:r>
              <a:rPr lang="en-US" sz="2800" b="1" dirty="0" smtClean="0"/>
              <a:t>.</a:t>
            </a:r>
            <a:br>
              <a:rPr lang="en-US" sz="2800" b="1" dirty="0" smtClean="0"/>
            </a:br>
            <a:r>
              <a:rPr lang="en-US" sz="2800" b="1" dirty="0" smtClean="0"/>
              <a:t>    </a:t>
            </a:r>
            <a:r>
              <a:rPr lang="id-ID" sz="2800" b="1" dirty="0" smtClean="0"/>
              <a:t> </a:t>
            </a:r>
            <a:r>
              <a:rPr lang="en-US" sz="2800" b="1" dirty="0" smtClean="0"/>
              <a:t>yang </a:t>
            </a:r>
            <a:r>
              <a:rPr lang="en-US" sz="2800" b="1" dirty="0" err="1" smtClean="0"/>
              <a:t>di</a:t>
            </a:r>
            <a:r>
              <a:rPr lang="en-US" sz="2800" b="1" dirty="0" smtClean="0"/>
              <a:t> </a:t>
            </a:r>
            <a:r>
              <a:rPr lang="en-US" sz="2800" b="1" dirty="0" err="1" smtClean="0"/>
              <a:t>buat</a:t>
            </a:r>
            <a:r>
              <a:rPr lang="en-US" sz="2800" b="1" dirty="0" smtClean="0"/>
              <a:t> </a:t>
            </a:r>
            <a:r>
              <a:rPr lang="en-US" sz="2800" b="1" dirty="0" err="1" smtClean="0"/>
              <a:t>oleh</a:t>
            </a:r>
            <a:r>
              <a:rPr lang="en-US" sz="2800" b="1" dirty="0" smtClean="0"/>
              <a:t> </a:t>
            </a:r>
            <a:r>
              <a:rPr lang="en-US" sz="2800" b="1" dirty="0" err="1" smtClean="0"/>
              <a:t>badan-badan</a:t>
            </a:r>
            <a:r>
              <a:rPr lang="en-US" sz="2800" b="1" dirty="0" smtClean="0"/>
              <a:t> </a:t>
            </a:r>
            <a:r>
              <a:rPr lang="en-US" sz="2800" b="1" dirty="0" err="1" smtClean="0"/>
              <a:t>resmi</a:t>
            </a:r>
            <a:r>
              <a:rPr lang="en-US" sz="2800" b="1" dirty="0" smtClean="0"/>
              <a:t> yang </a:t>
            </a:r>
            <a:r>
              <a:rPr lang="en-US" sz="2800" b="1" dirty="0" err="1" smtClean="0"/>
              <a:t>berwajib</a:t>
            </a:r>
            <a:r>
              <a:rPr lang="en-US" sz="2800" b="1" dirty="0" smtClean="0"/>
              <a:t> </a:t>
            </a:r>
            <a:r>
              <a:rPr lang="id-ID" sz="2800" b="1" dirty="0" smtClean="0"/>
              <a:t>   </a:t>
            </a:r>
            <a:br>
              <a:rPr lang="id-ID" sz="2800" b="1" dirty="0" smtClean="0"/>
            </a:br>
            <a:r>
              <a:rPr lang="en-US" sz="2800" b="1" dirty="0" smtClean="0"/>
              <a:t> </a:t>
            </a:r>
            <a:r>
              <a:rPr lang="id-ID" sz="2800" b="1" dirty="0" smtClean="0"/>
              <a:t>    </a:t>
            </a:r>
            <a:r>
              <a:rPr lang="en-US" sz="2800" b="1" dirty="0" err="1" smtClean="0"/>
              <a:t>dan</a:t>
            </a:r>
            <a:r>
              <a:rPr lang="en-US" sz="2800" b="1" dirty="0" smtClean="0"/>
              <a:t> yang </a:t>
            </a:r>
            <a:r>
              <a:rPr lang="en-US" sz="2800" b="1" dirty="0" err="1" smtClean="0"/>
              <a:t>berlangaran</a:t>
            </a:r>
            <a:r>
              <a:rPr lang="en-US" sz="2800" b="1" dirty="0" smtClean="0"/>
              <a:t> </a:t>
            </a:r>
            <a:r>
              <a:rPr lang="en-US" sz="2800" b="1" dirty="0" err="1" smtClean="0"/>
              <a:t>terhadapnya</a:t>
            </a:r>
            <a:r>
              <a:rPr lang="en-US" sz="2800" b="1" dirty="0" smtClean="0"/>
              <a:t> </a:t>
            </a:r>
            <a:r>
              <a:rPr lang="en-US" sz="2800" b="1" dirty="0" err="1" smtClean="0"/>
              <a:t>mengakibatkan</a:t>
            </a:r>
            <a:r>
              <a:rPr lang="en-US" sz="2800" b="1" dirty="0" smtClean="0"/>
              <a:t> </a:t>
            </a:r>
            <a:r>
              <a:rPr lang="en-US" sz="2800" b="1" dirty="0" err="1" smtClean="0"/>
              <a:t>di</a:t>
            </a:r>
            <a:r>
              <a:rPr lang="en-US" sz="2800" b="1" dirty="0" smtClean="0"/>
              <a:t> </a:t>
            </a:r>
            <a:r>
              <a:rPr lang="id-ID" sz="2800" b="1" dirty="0" smtClean="0"/>
              <a:t/>
            </a:r>
            <a:br>
              <a:rPr lang="id-ID" sz="2800" b="1" dirty="0" smtClean="0"/>
            </a:br>
            <a:r>
              <a:rPr lang="id-ID" sz="2800" b="1" dirty="0" smtClean="0"/>
              <a:t>     </a:t>
            </a:r>
            <a:r>
              <a:rPr lang="en-US" sz="2800" b="1" dirty="0" err="1" smtClean="0"/>
              <a:t>ambilnya</a:t>
            </a:r>
            <a:r>
              <a:rPr lang="en-US" sz="2800" b="1" dirty="0" smtClean="0"/>
              <a:t>  </a:t>
            </a:r>
            <a:r>
              <a:rPr lang="en-US" sz="2800" b="1" dirty="0" err="1" smtClean="0"/>
              <a:t>tindakan</a:t>
            </a:r>
            <a:r>
              <a:rPr lang="en-US" sz="2800" b="1" dirty="0" smtClean="0"/>
              <a:t>  </a:t>
            </a:r>
            <a:r>
              <a:rPr lang="en-US" sz="2800" b="1" dirty="0" err="1" smtClean="0"/>
              <a:t>yaitu</a:t>
            </a:r>
            <a:r>
              <a:rPr lang="en-US" sz="2800" b="1" dirty="0" smtClean="0"/>
              <a:t> </a:t>
            </a:r>
            <a:r>
              <a:rPr lang="en-US" sz="2800" b="1" dirty="0" err="1" smtClean="0"/>
              <a:t>hukuman</a:t>
            </a:r>
            <a:r>
              <a:rPr lang="en-US" sz="2800" b="1" dirty="0" smtClean="0"/>
              <a:t> </a:t>
            </a:r>
            <a:r>
              <a:rPr lang="en-US" sz="2800" b="1" dirty="0" err="1" smtClean="0"/>
              <a:t>tertentu</a:t>
            </a:r>
            <a:r>
              <a:rPr lang="en-US" sz="2800" b="1" dirty="0" smtClean="0"/>
              <a:t>.</a:t>
            </a:r>
            <a:r>
              <a:rPr lang="id-ID" sz="2800" b="1" dirty="0" smtClean="0"/>
              <a:t/>
            </a:r>
            <a:br>
              <a:rPr lang="id-ID" sz="2800" b="1" dirty="0" smtClean="0"/>
            </a:br>
            <a:r>
              <a:rPr lang="id-ID" sz="2800" b="1" dirty="0" smtClean="0"/>
              <a:t/>
            </a:r>
            <a:br>
              <a:rPr lang="id-ID" sz="2800" b="1" dirty="0" smtClean="0"/>
            </a:br>
            <a:r>
              <a:rPr lang="en-US" sz="2800" b="1" dirty="0" smtClean="0">
                <a:solidFill>
                  <a:srgbClr val="002060"/>
                </a:solidFill>
              </a:rPr>
              <a:t/>
            </a:r>
            <a:br>
              <a:rPr lang="en-US" sz="2800" b="1" dirty="0" smtClean="0">
                <a:solidFill>
                  <a:srgbClr val="002060"/>
                </a:solidFill>
              </a:rPr>
            </a:br>
            <a:r>
              <a:rPr lang="en-US" sz="2400" dirty="0" smtClean="0">
                <a:solidFill>
                  <a:srgbClr val="7030A0"/>
                </a:solidFill>
              </a:rPr>
              <a:t/>
            </a:r>
            <a:br>
              <a:rPr lang="en-US" sz="2400" dirty="0" smtClean="0">
                <a:solidFill>
                  <a:srgbClr val="7030A0"/>
                </a:solidFill>
              </a:rPr>
            </a:br>
            <a:r>
              <a:rPr lang="en-US" sz="2400" dirty="0" smtClean="0">
                <a:solidFill>
                  <a:srgbClr val="7030A0"/>
                </a:solidFill>
              </a:rPr>
              <a:t/>
            </a:r>
            <a:br>
              <a:rPr lang="en-US" sz="2400" dirty="0" smtClean="0">
                <a:solidFill>
                  <a:srgbClr val="7030A0"/>
                </a:solidFill>
              </a:rPr>
            </a:br>
            <a:endParaRPr lang="id-ID" sz="2400" dirty="0">
              <a:solidFill>
                <a:srgbClr val="7030A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86874"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4000" b="1" dirty="0" smtClean="0">
                <a:solidFill>
                  <a:srgbClr val="FF0000"/>
                </a:solidFill>
              </a:rPr>
              <a:t>TUGAS KELOMPOK</a:t>
            </a:r>
            <a:r>
              <a:rPr lang="id-ID" sz="2800" b="1" dirty="0" smtClean="0"/>
              <a:t/>
            </a:r>
            <a:br>
              <a:rPr lang="id-ID" sz="2800" b="1" dirty="0" smtClean="0"/>
            </a:br>
            <a:r>
              <a:rPr lang="id-ID" sz="2800" b="1" dirty="0" smtClean="0"/>
              <a:t>1.Pengertian hukum dan tata hukum di Indonesia (1)</a:t>
            </a:r>
            <a:br>
              <a:rPr lang="id-ID" sz="2800" b="1" dirty="0" smtClean="0"/>
            </a:br>
            <a:r>
              <a:rPr lang="id-ID" sz="2800" b="1" dirty="0" smtClean="0"/>
              <a:t>2.Pengolongan hk berdasarkan sumbernya dan </a:t>
            </a:r>
            <a:br>
              <a:rPr lang="id-ID" sz="2800" b="1" dirty="0" smtClean="0"/>
            </a:br>
            <a:r>
              <a:rPr lang="id-ID" sz="2800" b="1" dirty="0" smtClean="0"/>
              <a:t>    berdasarkan bentuknya (2 dan 10)</a:t>
            </a:r>
            <a:br>
              <a:rPr lang="id-ID" sz="2800" b="1" dirty="0" smtClean="0"/>
            </a:br>
            <a:r>
              <a:rPr lang="id-ID" sz="2800" b="1" dirty="0" smtClean="0"/>
              <a:t>3.Pengolongan berdasarkan  tempat berlakunya dan </a:t>
            </a:r>
            <a:br>
              <a:rPr lang="id-ID" sz="2800" b="1" dirty="0" smtClean="0"/>
            </a:br>
            <a:r>
              <a:rPr lang="id-ID" sz="2800" b="1" dirty="0" smtClean="0"/>
              <a:t>    berdasarkan waktu berlakunya (3 dan 9)</a:t>
            </a:r>
            <a:br>
              <a:rPr lang="id-ID" sz="2800" b="1" dirty="0" smtClean="0"/>
            </a:br>
            <a:r>
              <a:rPr lang="id-ID" sz="2800" b="1" dirty="0" smtClean="0"/>
              <a:t>4.Pengolongan hk berdasarkan  </a:t>
            </a:r>
            <a:r>
              <a:rPr lang="id-ID" sz="2800" b="1" smtClean="0"/>
              <a:t>cara mempertahankannya </a:t>
            </a:r>
            <a:r>
              <a:rPr lang="id-ID" sz="2800" b="1" dirty="0" smtClean="0"/>
              <a:t/>
            </a:r>
            <a:br>
              <a:rPr lang="id-ID" sz="2800" b="1" dirty="0" smtClean="0"/>
            </a:br>
            <a:r>
              <a:rPr lang="id-ID" sz="2800" b="1" dirty="0" smtClean="0"/>
              <a:t>    dan  berdasarkan sifatnya (4 dan 8)</a:t>
            </a:r>
            <a:br>
              <a:rPr lang="id-ID" sz="2800" b="1" dirty="0" smtClean="0"/>
            </a:br>
            <a:r>
              <a:rPr lang="id-ID" sz="2800" b="1" dirty="0" smtClean="0"/>
              <a:t>5.Berdasarkan wujudnya dan berdasarkan  isinya (5)</a:t>
            </a:r>
            <a:br>
              <a:rPr lang="id-ID" sz="2800" b="1" dirty="0" smtClean="0"/>
            </a:br>
            <a:r>
              <a:rPr lang="id-ID" sz="2800" b="1" dirty="0" smtClean="0"/>
              <a:t>6.Sumber hukum di Indonesia (6)</a:t>
            </a:r>
            <a:br>
              <a:rPr lang="id-ID" sz="2800" b="1" dirty="0" smtClean="0"/>
            </a:br>
            <a:r>
              <a:rPr lang="id-ID" sz="2800" b="1" dirty="0" smtClean="0"/>
              <a:t>7.Tata urutan peraturan perundang-undangandi Indonesia  (7)</a:t>
            </a:r>
            <a:endParaRPr lang="id-ID"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688" y="285728"/>
            <a:ext cx="8858312" cy="6286544"/>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en-US" sz="3200" dirty="0" smtClean="0"/>
              <a:t> </a:t>
            </a:r>
            <a:br>
              <a:rPr lang="en-US" sz="3200" dirty="0" smtClean="0"/>
            </a:br>
            <a:r>
              <a:rPr lang="en-US" sz="3200" dirty="0"/>
              <a:t/>
            </a:r>
            <a:br>
              <a:rPr lang="en-US" sz="3200" dirty="0"/>
            </a:br>
            <a:r>
              <a:rPr lang="en-US" sz="4000" b="1" dirty="0" smtClean="0">
                <a:solidFill>
                  <a:srgbClr val="FF0000"/>
                </a:solidFill>
              </a:rPr>
              <a:t>2.Tujuan </a:t>
            </a:r>
            <a:r>
              <a:rPr lang="en-US" sz="4000" b="1" dirty="0" err="1" smtClean="0">
                <a:solidFill>
                  <a:srgbClr val="FF0000"/>
                </a:solidFill>
              </a:rPr>
              <a:t>hukum</a:t>
            </a:r>
            <a:r>
              <a:rPr lang="en-US" sz="4000" b="1" dirty="0">
                <a:solidFill>
                  <a:srgbClr val="FF0000"/>
                </a:solidFill>
              </a:rPr>
              <a:t> </a:t>
            </a:r>
            <a:r>
              <a:rPr lang="en-US" sz="4000" b="1" dirty="0" err="1" smtClean="0">
                <a:solidFill>
                  <a:srgbClr val="FF0000"/>
                </a:solidFill>
              </a:rPr>
              <a:t>menurut</a:t>
            </a:r>
            <a:r>
              <a:rPr lang="en-US" sz="4000" b="1" dirty="0" smtClean="0">
                <a:solidFill>
                  <a:srgbClr val="FF0000"/>
                </a:solidFill>
              </a:rPr>
              <a:t> </a:t>
            </a:r>
            <a:r>
              <a:rPr lang="en-US" sz="4000" b="1" dirty="0" err="1" smtClean="0">
                <a:solidFill>
                  <a:srgbClr val="FF0000"/>
                </a:solidFill>
              </a:rPr>
              <a:t>tokoh</a:t>
            </a:r>
            <a:r>
              <a:rPr lang="en-US" sz="4000" b="1" dirty="0" smtClean="0">
                <a:solidFill>
                  <a:srgbClr val="FF0000"/>
                </a:solidFill>
              </a:rPr>
              <a:t> </a:t>
            </a:r>
            <a:r>
              <a:rPr lang="en-US" sz="4000" b="1" dirty="0" err="1" smtClean="0">
                <a:solidFill>
                  <a:srgbClr val="FF0000"/>
                </a:solidFill>
              </a:rPr>
              <a:t>atau</a:t>
            </a:r>
            <a:r>
              <a:rPr lang="en-US" sz="4000" b="1" dirty="0" smtClean="0">
                <a:solidFill>
                  <a:srgbClr val="FF0000"/>
                </a:solidFill>
              </a:rPr>
              <a:t> </a:t>
            </a:r>
            <a:r>
              <a:rPr lang="en-US" sz="4000" b="1" dirty="0" err="1" smtClean="0">
                <a:solidFill>
                  <a:srgbClr val="FF0000"/>
                </a:solidFill>
              </a:rPr>
              <a:t>pakar</a:t>
            </a:r>
            <a:r>
              <a:rPr lang="en-US" sz="3200" dirty="0" smtClean="0"/>
              <a:t/>
            </a:r>
            <a:br>
              <a:rPr lang="en-US" sz="3200" dirty="0" smtClean="0"/>
            </a:br>
            <a:r>
              <a:rPr lang="en-US" sz="3200" dirty="0"/>
              <a:t> </a:t>
            </a:r>
            <a:r>
              <a:rPr lang="en-US" sz="3200" dirty="0" smtClean="0"/>
              <a:t>   </a:t>
            </a:r>
            <a:r>
              <a:rPr lang="id-ID" sz="3200" dirty="0" smtClean="0"/>
              <a:t>1.</a:t>
            </a:r>
            <a:r>
              <a:rPr lang="en-US" sz="3200" dirty="0" err="1" smtClean="0"/>
              <a:t>tujuan</a:t>
            </a:r>
            <a:r>
              <a:rPr lang="en-US" sz="3200" dirty="0" smtClean="0"/>
              <a:t> </a:t>
            </a:r>
            <a:r>
              <a:rPr lang="en-US" sz="3200" dirty="0" err="1" smtClean="0"/>
              <a:t>hukum</a:t>
            </a:r>
            <a:r>
              <a:rPr lang="en-US" sz="3200" dirty="0" smtClean="0"/>
              <a:t> </a:t>
            </a:r>
            <a:r>
              <a:rPr lang="en-US" sz="3200" dirty="0" err="1" smtClean="0"/>
              <a:t>nasional</a:t>
            </a:r>
            <a:r>
              <a:rPr lang="en-US" sz="3200" dirty="0" smtClean="0"/>
              <a:t> </a:t>
            </a:r>
            <a:r>
              <a:rPr lang="en-US" sz="3200" dirty="0" err="1" smtClean="0"/>
              <a:t>indonesia</a:t>
            </a:r>
            <a:r>
              <a:rPr lang="en-US" sz="3200" dirty="0" smtClean="0"/>
              <a:t/>
            </a:r>
            <a:br>
              <a:rPr lang="en-US" sz="3200" dirty="0" smtClean="0"/>
            </a:br>
            <a:r>
              <a:rPr lang="en-US" sz="3200" dirty="0"/>
              <a:t> </a:t>
            </a:r>
            <a:r>
              <a:rPr lang="en-US" sz="3200" dirty="0" smtClean="0"/>
              <a:t>    </a:t>
            </a:r>
            <a:r>
              <a:rPr lang="en-US" sz="3100" dirty="0" err="1" smtClean="0">
                <a:solidFill>
                  <a:srgbClr val="0070C0"/>
                </a:solidFill>
              </a:rPr>
              <a:t>ingin</a:t>
            </a:r>
            <a:r>
              <a:rPr lang="en-US" sz="3100" dirty="0" smtClean="0">
                <a:solidFill>
                  <a:srgbClr val="0070C0"/>
                </a:solidFill>
              </a:rPr>
              <a:t> </a:t>
            </a:r>
            <a:r>
              <a:rPr lang="en-US" sz="3100" dirty="0" err="1" smtClean="0">
                <a:solidFill>
                  <a:srgbClr val="0070C0"/>
                </a:solidFill>
              </a:rPr>
              <a:t>mengatur</a:t>
            </a:r>
            <a:r>
              <a:rPr lang="en-US" sz="3100" dirty="0" smtClean="0">
                <a:solidFill>
                  <a:srgbClr val="0070C0"/>
                </a:solidFill>
              </a:rPr>
              <a:t> </a:t>
            </a:r>
            <a:r>
              <a:rPr lang="en-US" sz="3100" dirty="0" err="1" smtClean="0">
                <a:solidFill>
                  <a:srgbClr val="0070C0"/>
                </a:solidFill>
              </a:rPr>
              <a:t>secara</a:t>
            </a:r>
            <a:r>
              <a:rPr lang="en-US" sz="3100" dirty="0" smtClean="0">
                <a:solidFill>
                  <a:srgbClr val="0070C0"/>
                </a:solidFill>
              </a:rPr>
              <a:t> </a:t>
            </a:r>
            <a:r>
              <a:rPr lang="en-US" sz="3100" dirty="0" err="1" smtClean="0">
                <a:solidFill>
                  <a:srgbClr val="0070C0"/>
                </a:solidFill>
              </a:rPr>
              <a:t>pasti</a:t>
            </a:r>
            <a:r>
              <a:rPr lang="en-US" sz="3100" dirty="0" smtClean="0">
                <a:solidFill>
                  <a:srgbClr val="0070C0"/>
                </a:solidFill>
              </a:rPr>
              <a:t> </a:t>
            </a:r>
            <a:r>
              <a:rPr lang="en-US" sz="3100" dirty="0" err="1" smtClean="0">
                <a:solidFill>
                  <a:srgbClr val="0070C0"/>
                </a:solidFill>
              </a:rPr>
              <a:t>hak-hak</a:t>
            </a:r>
            <a:r>
              <a:rPr lang="en-US" sz="3100" dirty="0" smtClean="0">
                <a:solidFill>
                  <a:srgbClr val="0070C0"/>
                </a:solidFill>
              </a:rPr>
              <a:t> </a:t>
            </a:r>
            <a:r>
              <a:rPr lang="en-US" sz="3100" dirty="0" err="1" smtClean="0">
                <a:solidFill>
                  <a:srgbClr val="0070C0"/>
                </a:solidFill>
              </a:rPr>
              <a:t>dan</a:t>
            </a:r>
            <a:r>
              <a:rPr lang="en-US" sz="3100" dirty="0" smtClean="0">
                <a:solidFill>
                  <a:srgbClr val="0070C0"/>
                </a:solidFill>
              </a:rPr>
              <a:t> </a:t>
            </a:r>
            <a:br>
              <a:rPr lang="en-US" sz="3100" dirty="0" smtClean="0">
                <a:solidFill>
                  <a:srgbClr val="0070C0"/>
                </a:solidFill>
              </a:rPr>
            </a:br>
            <a:r>
              <a:rPr lang="en-US" sz="3100" dirty="0">
                <a:solidFill>
                  <a:srgbClr val="0070C0"/>
                </a:solidFill>
              </a:rPr>
              <a:t> </a:t>
            </a:r>
            <a:r>
              <a:rPr lang="en-US" sz="3100" dirty="0" smtClean="0">
                <a:solidFill>
                  <a:srgbClr val="0070C0"/>
                </a:solidFill>
              </a:rPr>
              <a:t>    </a:t>
            </a:r>
            <a:r>
              <a:rPr lang="en-US" sz="3100" dirty="0" err="1" smtClean="0">
                <a:solidFill>
                  <a:srgbClr val="0070C0"/>
                </a:solidFill>
              </a:rPr>
              <a:t>kewajiban</a:t>
            </a:r>
            <a:r>
              <a:rPr lang="en-US" sz="3100" dirty="0" smtClean="0">
                <a:solidFill>
                  <a:srgbClr val="0070C0"/>
                </a:solidFill>
              </a:rPr>
              <a:t>,</a:t>
            </a:r>
            <a:r>
              <a:rPr lang="en-US" sz="3100" dirty="0" smtClean="0"/>
              <a:t>  </a:t>
            </a:r>
            <a:r>
              <a:rPr lang="en-US" sz="3100" dirty="0" err="1" smtClean="0">
                <a:solidFill>
                  <a:srgbClr val="00B050"/>
                </a:solidFill>
              </a:rPr>
              <a:t>lembaga</a:t>
            </a:r>
            <a:r>
              <a:rPr lang="en-US" sz="3100" dirty="0" smtClean="0">
                <a:solidFill>
                  <a:srgbClr val="00B050"/>
                </a:solidFill>
              </a:rPr>
              <a:t> </a:t>
            </a:r>
            <a:r>
              <a:rPr lang="en-US" sz="3100" dirty="0" err="1" smtClean="0">
                <a:solidFill>
                  <a:srgbClr val="00B050"/>
                </a:solidFill>
              </a:rPr>
              <a:t>tertinggi</a:t>
            </a:r>
            <a:r>
              <a:rPr lang="en-US" sz="3100" dirty="0" smtClean="0">
                <a:solidFill>
                  <a:srgbClr val="00B050"/>
                </a:solidFill>
              </a:rPr>
              <a:t> </a:t>
            </a:r>
            <a:r>
              <a:rPr lang="en-US" sz="3100" dirty="0" err="1" smtClean="0">
                <a:solidFill>
                  <a:srgbClr val="00B050"/>
                </a:solidFill>
              </a:rPr>
              <a:t>negara</a:t>
            </a:r>
            <a:r>
              <a:rPr lang="en-US" sz="3100" dirty="0" smtClean="0"/>
              <a:t>, </a:t>
            </a:r>
            <a:r>
              <a:rPr lang="en-US" sz="3100" dirty="0" err="1" smtClean="0">
                <a:solidFill>
                  <a:srgbClr val="0070C0"/>
                </a:solidFill>
              </a:rPr>
              <a:t>lembaga</a:t>
            </a:r>
            <a:r>
              <a:rPr lang="en-US" sz="3100" dirty="0" smtClean="0">
                <a:solidFill>
                  <a:srgbClr val="0070C0"/>
                </a:solidFill>
              </a:rPr>
              <a:t>-</a:t>
            </a:r>
            <a:br>
              <a:rPr lang="en-US" sz="3100" dirty="0" smtClean="0">
                <a:solidFill>
                  <a:srgbClr val="0070C0"/>
                </a:solidFill>
              </a:rPr>
            </a:br>
            <a:r>
              <a:rPr lang="en-US" sz="3100" dirty="0">
                <a:solidFill>
                  <a:srgbClr val="0070C0"/>
                </a:solidFill>
              </a:rPr>
              <a:t> </a:t>
            </a:r>
            <a:r>
              <a:rPr lang="en-US" sz="3100" dirty="0" smtClean="0">
                <a:solidFill>
                  <a:srgbClr val="0070C0"/>
                </a:solidFill>
              </a:rPr>
              <a:t>    </a:t>
            </a:r>
            <a:r>
              <a:rPr lang="en-US" sz="3100" dirty="0" err="1" smtClean="0">
                <a:solidFill>
                  <a:srgbClr val="0070C0"/>
                </a:solidFill>
              </a:rPr>
              <a:t>lembaga</a:t>
            </a:r>
            <a:r>
              <a:rPr lang="en-US" sz="3100" dirty="0" smtClean="0">
                <a:solidFill>
                  <a:srgbClr val="0070C0"/>
                </a:solidFill>
              </a:rPr>
              <a:t> </a:t>
            </a:r>
            <a:r>
              <a:rPr lang="en-US" sz="3100" dirty="0" err="1" smtClean="0">
                <a:solidFill>
                  <a:srgbClr val="0070C0"/>
                </a:solidFill>
              </a:rPr>
              <a:t>tinggi</a:t>
            </a:r>
            <a:r>
              <a:rPr lang="en-US" sz="3100" dirty="0" smtClean="0">
                <a:solidFill>
                  <a:srgbClr val="0070C0"/>
                </a:solidFill>
              </a:rPr>
              <a:t> </a:t>
            </a:r>
            <a:r>
              <a:rPr lang="en-US" sz="3100" dirty="0" err="1" smtClean="0">
                <a:solidFill>
                  <a:srgbClr val="0070C0"/>
                </a:solidFill>
              </a:rPr>
              <a:t>negara</a:t>
            </a:r>
            <a:r>
              <a:rPr lang="en-US" sz="3100" dirty="0" smtClean="0"/>
              <a:t>, </a:t>
            </a:r>
            <a:r>
              <a:rPr lang="en-US" sz="3100" dirty="0" err="1" smtClean="0">
                <a:solidFill>
                  <a:srgbClr val="FF0000"/>
                </a:solidFill>
              </a:rPr>
              <a:t>semua</a:t>
            </a:r>
            <a:r>
              <a:rPr lang="en-US" sz="3100" dirty="0" smtClean="0">
                <a:solidFill>
                  <a:srgbClr val="FF0000"/>
                </a:solidFill>
              </a:rPr>
              <a:t> </a:t>
            </a:r>
            <a:r>
              <a:rPr lang="en-US" sz="3100" dirty="0" err="1" smtClean="0">
                <a:solidFill>
                  <a:srgbClr val="FF0000"/>
                </a:solidFill>
              </a:rPr>
              <a:t>pejabat</a:t>
            </a:r>
            <a:r>
              <a:rPr lang="en-US" sz="3100" dirty="0" smtClean="0">
                <a:solidFill>
                  <a:srgbClr val="FF0000"/>
                </a:solidFill>
              </a:rPr>
              <a:t> </a:t>
            </a:r>
            <a:r>
              <a:rPr lang="en-US" sz="3100" dirty="0" err="1" smtClean="0">
                <a:solidFill>
                  <a:srgbClr val="FF0000"/>
                </a:solidFill>
              </a:rPr>
              <a:t>negara</a:t>
            </a:r>
            <a:r>
              <a:rPr lang="en-US" sz="3100" dirty="0" smtClean="0"/>
              <a:t>, </a:t>
            </a:r>
            <a:br>
              <a:rPr lang="en-US" sz="3100" dirty="0" smtClean="0"/>
            </a:br>
            <a:r>
              <a:rPr lang="en-US" sz="3100" dirty="0"/>
              <a:t> </a:t>
            </a:r>
            <a:r>
              <a:rPr lang="en-US" sz="3100" dirty="0" smtClean="0"/>
              <a:t>    </a:t>
            </a:r>
            <a:r>
              <a:rPr lang="en-US" sz="3100" dirty="0" err="1" smtClean="0">
                <a:solidFill>
                  <a:srgbClr val="7030A0"/>
                </a:solidFill>
              </a:rPr>
              <a:t>setiap</a:t>
            </a:r>
            <a:r>
              <a:rPr lang="en-US" sz="3100" dirty="0" smtClean="0">
                <a:solidFill>
                  <a:srgbClr val="7030A0"/>
                </a:solidFill>
              </a:rPr>
              <a:t> </a:t>
            </a:r>
            <a:r>
              <a:rPr lang="en-US" sz="3100" dirty="0" err="1" smtClean="0">
                <a:solidFill>
                  <a:srgbClr val="7030A0"/>
                </a:solidFill>
              </a:rPr>
              <a:t>warga</a:t>
            </a:r>
            <a:r>
              <a:rPr lang="en-US" sz="3100" dirty="0" smtClean="0">
                <a:solidFill>
                  <a:srgbClr val="7030A0"/>
                </a:solidFill>
              </a:rPr>
              <a:t> </a:t>
            </a:r>
            <a:r>
              <a:rPr lang="en-US" sz="3100" dirty="0" err="1" smtClean="0">
                <a:solidFill>
                  <a:srgbClr val="7030A0"/>
                </a:solidFill>
              </a:rPr>
              <a:t>negara</a:t>
            </a:r>
            <a:r>
              <a:rPr lang="en-US" sz="3100" dirty="0" smtClean="0">
                <a:solidFill>
                  <a:srgbClr val="7030A0"/>
                </a:solidFill>
              </a:rPr>
              <a:t> </a:t>
            </a:r>
            <a:r>
              <a:rPr lang="en-US" sz="3100" dirty="0" err="1" smtClean="0">
                <a:solidFill>
                  <a:srgbClr val="7030A0"/>
                </a:solidFill>
              </a:rPr>
              <a:t>indonesia</a:t>
            </a:r>
            <a:r>
              <a:rPr lang="en-US" sz="3100" dirty="0" smtClean="0">
                <a:solidFill>
                  <a:srgbClr val="7030A0"/>
                </a:solidFill>
              </a:rPr>
              <a:t>  </a:t>
            </a:r>
            <a:r>
              <a:rPr lang="en-US" sz="3100" dirty="0" smtClean="0"/>
              <a:t>agar </a:t>
            </a:r>
            <a:r>
              <a:rPr lang="en-US" sz="3100" dirty="0" err="1" smtClean="0"/>
              <a:t>semuanya</a:t>
            </a:r>
            <a:r>
              <a:rPr lang="en-US" sz="3100" dirty="0" smtClean="0"/>
              <a:t> </a:t>
            </a:r>
            <a:r>
              <a:rPr lang="en-US" sz="3100" dirty="0" err="1" smtClean="0"/>
              <a:t>dapat</a:t>
            </a:r>
            <a:r>
              <a:rPr lang="en-US" sz="3100" dirty="0" smtClean="0"/>
              <a:t/>
            </a:r>
            <a:br>
              <a:rPr lang="en-US" sz="3100" dirty="0" smtClean="0"/>
            </a:br>
            <a:r>
              <a:rPr lang="en-US" sz="3100" dirty="0"/>
              <a:t> </a:t>
            </a:r>
            <a:r>
              <a:rPr lang="en-US" sz="3100" dirty="0" smtClean="0"/>
              <a:t>    </a:t>
            </a:r>
            <a:r>
              <a:rPr lang="en-US" sz="3100" dirty="0" err="1" smtClean="0"/>
              <a:t>melaksanakan</a:t>
            </a:r>
            <a:r>
              <a:rPr lang="en-US" sz="3100" dirty="0" smtClean="0"/>
              <a:t> </a:t>
            </a:r>
            <a:r>
              <a:rPr lang="en-US" sz="3100" dirty="0" err="1" smtClean="0"/>
              <a:t>kebijaksanaan-kebijaksanaan</a:t>
            </a:r>
            <a:r>
              <a:rPr lang="en-US" sz="3100" dirty="0" smtClean="0"/>
              <a:t> </a:t>
            </a:r>
            <a:r>
              <a:rPr lang="en-US" sz="3100" dirty="0" err="1" smtClean="0"/>
              <a:t>dan</a:t>
            </a:r>
            <a:r>
              <a:rPr lang="en-US" sz="3100" dirty="0" smtClean="0"/>
              <a:t/>
            </a:r>
            <a:br>
              <a:rPr lang="en-US" sz="3100" dirty="0" smtClean="0"/>
            </a:br>
            <a:r>
              <a:rPr lang="en-US" sz="3100" dirty="0"/>
              <a:t> </a:t>
            </a:r>
            <a:r>
              <a:rPr lang="en-US" sz="3100" dirty="0" smtClean="0"/>
              <a:t>    </a:t>
            </a:r>
            <a:r>
              <a:rPr lang="en-US" sz="3100" dirty="0" err="1" smtClean="0"/>
              <a:t>tindakan-tindakan</a:t>
            </a:r>
            <a:r>
              <a:rPr lang="en-US" sz="3100" dirty="0" smtClean="0"/>
              <a:t> </a:t>
            </a:r>
            <a:r>
              <a:rPr lang="en-US" sz="3100" dirty="0" err="1" smtClean="0"/>
              <a:t>demi</a:t>
            </a:r>
            <a:r>
              <a:rPr lang="en-US" sz="3100" dirty="0" smtClean="0"/>
              <a:t>  </a:t>
            </a:r>
            <a:r>
              <a:rPr lang="en-US" sz="3100" dirty="0" err="1" smtClean="0"/>
              <a:t>terwujudnya</a:t>
            </a:r>
            <a:r>
              <a:rPr lang="en-US" sz="3100" dirty="0" smtClean="0"/>
              <a:t> </a:t>
            </a:r>
            <a:r>
              <a:rPr lang="en-US" sz="3100" dirty="0" err="1" smtClean="0"/>
              <a:t>tujuan</a:t>
            </a:r>
            <a:r>
              <a:rPr lang="en-US" sz="3100" dirty="0" smtClean="0"/>
              <a:t> </a:t>
            </a:r>
            <a:r>
              <a:rPr lang="en-US" sz="3100" dirty="0" err="1" smtClean="0"/>
              <a:t>nasional</a:t>
            </a:r>
            <a:r>
              <a:rPr lang="en-US" sz="3100" dirty="0" smtClean="0"/>
              <a:t/>
            </a:r>
            <a:br>
              <a:rPr lang="en-US" sz="3100" dirty="0" smtClean="0"/>
            </a:br>
            <a:r>
              <a:rPr lang="en-US" sz="3100" dirty="0"/>
              <a:t> </a:t>
            </a:r>
            <a:r>
              <a:rPr lang="en-US" sz="3100" dirty="0" smtClean="0"/>
              <a:t>    </a:t>
            </a:r>
            <a:r>
              <a:rPr lang="en-US" sz="3100" dirty="0" err="1" smtClean="0"/>
              <a:t>bangsa</a:t>
            </a:r>
            <a:r>
              <a:rPr lang="en-US" sz="3100" dirty="0" smtClean="0"/>
              <a:t> </a:t>
            </a:r>
            <a:r>
              <a:rPr lang="en-US" sz="3100" dirty="0" err="1" smtClean="0"/>
              <a:t>indonesia</a:t>
            </a:r>
            <a:r>
              <a:rPr lang="en-US" sz="3100" dirty="0" smtClean="0"/>
              <a:t> </a:t>
            </a:r>
            <a:r>
              <a:rPr lang="en-US" sz="3100" dirty="0" err="1" smtClean="0"/>
              <a:t>yaitu</a:t>
            </a:r>
            <a:r>
              <a:rPr lang="en-US" sz="3100" dirty="0" smtClean="0"/>
              <a:t> </a:t>
            </a:r>
            <a:r>
              <a:rPr lang="en-US" sz="3100" dirty="0" err="1" smtClean="0"/>
              <a:t>tercipta-nya</a:t>
            </a:r>
            <a:r>
              <a:rPr lang="en-US" sz="3100" dirty="0" smtClean="0"/>
              <a:t>  </a:t>
            </a:r>
            <a:r>
              <a:rPr lang="en-US" sz="3100" dirty="0" err="1" smtClean="0"/>
              <a:t>masyarakat</a:t>
            </a:r>
            <a:r>
              <a:rPr lang="en-US" sz="3100" dirty="0" smtClean="0"/>
              <a:t/>
            </a:r>
            <a:br>
              <a:rPr lang="en-US" sz="3100" dirty="0" smtClean="0"/>
            </a:br>
            <a:r>
              <a:rPr lang="en-US" sz="3100" dirty="0"/>
              <a:t> </a:t>
            </a:r>
            <a:r>
              <a:rPr lang="en-US" sz="3100" dirty="0" smtClean="0"/>
              <a:t>    yang </a:t>
            </a:r>
            <a:r>
              <a:rPr lang="en-US" sz="3100" dirty="0" err="1" smtClean="0"/>
              <a:t>terlindungi</a:t>
            </a:r>
            <a:r>
              <a:rPr lang="en-US" sz="3100" dirty="0" smtClean="0"/>
              <a:t>  </a:t>
            </a:r>
            <a:r>
              <a:rPr lang="en-US" sz="3100" dirty="0" err="1" smtClean="0"/>
              <a:t>oleh</a:t>
            </a:r>
            <a:r>
              <a:rPr lang="en-US" sz="3100" dirty="0" smtClean="0"/>
              <a:t> </a:t>
            </a:r>
            <a:r>
              <a:rPr lang="en-US" sz="3100" dirty="0" err="1" smtClean="0"/>
              <a:t>hukum</a:t>
            </a:r>
            <a:r>
              <a:rPr lang="en-US" sz="3100" dirty="0" smtClean="0"/>
              <a:t>, </a:t>
            </a:r>
            <a:r>
              <a:rPr lang="en-US" sz="3100" dirty="0" err="1" smtClean="0"/>
              <a:t>cerdas,terampil</a:t>
            </a:r>
            <a:r>
              <a:rPr lang="en-US" sz="3100" dirty="0" smtClean="0"/>
              <a:t>, </a:t>
            </a:r>
            <a:r>
              <a:rPr lang="en-US" sz="3100" dirty="0" err="1" smtClean="0"/>
              <a:t>cinta</a:t>
            </a:r>
            <a:r>
              <a:rPr lang="en-US" sz="3100" dirty="0" smtClean="0"/>
              <a:t/>
            </a:r>
            <a:br>
              <a:rPr lang="en-US" sz="3100" dirty="0" smtClean="0"/>
            </a:br>
            <a:r>
              <a:rPr lang="en-US" sz="3100" dirty="0"/>
              <a:t> </a:t>
            </a:r>
            <a:r>
              <a:rPr lang="en-US" sz="3100" dirty="0" smtClean="0"/>
              <a:t>    </a:t>
            </a:r>
            <a:r>
              <a:rPr lang="en-US" sz="3100" dirty="0" err="1" smtClean="0"/>
              <a:t>dan</a:t>
            </a:r>
            <a:r>
              <a:rPr lang="en-US" sz="3100" dirty="0" smtClean="0"/>
              <a:t>  </a:t>
            </a:r>
            <a:r>
              <a:rPr lang="en-US" sz="3100" dirty="0" err="1" smtClean="0"/>
              <a:t>bangga</a:t>
            </a:r>
            <a:r>
              <a:rPr lang="en-US" sz="3100" dirty="0" smtClean="0"/>
              <a:t>  </a:t>
            </a:r>
            <a:r>
              <a:rPr lang="en-US" sz="3100" dirty="0" err="1" smtClean="0"/>
              <a:t>bertanah</a:t>
            </a:r>
            <a:r>
              <a:rPr lang="en-US" sz="3100" dirty="0" smtClean="0"/>
              <a:t> air  </a:t>
            </a:r>
            <a:r>
              <a:rPr lang="en-US" sz="3100" dirty="0" err="1" smtClean="0"/>
              <a:t>indonesia</a:t>
            </a:r>
            <a:r>
              <a:rPr lang="en-US" sz="3100" dirty="0" smtClean="0"/>
              <a:t> </a:t>
            </a:r>
            <a:r>
              <a:rPr lang="en-US" sz="3100" dirty="0" err="1" smtClean="0"/>
              <a:t>dalam</a:t>
            </a:r>
            <a:r>
              <a:rPr lang="en-US" sz="3100" dirty="0" smtClean="0"/>
              <a:t>  </a:t>
            </a:r>
            <a:r>
              <a:rPr lang="en-US" sz="3100" dirty="0" err="1" smtClean="0"/>
              <a:t>suasana</a:t>
            </a:r>
            <a:r>
              <a:rPr lang="en-US" sz="3100" dirty="0" smtClean="0"/>
              <a:t/>
            </a:r>
            <a:br>
              <a:rPr lang="en-US" sz="3100" dirty="0" smtClean="0"/>
            </a:br>
            <a:r>
              <a:rPr lang="en-US" sz="3100" dirty="0"/>
              <a:t> </a:t>
            </a:r>
            <a:r>
              <a:rPr lang="en-US" sz="3100" dirty="0" smtClean="0"/>
              <a:t>    </a:t>
            </a:r>
            <a:r>
              <a:rPr lang="en-US" sz="3100" dirty="0" err="1" smtClean="0"/>
              <a:t>kehidupan</a:t>
            </a:r>
            <a:r>
              <a:rPr lang="en-US" sz="3100" dirty="0" smtClean="0"/>
              <a:t> </a:t>
            </a:r>
            <a:r>
              <a:rPr lang="en-US" sz="3100" dirty="0" err="1" smtClean="0"/>
              <a:t>makmur</a:t>
            </a:r>
            <a:r>
              <a:rPr lang="en-US" sz="3100" dirty="0" smtClean="0"/>
              <a:t>  </a:t>
            </a:r>
            <a:r>
              <a:rPr lang="en-US" sz="3100" dirty="0" err="1" smtClean="0"/>
              <a:t>dan</a:t>
            </a:r>
            <a:r>
              <a:rPr lang="en-US" sz="3100" dirty="0" smtClean="0"/>
              <a:t> </a:t>
            </a:r>
            <a:r>
              <a:rPr lang="en-US" sz="3100" dirty="0" err="1" smtClean="0"/>
              <a:t>adil</a:t>
            </a:r>
            <a:r>
              <a:rPr lang="en-US" sz="3100" dirty="0" smtClean="0"/>
              <a:t> </a:t>
            </a:r>
            <a:r>
              <a:rPr lang="en-US" sz="3100" dirty="0" err="1" smtClean="0"/>
              <a:t>berdasarkan</a:t>
            </a:r>
            <a:r>
              <a:rPr lang="en-US" sz="3100" dirty="0" smtClean="0"/>
              <a:t>  </a:t>
            </a:r>
            <a:r>
              <a:rPr lang="en-US" sz="3100" dirty="0" err="1" smtClean="0"/>
              <a:t>falsafah</a:t>
            </a:r>
            <a:r>
              <a:rPr lang="en-US" sz="3100" dirty="0" smtClean="0"/>
              <a:t> </a:t>
            </a:r>
            <a:br>
              <a:rPr lang="en-US" sz="3100" dirty="0" smtClean="0"/>
            </a:br>
            <a:r>
              <a:rPr lang="en-US" sz="3100" dirty="0"/>
              <a:t> </a:t>
            </a:r>
            <a:r>
              <a:rPr lang="en-US" sz="3100" dirty="0" smtClean="0"/>
              <a:t>    </a:t>
            </a:r>
            <a:r>
              <a:rPr lang="en-US" sz="3100" dirty="0" err="1" smtClean="0"/>
              <a:t>pancasila</a:t>
            </a:r>
            <a:r>
              <a:rPr lang="en-US" sz="3100" dirty="0" smtClean="0"/>
              <a:t>. </a:t>
            </a:r>
            <a:br>
              <a:rPr lang="en-US" sz="3100" dirty="0" smtClean="0"/>
            </a:br>
            <a:r>
              <a:rPr lang="en-US" sz="3200" dirty="0"/>
              <a:t/>
            </a:r>
            <a:br>
              <a:rPr lang="en-US" sz="3200" dirty="0"/>
            </a:br>
            <a:r>
              <a:rPr lang="en-US" sz="3200" dirty="0" smtClean="0"/>
              <a:t> </a:t>
            </a:r>
            <a:endParaRPr lang="id-ID"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6864</TotalTime>
  <Words>81</Words>
  <Application>Microsoft Office PowerPoint</Application>
  <PresentationFormat>On-screen Show (4:3)</PresentationFormat>
  <Paragraphs>19</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1.Selamat Natal  2015  dan Tahun Baru 2016 2.Penegasan tatib 3.Motivasi dan info  syarat kenaikan kelas 4.Materi  pelajaran smester genap:    a) ada 4 bab yang akan di bahas     b) 2 feb UH bg 1, 8maret UH bg 2, 19 april         UH bg 3, 10 mei UH bg 4.</vt:lpstr>
      <vt:lpstr>  K.D: Memahami sistem hukum dan peradilan nasional dalam lingkup NKRI.    INDIKATOR:  1.mendeskripsikan  pengertian hukum  2.menguraikan macam-macam pengolongan hukum  3.mendeskripsikan  sumber hukum formal dan  materil  4.menjelaskan sistem  tata hukum indonesia  5.mendeskripsikan pengertian  dan dasar hukum       lembaga peradilan nasional  6.Mendeskripsikan upaya pemberantasan kosrusi di       Indonesia </vt:lpstr>
      <vt:lpstr>Slide 3</vt:lpstr>
      <vt:lpstr>Slide 4</vt:lpstr>
      <vt:lpstr>Slide 5</vt:lpstr>
      <vt:lpstr>Pernahkan anda mendengar istilah aturan? Tahukah fungsi adanya aturan? Tujuan adanya aturan di tengah-tengah masy adalah untuk menjaga kehidupan  agar tetap selaras, serasi,  dan seimbang.  Istilah yang tepat untuk menyebut  aturan yang berlaku di masy adalah norma. Jenis dari norma cukup beragam, yaitu: norma agama,kesopanan, kesusilaan, dan hukum.</vt:lpstr>
      <vt:lpstr>  A.SISTEM  HUKUM  DAN   PERADILA N  NASIONAL     1.pengertian hukum     pengertian  hukum menurut ahli :      a) J.C.T Simorangkir S.H dan Woerjono  sastropranoto S      hukum adalah peraturan-peraturan  yang bersifat       memaksa, yang menentukan tingkah laku  manusia       dalam lingkungan  masyarakat.      yang di buat oleh badan-badan resmi yang berwajib          dan yang berlangaran terhadapnya mengakibatkan di       ambilnya  tindakan  yaitu hukuman tertentu.     </vt:lpstr>
      <vt:lpstr>TUGAS KELOMPOK 1.Pengertian hukum dan tata hukum di Indonesia (1) 2.Pengolongan hk berdasarkan sumbernya dan      berdasarkan bentuknya (2 dan 10) 3.Pengolongan berdasarkan  tempat berlakunya dan      berdasarkan waktu berlakunya (3 dan 9) 4.Pengolongan hk berdasarkan  cara mempertahankannya      dan  berdasarkan sifatnya (4 dan 8) 5.Berdasarkan wujudnya dan berdasarkan  isinya (5) 6.Sumber hukum di Indonesia (6) 7.Tata urutan peraturan perundang-undangandi Indonesia  (7)</vt:lpstr>
      <vt:lpstr>   2.Tujuan hukum menurut tokoh atau pakar     1.tujuan hukum nasional indonesia      ingin mengatur secara pasti hak-hak dan       kewajiban,  lembaga tertinggi negara, lembaga-      lembaga tinggi negara, semua pejabat negara,       setiap warga negara indonesia  agar semuanya dapat      melaksanakan kebijaksanaan-kebijaksanaan dan      tindakan-tindakan demi  terwujudnya tujuan nasional      bangsa indonesia yaitu tercipta-nya  masyarakat      yang terlindungi  oleh hukum, cerdas,terampil, cinta      dan  bangga  bertanah air  indonesia dalam  suasana      kehidupan makmur  dan adil berdasarkan  falsafah       pancasila.    </vt:lpstr>
      <vt:lpstr>Keadilan menurut Aristotelas  1.Keadilan komutatif     perlakuan terhp tidak melihat jasa-jasanya   2.Keadilan distributif     perlakuan terhp seseorag berdasarkan jasa-jasanya   3.Keadilan kodrat alam      memberi sesuatu  sesuai dengan yg di lakukan oleh org       lain     4.Keadilan konvensional       Kondisi seseorag telah mentati semua peraturan         perunandang-undangan  5.Keadilan perbaikan      Memulihkan org yg tidak bersalah di rehabilitasi</vt:lpstr>
      <vt:lpstr>  3.Sumber hukum     sumber hukum adalah segala yang  menimbulkan      aturan  yang  mempunyai kekuatan memaksa,      yakni aturan –aturan  yang pelangarannya di kenai      sanksi yang tegas da nyata. 4.Sumber hukum di bedakan dua:    1.sumber hukum material        adalah keyakinan  dan perasan (kesadaran)  hukum         individu dan pendapat umum yang menentukan         isi  atau  materi (jiwa) hukum. Sumber dari norma         kesusilaan, dan norma agama.    2.sumber hukum formal        adalah perwujudan bentuk  dari isi hukum material        yang menentukan  berlakunya hukum itu sendiri.    </vt:lpstr>
      <vt:lpstr>  Macam-macam sumber hukum formal  antara lain:   a. undang-undang        undang-undang dapat di bagi dua macam:        1.undang-undang dalam arti material            peraturan di kelurkan oleh pemerintah yang isinya            mengikat secara umum UUD, tap MPR, UU,        2.undang-undang dalam arti formal            karena bentuknya dapat di sebut undang-undang             misalnya ketentuan  pasal 5 ayat 1  UUD 1945.   b.kebiasaan (hukum tidak tertulis)       di dalam masyakat, keberadaan hukum tidak tertulis       di akui sebagai  norma hukum di patuhi. (cth: jual beli       makelar atau pihak penghubung pasti dapat komisi.)       (digunakan hakim dalam memutuskan  perkara yang        belum pernah di atur dalam undang-undang).           </vt:lpstr>
      <vt:lpstr>      c.yurisprudensi       keputusan hakim terdahulu  terhadap suatu perkara       yang  tidak di atur oleh undang-undang  dan di jadikan        pedoman oleh hakim lainnya  dalam memutuskan         perkara yang serupa  d.doktrin     pendapat para ahli hukum  terkemuka yang di jadikan     dasar atau asas –asas penting  dalam hukum dan      penerapannya,  ( banyak memutuskan perkara dalam      yurisprudensi)         </vt:lpstr>
      <vt:lpstr>e.Traktat     adalah perjanjian yang  buat  oleh dua negara atau     lebih  yang mengenai persoalan-pesoalan tertentu      yang menjadi kepentingan negara yang bersangkutan      (traktat bilateral, regional , dan multilateral).       Setelah di ratifikasi oleh DPR  dan kepala negara, traktat       tersebut  menjadi undang-undang  dan merupakan        sumber hukum formal  yang berlaku. </vt:lpstr>
      <vt:lpstr>   4. Pengolongn hukum      a.hukum berdasar wujudnya        1.hukum tertulis         2.hukum tidak tertulis     b.berdasarkan ruang atau wilayah yang berlakunya        1.hukum lokal        2.hukum nasional         3.hukum internasional    c.berdasarkan waktu yang di aturnya       1.hukum berlaku saat ini (ius constitutum) hk positif       2.hukum yang berlaku pada waktu yang akan datang          (ius constituendum)      3.hukum antar waktu, yaitu hukum  yang mengatur         suatu peristiwa yang menyangkut hukum yang             berlaku saat ini  dan hukum yang berlaku  pada          masa lalu. (Hukum asasi)           </vt:lpstr>
      <vt:lpstr>  d.Berdasarkan pribadi yang di aturnya      1.hukum satu golongan (berlaku pada golongan tertentu)     2.hukum yang mengatur semua golongan(semua golongan)     3.hukum antar golongan (2 org yang masing tunduk pd hk         yang berbeda) e.berdasarkan  isi masalah yang di aturnya dapat di     bagi dua: hukum publik dan hk privat     = hukum publik:    1.hk tata negara, bentuk negara, bentuk pemerintahan       sistem pemerintahan,HAM    2.hk pidana, melanggar, kejahatan kepentingan  umum         dalam,( KUHP)  pelangaran ringan (denda) pelangaran         berat.           </vt:lpstr>
      <vt:lpstr>  =hk privat (hk perdata) adalah hk yang mengatur     kepentingan orang perorangan, mencakup juga    hk dagang dan hk adat.    1.hukum perorangan: yang mengatur manusia         sebagi subyek hk dan kecakapannya  memiliki hak-hak         dan melaksanakannya ,  badan hk PT, pembawa hak.     2.hk kelurga: peraturan yang timbul dari pergaulan hidup       keluarga  (perkawinan dan melahirkan anak)     3.hukum kekayaan:hk yang mengatur hak dan kewajiban       manusia yang dapat di nilai dengan uang (benda yang       dapat menjadi hak milik) hak-hak atas benda    4.hk waris:harta kekayaan seseorang setelah  ia         meniggal, terutama pindahnya kekayaan itu  kepada         orang lain. </vt:lpstr>
      <vt:lpstr>     5.Sanksi hukum    sanksi kepada yang melanggar  hukum,  merupakan     bentuk nyata pelaksanaan  suatu produk hukum baik     tertulis ataupun tidak tertulis  oleh aparat penegak hukum    hal ini juga di maksudkan  agar para pelanggar hukum     tidak mengulangi lagi perbuatannya.  Macam-macam sanksi pidana   sesuai dengan pasal 10 KUHP:   a.hukuman pokok terdiri atas:      1.hukuman mati      2.hukuman penjara, terdiri dari         =hukuman seumur hidup         =hukuman sementara waktu (setinggi-tingginya 20 th,           dan sekurang-kurangnya 1 tahun)      3.hukuman kurungan (setinggi-tingginya 1 tahun          dan  sekurang-kurangnya 1 hari)         </vt:lpstr>
      <vt:lpstr>   b.hukuman tambahan , yang terdiri dari       1.pencabutan hak-hak tertentu       2.prampasan( penyitaan) barang tertentu       3.pengumuman  keputusan hakim.  KUHP yang berlaku  terlahir zaman hindia belanda,  1 jan, 1918, yang bersumber dari (wetboek van strafreht) sekarang banyak mengalami penyesusian .    </vt:lpstr>
      <vt:lpstr>HIRARKI PERATURAN PERUNDANG-UNDANGAN RI UU No 12 TAHUN 2011 1.UUD 1945    peraturan negara tertinggi yang memuat ketentuan-ketentuan  pokok menjadi  sumber bagi  peraturan perundangan lain  yang di keluarkan oleh negara.   2.Ketetapan MPR     keputusan-keputusan dalam sidang MPR yang membuat garis-garis besar dalam legislatif  yang di laksanakan dengan UU,  dan garis-garis besar dalam eksekutif yang di laksanakan dengan keputusan Presiden. 3.UU/peraturan penganti UU     UU adalah  peraturan atau perundangan  untuk melaksanakan peraturan UUD atau ketetapan MPR. Dalam hal Ihwal  kepentingan yang memaksa Presiden dapat  membuat peraturan penganti UU atas persetujuan DPR. </vt:lpstr>
      <vt:lpstr>4.Peraturan pemerintah     peraturan pemerintah di tetapkan oleh Presiden  untuk menjalankan UU.  Oleh karena Presiden sebagai  kepala pemerintah, peraturan itu di sebut sebagai peraturan pemerintah. 5.Peraturan Presiden     keputusan Presiden adalah keputusan yang di tetapkan oleh Presiden. Keputusan Presiden keputusan bersifat khusus  untuk melaksanakan ketentuan  UUD atau Ketetapan MPR. Keputusan Presiden untuk mengangkat Dubes dan melaksanakan PP.   6.Peraturan provinsi     peraturan di buat oleh DPRD provinsi persetujuan Gubernur 7.Peraturan pemerintah kota/kabupaten    Peraturan yang di buat oleh DPRD kabupaten/kota atas persetujan Bupati/Walikota.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 MENAMPILKAN SIKAP POSITIF  TERHADAP SISTEM         HUKUM DAN PERADILAN  NASIONAL  K.D: MENDESKRIPSIKAN PENGERTIAN  SISTEM HUKUM           AN PERADILAN NASIONAL INDIKATOR: 1.mendeskripsikan  pengertian hukum  2.menguraikan macam-macam pengolongan hukum  3.mendeskripsikan  sumber hukum formal dan  materil  4.menjelaskan sistem  </dc:title>
  <dc:creator>AXIOO</dc:creator>
  <cp:lastModifiedBy>USER</cp:lastModifiedBy>
  <cp:revision>124</cp:revision>
  <dcterms:created xsi:type="dcterms:W3CDTF">2011-09-22T12:39:19Z</dcterms:created>
  <dcterms:modified xsi:type="dcterms:W3CDTF">2016-01-25T05:59:21Z</dcterms:modified>
</cp:coreProperties>
</file>