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Average"/>
      <p:regular r:id="rId53"/>
    </p:embeddedFont>
    <p:embeddedFont>
      <p:font typeface="Oswa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9A27F69-2CE6-46D3-A24C-71D56F4440F2}">
  <a:tblStyle styleId="{59A27F69-2CE6-46D3-A24C-71D56F4440F2}" styleName="Table_0">
    <a:wholeTbl>
      <a:tcTxStyle>
        <a:font>
          <a:latin typeface="Arial"/>
          <a:ea typeface="Arial"/>
          <a:cs typeface="Arial"/>
        </a:font>
        <a:srgbClr val="FFFFFF"/>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Average-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Oswald-bold.fntdata"/><Relationship Id="rId10" Type="http://schemas.openxmlformats.org/officeDocument/2006/relationships/slide" Target="slides/slide5.xml"/><Relationship Id="rId54"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8" y="2855377"/>
            <a:ext cx="443588"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7" y="990800"/>
            <a:ext cx="7801500" cy="17301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800"/>
              <a:buFont typeface="Oswald"/>
              <a:buNone/>
              <a:defRPr b="0" i="0" sz="4800" u="none" cap="none" strike="noStrike">
                <a:solidFill>
                  <a:schemeClr val="dk1"/>
                </a:solidFill>
                <a:latin typeface="Oswald"/>
                <a:ea typeface="Oswald"/>
                <a:cs typeface="Oswald"/>
                <a:sym typeface="Oswald"/>
              </a:defRPr>
            </a:lvl1pPr>
            <a:lvl2pPr lvl="1" algn="ctr">
              <a:spcBef>
                <a:spcPts val="0"/>
              </a:spcBef>
              <a:spcAft>
                <a:spcPts val="0"/>
              </a:spcAft>
              <a:buClr>
                <a:schemeClr val="dk1"/>
              </a:buClr>
              <a:buSzPts val="4800"/>
              <a:buFont typeface="Oswald"/>
              <a:buNone/>
              <a:defRPr sz="4800">
                <a:solidFill>
                  <a:schemeClr val="dk1"/>
                </a:solidFill>
                <a:latin typeface="Oswald"/>
                <a:ea typeface="Oswald"/>
                <a:cs typeface="Oswald"/>
                <a:sym typeface="Oswald"/>
              </a:defRPr>
            </a:lvl2pPr>
            <a:lvl3pPr lvl="2" algn="ctr">
              <a:spcBef>
                <a:spcPts val="0"/>
              </a:spcBef>
              <a:spcAft>
                <a:spcPts val="0"/>
              </a:spcAft>
              <a:buClr>
                <a:schemeClr val="dk1"/>
              </a:buClr>
              <a:buSzPts val="4800"/>
              <a:buFont typeface="Oswald"/>
              <a:buNone/>
              <a:defRPr sz="4800">
                <a:solidFill>
                  <a:schemeClr val="dk1"/>
                </a:solidFill>
                <a:latin typeface="Oswald"/>
                <a:ea typeface="Oswald"/>
                <a:cs typeface="Oswald"/>
                <a:sym typeface="Oswald"/>
              </a:defRPr>
            </a:lvl3pPr>
            <a:lvl4pPr lvl="3" algn="ctr">
              <a:spcBef>
                <a:spcPts val="0"/>
              </a:spcBef>
              <a:spcAft>
                <a:spcPts val="0"/>
              </a:spcAft>
              <a:buClr>
                <a:schemeClr val="dk1"/>
              </a:buClr>
              <a:buSzPts val="4800"/>
              <a:buFont typeface="Oswald"/>
              <a:buNone/>
              <a:defRPr sz="4800">
                <a:solidFill>
                  <a:schemeClr val="dk1"/>
                </a:solidFill>
                <a:latin typeface="Oswald"/>
                <a:ea typeface="Oswald"/>
                <a:cs typeface="Oswald"/>
                <a:sym typeface="Oswald"/>
              </a:defRPr>
            </a:lvl4pPr>
            <a:lvl5pPr lvl="4" algn="ctr">
              <a:spcBef>
                <a:spcPts val="0"/>
              </a:spcBef>
              <a:spcAft>
                <a:spcPts val="0"/>
              </a:spcAft>
              <a:buClr>
                <a:schemeClr val="dk1"/>
              </a:buClr>
              <a:buSzPts val="4800"/>
              <a:buFont typeface="Oswald"/>
              <a:buNone/>
              <a:defRPr sz="4800">
                <a:solidFill>
                  <a:schemeClr val="dk1"/>
                </a:solidFill>
                <a:latin typeface="Oswald"/>
                <a:ea typeface="Oswald"/>
                <a:cs typeface="Oswald"/>
                <a:sym typeface="Oswald"/>
              </a:defRPr>
            </a:lvl5pPr>
            <a:lvl6pPr lvl="5" algn="ctr">
              <a:spcBef>
                <a:spcPts val="0"/>
              </a:spcBef>
              <a:spcAft>
                <a:spcPts val="0"/>
              </a:spcAft>
              <a:buClr>
                <a:schemeClr val="dk1"/>
              </a:buClr>
              <a:buSzPts val="4800"/>
              <a:buFont typeface="Oswald"/>
              <a:buNone/>
              <a:defRPr sz="4800">
                <a:solidFill>
                  <a:schemeClr val="dk1"/>
                </a:solidFill>
                <a:latin typeface="Oswald"/>
                <a:ea typeface="Oswald"/>
                <a:cs typeface="Oswald"/>
                <a:sym typeface="Oswald"/>
              </a:defRPr>
            </a:lvl6pPr>
            <a:lvl7pPr lvl="6" algn="ctr">
              <a:spcBef>
                <a:spcPts val="0"/>
              </a:spcBef>
              <a:spcAft>
                <a:spcPts val="0"/>
              </a:spcAft>
              <a:buClr>
                <a:schemeClr val="dk1"/>
              </a:buClr>
              <a:buSzPts val="4800"/>
              <a:buFont typeface="Oswald"/>
              <a:buNone/>
              <a:defRPr sz="4800">
                <a:solidFill>
                  <a:schemeClr val="dk1"/>
                </a:solidFill>
                <a:latin typeface="Oswald"/>
                <a:ea typeface="Oswald"/>
                <a:cs typeface="Oswald"/>
                <a:sym typeface="Oswald"/>
              </a:defRPr>
            </a:lvl7pPr>
            <a:lvl8pPr lvl="7" algn="ctr">
              <a:spcBef>
                <a:spcPts val="0"/>
              </a:spcBef>
              <a:spcAft>
                <a:spcPts val="0"/>
              </a:spcAft>
              <a:buClr>
                <a:schemeClr val="dk1"/>
              </a:buClr>
              <a:buSzPts val="4800"/>
              <a:buFont typeface="Oswald"/>
              <a:buNone/>
              <a:defRPr sz="4800">
                <a:solidFill>
                  <a:schemeClr val="dk1"/>
                </a:solidFill>
                <a:latin typeface="Oswald"/>
                <a:ea typeface="Oswald"/>
                <a:cs typeface="Oswald"/>
                <a:sym typeface="Oswald"/>
              </a:defRPr>
            </a:lvl8pPr>
            <a:lvl9pPr lvl="8" algn="ctr">
              <a:spcBef>
                <a:spcPts val="0"/>
              </a:spcBef>
              <a:spcAft>
                <a:spcPts val="0"/>
              </a:spcAft>
              <a:buClr>
                <a:schemeClr val="dk1"/>
              </a:buClr>
              <a:buSzPts val="4800"/>
              <a:buFont typeface="Oswald"/>
              <a:buNone/>
              <a:defRPr sz="4800">
                <a:solidFill>
                  <a:schemeClr val="dk1"/>
                </a:solidFill>
                <a:latin typeface="Oswald"/>
                <a:ea typeface="Oswald"/>
                <a:cs typeface="Oswald"/>
                <a:sym typeface="Oswald"/>
              </a:defRPr>
            </a:lvl9pPr>
          </a:lstStyle>
          <a:p/>
        </p:txBody>
      </p:sp>
      <p:sp>
        <p:nvSpPr>
          <p:cNvPr id="15" name="Google Shape;15;p2"/>
          <p:cNvSpPr txBox="1"/>
          <p:nvPr>
            <p:ph idx="1" type="subTitle"/>
          </p:nvPr>
        </p:nvSpPr>
        <p:spPr>
          <a:xfrm>
            <a:off x="671250" y="3174875"/>
            <a:ext cx="78015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1pPr>
            <a:lvl2pPr lvl="1" marR="0" rtl="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2pPr>
            <a:lvl3pPr lvl="2" marR="0" rtl="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3pPr>
            <a:lvl4pPr lvl="3" marR="0" rtl="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4pPr>
            <a:lvl5pPr lvl="4" marR="0" rtl="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5pPr>
            <a:lvl6pPr lvl="5" marR="0" rtl="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6pPr>
            <a:lvl7pPr lvl="6" marR="0" rtl="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7pPr>
            <a:lvl8pPr lvl="7" marR="0" rtl="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8pPr>
            <a:lvl9pPr lvl="8" marR="0" rtl="0" algn="ctr">
              <a:lnSpc>
                <a:spcPct val="100000"/>
              </a:lnSpc>
              <a:spcBef>
                <a:spcPts val="0"/>
              </a:spcBef>
              <a:spcAft>
                <a:spcPts val="0"/>
              </a:spcAft>
              <a:buClr>
                <a:schemeClr val="accent3"/>
              </a:buClr>
              <a:buSzPts val="2100"/>
              <a:buFont typeface="Average"/>
              <a:buNone/>
              <a:defRPr b="0" i="0" sz="2100" u="none" cap="none" strike="noStrike">
                <a:solidFill>
                  <a:schemeClr val="accent3"/>
                </a:solidFill>
                <a:latin typeface="Average"/>
                <a:ea typeface="Average"/>
                <a:cs typeface="Average"/>
                <a:sym typeface="Average"/>
              </a:defRPr>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49" name="Shape 49"/>
        <p:cNvGrpSpPr/>
        <p:nvPr/>
      </p:nvGrpSpPr>
      <p:grpSpPr>
        <a:xfrm>
          <a:off x="0" y="0"/>
          <a:ext cx="0" cy="0"/>
          <a:chOff x="0" y="0"/>
          <a:chExt cx="0" cy="0"/>
        </a:xfrm>
      </p:grpSpPr>
      <p:sp>
        <p:nvSpPr>
          <p:cNvPr id="50" name="Google Shape;50;p11"/>
          <p:cNvSpPr txBox="1"/>
          <p:nvPr>
            <p:ph type="title"/>
          </p:nvPr>
        </p:nvSpPr>
        <p:spPr>
          <a:xfrm>
            <a:off x="311700" y="1255275"/>
            <a:ext cx="8520600" cy="1890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Oswald"/>
              <a:buNone/>
              <a:defRPr b="0" i="0" sz="12000" u="none" cap="none" strike="noStrike">
                <a:solidFill>
                  <a:schemeClr val="dk1"/>
                </a:solidFill>
                <a:latin typeface="Oswald"/>
                <a:ea typeface="Oswald"/>
                <a:cs typeface="Oswald"/>
                <a:sym typeface="Oswald"/>
              </a:defRPr>
            </a:lvl1pPr>
            <a:lvl2pPr lvl="1" algn="ctr">
              <a:spcBef>
                <a:spcPts val="0"/>
              </a:spcBef>
              <a:spcAft>
                <a:spcPts val="0"/>
              </a:spcAft>
              <a:buClr>
                <a:schemeClr val="dk1"/>
              </a:buClr>
              <a:buSzPts val="12000"/>
              <a:buFont typeface="Oswald"/>
              <a:buNone/>
              <a:defRPr sz="12000">
                <a:solidFill>
                  <a:schemeClr val="dk1"/>
                </a:solidFill>
                <a:latin typeface="Oswald"/>
                <a:ea typeface="Oswald"/>
                <a:cs typeface="Oswald"/>
                <a:sym typeface="Oswald"/>
              </a:defRPr>
            </a:lvl2pPr>
            <a:lvl3pPr lvl="2" algn="ctr">
              <a:spcBef>
                <a:spcPts val="0"/>
              </a:spcBef>
              <a:spcAft>
                <a:spcPts val="0"/>
              </a:spcAft>
              <a:buClr>
                <a:schemeClr val="dk1"/>
              </a:buClr>
              <a:buSzPts val="12000"/>
              <a:buFont typeface="Oswald"/>
              <a:buNone/>
              <a:defRPr sz="12000">
                <a:solidFill>
                  <a:schemeClr val="dk1"/>
                </a:solidFill>
                <a:latin typeface="Oswald"/>
                <a:ea typeface="Oswald"/>
                <a:cs typeface="Oswald"/>
                <a:sym typeface="Oswald"/>
              </a:defRPr>
            </a:lvl3pPr>
            <a:lvl4pPr lvl="3" algn="ctr">
              <a:spcBef>
                <a:spcPts val="0"/>
              </a:spcBef>
              <a:spcAft>
                <a:spcPts val="0"/>
              </a:spcAft>
              <a:buClr>
                <a:schemeClr val="dk1"/>
              </a:buClr>
              <a:buSzPts val="12000"/>
              <a:buFont typeface="Oswald"/>
              <a:buNone/>
              <a:defRPr sz="12000">
                <a:solidFill>
                  <a:schemeClr val="dk1"/>
                </a:solidFill>
                <a:latin typeface="Oswald"/>
                <a:ea typeface="Oswald"/>
                <a:cs typeface="Oswald"/>
                <a:sym typeface="Oswald"/>
              </a:defRPr>
            </a:lvl4pPr>
            <a:lvl5pPr lvl="4" algn="ctr">
              <a:spcBef>
                <a:spcPts val="0"/>
              </a:spcBef>
              <a:spcAft>
                <a:spcPts val="0"/>
              </a:spcAft>
              <a:buClr>
                <a:schemeClr val="dk1"/>
              </a:buClr>
              <a:buSzPts val="12000"/>
              <a:buFont typeface="Oswald"/>
              <a:buNone/>
              <a:defRPr sz="12000">
                <a:solidFill>
                  <a:schemeClr val="dk1"/>
                </a:solidFill>
                <a:latin typeface="Oswald"/>
                <a:ea typeface="Oswald"/>
                <a:cs typeface="Oswald"/>
                <a:sym typeface="Oswald"/>
              </a:defRPr>
            </a:lvl5pPr>
            <a:lvl6pPr lvl="5" algn="ctr">
              <a:spcBef>
                <a:spcPts val="0"/>
              </a:spcBef>
              <a:spcAft>
                <a:spcPts val="0"/>
              </a:spcAft>
              <a:buClr>
                <a:schemeClr val="dk1"/>
              </a:buClr>
              <a:buSzPts val="12000"/>
              <a:buFont typeface="Oswald"/>
              <a:buNone/>
              <a:defRPr sz="12000">
                <a:solidFill>
                  <a:schemeClr val="dk1"/>
                </a:solidFill>
                <a:latin typeface="Oswald"/>
                <a:ea typeface="Oswald"/>
                <a:cs typeface="Oswald"/>
                <a:sym typeface="Oswald"/>
              </a:defRPr>
            </a:lvl6pPr>
            <a:lvl7pPr lvl="6" algn="ctr">
              <a:spcBef>
                <a:spcPts val="0"/>
              </a:spcBef>
              <a:spcAft>
                <a:spcPts val="0"/>
              </a:spcAft>
              <a:buClr>
                <a:schemeClr val="dk1"/>
              </a:buClr>
              <a:buSzPts val="12000"/>
              <a:buFont typeface="Oswald"/>
              <a:buNone/>
              <a:defRPr sz="12000">
                <a:solidFill>
                  <a:schemeClr val="dk1"/>
                </a:solidFill>
                <a:latin typeface="Oswald"/>
                <a:ea typeface="Oswald"/>
                <a:cs typeface="Oswald"/>
                <a:sym typeface="Oswald"/>
              </a:defRPr>
            </a:lvl7pPr>
            <a:lvl8pPr lvl="7" algn="ctr">
              <a:spcBef>
                <a:spcPts val="0"/>
              </a:spcBef>
              <a:spcAft>
                <a:spcPts val="0"/>
              </a:spcAft>
              <a:buClr>
                <a:schemeClr val="dk1"/>
              </a:buClr>
              <a:buSzPts val="12000"/>
              <a:buFont typeface="Oswald"/>
              <a:buNone/>
              <a:defRPr sz="12000">
                <a:solidFill>
                  <a:schemeClr val="dk1"/>
                </a:solidFill>
                <a:latin typeface="Oswald"/>
                <a:ea typeface="Oswald"/>
                <a:cs typeface="Oswald"/>
                <a:sym typeface="Oswald"/>
              </a:defRPr>
            </a:lvl8pPr>
            <a:lvl9pPr lvl="8" algn="ctr">
              <a:spcBef>
                <a:spcPts val="0"/>
              </a:spcBef>
              <a:spcAft>
                <a:spcPts val="0"/>
              </a:spcAft>
              <a:buClr>
                <a:schemeClr val="dk1"/>
              </a:buClr>
              <a:buSzPts val="12000"/>
              <a:buFont typeface="Oswald"/>
              <a:buNone/>
              <a:defRPr sz="12000">
                <a:solidFill>
                  <a:schemeClr val="dk1"/>
                </a:solidFill>
                <a:latin typeface="Oswald"/>
                <a:ea typeface="Oswald"/>
                <a:cs typeface="Oswald"/>
                <a:sym typeface="Oswald"/>
              </a:defRPr>
            </a:lvl9pPr>
          </a:lstStyle>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0"/>
              </a:spcBef>
              <a:spcAft>
                <a:spcPts val="0"/>
              </a:spcAft>
              <a:buClr>
                <a:schemeClr val="accent3"/>
              </a:buClr>
              <a:buSzPts val="1800"/>
              <a:buFont typeface="Average"/>
              <a:buNone/>
              <a:defRPr b="0" i="0" sz="1800" u="none" cap="none" strike="noStrike">
                <a:solidFill>
                  <a:schemeClr val="accent3"/>
                </a:solidFill>
                <a:latin typeface="Average"/>
                <a:ea typeface="Average"/>
                <a:cs typeface="Average"/>
                <a:sym typeface="Average"/>
              </a:defRPr>
            </a:lvl1pPr>
            <a:lvl2pPr indent="-228600" lvl="1" marL="9144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2pPr>
            <a:lvl3pPr indent="-228600" lvl="2" marL="13716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3pPr>
            <a:lvl4pPr indent="-228600" lvl="3" marL="18288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4pPr>
            <a:lvl5pPr indent="-228600" lvl="4" marL="22860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5pPr>
            <a:lvl6pPr indent="-228600" lvl="5" marL="27432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6pPr>
            <a:lvl7pPr indent="-228600" lvl="6" marL="32004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7pPr>
            <a:lvl8pPr indent="-228600" lvl="7" marL="3657600" marR="0" rtl="0" algn="ctr">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8pPr>
            <a:lvl9pPr indent="-228600" lvl="8" marL="4114800" marR="0" rtl="0" algn="ctr">
              <a:lnSpc>
                <a:spcPct val="115000"/>
              </a:lnSpc>
              <a:spcBef>
                <a:spcPts val="1600"/>
              </a:spcBef>
              <a:spcAft>
                <a:spcPts val="160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Oswald"/>
              <a:buNone/>
              <a:defRPr b="0" i="0" sz="3600" u="none" cap="none" strike="noStrike">
                <a:solidFill>
                  <a:schemeClr val="dk1"/>
                </a:solidFill>
                <a:latin typeface="Oswald"/>
                <a:ea typeface="Oswald"/>
                <a:cs typeface="Oswald"/>
                <a:sym typeface="Oswald"/>
              </a:defRPr>
            </a:lvl1pPr>
            <a:lvl2pPr lvl="1" algn="ctr">
              <a:spcBef>
                <a:spcPts val="0"/>
              </a:spcBef>
              <a:spcAft>
                <a:spcPts val="0"/>
              </a:spcAft>
              <a:buClr>
                <a:schemeClr val="dk1"/>
              </a:buClr>
              <a:buSzPts val="3600"/>
              <a:buFont typeface="Oswald"/>
              <a:buNone/>
              <a:defRPr sz="3600">
                <a:solidFill>
                  <a:schemeClr val="dk1"/>
                </a:solidFill>
                <a:latin typeface="Oswald"/>
                <a:ea typeface="Oswald"/>
                <a:cs typeface="Oswald"/>
                <a:sym typeface="Oswald"/>
              </a:defRPr>
            </a:lvl2pPr>
            <a:lvl3pPr lvl="2" algn="ctr">
              <a:spcBef>
                <a:spcPts val="0"/>
              </a:spcBef>
              <a:spcAft>
                <a:spcPts val="0"/>
              </a:spcAft>
              <a:buClr>
                <a:schemeClr val="dk1"/>
              </a:buClr>
              <a:buSzPts val="3600"/>
              <a:buFont typeface="Oswald"/>
              <a:buNone/>
              <a:defRPr sz="3600">
                <a:solidFill>
                  <a:schemeClr val="dk1"/>
                </a:solidFill>
                <a:latin typeface="Oswald"/>
                <a:ea typeface="Oswald"/>
                <a:cs typeface="Oswald"/>
                <a:sym typeface="Oswald"/>
              </a:defRPr>
            </a:lvl3pPr>
            <a:lvl4pPr lvl="3" algn="ctr">
              <a:spcBef>
                <a:spcPts val="0"/>
              </a:spcBef>
              <a:spcAft>
                <a:spcPts val="0"/>
              </a:spcAft>
              <a:buClr>
                <a:schemeClr val="dk1"/>
              </a:buClr>
              <a:buSzPts val="3600"/>
              <a:buFont typeface="Oswald"/>
              <a:buNone/>
              <a:defRPr sz="3600">
                <a:solidFill>
                  <a:schemeClr val="dk1"/>
                </a:solidFill>
                <a:latin typeface="Oswald"/>
                <a:ea typeface="Oswald"/>
                <a:cs typeface="Oswald"/>
                <a:sym typeface="Oswald"/>
              </a:defRPr>
            </a:lvl4pPr>
            <a:lvl5pPr lvl="4" algn="ctr">
              <a:spcBef>
                <a:spcPts val="0"/>
              </a:spcBef>
              <a:spcAft>
                <a:spcPts val="0"/>
              </a:spcAft>
              <a:buClr>
                <a:schemeClr val="dk1"/>
              </a:buClr>
              <a:buSzPts val="3600"/>
              <a:buFont typeface="Oswald"/>
              <a:buNone/>
              <a:defRPr sz="3600">
                <a:solidFill>
                  <a:schemeClr val="dk1"/>
                </a:solidFill>
                <a:latin typeface="Oswald"/>
                <a:ea typeface="Oswald"/>
                <a:cs typeface="Oswald"/>
                <a:sym typeface="Oswald"/>
              </a:defRPr>
            </a:lvl5pPr>
            <a:lvl6pPr lvl="5" algn="ctr">
              <a:spcBef>
                <a:spcPts val="0"/>
              </a:spcBef>
              <a:spcAft>
                <a:spcPts val="0"/>
              </a:spcAft>
              <a:buClr>
                <a:schemeClr val="dk1"/>
              </a:buClr>
              <a:buSzPts val="3600"/>
              <a:buFont typeface="Oswald"/>
              <a:buNone/>
              <a:defRPr sz="3600">
                <a:solidFill>
                  <a:schemeClr val="dk1"/>
                </a:solidFill>
                <a:latin typeface="Oswald"/>
                <a:ea typeface="Oswald"/>
                <a:cs typeface="Oswald"/>
                <a:sym typeface="Oswald"/>
              </a:defRPr>
            </a:lvl6pPr>
            <a:lvl7pPr lvl="6" algn="ctr">
              <a:spcBef>
                <a:spcPts val="0"/>
              </a:spcBef>
              <a:spcAft>
                <a:spcPts val="0"/>
              </a:spcAft>
              <a:buClr>
                <a:schemeClr val="dk1"/>
              </a:buClr>
              <a:buSzPts val="3600"/>
              <a:buFont typeface="Oswald"/>
              <a:buNone/>
              <a:defRPr sz="3600">
                <a:solidFill>
                  <a:schemeClr val="dk1"/>
                </a:solidFill>
                <a:latin typeface="Oswald"/>
                <a:ea typeface="Oswald"/>
                <a:cs typeface="Oswald"/>
                <a:sym typeface="Oswald"/>
              </a:defRPr>
            </a:lvl7pPr>
            <a:lvl8pPr lvl="7" algn="ctr">
              <a:spcBef>
                <a:spcPts val="0"/>
              </a:spcBef>
              <a:spcAft>
                <a:spcPts val="0"/>
              </a:spcAft>
              <a:buClr>
                <a:schemeClr val="dk1"/>
              </a:buClr>
              <a:buSzPts val="3600"/>
              <a:buFont typeface="Oswald"/>
              <a:buNone/>
              <a:defRPr sz="3600">
                <a:solidFill>
                  <a:schemeClr val="dk1"/>
                </a:solidFill>
                <a:latin typeface="Oswald"/>
                <a:ea typeface="Oswald"/>
                <a:cs typeface="Oswald"/>
                <a:sym typeface="Oswald"/>
              </a:defRPr>
            </a:lvl8pPr>
            <a:lvl9pPr lvl="8" algn="ctr">
              <a:spcBef>
                <a:spcPts val="0"/>
              </a:spcBef>
              <a:spcAft>
                <a:spcPts val="0"/>
              </a:spcAft>
              <a:buClr>
                <a:schemeClr val="dk1"/>
              </a:buClr>
              <a:buSzPts val="3600"/>
              <a:buFont typeface="Oswald"/>
              <a:buNone/>
              <a:defRPr sz="3600">
                <a:solidFill>
                  <a:schemeClr val="dk1"/>
                </a:solidFill>
                <a:latin typeface="Oswald"/>
                <a:ea typeface="Oswald"/>
                <a:cs typeface="Oswald"/>
                <a:sym typeface="Oswald"/>
              </a:defRPr>
            </a:lvl9pPr>
          </a:lstStyle>
          <a:p/>
        </p:txBody>
      </p:sp>
      <p:sp>
        <p:nvSpPr>
          <p:cNvPr id="19" name="Google Shape;19;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22" name="Google Shape;2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800"/>
              <a:buFont typeface="Average"/>
              <a:buNone/>
              <a:defRPr b="0" i="0" sz="18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Oswald"/>
              <a:buNone/>
              <a:defRPr b="0" i="0" sz="2400" u="none" cap="none" strike="noStrike">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a:solidFill>
                  <a:schemeClr val="dk1"/>
                </a:solidFill>
                <a:latin typeface="Oswald"/>
                <a:ea typeface="Oswald"/>
                <a:cs typeface="Oswald"/>
                <a:sym typeface="Oswald"/>
              </a:defRPr>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200"/>
              <a:buFont typeface="Average"/>
              <a:buNone/>
              <a:defRPr b="0" i="0" sz="1200" u="none" cap="none" strike="noStrike">
                <a:solidFill>
                  <a:schemeClr val="accent3"/>
                </a:solidFill>
                <a:latin typeface="Average"/>
                <a:ea typeface="Average"/>
                <a:cs typeface="Average"/>
                <a:sym typeface="Average"/>
              </a:defRPr>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800"/>
              <a:buFont typeface="Oswald"/>
              <a:buNone/>
              <a:defRPr b="0" i="0" sz="4800" u="none" cap="none" strike="noStrike">
                <a:solidFill>
                  <a:schemeClr val="lt1"/>
                </a:solidFill>
                <a:latin typeface="Oswald"/>
                <a:ea typeface="Oswald"/>
                <a:cs typeface="Oswald"/>
                <a:sym typeface="Oswald"/>
              </a:defRPr>
            </a:lvl1pPr>
            <a:lvl2pPr lvl="1">
              <a:spcBef>
                <a:spcPts val="0"/>
              </a:spcBef>
              <a:spcAft>
                <a:spcPts val="0"/>
              </a:spcAft>
              <a:buClr>
                <a:schemeClr val="lt1"/>
              </a:buClr>
              <a:buSzPts val="4800"/>
              <a:buFont typeface="Oswald"/>
              <a:buNone/>
              <a:defRPr sz="4800">
                <a:solidFill>
                  <a:schemeClr val="lt1"/>
                </a:solidFill>
                <a:latin typeface="Oswald"/>
                <a:ea typeface="Oswald"/>
                <a:cs typeface="Oswald"/>
                <a:sym typeface="Oswald"/>
              </a:defRPr>
            </a:lvl2pPr>
            <a:lvl3pPr lvl="2">
              <a:spcBef>
                <a:spcPts val="0"/>
              </a:spcBef>
              <a:spcAft>
                <a:spcPts val="0"/>
              </a:spcAft>
              <a:buClr>
                <a:schemeClr val="lt1"/>
              </a:buClr>
              <a:buSzPts val="4800"/>
              <a:buFont typeface="Oswald"/>
              <a:buNone/>
              <a:defRPr sz="4800">
                <a:solidFill>
                  <a:schemeClr val="lt1"/>
                </a:solidFill>
                <a:latin typeface="Oswald"/>
                <a:ea typeface="Oswald"/>
                <a:cs typeface="Oswald"/>
                <a:sym typeface="Oswald"/>
              </a:defRPr>
            </a:lvl3pPr>
            <a:lvl4pPr lvl="3">
              <a:spcBef>
                <a:spcPts val="0"/>
              </a:spcBef>
              <a:spcAft>
                <a:spcPts val="0"/>
              </a:spcAft>
              <a:buClr>
                <a:schemeClr val="lt1"/>
              </a:buClr>
              <a:buSzPts val="4800"/>
              <a:buFont typeface="Oswald"/>
              <a:buNone/>
              <a:defRPr sz="4800">
                <a:solidFill>
                  <a:schemeClr val="lt1"/>
                </a:solidFill>
                <a:latin typeface="Oswald"/>
                <a:ea typeface="Oswald"/>
                <a:cs typeface="Oswald"/>
                <a:sym typeface="Oswald"/>
              </a:defRPr>
            </a:lvl4pPr>
            <a:lvl5pPr lvl="4">
              <a:spcBef>
                <a:spcPts val="0"/>
              </a:spcBef>
              <a:spcAft>
                <a:spcPts val="0"/>
              </a:spcAft>
              <a:buClr>
                <a:schemeClr val="lt1"/>
              </a:buClr>
              <a:buSzPts val="4800"/>
              <a:buFont typeface="Oswald"/>
              <a:buNone/>
              <a:defRPr sz="4800">
                <a:solidFill>
                  <a:schemeClr val="lt1"/>
                </a:solidFill>
                <a:latin typeface="Oswald"/>
                <a:ea typeface="Oswald"/>
                <a:cs typeface="Oswald"/>
                <a:sym typeface="Oswald"/>
              </a:defRPr>
            </a:lvl5pPr>
            <a:lvl6pPr lvl="5">
              <a:spcBef>
                <a:spcPts val="0"/>
              </a:spcBef>
              <a:spcAft>
                <a:spcPts val="0"/>
              </a:spcAft>
              <a:buClr>
                <a:schemeClr val="lt1"/>
              </a:buClr>
              <a:buSzPts val="4800"/>
              <a:buFont typeface="Oswald"/>
              <a:buNone/>
              <a:defRPr sz="4800">
                <a:solidFill>
                  <a:schemeClr val="lt1"/>
                </a:solidFill>
                <a:latin typeface="Oswald"/>
                <a:ea typeface="Oswald"/>
                <a:cs typeface="Oswald"/>
                <a:sym typeface="Oswald"/>
              </a:defRPr>
            </a:lvl6pPr>
            <a:lvl7pPr lvl="6">
              <a:spcBef>
                <a:spcPts val="0"/>
              </a:spcBef>
              <a:spcAft>
                <a:spcPts val="0"/>
              </a:spcAft>
              <a:buClr>
                <a:schemeClr val="lt1"/>
              </a:buClr>
              <a:buSzPts val="4800"/>
              <a:buFont typeface="Oswald"/>
              <a:buNone/>
              <a:defRPr sz="4800">
                <a:solidFill>
                  <a:schemeClr val="lt1"/>
                </a:solidFill>
                <a:latin typeface="Oswald"/>
                <a:ea typeface="Oswald"/>
                <a:cs typeface="Oswald"/>
                <a:sym typeface="Oswald"/>
              </a:defRPr>
            </a:lvl7pPr>
            <a:lvl8pPr lvl="7">
              <a:spcBef>
                <a:spcPts val="0"/>
              </a:spcBef>
              <a:spcAft>
                <a:spcPts val="0"/>
              </a:spcAft>
              <a:buClr>
                <a:schemeClr val="lt1"/>
              </a:buClr>
              <a:buSzPts val="4800"/>
              <a:buFont typeface="Oswald"/>
              <a:buNone/>
              <a:defRPr sz="4800">
                <a:solidFill>
                  <a:schemeClr val="lt1"/>
                </a:solidFill>
                <a:latin typeface="Oswald"/>
                <a:ea typeface="Oswald"/>
                <a:cs typeface="Oswald"/>
                <a:sym typeface="Oswald"/>
              </a:defRPr>
            </a:lvl8pPr>
            <a:lvl9pPr lvl="8">
              <a:spcBef>
                <a:spcPts val="0"/>
              </a:spcBef>
              <a:spcAft>
                <a:spcPts val="0"/>
              </a:spcAft>
              <a:buClr>
                <a:schemeClr val="lt1"/>
              </a:buClr>
              <a:buSzPts val="4800"/>
              <a:buFont typeface="Oswald"/>
              <a:buNone/>
              <a:defRPr sz="4800">
                <a:solidFill>
                  <a:schemeClr val="lt1"/>
                </a:solidFill>
                <a:latin typeface="Oswald"/>
                <a:ea typeface="Oswald"/>
                <a:cs typeface="Oswald"/>
                <a:sym typeface="Oswald"/>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Oswald"/>
              <a:buNone/>
              <a:defRPr b="0" i="0" sz="4200" u="none" cap="none" strike="noStrike">
                <a:solidFill>
                  <a:schemeClr val="dk1"/>
                </a:solidFill>
                <a:latin typeface="Oswald"/>
                <a:ea typeface="Oswald"/>
                <a:cs typeface="Oswald"/>
                <a:sym typeface="Oswald"/>
              </a:defRPr>
            </a:lvl1pPr>
            <a:lvl2pPr lvl="1" algn="ctr">
              <a:spcBef>
                <a:spcPts val="0"/>
              </a:spcBef>
              <a:spcAft>
                <a:spcPts val="0"/>
              </a:spcAft>
              <a:buClr>
                <a:schemeClr val="dk1"/>
              </a:buClr>
              <a:buSzPts val="4200"/>
              <a:buFont typeface="Oswald"/>
              <a:buNone/>
              <a:defRPr sz="4200">
                <a:solidFill>
                  <a:schemeClr val="dk1"/>
                </a:solidFill>
                <a:latin typeface="Oswald"/>
                <a:ea typeface="Oswald"/>
                <a:cs typeface="Oswald"/>
                <a:sym typeface="Oswald"/>
              </a:defRPr>
            </a:lvl2pPr>
            <a:lvl3pPr lvl="2" algn="ctr">
              <a:spcBef>
                <a:spcPts val="0"/>
              </a:spcBef>
              <a:spcAft>
                <a:spcPts val="0"/>
              </a:spcAft>
              <a:buClr>
                <a:schemeClr val="dk1"/>
              </a:buClr>
              <a:buSzPts val="4200"/>
              <a:buFont typeface="Oswald"/>
              <a:buNone/>
              <a:defRPr sz="4200">
                <a:solidFill>
                  <a:schemeClr val="dk1"/>
                </a:solidFill>
                <a:latin typeface="Oswald"/>
                <a:ea typeface="Oswald"/>
                <a:cs typeface="Oswald"/>
                <a:sym typeface="Oswald"/>
              </a:defRPr>
            </a:lvl3pPr>
            <a:lvl4pPr lvl="3" algn="ctr">
              <a:spcBef>
                <a:spcPts val="0"/>
              </a:spcBef>
              <a:spcAft>
                <a:spcPts val="0"/>
              </a:spcAft>
              <a:buClr>
                <a:schemeClr val="dk1"/>
              </a:buClr>
              <a:buSzPts val="4200"/>
              <a:buFont typeface="Oswald"/>
              <a:buNone/>
              <a:defRPr sz="4200">
                <a:solidFill>
                  <a:schemeClr val="dk1"/>
                </a:solidFill>
                <a:latin typeface="Oswald"/>
                <a:ea typeface="Oswald"/>
                <a:cs typeface="Oswald"/>
                <a:sym typeface="Oswald"/>
              </a:defRPr>
            </a:lvl4pPr>
            <a:lvl5pPr lvl="4" algn="ctr">
              <a:spcBef>
                <a:spcPts val="0"/>
              </a:spcBef>
              <a:spcAft>
                <a:spcPts val="0"/>
              </a:spcAft>
              <a:buClr>
                <a:schemeClr val="dk1"/>
              </a:buClr>
              <a:buSzPts val="4200"/>
              <a:buFont typeface="Oswald"/>
              <a:buNone/>
              <a:defRPr sz="4200">
                <a:solidFill>
                  <a:schemeClr val="dk1"/>
                </a:solidFill>
                <a:latin typeface="Oswald"/>
                <a:ea typeface="Oswald"/>
                <a:cs typeface="Oswald"/>
                <a:sym typeface="Oswald"/>
              </a:defRPr>
            </a:lvl5pPr>
            <a:lvl6pPr lvl="5" algn="ctr">
              <a:spcBef>
                <a:spcPts val="0"/>
              </a:spcBef>
              <a:spcAft>
                <a:spcPts val="0"/>
              </a:spcAft>
              <a:buClr>
                <a:schemeClr val="dk1"/>
              </a:buClr>
              <a:buSzPts val="4200"/>
              <a:buFont typeface="Oswald"/>
              <a:buNone/>
              <a:defRPr sz="4200">
                <a:solidFill>
                  <a:schemeClr val="dk1"/>
                </a:solidFill>
                <a:latin typeface="Oswald"/>
                <a:ea typeface="Oswald"/>
                <a:cs typeface="Oswald"/>
                <a:sym typeface="Oswald"/>
              </a:defRPr>
            </a:lvl6pPr>
            <a:lvl7pPr lvl="6" algn="ctr">
              <a:spcBef>
                <a:spcPts val="0"/>
              </a:spcBef>
              <a:spcAft>
                <a:spcPts val="0"/>
              </a:spcAft>
              <a:buClr>
                <a:schemeClr val="dk1"/>
              </a:buClr>
              <a:buSzPts val="4200"/>
              <a:buFont typeface="Oswald"/>
              <a:buNone/>
              <a:defRPr sz="4200">
                <a:solidFill>
                  <a:schemeClr val="dk1"/>
                </a:solidFill>
                <a:latin typeface="Oswald"/>
                <a:ea typeface="Oswald"/>
                <a:cs typeface="Oswald"/>
                <a:sym typeface="Oswald"/>
              </a:defRPr>
            </a:lvl7pPr>
            <a:lvl8pPr lvl="7" algn="ctr">
              <a:spcBef>
                <a:spcPts val="0"/>
              </a:spcBef>
              <a:spcAft>
                <a:spcPts val="0"/>
              </a:spcAft>
              <a:buClr>
                <a:schemeClr val="dk1"/>
              </a:buClr>
              <a:buSzPts val="4200"/>
              <a:buFont typeface="Oswald"/>
              <a:buNone/>
              <a:defRPr sz="4200">
                <a:solidFill>
                  <a:schemeClr val="dk1"/>
                </a:solidFill>
                <a:latin typeface="Oswald"/>
                <a:ea typeface="Oswald"/>
                <a:cs typeface="Oswald"/>
                <a:sym typeface="Oswald"/>
              </a:defRPr>
            </a:lvl8pPr>
            <a:lvl9pPr lvl="8" algn="ctr">
              <a:spcBef>
                <a:spcPts val="0"/>
              </a:spcBef>
              <a:spcAft>
                <a:spcPts val="0"/>
              </a:spcAft>
              <a:buClr>
                <a:schemeClr val="dk1"/>
              </a:buClr>
              <a:buSzPts val="4200"/>
              <a:buFont typeface="Oswald"/>
              <a:buNone/>
              <a:defRPr sz="4200">
                <a:solidFill>
                  <a:schemeClr val="dk1"/>
                </a:solidFill>
                <a:latin typeface="Oswald"/>
                <a:ea typeface="Oswald"/>
                <a:cs typeface="Oswald"/>
                <a:sym typeface="Oswald"/>
              </a:defRPr>
            </a:lvl9pPr>
          </a:lstStyle>
          <a:p/>
        </p:txBody>
      </p:sp>
      <p:sp>
        <p:nvSpPr>
          <p:cNvPr id="43" name="Google Shape;43;p9"/>
          <p:cNvSpPr txBox="1"/>
          <p:nvPr>
            <p:ph idx="1" type="subTitle"/>
          </p:nvPr>
        </p:nvSpPr>
        <p:spPr>
          <a:xfrm>
            <a:off x="265500" y="2845200"/>
            <a:ext cx="4045200" cy="13455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1pPr>
            <a:lvl2pPr lvl="1" marR="0" rtl="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2pPr>
            <a:lvl3pPr lvl="2" marR="0" rtl="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3pPr>
            <a:lvl4pPr lvl="3" marR="0" rtl="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4pPr>
            <a:lvl5pPr lvl="4" marR="0" rtl="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5pPr>
            <a:lvl6pPr lvl="5" marR="0" rtl="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6pPr>
            <a:lvl7pPr lvl="6" marR="0" rtl="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7pPr>
            <a:lvl8pPr lvl="7" marR="0" rtl="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8pPr>
            <a:lvl9pPr lvl="8" marR="0" rtl="0" algn="ctr">
              <a:lnSpc>
                <a:spcPct val="100000"/>
              </a:lnSpc>
              <a:spcBef>
                <a:spcPts val="0"/>
              </a:spcBef>
              <a:spcAft>
                <a:spcPts val="0"/>
              </a:spcAft>
              <a:buClr>
                <a:schemeClr val="dk1"/>
              </a:buClr>
              <a:buSzPts val="2100"/>
              <a:buFont typeface="Average"/>
              <a:buNone/>
              <a:defRPr b="0" i="0" sz="2100" u="none" cap="none" strike="noStrike">
                <a:solidFill>
                  <a:schemeClr val="dk1"/>
                </a:solidFill>
                <a:latin typeface="Average"/>
                <a:ea typeface="Average"/>
                <a:cs typeface="Average"/>
                <a:sym typeface="Average"/>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0"/>
              </a:spcBef>
              <a:spcAft>
                <a:spcPts val="0"/>
              </a:spcAft>
              <a:buClr>
                <a:schemeClr val="lt1"/>
              </a:buClr>
              <a:buSzPts val="1800"/>
              <a:buFont typeface="Average"/>
              <a:buNone/>
              <a:defRPr b="0" i="0" sz="1800" u="none" cap="none" strike="noStrike">
                <a:solidFill>
                  <a:schemeClr val="lt1"/>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lt1"/>
              </a:buClr>
              <a:buSzPts val="1400"/>
              <a:buFont typeface="Average"/>
              <a:buNone/>
              <a:defRPr b="0" i="0" sz="1400" u="none" cap="none" strike="noStrike">
                <a:solidFill>
                  <a:schemeClr val="lt1"/>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lt1"/>
              </a:buClr>
              <a:buSzPts val="1400"/>
              <a:buFont typeface="Average"/>
              <a:buNone/>
              <a:defRPr b="0" i="0" sz="1400" u="none" cap="none" strike="noStrike">
                <a:solidFill>
                  <a:schemeClr val="lt1"/>
                </a:solidFill>
                <a:latin typeface="Average"/>
                <a:ea typeface="Average"/>
                <a:cs typeface="Average"/>
                <a:sym typeface="Average"/>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1"/>
              </a:buClr>
              <a:buSzPts val="2100"/>
              <a:buFont typeface="Oswald"/>
              <a:buNone/>
              <a:defRPr b="0" i="0" sz="2100" u="none" cap="none" strike="noStrike">
                <a:solidFill>
                  <a:schemeClr val="dk1"/>
                </a:solidFill>
                <a:latin typeface="Oswald"/>
                <a:ea typeface="Oswald"/>
                <a:cs typeface="Oswald"/>
                <a:sym typeface="Oswald"/>
              </a:defRPr>
            </a:lvl1pPr>
            <a:lvl2pPr indent="-228600" lvl="1" marL="914400" marR="0" rtl="0" algn="l">
              <a:lnSpc>
                <a:spcPct val="115000"/>
              </a:lnSpc>
              <a:spcBef>
                <a:spcPts val="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9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accent3"/>
              </a:buClr>
              <a:buSzPts val="1800"/>
              <a:buFont typeface="Average"/>
              <a:buNone/>
              <a:defRPr b="0" i="0" sz="1800" u="none" cap="none" strike="noStrike">
                <a:solidFill>
                  <a:schemeClr val="accent3"/>
                </a:solidFill>
                <a:latin typeface="Average"/>
                <a:ea typeface="Average"/>
                <a:cs typeface="Average"/>
                <a:sym typeface="Average"/>
              </a:defRPr>
            </a:lvl1pPr>
            <a:lvl2pPr indent="-228600" lvl="1" marL="914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2pPr>
            <a:lvl3pPr indent="-228600" lvl="2" marL="1371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3pPr>
            <a:lvl4pPr indent="-228600" lvl="3" marL="18288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4pPr>
            <a:lvl5pPr indent="-228600" lvl="4" marL="22860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5pPr>
            <a:lvl6pPr indent="-228600" lvl="5" marL="27432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6pPr>
            <a:lvl7pPr indent="-228600" lvl="6" marL="32004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7pPr>
            <a:lvl8pPr indent="-228600" lvl="7" marL="3657600" marR="0" rtl="0" algn="l">
              <a:lnSpc>
                <a:spcPct val="115000"/>
              </a:lnSpc>
              <a:spcBef>
                <a:spcPts val="1600"/>
              </a:spcBef>
              <a:spcAft>
                <a:spcPts val="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8pPr>
            <a:lvl9pPr indent="-228600" lvl="8" marL="4114800" marR="0" rtl="0" algn="l">
              <a:lnSpc>
                <a:spcPct val="115000"/>
              </a:lnSpc>
              <a:spcBef>
                <a:spcPts val="1600"/>
              </a:spcBef>
              <a:spcAft>
                <a:spcPts val="1600"/>
              </a:spcAft>
              <a:buClr>
                <a:schemeClr val="accent3"/>
              </a:buClr>
              <a:buSzPts val="1400"/>
              <a:buFont typeface="Average"/>
              <a:buNone/>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accent3"/>
              </a:buClr>
              <a:buSzPts val="1000"/>
              <a:buFont typeface="Average"/>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chemeClr val="accent3"/>
              </a:buClr>
              <a:buSzPts val="1000"/>
              <a:buFont typeface="Average"/>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chemeClr val="accent3"/>
              </a:buClr>
              <a:buSzPts val="1000"/>
              <a:buFont typeface="Average"/>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chemeClr val="accent3"/>
              </a:buClr>
              <a:buSzPts val="1000"/>
              <a:buFont typeface="Average"/>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chemeClr val="accent3"/>
              </a:buClr>
              <a:buSzPts val="1000"/>
              <a:buFont typeface="Average"/>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chemeClr val="accent3"/>
              </a:buClr>
              <a:buSzPts val="1000"/>
              <a:buFont typeface="Average"/>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chemeClr val="accent3"/>
              </a:buClr>
              <a:buSzPts val="1000"/>
              <a:buFont typeface="Average"/>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chemeClr val="accent3"/>
              </a:buClr>
              <a:buSzPts val="1000"/>
              <a:buFont typeface="Average"/>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chemeClr val="accent3"/>
              </a:buClr>
              <a:buSzPts val="1000"/>
              <a:buFont typeface="Average"/>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7" y="990800"/>
            <a:ext cx="7801500" cy="1730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800"/>
              <a:buFont typeface="Oswald"/>
              <a:buNone/>
            </a:pPr>
            <a:r>
              <a:rPr b="0" i="0" lang="en" sz="4800" u="none" cap="none" strike="noStrike">
                <a:solidFill>
                  <a:schemeClr val="dk1"/>
                </a:solidFill>
                <a:latin typeface="Oswald"/>
                <a:ea typeface="Oswald"/>
                <a:cs typeface="Oswald"/>
                <a:sym typeface="Oswald"/>
              </a:rPr>
              <a:t>ROUTING </a:t>
            </a:r>
            <a:endParaRPr/>
          </a:p>
          <a:p>
            <a:pPr indent="0" lvl="0" marL="0" marR="0" rtl="0" algn="ctr">
              <a:lnSpc>
                <a:spcPct val="100000"/>
              </a:lnSpc>
              <a:spcBef>
                <a:spcPts val="0"/>
              </a:spcBef>
              <a:spcAft>
                <a:spcPts val="0"/>
              </a:spcAft>
              <a:buClr>
                <a:schemeClr val="dk1"/>
              </a:buClr>
              <a:buSzPts val="4800"/>
              <a:buFont typeface="Oswald"/>
              <a:buNone/>
            </a:pPr>
            <a:r>
              <a:rPr b="0" i="0" lang="en" sz="4800" u="none" cap="none" strike="noStrike">
                <a:solidFill>
                  <a:schemeClr val="dk1"/>
                </a:solidFill>
                <a:latin typeface="Oswald"/>
                <a:ea typeface="Oswald"/>
                <a:cs typeface="Oswald"/>
                <a:sym typeface="Oswald"/>
              </a:rPr>
              <a:t>&amp; SUBNETTING</a:t>
            </a:r>
            <a:endParaRPr/>
          </a:p>
        </p:txBody>
      </p:sp>
      <p:sp>
        <p:nvSpPr>
          <p:cNvPr id="60" name="Google Shape;60;p13"/>
          <p:cNvSpPr txBox="1"/>
          <p:nvPr>
            <p:ph idx="1" type="subTitle"/>
          </p:nvPr>
        </p:nvSpPr>
        <p:spPr>
          <a:xfrm>
            <a:off x="671250" y="3174875"/>
            <a:ext cx="78015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3"/>
              </a:buClr>
              <a:buSzPts val="2100"/>
              <a:buFont typeface="Average"/>
              <a:buNone/>
            </a:pPr>
            <a:r>
              <a:rPr b="0" i="0" lang="en" sz="2100" u="none" cap="none" strike="noStrike">
                <a:solidFill>
                  <a:schemeClr val="accent3"/>
                </a:solidFill>
                <a:latin typeface="Average"/>
                <a:ea typeface="Average"/>
                <a:cs typeface="Average"/>
                <a:sym typeface="Average"/>
              </a:rPr>
              <a:t>Praktikum Jaringan Komputer 2015/2016</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Mencari Rentang Alamat IP</a:t>
            </a:r>
            <a:endParaRPr/>
          </a:p>
        </p:txBody>
      </p:sp>
      <p:pic>
        <p:nvPicPr>
          <p:cNvPr id="116" name="Google Shape;116;p22"/>
          <p:cNvPicPr preferRelativeResize="0"/>
          <p:nvPr/>
        </p:nvPicPr>
        <p:blipFill rotWithShape="1">
          <a:blip r:embed="rId3">
            <a:alphaModFix/>
          </a:blip>
          <a:srcRect b="0" l="0" r="0" t="0"/>
          <a:stretch/>
        </p:blipFill>
        <p:spPr>
          <a:xfrm>
            <a:off x="451800" y="1144050"/>
            <a:ext cx="5734050" cy="2105025"/>
          </a:xfrm>
          <a:prstGeom prst="rect">
            <a:avLst/>
          </a:prstGeom>
          <a:noFill/>
          <a:ln cap="flat" cmpd="sng" w="12700">
            <a:solidFill>
              <a:srgbClr val="000000"/>
            </a:solidFill>
            <a:prstDash val="solid"/>
            <a:miter lim="8000"/>
            <a:headEnd len="sm" w="sm" type="none"/>
            <a:tailEnd len="sm" w="sm" type="none"/>
          </a:ln>
        </p:spPr>
      </p:pic>
      <p:pic>
        <p:nvPicPr>
          <p:cNvPr id="117" name="Google Shape;117;p22"/>
          <p:cNvPicPr preferRelativeResize="0"/>
          <p:nvPr/>
        </p:nvPicPr>
        <p:blipFill rotWithShape="1">
          <a:blip r:embed="rId4">
            <a:alphaModFix/>
          </a:blip>
          <a:srcRect b="0" l="0" r="0" t="0"/>
          <a:stretch/>
        </p:blipFill>
        <p:spPr>
          <a:xfrm>
            <a:off x="451800" y="3249075"/>
            <a:ext cx="5734050" cy="1752600"/>
          </a:xfrm>
          <a:prstGeom prst="rect">
            <a:avLst/>
          </a:prstGeom>
          <a:noFill/>
          <a:ln cap="flat" cmpd="sng" w="12700">
            <a:solidFill>
              <a:srgbClr val="000000"/>
            </a:solidFill>
            <a:prstDash val="solid"/>
            <a:miter lim="8000"/>
            <a:headEnd len="sm" w="sm" type="none"/>
            <a:tailEnd len="sm" w="sm" type="none"/>
          </a:ln>
        </p:spPr>
      </p:pic>
      <p:sp>
        <p:nvSpPr>
          <p:cNvPr id="118" name="Google Shape;118;p22"/>
          <p:cNvSpPr txBox="1"/>
          <p:nvPr/>
        </p:nvSpPr>
        <p:spPr>
          <a:xfrm>
            <a:off x="6429375" y="1492925"/>
            <a:ext cx="2473800" cy="3367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F3F3F3"/>
              </a:buClr>
              <a:buSzPts val="1400"/>
              <a:buFont typeface="Arial"/>
              <a:buNone/>
            </a:pPr>
            <a:r>
              <a:rPr b="1" i="0" lang="en" sz="1400" u="none" cap="none" strike="noStrike">
                <a:solidFill>
                  <a:srgbClr val="F3F3F3"/>
                </a:solidFill>
                <a:latin typeface="Arial"/>
                <a:ea typeface="Arial"/>
                <a:cs typeface="Arial"/>
                <a:sym typeface="Arial"/>
              </a:rPr>
              <a:t>INGAT! </a:t>
            </a:r>
            <a:r>
              <a:rPr b="0" i="0" lang="en" sz="1400" u="none" cap="none" strike="noStrike">
                <a:solidFill>
                  <a:srgbClr val="F3F3F3"/>
                </a:solidFill>
                <a:latin typeface="Arial"/>
                <a:ea typeface="Arial"/>
                <a:cs typeface="Arial"/>
                <a:sym typeface="Arial"/>
              </a:rPr>
              <a:t>10.151.36.0 sudah menjadi network ID dan 10.151.36.255 sudah menjadi broadcast address. Jadi, rentang IP yang bisa digunakan oleh perangkat dalam jaringan adalah 10.151.36.1 - 10.151.36.254</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Mencari Broadcast Address</a:t>
            </a:r>
            <a:endParaRPr/>
          </a:p>
        </p:txBody>
      </p:sp>
      <p:pic>
        <p:nvPicPr>
          <p:cNvPr id="124" name="Google Shape;124;p23"/>
          <p:cNvPicPr preferRelativeResize="0"/>
          <p:nvPr/>
        </p:nvPicPr>
        <p:blipFill rotWithShape="1">
          <a:blip r:embed="rId3">
            <a:alphaModFix/>
          </a:blip>
          <a:srcRect b="0" l="0" r="0" t="0"/>
          <a:stretch/>
        </p:blipFill>
        <p:spPr>
          <a:xfrm>
            <a:off x="1243163" y="1176725"/>
            <a:ext cx="6657674" cy="37491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Latihan</a:t>
            </a:r>
            <a:endParaRPr/>
          </a:p>
        </p:txBody>
      </p:sp>
      <p:sp>
        <p:nvSpPr>
          <p:cNvPr id="130" name="Google Shape;130;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1600"/>
              <a:buFont typeface="Average"/>
              <a:buNone/>
            </a:pPr>
            <a:r>
              <a:rPr b="0" i="0" lang="en" sz="1600" u="none" cap="none" strike="noStrike">
                <a:solidFill>
                  <a:srgbClr val="F3F3F3"/>
                </a:solidFill>
                <a:latin typeface="Arial"/>
                <a:ea typeface="Arial"/>
                <a:cs typeface="Arial"/>
                <a:sym typeface="Arial"/>
              </a:rPr>
              <a:t>Coba cari network ID, broadcast address dan rentang alamat IP dari informasi berikut dan diskusikan bersama asisten masing-masing.</a:t>
            </a:r>
            <a:endParaRPr/>
          </a:p>
          <a:p>
            <a:pPr indent="0" lvl="0" marL="0" marR="0" rtl="0" algn="just">
              <a:lnSpc>
                <a:spcPct val="115000"/>
              </a:lnSpc>
              <a:spcBef>
                <a:spcPts val="0"/>
              </a:spcBef>
              <a:spcAft>
                <a:spcPts val="0"/>
              </a:spcAft>
              <a:buClr>
                <a:schemeClr val="accent3"/>
              </a:buClr>
              <a:buSzPts val="1600"/>
              <a:buFont typeface="Average"/>
              <a:buNone/>
            </a:pPr>
            <a:r>
              <a:t/>
            </a:r>
            <a:endParaRPr b="0" i="0" sz="1600" u="none" cap="none" strike="noStrike">
              <a:solidFill>
                <a:srgbClr val="F3F3F3"/>
              </a:solidFill>
              <a:latin typeface="Arial"/>
              <a:ea typeface="Arial"/>
              <a:cs typeface="Arial"/>
              <a:sym typeface="Arial"/>
            </a:endParaRPr>
          </a:p>
          <a:p>
            <a:pPr indent="-330200" lvl="0" marL="457200" marR="0" rtl="0" algn="just">
              <a:lnSpc>
                <a:spcPct val="115000"/>
              </a:lnSpc>
              <a:spcBef>
                <a:spcPts val="0"/>
              </a:spcBef>
              <a:spcAft>
                <a:spcPts val="0"/>
              </a:spcAft>
              <a:buClr>
                <a:srgbClr val="F3F3F3"/>
              </a:buClr>
              <a:buSzPts val="1600"/>
              <a:buFont typeface="Arial"/>
              <a:buAutoNum type="alphaLcPeriod"/>
            </a:pPr>
            <a:r>
              <a:rPr b="0" i="0" lang="en" sz="1600" u="none" cap="none" strike="noStrike">
                <a:solidFill>
                  <a:srgbClr val="F3F3F3"/>
                </a:solidFill>
                <a:latin typeface="Arial"/>
                <a:ea typeface="Arial"/>
                <a:cs typeface="Arial"/>
                <a:sym typeface="Arial"/>
              </a:rPr>
              <a:t>10.151.36.0/24</a:t>
            </a:r>
            <a:endParaRPr/>
          </a:p>
          <a:p>
            <a:pPr indent="-330200" lvl="0" marL="457200" marR="0" rtl="0" algn="just">
              <a:lnSpc>
                <a:spcPct val="115000"/>
              </a:lnSpc>
              <a:spcBef>
                <a:spcPts val="0"/>
              </a:spcBef>
              <a:spcAft>
                <a:spcPts val="0"/>
              </a:spcAft>
              <a:buClr>
                <a:srgbClr val="F3F3F3"/>
              </a:buClr>
              <a:buSzPts val="1600"/>
              <a:buFont typeface="Arial"/>
              <a:buAutoNum type="alphaLcPeriod"/>
            </a:pPr>
            <a:r>
              <a:rPr b="0" i="0" lang="en" sz="1600" u="none" cap="none" strike="noStrike">
                <a:solidFill>
                  <a:srgbClr val="F3F3F3"/>
                </a:solidFill>
                <a:latin typeface="Arial"/>
                <a:ea typeface="Arial"/>
                <a:cs typeface="Arial"/>
                <a:sym typeface="Arial"/>
              </a:rPr>
              <a:t>172.16.1.27/29</a:t>
            </a:r>
            <a:endParaRPr/>
          </a:p>
          <a:p>
            <a:pPr indent="-330200" lvl="0" marL="457200" marR="0" rtl="0" algn="just">
              <a:lnSpc>
                <a:spcPct val="115000"/>
              </a:lnSpc>
              <a:spcBef>
                <a:spcPts val="0"/>
              </a:spcBef>
              <a:spcAft>
                <a:spcPts val="0"/>
              </a:spcAft>
              <a:buClr>
                <a:srgbClr val="F3F3F3"/>
              </a:buClr>
              <a:buSzPts val="1600"/>
              <a:buFont typeface="Arial"/>
              <a:buAutoNum type="alphaLcPeriod"/>
            </a:pPr>
            <a:r>
              <a:rPr b="0" i="0" lang="en" sz="1600" u="none" cap="none" strike="noStrike">
                <a:solidFill>
                  <a:srgbClr val="F3F3F3"/>
                </a:solidFill>
                <a:latin typeface="Arial"/>
                <a:ea typeface="Arial"/>
                <a:cs typeface="Arial"/>
                <a:sym typeface="Arial"/>
              </a:rPr>
              <a:t>Apakah IP 10.151.36.0/24 memiliki rentang IP yang sama dengan 10.151.36.5/24?</a:t>
            </a:r>
            <a:endParaRPr/>
          </a:p>
          <a:p>
            <a:pPr indent="-330200" lvl="0" marL="457200" marR="0" rtl="0" algn="just">
              <a:lnSpc>
                <a:spcPct val="115000"/>
              </a:lnSpc>
              <a:spcBef>
                <a:spcPts val="0"/>
              </a:spcBef>
              <a:spcAft>
                <a:spcPts val="0"/>
              </a:spcAft>
              <a:buClr>
                <a:srgbClr val="F3F3F3"/>
              </a:buClr>
              <a:buSzPts val="1600"/>
              <a:buFont typeface="Arial"/>
              <a:buAutoNum type="alphaLcPeriod"/>
            </a:pPr>
            <a:r>
              <a:rPr b="0" i="0" lang="en" sz="1600" u="none" cap="none" strike="noStrike">
                <a:solidFill>
                  <a:srgbClr val="F3F3F3"/>
                </a:solidFill>
                <a:latin typeface="Arial"/>
                <a:ea typeface="Arial"/>
                <a:cs typeface="Arial"/>
                <a:sym typeface="Arial"/>
              </a:rPr>
              <a:t>Apakah IP 10.151.36.0/24 dengan 10.151.36.5/24 bisa disebut sebagai satu subnet? Mengapa?</a:t>
            </a:r>
            <a:endParaRPr/>
          </a:p>
          <a:p>
            <a:pPr indent="-330200" lvl="0" marL="457200" marR="0" rtl="0" algn="just">
              <a:lnSpc>
                <a:spcPct val="115000"/>
              </a:lnSpc>
              <a:spcBef>
                <a:spcPts val="0"/>
              </a:spcBef>
              <a:spcAft>
                <a:spcPts val="0"/>
              </a:spcAft>
              <a:buClr>
                <a:srgbClr val="F3F3F3"/>
              </a:buClr>
              <a:buSzPts val="1600"/>
              <a:buFont typeface="Arial"/>
              <a:buAutoNum type="alphaLcPeriod"/>
            </a:pPr>
            <a:r>
              <a:rPr b="0" i="0" lang="en" sz="1600" u="none" cap="none" strike="noStrike">
                <a:solidFill>
                  <a:srgbClr val="F3F3F3"/>
                </a:solidFill>
                <a:latin typeface="Arial"/>
                <a:ea typeface="Arial"/>
                <a:cs typeface="Arial"/>
                <a:sym typeface="Arial"/>
              </a:rPr>
              <a:t>Apakah IP 10.151.34.14/24 dengan 10.151.36.5/24 bisa disebut sebagai satu subnet? Mengapa?</a:t>
            </a:r>
            <a:endParaRPr/>
          </a:p>
          <a:p>
            <a:pPr indent="-330200" lvl="0" marL="457200" marR="0" rtl="0" algn="just">
              <a:lnSpc>
                <a:spcPct val="115000"/>
              </a:lnSpc>
              <a:spcBef>
                <a:spcPts val="0"/>
              </a:spcBef>
              <a:spcAft>
                <a:spcPts val="0"/>
              </a:spcAft>
              <a:buClr>
                <a:srgbClr val="F3F3F3"/>
              </a:buClr>
              <a:buSzPts val="1600"/>
              <a:buFont typeface="Arial"/>
              <a:buAutoNum type="alphaLcPeriod"/>
            </a:pPr>
            <a:r>
              <a:rPr b="0" i="0" lang="en" sz="1600" u="none" cap="none" strike="noStrike">
                <a:solidFill>
                  <a:srgbClr val="F3F3F3"/>
                </a:solidFill>
                <a:latin typeface="Arial"/>
                <a:ea typeface="Arial"/>
                <a:cs typeface="Arial"/>
                <a:sym typeface="Arial"/>
              </a:rPr>
              <a:t>Kira-kira, bisakah IP yang berbeda subnet saling berkomunikasi langsung tanpa perantara router?</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Latihan (lagi)</a:t>
            </a:r>
            <a:endParaRPr/>
          </a:p>
        </p:txBody>
      </p:sp>
      <p:sp>
        <p:nvSpPr>
          <p:cNvPr id="136" name="Google Shape;13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1600"/>
              <a:buFont typeface="Average"/>
              <a:buNone/>
            </a:pPr>
            <a:r>
              <a:rPr b="0" i="0" lang="en" sz="1600" u="none" cap="none" strike="noStrike">
                <a:solidFill>
                  <a:srgbClr val="F3F3F3"/>
                </a:solidFill>
                <a:latin typeface="Arial"/>
                <a:ea typeface="Arial"/>
                <a:cs typeface="Arial"/>
                <a:sym typeface="Arial"/>
              </a:rPr>
              <a:t>Manakah dari topologi berikut yang antar perangkatnya tidak terhubung dengan baik? Mengapa? ( Silakan diskusikan bersama teman-teman anda :) )</a:t>
            </a:r>
            <a:endParaRPr/>
          </a:p>
          <a:p>
            <a:pPr indent="0" lvl="0" marL="0" marR="0" rtl="0" algn="just">
              <a:lnSpc>
                <a:spcPct val="115000"/>
              </a:lnSpc>
              <a:spcBef>
                <a:spcPts val="0"/>
              </a:spcBef>
              <a:spcAft>
                <a:spcPts val="0"/>
              </a:spcAft>
              <a:buClr>
                <a:schemeClr val="accent3"/>
              </a:buClr>
              <a:buSzPts val="1600"/>
              <a:buFont typeface="Average"/>
              <a:buNone/>
            </a:pPr>
            <a:r>
              <a:t/>
            </a:r>
            <a:endParaRPr b="0" i="0" sz="1600" u="none" cap="none" strike="noStrike">
              <a:solidFill>
                <a:srgbClr val="F3F3F3"/>
              </a:solidFill>
              <a:latin typeface="Arial"/>
              <a:ea typeface="Arial"/>
              <a:cs typeface="Arial"/>
              <a:sym typeface="Arial"/>
            </a:endParaRPr>
          </a:p>
        </p:txBody>
      </p:sp>
      <p:pic>
        <p:nvPicPr>
          <p:cNvPr id="137" name="Google Shape;137;p25"/>
          <p:cNvPicPr preferRelativeResize="0"/>
          <p:nvPr/>
        </p:nvPicPr>
        <p:blipFill rotWithShape="1">
          <a:blip r:embed="rId3">
            <a:alphaModFix/>
          </a:blip>
          <a:srcRect b="0" l="0" r="0" t="0"/>
          <a:stretch/>
        </p:blipFill>
        <p:spPr>
          <a:xfrm>
            <a:off x="520862" y="2214825"/>
            <a:ext cx="2331253" cy="2390774"/>
          </a:xfrm>
          <a:prstGeom prst="rect">
            <a:avLst/>
          </a:prstGeom>
          <a:noFill/>
          <a:ln>
            <a:noFill/>
          </a:ln>
        </p:spPr>
      </p:pic>
      <p:pic>
        <p:nvPicPr>
          <p:cNvPr id="138" name="Google Shape;138;p25"/>
          <p:cNvPicPr preferRelativeResize="0"/>
          <p:nvPr/>
        </p:nvPicPr>
        <p:blipFill rotWithShape="1">
          <a:blip r:embed="rId4">
            <a:alphaModFix/>
          </a:blip>
          <a:srcRect b="0" l="0" r="0" t="0"/>
          <a:stretch/>
        </p:blipFill>
        <p:spPr>
          <a:xfrm>
            <a:off x="3237312" y="2214825"/>
            <a:ext cx="2447925" cy="2390775"/>
          </a:xfrm>
          <a:prstGeom prst="rect">
            <a:avLst/>
          </a:prstGeom>
          <a:noFill/>
          <a:ln>
            <a:noFill/>
          </a:ln>
        </p:spPr>
      </p:pic>
      <p:pic>
        <p:nvPicPr>
          <p:cNvPr id="139" name="Google Shape;139;p25"/>
          <p:cNvPicPr preferRelativeResize="0"/>
          <p:nvPr/>
        </p:nvPicPr>
        <p:blipFill rotWithShape="1">
          <a:blip r:embed="rId5">
            <a:alphaModFix/>
          </a:blip>
          <a:srcRect b="0" l="0" r="0" t="0"/>
          <a:stretch/>
        </p:blipFill>
        <p:spPr>
          <a:xfrm>
            <a:off x="6070437" y="2200537"/>
            <a:ext cx="2552700" cy="241935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Bonus Ilmu</a:t>
            </a:r>
            <a:endParaRPr/>
          </a:p>
        </p:txBody>
      </p:sp>
      <p:sp>
        <p:nvSpPr>
          <p:cNvPr id="145" name="Google Shape;14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Alamat IP dibagi menjadi 2 jenis, yakni IP Publik dan IP Privat. Rentang IP Privat adalah</a:t>
            </a:r>
            <a:endParaRPr/>
          </a:p>
          <a:p>
            <a:pPr indent="-228600" lvl="0" marL="457200" marR="0" rtl="0" algn="l">
              <a:lnSpc>
                <a:spcPct val="115000"/>
              </a:lnSpc>
              <a:spcBef>
                <a:spcPts val="0"/>
              </a:spcBef>
              <a:spcAft>
                <a:spcPts val="0"/>
              </a:spcAft>
              <a:buClr>
                <a:srgbClr val="F3F3F3"/>
              </a:buClr>
              <a:buSzPts val="1800"/>
              <a:buFont typeface="Arial"/>
              <a:buChar char="-"/>
            </a:pPr>
            <a:r>
              <a:rPr b="0" i="0" lang="en" sz="1800" u="none" cap="none" strike="noStrike">
                <a:solidFill>
                  <a:srgbClr val="F3F3F3"/>
                </a:solidFill>
                <a:latin typeface="Arial"/>
                <a:ea typeface="Arial"/>
                <a:cs typeface="Arial"/>
                <a:sym typeface="Arial"/>
              </a:rPr>
              <a:t>10.0.0.0/8 (IP Privat Kelas A)</a:t>
            </a:r>
            <a:endParaRPr/>
          </a:p>
          <a:p>
            <a:pPr indent="-228600" lvl="0" marL="457200" marR="0" rtl="0" algn="l">
              <a:lnSpc>
                <a:spcPct val="115000"/>
              </a:lnSpc>
              <a:spcBef>
                <a:spcPts val="0"/>
              </a:spcBef>
              <a:spcAft>
                <a:spcPts val="0"/>
              </a:spcAft>
              <a:buClr>
                <a:srgbClr val="F3F3F3"/>
              </a:buClr>
              <a:buSzPts val="1800"/>
              <a:buFont typeface="Arial"/>
              <a:buChar char="-"/>
            </a:pPr>
            <a:r>
              <a:rPr b="0" i="0" lang="en" sz="1800" u="none" cap="none" strike="noStrike">
                <a:solidFill>
                  <a:srgbClr val="F3F3F3"/>
                </a:solidFill>
                <a:latin typeface="Arial"/>
                <a:ea typeface="Arial"/>
                <a:cs typeface="Arial"/>
                <a:sym typeface="Arial"/>
              </a:rPr>
              <a:t>172.16.0.0/12 (IP Privat Kelas B)</a:t>
            </a:r>
            <a:endParaRPr/>
          </a:p>
          <a:p>
            <a:pPr indent="-228600" lvl="0" marL="457200" marR="0" rtl="0" algn="l">
              <a:lnSpc>
                <a:spcPct val="115000"/>
              </a:lnSpc>
              <a:spcBef>
                <a:spcPts val="0"/>
              </a:spcBef>
              <a:spcAft>
                <a:spcPts val="0"/>
              </a:spcAft>
              <a:buClr>
                <a:srgbClr val="F3F3F3"/>
              </a:buClr>
              <a:buSzPts val="1800"/>
              <a:buFont typeface="Arial"/>
              <a:buChar char="-"/>
            </a:pPr>
            <a:r>
              <a:rPr b="0" i="0" lang="en" sz="1800" u="none" cap="none" strike="noStrike">
                <a:solidFill>
                  <a:srgbClr val="F3F3F3"/>
                </a:solidFill>
                <a:latin typeface="Arial"/>
                <a:ea typeface="Arial"/>
                <a:cs typeface="Arial"/>
                <a:sym typeface="Arial"/>
              </a:rPr>
              <a:t>192.168.0.0/16 (IP Privat Kelas C)</a:t>
            </a:r>
            <a:endParaRPr/>
          </a:p>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Sedangkan rentang IP Publik selain rentang IP Privat di atas.</a:t>
            </a:r>
            <a:endParaRPr/>
          </a:p>
          <a:p>
            <a:pPr indent="0" lvl="0" marL="0" marR="0" rtl="0" algn="l">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verage"/>
              <a:ea typeface="Average"/>
              <a:cs typeface="Average"/>
              <a:sym typeface="Average"/>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Bonus Ilmu (Netmask Cheatsheet)</a:t>
            </a:r>
            <a:endParaRPr/>
          </a:p>
        </p:txBody>
      </p:sp>
      <p:pic>
        <p:nvPicPr>
          <p:cNvPr id="151" name="Google Shape;151;p27"/>
          <p:cNvPicPr preferRelativeResize="0"/>
          <p:nvPr/>
        </p:nvPicPr>
        <p:blipFill rotWithShape="1">
          <a:blip r:embed="rId3">
            <a:alphaModFix/>
          </a:blip>
          <a:srcRect b="50465" l="0" r="0" t="0"/>
          <a:stretch/>
        </p:blipFill>
        <p:spPr>
          <a:xfrm>
            <a:off x="264475" y="1527704"/>
            <a:ext cx="4118778" cy="2536019"/>
          </a:xfrm>
          <a:prstGeom prst="rect">
            <a:avLst/>
          </a:prstGeom>
          <a:noFill/>
          <a:ln>
            <a:noFill/>
          </a:ln>
        </p:spPr>
      </p:pic>
      <p:pic>
        <p:nvPicPr>
          <p:cNvPr id="152" name="Google Shape;152;p27"/>
          <p:cNvPicPr preferRelativeResize="0"/>
          <p:nvPr/>
        </p:nvPicPr>
        <p:blipFill rotWithShape="1">
          <a:blip r:embed="rId3">
            <a:alphaModFix/>
          </a:blip>
          <a:srcRect b="0" l="0" r="0" t="49533"/>
          <a:stretch/>
        </p:blipFill>
        <p:spPr>
          <a:xfrm>
            <a:off x="4666296" y="1503825"/>
            <a:ext cx="4118778" cy="2583778"/>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Oswald"/>
              <a:buNone/>
            </a:pPr>
            <a:r>
              <a:rPr b="0" i="0" lang="en" sz="3600" u="none" cap="none" strike="noStrike">
                <a:solidFill>
                  <a:schemeClr val="dk1"/>
                </a:solidFill>
                <a:latin typeface="Oswald"/>
                <a:ea typeface="Oswald"/>
                <a:cs typeface="Oswald"/>
                <a:sym typeface="Oswald"/>
              </a:rPr>
              <a:t>CHAPTER 2 : SUBNETTING</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5263375" y="1066800"/>
            <a:ext cx="3683400" cy="320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Subnet adalah suatu sub jaringan dari jaringan yang lebih besar.</a:t>
            </a:r>
            <a:endParaRPr/>
          </a:p>
          <a:p>
            <a:pPr indent="0" lvl="0" marL="0" marR="0" rtl="0" algn="just">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just">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Pada Topologi di Modul Sebelumnya, Terdapat </a:t>
            </a:r>
            <a:r>
              <a:rPr b="1" i="0" lang="en" sz="1400" u="none" cap="none" strike="noStrike">
                <a:solidFill>
                  <a:srgbClr val="F3F3F3"/>
                </a:solidFill>
                <a:latin typeface="Arial"/>
                <a:ea typeface="Arial"/>
                <a:cs typeface="Arial"/>
                <a:sym typeface="Arial"/>
              </a:rPr>
              <a:t>3 Subnet </a:t>
            </a:r>
            <a:r>
              <a:rPr b="0" i="0" lang="en" sz="1400" u="none" cap="none" strike="noStrike">
                <a:solidFill>
                  <a:srgbClr val="F3F3F3"/>
                </a:solidFill>
                <a:latin typeface="Arial"/>
                <a:ea typeface="Arial"/>
                <a:cs typeface="Arial"/>
                <a:sym typeface="Arial"/>
              </a:rPr>
              <a:t>yaitu:</a:t>
            </a:r>
            <a:endParaRPr/>
          </a:p>
          <a:p>
            <a:pPr indent="0" lvl="0" marL="0" marR="0" rtl="0" algn="just">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Subnet 10.151.XX.XXX (IP DMZ kalian)</a:t>
            </a:r>
            <a:endParaRPr/>
          </a:p>
          <a:p>
            <a:pPr indent="0" lvl="0" marL="0" marR="0" rtl="0" algn="just">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Subnet 192.168.1.0 ( ISIS dan ANUBIS )</a:t>
            </a:r>
            <a:endParaRPr/>
          </a:p>
          <a:p>
            <a:pPr indent="0" lvl="0" marL="0" marR="0" rtl="0" algn="just">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Subnet 192.168.2.0 ( OBELISK dan SETH )</a:t>
            </a:r>
            <a:endParaRPr/>
          </a:p>
        </p:txBody>
      </p:sp>
      <p:pic>
        <p:nvPicPr>
          <p:cNvPr id="163" name="Google Shape;163;p29"/>
          <p:cNvPicPr preferRelativeResize="0"/>
          <p:nvPr/>
        </p:nvPicPr>
        <p:blipFill rotWithShape="1">
          <a:blip r:embed="rId3">
            <a:alphaModFix/>
          </a:blip>
          <a:srcRect b="0" l="0" r="0" t="0"/>
          <a:stretch/>
        </p:blipFill>
        <p:spPr>
          <a:xfrm>
            <a:off x="381300" y="1066800"/>
            <a:ext cx="4676775" cy="3009900"/>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Mengapa subnet diperlukan? Apa gunanya?</a:t>
            </a:r>
            <a:endParaRPr/>
          </a:p>
        </p:txBody>
      </p:sp>
      <p:sp>
        <p:nvSpPr>
          <p:cNvPr id="169" name="Google Shape;169;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Subnet diperlukan sebagai penanda suatu jaringan tertentu, dengan adanya subnet kita dapat melakukan manajemen suatu jaringan dengan lebih baik.</a:t>
            </a:r>
            <a:endParaRPr/>
          </a:p>
          <a:p>
            <a:pPr indent="0" lvl="0" marL="0" marR="0" rtl="0" algn="just">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rial"/>
              <a:ea typeface="Arial"/>
              <a:cs typeface="Arial"/>
              <a:sym typeface="Arial"/>
            </a:endParaRPr>
          </a:p>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Sebagai Contoh :</a:t>
            </a:r>
            <a:endParaRPr/>
          </a:p>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AJK memiliki jaringan dengan subnet 10.151.36.0/24</a:t>
            </a:r>
            <a:endParaRPr/>
          </a:p>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LP memiliki jaringan dengan subnet 10.151.34.0/24</a:t>
            </a:r>
            <a:endParaRPr/>
          </a:p>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Dengan adanya pembagian jaringan tersebut, admin yang mengelola jaringan AJK dan LP dapat lebih mudah melakukan manajemen sesuai dengan kebutuhannya masing-masing.</a:t>
            </a:r>
            <a:endParaRPr/>
          </a:p>
          <a:p>
            <a:pPr indent="0" lvl="0" marL="0" marR="0" rtl="0" algn="l">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verage"/>
              <a:ea typeface="Average"/>
              <a:cs typeface="Average"/>
              <a:sym typeface="Average"/>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Penghitungan Subnet (Subnetting)</a:t>
            </a:r>
            <a:endParaRPr/>
          </a:p>
        </p:txBody>
      </p:sp>
      <p:sp>
        <p:nvSpPr>
          <p:cNvPr id="175" name="Google Shape;17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Tujuan utama adanya subnetting ini adalah adanya </a:t>
            </a:r>
            <a:r>
              <a:rPr b="1" i="0" lang="en" sz="2000" u="none" cap="none" strike="noStrike">
                <a:solidFill>
                  <a:srgbClr val="F3F3F3"/>
                </a:solidFill>
                <a:latin typeface="Arial"/>
                <a:ea typeface="Arial"/>
                <a:cs typeface="Arial"/>
                <a:sym typeface="Arial"/>
              </a:rPr>
              <a:t>pembagian alamat IP</a:t>
            </a:r>
            <a:r>
              <a:rPr b="0" i="0" lang="en" sz="1800" u="none" cap="none" strike="noStrike">
                <a:solidFill>
                  <a:srgbClr val="F3F3F3"/>
                </a:solidFill>
                <a:latin typeface="Arial"/>
                <a:ea typeface="Arial"/>
                <a:cs typeface="Arial"/>
                <a:sym typeface="Arial"/>
              </a:rPr>
              <a:t> untuk kebutuhan tertentu. Sebagai contoh ketika terdapat sebuah perusahaan yang memiliki gedung dengan beberapa ruangan dan setiap ruangan memiliki banyak komputer yang harus dikonfigurasikan sedemikian rupa sehingga dapat saling berkomunikasi bahkan hingga dapat mengakses internet. Muncullah salah satu konfigurasi paling dasar dalam penyelesaian permasalahan ini yaitu </a:t>
            </a:r>
            <a:r>
              <a:rPr b="1" i="0" lang="en" sz="2000" u="none" cap="none" strike="noStrike">
                <a:solidFill>
                  <a:srgbClr val="F3F3F3"/>
                </a:solidFill>
                <a:latin typeface="Arial"/>
                <a:ea typeface="Arial"/>
                <a:cs typeface="Arial"/>
                <a:sym typeface="Arial"/>
              </a:rPr>
              <a:t>pembagian alamat IP untuk setiap ruangan</a:t>
            </a:r>
            <a:r>
              <a:rPr b="0" i="0" lang="en" sz="1800" u="none" cap="none" strike="noStrike">
                <a:solidFill>
                  <a:srgbClr val="F3F3F3"/>
                </a:solidFill>
                <a:latin typeface="Arial"/>
                <a:ea typeface="Arial"/>
                <a:cs typeface="Arial"/>
                <a:sym typeface="Arial"/>
              </a:rPr>
              <a:t> yang ada di gedung perusahaan tersebut. </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Oswald"/>
              <a:buNone/>
            </a:pPr>
            <a:r>
              <a:rPr b="0" i="0" lang="en" sz="3600" u="none" cap="none" strike="noStrike">
                <a:solidFill>
                  <a:schemeClr val="dk1"/>
                </a:solidFill>
                <a:latin typeface="Oswald"/>
                <a:ea typeface="Oswald"/>
                <a:cs typeface="Oswald"/>
                <a:sym typeface="Oswald"/>
              </a:rPr>
              <a:t>CHAPTER 1 : INTRO</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Teknik Subnetting</a:t>
            </a:r>
            <a:endParaRPr/>
          </a:p>
        </p:txBody>
      </p:sp>
      <p:sp>
        <p:nvSpPr>
          <p:cNvPr id="181" name="Google Shape;181;p32"/>
          <p:cNvSpPr txBox="1"/>
          <p:nvPr/>
        </p:nvSpPr>
        <p:spPr>
          <a:xfrm>
            <a:off x="883525" y="2451875"/>
            <a:ext cx="2048700" cy="4905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Teknik Subnetting</a:t>
            </a:r>
            <a:endParaRPr/>
          </a:p>
        </p:txBody>
      </p:sp>
      <p:sp>
        <p:nvSpPr>
          <p:cNvPr id="182" name="Google Shape;182;p32"/>
          <p:cNvSpPr txBox="1"/>
          <p:nvPr/>
        </p:nvSpPr>
        <p:spPr>
          <a:xfrm>
            <a:off x="3498550" y="1383775"/>
            <a:ext cx="2048700" cy="4905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Classfull</a:t>
            </a:r>
            <a:endParaRPr/>
          </a:p>
        </p:txBody>
      </p:sp>
      <p:sp>
        <p:nvSpPr>
          <p:cNvPr id="183" name="Google Shape;183;p32"/>
          <p:cNvSpPr txBox="1"/>
          <p:nvPr/>
        </p:nvSpPr>
        <p:spPr>
          <a:xfrm>
            <a:off x="3498550" y="3791925"/>
            <a:ext cx="2048700" cy="4905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Classless</a:t>
            </a:r>
            <a:endParaRPr/>
          </a:p>
        </p:txBody>
      </p:sp>
      <p:sp>
        <p:nvSpPr>
          <p:cNvPr id="184" name="Google Shape;184;p32"/>
          <p:cNvSpPr txBox="1"/>
          <p:nvPr/>
        </p:nvSpPr>
        <p:spPr>
          <a:xfrm>
            <a:off x="6081025" y="3007750"/>
            <a:ext cx="2048700" cy="490500"/>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CIDR</a:t>
            </a:r>
            <a:endParaRPr/>
          </a:p>
        </p:txBody>
      </p:sp>
      <p:sp>
        <p:nvSpPr>
          <p:cNvPr id="185" name="Google Shape;185;p32"/>
          <p:cNvSpPr txBox="1"/>
          <p:nvPr/>
        </p:nvSpPr>
        <p:spPr>
          <a:xfrm>
            <a:off x="6081025" y="4413175"/>
            <a:ext cx="2048700" cy="490500"/>
          </a:xfrm>
          <a:prstGeom prst="rect">
            <a:avLst/>
          </a:prstGeom>
          <a:solidFill>
            <a:srgbClr val="999999"/>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VLSM</a:t>
            </a:r>
            <a:endParaRPr/>
          </a:p>
        </p:txBody>
      </p:sp>
      <p:cxnSp>
        <p:nvCxnSpPr>
          <p:cNvPr id="186" name="Google Shape;186;p32"/>
          <p:cNvCxnSpPr>
            <a:stCxn id="181" idx="3"/>
            <a:endCxn id="182" idx="1"/>
          </p:cNvCxnSpPr>
          <p:nvPr/>
        </p:nvCxnSpPr>
        <p:spPr>
          <a:xfrm flipH="1" rot="10800000">
            <a:off x="2932225" y="1629125"/>
            <a:ext cx="566400" cy="1068000"/>
          </a:xfrm>
          <a:prstGeom prst="straightConnector1">
            <a:avLst/>
          </a:prstGeom>
          <a:noFill/>
          <a:ln cap="flat" cmpd="sng" w="9525">
            <a:solidFill>
              <a:srgbClr val="FFFFFF"/>
            </a:solidFill>
            <a:prstDash val="solid"/>
            <a:round/>
            <a:headEnd len="sm" w="sm" type="none"/>
            <a:tailEnd len="lg" w="lg" type="triangle"/>
          </a:ln>
        </p:spPr>
      </p:cxnSp>
      <p:cxnSp>
        <p:nvCxnSpPr>
          <p:cNvPr id="187" name="Google Shape;187;p32"/>
          <p:cNvCxnSpPr>
            <a:stCxn id="181" idx="3"/>
            <a:endCxn id="183" idx="1"/>
          </p:cNvCxnSpPr>
          <p:nvPr/>
        </p:nvCxnSpPr>
        <p:spPr>
          <a:xfrm>
            <a:off x="2932225" y="2697125"/>
            <a:ext cx="566400" cy="1340100"/>
          </a:xfrm>
          <a:prstGeom prst="straightConnector1">
            <a:avLst/>
          </a:prstGeom>
          <a:noFill/>
          <a:ln cap="flat" cmpd="sng" w="9525">
            <a:solidFill>
              <a:srgbClr val="FFFFFF"/>
            </a:solidFill>
            <a:prstDash val="solid"/>
            <a:round/>
            <a:headEnd len="sm" w="sm" type="none"/>
            <a:tailEnd len="lg" w="lg" type="triangle"/>
          </a:ln>
        </p:spPr>
      </p:cxnSp>
      <p:cxnSp>
        <p:nvCxnSpPr>
          <p:cNvPr id="188" name="Google Shape;188;p32"/>
          <p:cNvCxnSpPr>
            <a:stCxn id="183" idx="3"/>
            <a:endCxn id="184" idx="1"/>
          </p:cNvCxnSpPr>
          <p:nvPr/>
        </p:nvCxnSpPr>
        <p:spPr>
          <a:xfrm flipH="1" rot="10800000">
            <a:off x="5547250" y="3252975"/>
            <a:ext cx="533700" cy="784200"/>
          </a:xfrm>
          <a:prstGeom prst="straightConnector1">
            <a:avLst/>
          </a:prstGeom>
          <a:noFill/>
          <a:ln cap="flat" cmpd="sng" w="9525">
            <a:solidFill>
              <a:srgbClr val="FFFFFF"/>
            </a:solidFill>
            <a:prstDash val="solid"/>
            <a:round/>
            <a:headEnd len="sm" w="sm" type="none"/>
            <a:tailEnd len="lg" w="lg" type="triangle"/>
          </a:ln>
        </p:spPr>
      </p:cxnSp>
      <p:cxnSp>
        <p:nvCxnSpPr>
          <p:cNvPr id="189" name="Google Shape;189;p32"/>
          <p:cNvCxnSpPr>
            <a:stCxn id="183" idx="3"/>
            <a:endCxn id="185" idx="1"/>
          </p:cNvCxnSpPr>
          <p:nvPr/>
        </p:nvCxnSpPr>
        <p:spPr>
          <a:xfrm>
            <a:off x="5547250" y="4037175"/>
            <a:ext cx="533700" cy="621300"/>
          </a:xfrm>
          <a:prstGeom prst="straightConnector1">
            <a:avLst/>
          </a:prstGeom>
          <a:noFill/>
          <a:ln cap="flat" cmpd="sng" w="9525">
            <a:solidFill>
              <a:srgbClr val="FFFFFF"/>
            </a:solidFill>
            <a:prstDash val="solid"/>
            <a:round/>
            <a:headEnd len="sm" w="sm" type="none"/>
            <a:tailEnd len="lg" w="lg" type="triangle"/>
          </a:ln>
        </p:spPr>
      </p:cxn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Metode Classfull</a:t>
            </a:r>
            <a:endParaRPr/>
          </a:p>
        </p:txBody>
      </p:sp>
      <p:sp>
        <p:nvSpPr>
          <p:cNvPr id="195" name="Google Shape;195;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Pembagian IP dengan menggunakan teknik ini didasarkan pada pembagian class pada alamat IP. Setiap subnet yang ada di dalam jaringan akan memiliki ukuran atau netmask sesuai ukuran yang ada di pembagian class, disesuaikan dengan jumlah komputer yang ada.</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verage"/>
              <a:ea typeface="Average"/>
              <a:cs typeface="Average"/>
              <a:sym typeface="Average"/>
            </a:endParaRPr>
          </a:p>
        </p:txBody>
      </p:sp>
      <p:graphicFrame>
        <p:nvGraphicFramePr>
          <p:cNvPr id="196" name="Google Shape;196;p33"/>
          <p:cNvGraphicFramePr/>
          <p:nvPr/>
        </p:nvGraphicFramePr>
        <p:xfrm>
          <a:off x="952500" y="2212950"/>
          <a:ext cx="3000000" cy="3000000"/>
        </p:xfrm>
        <a:graphic>
          <a:graphicData uri="http://schemas.openxmlformats.org/drawingml/2006/table">
            <a:tbl>
              <a:tblPr>
                <a:noFill/>
                <a:tableStyleId>{59A27F69-2CE6-46D3-A24C-71D56F4440F2}</a:tableStyleId>
              </a:tblPr>
              <a:tblGrid>
                <a:gridCol w="2413000"/>
                <a:gridCol w="2413000"/>
                <a:gridCol w="2413000"/>
              </a:tblGrid>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Class</a:t>
                      </a:r>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Netmask</a:t>
                      </a:r>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Jumlah Host</a:t>
                      </a:r>
                      <a:endParaRPr/>
                    </a:p>
                  </a:txBody>
                  <a:tcPr marT="63500" marB="63500" marR="63500" marL="63500"/>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Class A</a:t>
                      </a:r>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/8</a:t>
                      </a:r>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4 Milyar</a:t>
                      </a:r>
                      <a:endParaRPr/>
                    </a:p>
                  </a:txBody>
                  <a:tcPr marT="63500" marB="63500" marR="63500" marL="63500"/>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Class B</a:t>
                      </a:r>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/16</a:t>
                      </a:r>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65536</a:t>
                      </a:r>
                      <a:endParaRPr/>
                    </a:p>
                  </a:txBody>
                  <a:tcPr marT="63500" marB="63500" marR="63500" marL="63500"/>
                </a:tc>
              </a:tr>
              <a:tr h="381000">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Class C</a:t>
                      </a:r>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/24</a:t>
                      </a:r>
                      <a:endParaRPr/>
                    </a:p>
                  </a:txBody>
                  <a:tcPr marT="63500" marB="63500" marR="63500" marL="63500"/>
                </a:tc>
                <a:tc>
                  <a:txBody>
                    <a:bodyPr>
                      <a:noAutofit/>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256</a:t>
                      </a:r>
                      <a:endParaRPr/>
                    </a:p>
                  </a:txBody>
                  <a:tcPr marT="63500" marB="63500" marR="63500" marL="63500"/>
                </a:tc>
              </a:tr>
            </a:tbl>
          </a:graphicData>
        </a:graphic>
      </p:graphicFrame>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pic>
        <p:nvPicPr>
          <p:cNvPr id="202" name="Google Shape;202;p34"/>
          <p:cNvPicPr preferRelativeResize="0"/>
          <p:nvPr/>
        </p:nvPicPr>
        <p:blipFill rotWithShape="1">
          <a:blip r:embed="rId3">
            <a:alphaModFix/>
          </a:blip>
          <a:srcRect b="0" l="0" r="0" t="0"/>
          <a:stretch/>
        </p:blipFill>
        <p:spPr>
          <a:xfrm>
            <a:off x="359450" y="1198525"/>
            <a:ext cx="5734050" cy="3762375"/>
          </a:xfrm>
          <a:prstGeom prst="rect">
            <a:avLst/>
          </a:prstGeom>
          <a:noFill/>
          <a:ln>
            <a:noFill/>
          </a:ln>
        </p:spPr>
      </p:pic>
      <p:sp>
        <p:nvSpPr>
          <p:cNvPr id="203" name="Google Shape;203;p34"/>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Step 1:</a:t>
            </a:r>
            <a:endParaRPr/>
          </a:p>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Cari tahu topologinya </a:t>
            </a:r>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sp>
        <p:nvSpPr>
          <p:cNvPr id="209" name="Google Shape;209;p35"/>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Step 2:</a:t>
            </a:r>
            <a:endParaRPr/>
          </a:p>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Tentukan jumlah subnet.</a:t>
            </a:r>
            <a:endParaRPr/>
          </a:p>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Pada topologi di samping terdapat 8 subnet.</a:t>
            </a:r>
            <a:endParaRPr/>
          </a:p>
        </p:txBody>
      </p:sp>
      <p:pic>
        <p:nvPicPr>
          <p:cNvPr id="210" name="Google Shape;210;p35"/>
          <p:cNvPicPr preferRelativeResize="0"/>
          <p:nvPr/>
        </p:nvPicPr>
        <p:blipFill rotWithShape="1">
          <a:blip r:embed="rId3">
            <a:alphaModFix/>
          </a:blip>
          <a:srcRect b="0" l="0" r="0" t="0"/>
          <a:stretch/>
        </p:blipFill>
        <p:spPr>
          <a:xfrm>
            <a:off x="409775" y="1167187"/>
            <a:ext cx="5561924" cy="3778774"/>
          </a:xfrm>
          <a:prstGeom prst="rect">
            <a:avLst/>
          </a:prstGeom>
          <a:noFill/>
          <a:ln>
            <a:noFill/>
          </a:ln>
        </p:spPr>
      </p:pic>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sp>
        <p:nvSpPr>
          <p:cNvPr id="216" name="Google Shape;216;p36"/>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Step 3:</a:t>
            </a:r>
            <a:endParaRPr/>
          </a:p>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Tentukan netmask untuk semua subnet.</a:t>
            </a:r>
            <a:endParaRPr/>
          </a:p>
          <a:p>
            <a:pPr indent="0" lvl="0" marL="0" marR="0" rtl="0" algn="just">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Dengan menggunakan teknik classfull setiap subnet akan memiliki netmask /24 karena semua subnet memiliki host di bawah 256</a:t>
            </a:r>
            <a:endParaRPr/>
          </a:p>
          <a:p>
            <a:pPr indent="0" lvl="0" marL="0" marR="0" rtl="0" algn="just">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rial"/>
              <a:ea typeface="Arial"/>
              <a:cs typeface="Arial"/>
              <a:sym typeface="Arial"/>
            </a:endParaRPr>
          </a:p>
        </p:txBody>
      </p:sp>
      <p:pic>
        <p:nvPicPr>
          <p:cNvPr id="217" name="Google Shape;217;p36"/>
          <p:cNvPicPr preferRelativeResize="0"/>
          <p:nvPr/>
        </p:nvPicPr>
        <p:blipFill rotWithShape="1">
          <a:blip r:embed="rId3">
            <a:alphaModFix/>
          </a:blip>
          <a:srcRect b="0" l="0" r="0" t="0"/>
          <a:stretch/>
        </p:blipFill>
        <p:spPr>
          <a:xfrm>
            <a:off x="409775" y="1167187"/>
            <a:ext cx="5561924" cy="3778774"/>
          </a:xfrm>
          <a:prstGeom prst="rect">
            <a:avLst/>
          </a:prstGeom>
          <a:noFill/>
          <a:ln>
            <a:noFill/>
          </a:ln>
        </p:spPr>
      </p:pic>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t/>
            </a:r>
            <a:endParaRPr b="0" i="0" sz="3000" u="none" cap="none" strike="noStrike">
              <a:solidFill>
                <a:schemeClr val="dk1"/>
              </a:solidFill>
              <a:latin typeface="Oswald"/>
              <a:ea typeface="Oswald"/>
              <a:cs typeface="Oswald"/>
              <a:sym typeface="Oswald"/>
            </a:endParaRPr>
          </a:p>
        </p:txBody>
      </p:sp>
      <p:sp>
        <p:nvSpPr>
          <p:cNvPr id="223" name="Google Shape;223;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p:txBody>
      </p:sp>
      <p:pic>
        <p:nvPicPr>
          <p:cNvPr id="224" name="Google Shape;224;p37"/>
          <p:cNvPicPr preferRelativeResize="0"/>
          <p:nvPr/>
        </p:nvPicPr>
        <p:blipFill rotWithShape="1">
          <a:blip r:embed="rId3">
            <a:alphaModFix/>
          </a:blip>
          <a:srcRect b="0" l="0" r="0" t="0"/>
          <a:stretch/>
        </p:blipFill>
        <p:spPr>
          <a:xfrm>
            <a:off x="93750" y="103400"/>
            <a:ext cx="4646549" cy="4958924"/>
          </a:xfrm>
          <a:prstGeom prst="rect">
            <a:avLst/>
          </a:prstGeom>
          <a:noFill/>
          <a:ln>
            <a:noFill/>
          </a:ln>
        </p:spPr>
      </p:pic>
      <p:pic>
        <p:nvPicPr>
          <p:cNvPr id="225" name="Google Shape;225;p37"/>
          <p:cNvPicPr preferRelativeResize="0"/>
          <p:nvPr/>
        </p:nvPicPr>
        <p:blipFill rotWithShape="1">
          <a:blip r:embed="rId4">
            <a:alphaModFix/>
          </a:blip>
          <a:srcRect b="0" l="0" r="0" t="0"/>
          <a:stretch/>
        </p:blipFill>
        <p:spPr>
          <a:xfrm>
            <a:off x="4855900" y="1071300"/>
            <a:ext cx="4133274" cy="2808125"/>
          </a:xfrm>
          <a:prstGeom prst="rect">
            <a:avLst/>
          </a:prstGeom>
          <a:noFill/>
          <a:ln>
            <a:noFill/>
          </a:ln>
        </p:spPr>
      </p:pic>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Metode Classless</a:t>
            </a:r>
            <a:endParaRPr/>
          </a:p>
        </p:txBody>
      </p:sp>
      <p:sp>
        <p:nvSpPr>
          <p:cNvPr id="231" name="Google Shape;23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F3F3F3"/>
              </a:buClr>
              <a:buSzPts val="2400"/>
              <a:buFont typeface="Arial"/>
              <a:buAutoNum type="arabicPeriod"/>
            </a:pPr>
            <a:r>
              <a:rPr b="0" i="0" lang="en" sz="2400" u="none" cap="none" strike="noStrike">
                <a:solidFill>
                  <a:srgbClr val="F3F3F3"/>
                </a:solidFill>
                <a:latin typeface="Arial"/>
                <a:ea typeface="Arial"/>
                <a:cs typeface="Arial"/>
                <a:sym typeface="Arial"/>
              </a:rPr>
              <a:t>VLSM ( Variable Length Subnet Masking )</a:t>
            </a:r>
            <a:br>
              <a:rPr b="0" i="0" lang="en" sz="2400" u="none" cap="none" strike="noStrike">
                <a:solidFill>
                  <a:srgbClr val="F3F3F3"/>
                </a:solidFill>
                <a:latin typeface="Arial"/>
                <a:ea typeface="Arial"/>
                <a:cs typeface="Arial"/>
                <a:sym typeface="Arial"/>
              </a:rPr>
            </a:br>
            <a:r>
              <a:rPr b="0" i="0" lang="en" sz="2400" u="none" cap="none" strike="noStrike">
                <a:solidFill>
                  <a:srgbClr val="F3F3F3"/>
                </a:solidFill>
                <a:latin typeface="Arial"/>
                <a:ea typeface="Arial"/>
                <a:cs typeface="Arial"/>
                <a:sym typeface="Arial"/>
              </a:rPr>
              <a:t>Dibahas pada asistensi individu :)</a:t>
            </a:r>
            <a:br>
              <a:rPr b="0" i="0" lang="en" sz="2400" u="none" cap="none" strike="noStrike">
                <a:solidFill>
                  <a:srgbClr val="F3F3F3"/>
                </a:solidFill>
                <a:latin typeface="Arial"/>
                <a:ea typeface="Arial"/>
                <a:cs typeface="Arial"/>
                <a:sym typeface="Arial"/>
              </a:rPr>
            </a:br>
            <a:endParaRPr b="0" i="0" sz="2400" u="none" cap="none" strike="noStrike">
              <a:solidFill>
                <a:srgbClr val="F3F3F3"/>
              </a:solidFill>
              <a:latin typeface="Arial"/>
              <a:ea typeface="Arial"/>
              <a:cs typeface="Arial"/>
              <a:sym typeface="Arial"/>
            </a:endParaRPr>
          </a:p>
          <a:p>
            <a:pPr indent="-381000" lvl="0" marL="457200" marR="0" rtl="0" algn="l">
              <a:lnSpc>
                <a:spcPct val="100000"/>
              </a:lnSpc>
              <a:spcBef>
                <a:spcPts val="0"/>
              </a:spcBef>
              <a:spcAft>
                <a:spcPts val="0"/>
              </a:spcAft>
              <a:buClr>
                <a:srgbClr val="F3F3F3"/>
              </a:buClr>
              <a:buSzPts val="2400"/>
              <a:buFont typeface="Arial"/>
              <a:buAutoNum type="arabicPeriod"/>
            </a:pPr>
            <a:r>
              <a:rPr b="0" i="0" lang="en" sz="2400" u="none" cap="none" strike="noStrike">
                <a:solidFill>
                  <a:srgbClr val="F3F3F3"/>
                </a:solidFill>
                <a:latin typeface="Arial"/>
                <a:ea typeface="Arial"/>
                <a:cs typeface="Arial"/>
                <a:sym typeface="Arial"/>
              </a:rPr>
              <a:t>CIDR ( Classless InterDomain Routing )</a:t>
            </a:r>
            <a:br>
              <a:rPr b="0" i="0" lang="en" sz="2400" u="none" cap="none" strike="noStrike">
                <a:solidFill>
                  <a:srgbClr val="F3F3F3"/>
                </a:solidFill>
                <a:latin typeface="Arial"/>
                <a:ea typeface="Arial"/>
                <a:cs typeface="Arial"/>
                <a:sym typeface="Arial"/>
              </a:rPr>
            </a:br>
            <a:r>
              <a:rPr b="0" i="0" lang="en" sz="2400" u="none" cap="none" strike="noStrike">
                <a:solidFill>
                  <a:srgbClr val="F3F3F3"/>
                </a:solidFill>
                <a:latin typeface="Arial"/>
                <a:ea typeface="Arial"/>
                <a:cs typeface="Arial"/>
                <a:sym typeface="Arial"/>
              </a:rPr>
              <a:t>Ini kita bahas sekarang :)</a:t>
            </a:r>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Metode CIDR</a:t>
            </a:r>
            <a:endParaRPr/>
          </a:p>
        </p:txBody>
      </p:sp>
      <p:sp>
        <p:nvSpPr>
          <p:cNvPr id="237" name="Google Shape;23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2400"/>
              <a:buFont typeface="Average"/>
              <a:buNone/>
            </a:pPr>
            <a:r>
              <a:rPr b="0" i="0" lang="en" sz="2400" u="none" cap="none" strike="noStrike">
                <a:solidFill>
                  <a:srgbClr val="F3F3F3"/>
                </a:solidFill>
                <a:latin typeface="Calibri"/>
                <a:ea typeface="Calibri"/>
                <a:cs typeface="Calibri"/>
                <a:sym typeface="Calibri"/>
              </a:rPr>
              <a:t>Teknik ini mengijinkan penggunaan netmask yang beragam di dalam jaringan. Penghitungan didasarkan pada jumlah host yang ada di dalam subnet. </a:t>
            </a:r>
            <a:endParaRPr/>
          </a:p>
          <a:p>
            <a:pPr indent="0" lvl="0" marL="0" marR="0" rtl="0" algn="just">
              <a:lnSpc>
                <a:spcPct val="115000"/>
              </a:lnSpc>
              <a:spcBef>
                <a:spcPts val="0"/>
              </a:spcBef>
              <a:spcAft>
                <a:spcPts val="0"/>
              </a:spcAft>
              <a:buClr>
                <a:schemeClr val="accent3"/>
              </a:buClr>
              <a:buSzPts val="2400"/>
              <a:buFont typeface="Average"/>
              <a:buNone/>
            </a:pPr>
            <a:r>
              <a:t/>
            </a:r>
            <a:endParaRPr b="0" i="0" sz="2400" u="none" cap="none" strike="noStrike">
              <a:solidFill>
                <a:srgbClr val="F3F3F3"/>
              </a:solidFill>
              <a:latin typeface="Calibri"/>
              <a:ea typeface="Calibri"/>
              <a:cs typeface="Calibri"/>
              <a:sym typeface="Calibri"/>
            </a:endParaRPr>
          </a:p>
          <a:p>
            <a:pPr indent="0" lvl="0" marL="0" marR="0" rtl="0" algn="just">
              <a:lnSpc>
                <a:spcPct val="115000"/>
              </a:lnSpc>
              <a:spcBef>
                <a:spcPts val="0"/>
              </a:spcBef>
              <a:spcAft>
                <a:spcPts val="0"/>
              </a:spcAft>
              <a:buClr>
                <a:schemeClr val="accent3"/>
              </a:buClr>
              <a:buSzPts val="2400"/>
              <a:buFont typeface="Average"/>
              <a:buNone/>
            </a:pPr>
            <a:r>
              <a:rPr b="0" i="0" lang="en" sz="2400" u="none" cap="none" strike="noStrike">
                <a:solidFill>
                  <a:srgbClr val="F3F3F3"/>
                </a:solidFill>
                <a:latin typeface="Calibri"/>
                <a:ea typeface="Calibri"/>
                <a:cs typeface="Calibri"/>
                <a:sym typeface="Calibri"/>
              </a:rPr>
              <a:t>Belum terbayang? Mari  kita lihat contohnya.</a:t>
            </a:r>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pic>
        <p:nvPicPr>
          <p:cNvPr id="243" name="Google Shape;243;p40"/>
          <p:cNvPicPr preferRelativeResize="0"/>
          <p:nvPr/>
        </p:nvPicPr>
        <p:blipFill rotWithShape="1">
          <a:blip r:embed="rId3">
            <a:alphaModFix/>
          </a:blip>
          <a:srcRect b="0" l="0" r="0" t="0"/>
          <a:stretch/>
        </p:blipFill>
        <p:spPr>
          <a:xfrm>
            <a:off x="359450" y="1198525"/>
            <a:ext cx="5734050" cy="3762375"/>
          </a:xfrm>
          <a:prstGeom prst="rect">
            <a:avLst/>
          </a:prstGeom>
          <a:noFill/>
          <a:ln>
            <a:noFill/>
          </a:ln>
        </p:spPr>
      </p:pic>
      <p:sp>
        <p:nvSpPr>
          <p:cNvPr id="244" name="Google Shape;244;p40"/>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Step 1:</a:t>
            </a:r>
            <a:endParaRPr/>
          </a:p>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Cari tahu topologinya </a:t>
            </a:r>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sp>
        <p:nvSpPr>
          <p:cNvPr id="250" name="Google Shape;250;p41"/>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Step 2:</a:t>
            </a:r>
            <a:endParaRPr/>
          </a:p>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Cantumkan netmask terkecil yang paling memungkinkan untuk subnet tersebut.</a:t>
            </a:r>
            <a:endParaRPr/>
          </a:p>
        </p:txBody>
      </p:sp>
      <p:pic>
        <p:nvPicPr>
          <p:cNvPr id="251" name="Google Shape;251;p41"/>
          <p:cNvPicPr preferRelativeResize="0"/>
          <p:nvPr/>
        </p:nvPicPr>
        <p:blipFill rotWithShape="1">
          <a:blip r:embed="rId3">
            <a:alphaModFix/>
          </a:blip>
          <a:srcRect b="0" l="0" r="0" t="0"/>
          <a:stretch/>
        </p:blipFill>
        <p:spPr>
          <a:xfrm>
            <a:off x="311700" y="1327800"/>
            <a:ext cx="5814475" cy="3506070"/>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Sebelumnya di praktikum jarkom...</a:t>
            </a:r>
            <a:endParaRPr/>
          </a:p>
        </p:txBody>
      </p:sp>
      <p:pic>
        <p:nvPicPr>
          <p:cNvPr id="71" name="Google Shape;71;p15"/>
          <p:cNvPicPr preferRelativeResize="0"/>
          <p:nvPr/>
        </p:nvPicPr>
        <p:blipFill rotWithShape="1">
          <a:blip r:embed="rId3">
            <a:alphaModFix/>
          </a:blip>
          <a:srcRect b="19133" l="0" r="45584" t="0"/>
          <a:stretch/>
        </p:blipFill>
        <p:spPr>
          <a:xfrm>
            <a:off x="2004900" y="1199525"/>
            <a:ext cx="2340499" cy="2799774"/>
          </a:xfrm>
          <a:prstGeom prst="rect">
            <a:avLst/>
          </a:prstGeom>
          <a:noFill/>
          <a:ln>
            <a:noFill/>
          </a:ln>
        </p:spPr>
      </p:pic>
      <p:pic>
        <p:nvPicPr>
          <p:cNvPr id="72" name="Google Shape;72;p15"/>
          <p:cNvPicPr preferRelativeResize="0"/>
          <p:nvPr/>
        </p:nvPicPr>
        <p:blipFill rotWithShape="1">
          <a:blip r:embed="rId4">
            <a:alphaModFix/>
          </a:blip>
          <a:srcRect b="0" l="0" r="29780" t="0"/>
          <a:stretch/>
        </p:blipFill>
        <p:spPr>
          <a:xfrm>
            <a:off x="4619112" y="1501650"/>
            <a:ext cx="2739075" cy="2195524"/>
          </a:xfrm>
          <a:prstGeom prst="rect">
            <a:avLst/>
          </a:prstGeom>
          <a:noFill/>
          <a:ln>
            <a:noFill/>
          </a:ln>
        </p:spPr>
      </p:pic>
      <p:sp>
        <p:nvSpPr>
          <p:cNvPr id="73" name="Google Shape;73;p15"/>
          <p:cNvSpPr txBox="1"/>
          <p:nvPr>
            <p:ph type="title"/>
          </p:nvPr>
        </p:nvSpPr>
        <p:spPr>
          <a:xfrm>
            <a:off x="507775" y="4181100"/>
            <a:ext cx="7852200" cy="861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800"/>
              <a:buFont typeface="Oswald"/>
              <a:buNone/>
            </a:pPr>
            <a:r>
              <a:rPr b="0" i="0" lang="en" sz="1800" u="none" cap="none" strike="noStrike">
                <a:solidFill>
                  <a:srgbClr val="F3F3F3"/>
                </a:solidFill>
                <a:latin typeface="Arial"/>
                <a:ea typeface="Arial"/>
                <a:cs typeface="Arial"/>
                <a:sym typeface="Arial"/>
              </a:rPr>
              <a:t>Selama ini anda familiar dengan konfigurasi di atas bukan? Tahukah anda apa guna </a:t>
            </a:r>
            <a:r>
              <a:rPr b="0" i="1" lang="en" sz="1800" u="none" cap="none" strike="noStrike">
                <a:solidFill>
                  <a:srgbClr val="F3F3F3"/>
                </a:solidFill>
                <a:latin typeface="Arial"/>
                <a:ea typeface="Arial"/>
                <a:cs typeface="Arial"/>
                <a:sym typeface="Arial"/>
              </a:rPr>
              <a:t>address</a:t>
            </a:r>
            <a:r>
              <a:rPr b="0" i="0" lang="en" sz="1800" u="none" cap="none" strike="noStrike">
                <a:solidFill>
                  <a:srgbClr val="F3F3F3"/>
                </a:solidFill>
                <a:latin typeface="Arial"/>
                <a:ea typeface="Arial"/>
                <a:cs typeface="Arial"/>
                <a:sym typeface="Arial"/>
              </a:rPr>
              <a:t>, </a:t>
            </a:r>
            <a:r>
              <a:rPr b="0" i="1" lang="en" sz="1800" u="none" cap="none" strike="noStrike">
                <a:solidFill>
                  <a:srgbClr val="F3F3F3"/>
                </a:solidFill>
                <a:latin typeface="Arial"/>
                <a:ea typeface="Arial"/>
                <a:cs typeface="Arial"/>
                <a:sym typeface="Arial"/>
              </a:rPr>
              <a:t>netmask</a:t>
            </a:r>
            <a:r>
              <a:rPr b="0" i="0" lang="en" sz="1800" u="none" cap="none" strike="noStrike">
                <a:solidFill>
                  <a:srgbClr val="F3F3F3"/>
                </a:solidFill>
                <a:latin typeface="Arial"/>
                <a:ea typeface="Arial"/>
                <a:cs typeface="Arial"/>
                <a:sym typeface="Arial"/>
              </a:rPr>
              <a:t> dan </a:t>
            </a:r>
            <a:r>
              <a:rPr b="0" i="1" lang="en" sz="1800" u="none" cap="none" strike="noStrike">
                <a:solidFill>
                  <a:srgbClr val="F3F3F3"/>
                </a:solidFill>
                <a:latin typeface="Arial"/>
                <a:ea typeface="Arial"/>
                <a:cs typeface="Arial"/>
                <a:sym typeface="Arial"/>
              </a:rPr>
              <a:t>gateway</a:t>
            </a:r>
            <a:r>
              <a:rPr b="0" i="0" lang="en" sz="1800" u="none" cap="none" strike="noStrike">
                <a:solidFill>
                  <a:srgbClr val="F3F3F3"/>
                </a:solidFill>
                <a:latin typeface="Arial"/>
                <a:ea typeface="Arial"/>
                <a:cs typeface="Arial"/>
                <a:sym typeface="Arial"/>
              </a:rPr>
              <a:t> pada konfigurasi tersebut?</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sp>
        <p:nvSpPr>
          <p:cNvPr id="257" name="Google Shape;257;p42"/>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Step 3:</a:t>
            </a:r>
            <a:endParaRPr/>
          </a:p>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Gabungkan subnet paling bawah di dalam topologi. </a:t>
            </a:r>
            <a:endParaRPr/>
          </a:p>
          <a:p>
            <a:pPr indent="0" lvl="0" marL="0" marR="0" rtl="0" algn="l">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Jika diperhatikan, subnet paling bawah yang bisa digabungkan adalah A1 digabungkan dengan A2 dan A7 digabungkan dengan A8. (warna ijo)</a:t>
            </a:r>
            <a:endParaRPr/>
          </a:p>
          <a:p>
            <a:pPr indent="0" lvl="0" marL="0" marR="0" rtl="0" algn="l">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rial"/>
              <a:ea typeface="Arial"/>
              <a:cs typeface="Arial"/>
              <a:sym typeface="Arial"/>
            </a:endParaRPr>
          </a:p>
        </p:txBody>
      </p:sp>
      <p:pic>
        <p:nvPicPr>
          <p:cNvPr id="258" name="Google Shape;258;p42"/>
          <p:cNvPicPr preferRelativeResize="0"/>
          <p:nvPr/>
        </p:nvPicPr>
        <p:blipFill rotWithShape="1">
          <a:blip r:embed="rId3">
            <a:alphaModFix/>
          </a:blip>
          <a:srcRect b="0" l="0" r="0" t="0"/>
          <a:stretch/>
        </p:blipFill>
        <p:spPr>
          <a:xfrm>
            <a:off x="245525" y="1340200"/>
            <a:ext cx="5902474" cy="3323824"/>
          </a:xfrm>
          <a:prstGeom prst="rect">
            <a:avLst/>
          </a:prstGeom>
          <a:noFill/>
          <a:ln>
            <a:noFill/>
          </a:ln>
        </p:spPr>
      </p:pic>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sp>
        <p:nvSpPr>
          <p:cNvPr id="264" name="Google Shape;264;p43"/>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Step 4:</a:t>
            </a:r>
            <a:endParaRPr/>
          </a:p>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Gabungkan dua subnet menjadi sebuah subnet baru yang memiliki ukuran lebih besar dibandingkan dengan sebelumnya. (warna ungu)</a:t>
            </a:r>
            <a:endParaRPr/>
          </a:p>
          <a:p>
            <a:pPr indent="0" lvl="0" marL="0" marR="0" rtl="0" algn="l">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rial"/>
              <a:ea typeface="Arial"/>
              <a:cs typeface="Arial"/>
              <a:sym typeface="Arial"/>
            </a:endParaRPr>
          </a:p>
        </p:txBody>
      </p:sp>
      <p:pic>
        <p:nvPicPr>
          <p:cNvPr id="265" name="Google Shape;265;p43"/>
          <p:cNvPicPr preferRelativeResize="0"/>
          <p:nvPr/>
        </p:nvPicPr>
        <p:blipFill rotWithShape="1">
          <a:blip r:embed="rId3">
            <a:alphaModFix/>
          </a:blip>
          <a:srcRect b="0" l="0" r="0" t="0"/>
          <a:stretch/>
        </p:blipFill>
        <p:spPr>
          <a:xfrm>
            <a:off x="311700" y="1198525"/>
            <a:ext cx="5847174" cy="3564639"/>
          </a:xfrm>
          <a:prstGeom prst="rect">
            <a:avLst/>
          </a:prstGeom>
          <a:noFill/>
          <a:ln>
            <a:noFill/>
          </a:ln>
        </p:spPr>
      </p:pic>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sp>
        <p:nvSpPr>
          <p:cNvPr id="271" name="Google Shape;271;p44"/>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Step 5:</a:t>
            </a:r>
            <a:endParaRPr/>
          </a:p>
          <a:p>
            <a:pPr indent="0" lvl="0" marL="0" marR="0" rtl="0" algn="l">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Gabungkan lagi dua subnet menjadi sebuah subnet baru yang memiliki ukuran lebih besar dibandingkan dengan sebelumnya. (warna kuning)</a:t>
            </a:r>
            <a:endParaRPr/>
          </a:p>
          <a:p>
            <a:pPr indent="0" lvl="0" marL="0" marR="0" rtl="0" algn="l">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rial"/>
              <a:ea typeface="Arial"/>
              <a:cs typeface="Arial"/>
              <a:sym typeface="Arial"/>
            </a:endParaRPr>
          </a:p>
        </p:txBody>
      </p:sp>
      <p:pic>
        <p:nvPicPr>
          <p:cNvPr id="272" name="Google Shape;272;p44"/>
          <p:cNvPicPr preferRelativeResize="0"/>
          <p:nvPr/>
        </p:nvPicPr>
        <p:blipFill rotWithShape="1">
          <a:blip r:embed="rId3">
            <a:alphaModFix/>
          </a:blip>
          <a:srcRect b="0" l="0" r="0" t="0"/>
          <a:stretch/>
        </p:blipFill>
        <p:spPr>
          <a:xfrm>
            <a:off x="379300" y="1056987"/>
            <a:ext cx="5734050" cy="3857625"/>
          </a:xfrm>
          <a:prstGeom prst="rect">
            <a:avLst/>
          </a:prstGeom>
          <a:noFill/>
          <a:ln>
            <a:noFill/>
          </a:ln>
        </p:spPr>
      </p:pic>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sp>
        <p:nvSpPr>
          <p:cNvPr id="278" name="Google Shape;278;p45"/>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600"/>
              <a:buFont typeface="Average"/>
              <a:buNone/>
            </a:pPr>
            <a:r>
              <a:rPr b="0" i="0" lang="en" sz="1600" u="none" cap="none" strike="noStrike">
                <a:solidFill>
                  <a:srgbClr val="F3F3F3"/>
                </a:solidFill>
                <a:latin typeface="Arial"/>
                <a:ea typeface="Arial"/>
                <a:cs typeface="Arial"/>
                <a:sym typeface="Arial"/>
              </a:rPr>
              <a:t>Step 6:</a:t>
            </a:r>
            <a:endParaRPr/>
          </a:p>
          <a:p>
            <a:pPr indent="0" lvl="0" marL="0" marR="0" rtl="0" algn="l">
              <a:lnSpc>
                <a:spcPct val="115000"/>
              </a:lnSpc>
              <a:spcBef>
                <a:spcPts val="0"/>
              </a:spcBef>
              <a:spcAft>
                <a:spcPts val="0"/>
              </a:spcAft>
              <a:buClr>
                <a:schemeClr val="accent3"/>
              </a:buClr>
              <a:buSzPts val="1600"/>
              <a:buFont typeface="Average"/>
              <a:buNone/>
            </a:pPr>
            <a:r>
              <a:rPr b="0" i="0" lang="en" sz="1600" u="none" cap="none" strike="noStrike">
                <a:solidFill>
                  <a:srgbClr val="F3F3F3"/>
                </a:solidFill>
                <a:latin typeface="Arial"/>
                <a:ea typeface="Arial"/>
                <a:cs typeface="Arial"/>
                <a:sym typeface="Arial"/>
              </a:rPr>
              <a:t>Gabungkan (lagi) dua subnet menjadi sebuah subnet baru yang memiliki ukuran lebih besar dibandingkan dengan sebelumnya. (warna merah).</a:t>
            </a:r>
            <a:endParaRPr/>
          </a:p>
          <a:p>
            <a:pPr indent="0" lvl="0" marL="0" marR="0" rtl="0" algn="l">
              <a:lnSpc>
                <a:spcPct val="115000"/>
              </a:lnSpc>
              <a:spcBef>
                <a:spcPts val="0"/>
              </a:spcBef>
              <a:spcAft>
                <a:spcPts val="0"/>
              </a:spcAft>
              <a:buClr>
                <a:schemeClr val="accent3"/>
              </a:buClr>
              <a:buSzPts val="1600"/>
              <a:buFont typeface="Average"/>
              <a:buNone/>
            </a:pPr>
            <a:r>
              <a:t/>
            </a:r>
            <a:endParaRPr b="0" i="0" sz="1600" u="none" cap="none" strike="noStrike">
              <a:solidFill>
                <a:srgbClr val="F3F3F3"/>
              </a:solidFill>
              <a:latin typeface="Arial"/>
              <a:ea typeface="Arial"/>
              <a:cs typeface="Arial"/>
              <a:sym typeface="Arial"/>
            </a:endParaRPr>
          </a:p>
          <a:p>
            <a:pPr indent="0" lvl="0" marL="0" marR="0" rtl="0" algn="just">
              <a:lnSpc>
                <a:spcPct val="115000"/>
              </a:lnSpc>
              <a:spcBef>
                <a:spcPts val="0"/>
              </a:spcBef>
              <a:spcAft>
                <a:spcPts val="0"/>
              </a:spcAft>
              <a:buClr>
                <a:schemeClr val="accent3"/>
              </a:buClr>
              <a:buSzPts val="1600"/>
              <a:buFont typeface="Average"/>
              <a:buNone/>
            </a:pPr>
            <a:r>
              <a:rPr b="0" i="0" lang="en" sz="1600" u="none" cap="none" strike="noStrike">
                <a:solidFill>
                  <a:srgbClr val="F3F3F3"/>
                </a:solidFill>
                <a:latin typeface="Arial"/>
                <a:ea typeface="Arial"/>
                <a:cs typeface="Arial"/>
                <a:sym typeface="Arial"/>
              </a:rPr>
              <a:t>Dari proses penggabungan didapatkan sebuah subnet dengan netmask /21.</a:t>
            </a:r>
            <a:endParaRPr/>
          </a:p>
          <a:p>
            <a:pPr indent="0" lvl="0" marL="0" marR="0" rtl="0" algn="l">
              <a:lnSpc>
                <a:spcPct val="115000"/>
              </a:lnSpc>
              <a:spcBef>
                <a:spcPts val="0"/>
              </a:spcBef>
              <a:spcAft>
                <a:spcPts val="0"/>
              </a:spcAft>
              <a:buClr>
                <a:schemeClr val="accent3"/>
              </a:buClr>
              <a:buSzPts val="1600"/>
              <a:buFont typeface="Average"/>
              <a:buNone/>
            </a:pPr>
            <a:r>
              <a:t/>
            </a:r>
            <a:endParaRPr b="0" i="0" sz="1600" u="none" cap="none" strike="noStrike">
              <a:solidFill>
                <a:srgbClr val="F3F3F3"/>
              </a:solidFill>
              <a:latin typeface="Arial"/>
              <a:ea typeface="Arial"/>
              <a:cs typeface="Arial"/>
              <a:sym typeface="Arial"/>
            </a:endParaRPr>
          </a:p>
        </p:txBody>
      </p:sp>
      <p:pic>
        <p:nvPicPr>
          <p:cNvPr id="279" name="Google Shape;279;p45"/>
          <p:cNvPicPr preferRelativeResize="0"/>
          <p:nvPr/>
        </p:nvPicPr>
        <p:blipFill rotWithShape="1">
          <a:blip r:embed="rId3">
            <a:alphaModFix/>
          </a:blip>
          <a:srcRect b="0" l="0" r="0" t="0"/>
          <a:stretch/>
        </p:blipFill>
        <p:spPr>
          <a:xfrm>
            <a:off x="193750" y="1274825"/>
            <a:ext cx="5976025" cy="3454575"/>
          </a:xfrm>
          <a:prstGeom prst="rect">
            <a:avLst/>
          </a:prstGeom>
          <a:noFill/>
          <a:ln>
            <a:noFill/>
          </a:ln>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sp>
        <p:nvSpPr>
          <p:cNvPr id="285" name="Google Shape;285;p46"/>
          <p:cNvSpPr txBox="1"/>
          <p:nvPr>
            <p:ph idx="1" type="body"/>
          </p:nvPr>
        </p:nvSpPr>
        <p:spPr>
          <a:xfrm>
            <a:off x="1515300" y="2081200"/>
            <a:ext cx="6113400" cy="118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accent3"/>
              </a:buClr>
              <a:buSzPts val="2400"/>
              <a:buFont typeface="Average"/>
              <a:buNone/>
            </a:pPr>
            <a:r>
              <a:rPr b="0" i="0" lang="en" sz="2400" u="none" cap="none" strike="noStrike">
                <a:solidFill>
                  <a:srgbClr val="F3F3F3"/>
                </a:solidFill>
                <a:latin typeface="Arial"/>
                <a:ea typeface="Arial"/>
                <a:cs typeface="Arial"/>
                <a:sym typeface="Arial"/>
              </a:rPr>
              <a:t>Apakah langkah-langkahnya sudah selesai???</a:t>
            </a:r>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Contoh Metode Classfull</a:t>
            </a:r>
            <a:endParaRPr/>
          </a:p>
        </p:txBody>
      </p:sp>
      <p:sp>
        <p:nvSpPr>
          <p:cNvPr id="291" name="Google Shape;291;p47"/>
          <p:cNvSpPr txBox="1"/>
          <p:nvPr>
            <p:ph idx="1" type="body"/>
          </p:nvPr>
        </p:nvSpPr>
        <p:spPr>
          <a:xfrm>
            <a:off x="6222325" y="1198525"/>
            <a:ext cx="27789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Step 7:</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Dengan NID 192.168.0.0 netmask 255.255.248.0 (/21) hitung pembagian IP dengan diagram pohon.</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Ketika satu subnet diturunkan, netmask yang terbentuk langsung disesuaikan dengan gabungan yang sudah dilakukan sebelumnya. Contohnya, karena sebelumnya /21 dihasilkan dari penggabungan /22 dan /24 maka subnet yang terbentuk memiliki netmask /22 dan /24.</a:t>
            </a:r>
            <a:endParaRPr/>
          </a:p>
        </p:txBody>
      </p:sp>
      <p:pic>
        <p:nvPicPr>
          <p:cNvPr id="292" name="Google Shape;292;p47"/>
          <p:cNvPicPr preferRelativeResize="0"/>
          <p:nvPr/>
        </p:nvPicPr>
        <p:blipFill rotWithShape="1">
          <a:blip r:embed="rId3">
            <a:alphaModFix/>
          </a:blip>
          <a:srcRect b="0" l="0" r="0" t="0"/>
          <a:stretch/>
        </p:blipFill>
        <p:spPr>
          <a:xfrm>
            <a:off x="155425" y="1198525"/>
            <a:ext cx="6005249" cy="3182174"/>
          </a:xfrm>
          <a:prstGeom prst="rect">
            <a:avLst/>
          </a:prstGeom>
          <a:noFill/>
          <a:ln>
            <a:noFill/>
          </a:ln>
        </p:spPr>
      </p:pic>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t/>
            </a:r>
            <a:endParaRPr b="0" i="0" sz="3000" u="none" cap="none" strike="noStrike">
              <a:solidFill>
                <a:schemeClr val="dk1"/>
              </a:solidFill>
              <a:latin typeface="Oswald"/>
              <a:ea typeface="Oswald"/>
              <a:cs typeface="Oswald"/>
              <a:sym typeface="Oswald"/>
            </a:endParaRPr>
          </a:p>
        </p:txBody>
      </p:sp>
      <p:sp>
        <p:nvSpPr>
          <p:cNvPr id="298" name="Google Shape;298;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800"/>
              <a:buFont typeface="Average"/>
              <a:buNone/>
            </a:pPr>
            <a:r>
              <a:t/>
            </a:r>
            <a:endParaRPr b="0" i="0" sz="1800" u="none" cap="none" strike="noStrike">
              <a:solidFill>
                <a:schemeClr val="accent3"/>
              </a:solidFill>
              <a:latin typeface="Average"/>
              <a:ea typeface="Average"/>
              <a:cs typeface="Average"/>
              <a:sym typeface="Average"/>
            </a:endParaRPr>
          </a:p>
        </p:txBody>
      </p:sp>
      <p:grpSp>
        <p:nvGrpSpPr>
          <p:cNvPr id="299" name="Google Shape;299;p48"/>
          <p:cNvGrpSpPr/>
          <p:nvPr/>
        </p:nvGrpSpPr>
        <p:grpSpPr>
          <a:xfrm>
            <a:off x="163306" y="141531"/>
            <a:ext cx="4413498" cy="4868044"/>
            <a:chOff x="152400" y="152400"/>
            <a:chExt cx="5734050" cy="6324600"/>
          </a:xfrm>
        </p:grpSpPr>
        <p:pic>
          <p:nvPicPr>
            <p:cNvPr id="300" name="Google Shape;300;p48"/>
            <p:cNvPicPr preferRelativeResize="0"/>
            <p:nvPr/>
          </p:nvPicPr>
          <p:blipFill rotWithShape="1">
            <a:blip r:embed="rId3">
              <a:alphaModFix/>
            </a:blip>
            <a:srcRect b="0" l="0" r="0" t="0"/>
            <a:stretch/>
          </p:blipFill>
          <p:spPr>
            <a:xfrm>
              <a:off x="152400" y="152400"/>
              <a:ext cx="5734050" cy="3743325"/>
            </a:xfrm>
            <a:prstGeom prst="rect">
              <a:avLst/>
            </a:prstGeom>
            <a:noFill/>
            <a:ln>
              <a:noFill/>
            </a:ln>
          </p:spPr>
        </p:pic>
        <p:pic>
          <p:nvPicPr>
            <p:cNvPr id="301" name="Google Shape;301;p48"/>
            <p:cNvPicPr preferRelativeResize="0"/>
            <p:nvPr/>
          </p:nvPicPr>
          <p:blipFill rotWithShape="1">
            <a:blip r:embed="rId4">
              <a:alphaModFix/>
            </a:blip>
            <a:srcRect b="0" l="0" r="0" t="0"/>
            <a:stretch/>
          </p:blipFill>
          <p:spPr>
            <a:xfrm>
              <a:off x="152400" y="3895725"/>
              <a:ext cx="5734050" cy="2581275"/>
            </a:xfrm>
            <a:prstGeom prst="rect">
              <a:avLst/>
            </a:prstGeom>
            <a:noFill/>
            <a:ln>
              <a:noFill/>
            </a:ln>
          </p:spPr>
        </p:pic>
      </p:grpSp>
      <p:pic>
        <p:nvPicPr>
          <p:cNvPr id="302" name="Google Shape;302;p48"/>
          <p:cNvPicPr preferRelativeResize="0"/>
          <p:nvPr/>
        </p:nvPicPr>
        <p:blipFill rotWithShape="1">
          <a:blip r:embed="rId5">
            <a:alphaModFix/>
          </a:blip>
          <a:srcRect b="0" l="0" r="0" t="0"/>
          <a:stretch/>
        </p:blipFill>
        <p:spPr>
          <a:xfrm>
            <a:off x="4670575" y="1299474"/>
            <a:ext cx="4232475" cy="2552150"/>
          </a:xfrm>
          <a:prstGeom prst="rect">
            <a:avLst/>
          </a:prstGeom>
          <a:noFill/>
          <a:ln>
            <a:noFill/>
          </a:ln>
        </p:spPr>
      </p:pic>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Tugas Pasca Sesi Lab...</a:t>
            </a:r>
            <a:endParaRPr/>
          </a:p>
        </p:txBody>
      </p:sp>
      <p:sp>
        <p:nvSpPr>
          <p:cNvPr id="308" name="Google Shape;308;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Clr>
                <a:srgbClr val="F3F3F3"/>
              </a:buClr>
              <a:buSzPts val="2400"/>
              <a:buFont typeface="Calibri"/>
              <a:buAutoNum type="arabicPeriod"/>
            </a:pPr>
            <a:r>
              <a:rPr b="0" i="0" lang="en" sz="2400" u="none" cap="none" strike="noStrike">
                <a:solidFill>
                  <a:srgbClr val="F3F3F3"/>
                </a:solidFill>
                <a:latin typeface="Calibri"/>
                <a:ea typeface="Calibri"/>
                <a:cs typeface="Calibri"/>
                <a:sym typeface="Calibri"/>
              </a:rPr>
              <a:t>Cari tahu bagaimana subnetting dengan metode VLSM.</a:t>
            </a:r>
            <a:endParaRPr/>
          </a:p>
          <a:p>
            <a:pPr indent="-381000" lvl="0" marL="457200" marR="0" rtl="0" algn="just">
              <a:lnSpc>
                <a:spcPct val="115000"/>
              </a:lnSpc>
              <a:spcBef>
                <a:spcPts val="0"/>
              </a:spcBef>
              <a:spcAft>
                <a:spcPts val="0"/>
              </a:spcAft>
              <a:buClr>
                <a:srgbClr val="F3F3F3"/>
              </a:buClr>
              <a:buSzPts val="2400"/>
              <a:buFont typeface="Calibri"/>
              <a:buAutoNum type="arabicPeriod"/>
            </a:pPr>
            <a:r>
              <a:rPr b="0" i="0" lang="en" sz="2400" u="none" cap="none" strike="noStrike">
                <a:solidFill>
                  <a:srgbClr val="F3F3F3"/>
                </a:solidFill>
                <a:latin typeface="Calibri"/>
                <a:ea typeface="Calibri"/>
                <a:cs typeface="Calibri"/>
                <a:sym typeface="Calibri"/>
              </a:rPr>
              <a:t>Cari tahu perbedaan VLSM dengan CIDR.</a:t>
            </a:r>
            <a:endParaRPr/>
          </a:p>
          <a:p>
            <a:pPr indent="-381000" lvl="0" marL="457200" marR="0" rtl="0" algn="just">
              <a:lnSpc>
                <a:spcPct val="115000"/>
              </a:lnSpc>
              <a:spcBef>
                <a:spcPts val="0"/>
              </a:spcBef>
              <a:spcAft>
                <a:spcPts val="0"/>
              </a:spcAft>
              <a:buClr>
                <a:srgbClr val="F3F3F3"/>
              </a:buClr>
              <a:buSzPts val="2400"/>
              <a:buFont typeface="Calibri"/>
              <a:buAutoNum type="arabicPeriod"/>
            </a:pPr>
            <a:r>
              <a:rPr b="0" i="0" lang="en" sz="2400" u="none" cap="none" strike="noStrike">
                <a:solidFill>
                  <a:srgbClr val="F3F3F3"/>
                </a:solidFill>
                <a:latin typeface="Calibri"/>
                <a:ea typeface="Calibri"/>
                <a:cs typeface="Calibri"/>
                <a:sym typeface="Calibri"/>
              </a:rPr>
              <a:t>Cari tahu kelebihan dan kekurangan masing-masing metode tersebut (CIDR dan VLSM).</a:t>
            </a:r>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Oswald"/>
              <a:buNone/>
            </a:pPr>
            <a:r>
              <a:rPr b="0" i="0" lang="en" sz="3600" u="none" cap="none" strike="noStrike">
                <a:solidFill>
                  <a:schemeClr val="dk1"/>
                </a:solidFill>
                <a:latin typeface="Oswald"/>
                <a:ea typeface="Oswald"/>
                <a:cs typeface="Oswald"/>
                <a:sym typeface="Oswald"/>
              </a:rPr>
              <a:t>CHAPTER 3 : ROUTING</a:t>
            </a:r>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Google Shape;318;p51"/>
          <p:cNvPicPr preferRelativeResize="0"/>
          <p:nvPr/>
        </p:nvPicPr>
        <p:blipFill rotWithShape="1">
          <a:blip r:embed="rId3">
            <a:alphaModFix/>
          </a:blip>
          <a:srcRect b="0" l="0" r="0" t="0"/>
          <a:stretch/>
        </p:blipFill>
        <p:spPr>
          <a:xfrm>
            <a:off x="174200" y="690562"/>
            <a:ext cx="5734050" cy="3762375"/>
          </a:xfrm>
          <a:prstGeom prst="rect">
            <a:avLst/>
          </a:prstGeom>
          <a:noFill/>
          <a:ln>
            <a:noFill/>
          </a:ln>
        </p:spPr>
      </p:pic>
      <p:sp>
        <p:nvSpPr>
          <p:cNvPr id="319" name="Google Shape;319;p51"/>
          <p:cNvSpPr txBox="1"/>
          <p:nvPr>
            <p:ph idx="4294967295" type="body"/>
          </p:nvPr>
        </p:nvSpPr>
        <p:spPr>
          <a:xfrm>
            <a:off x="6058850" y="690575"/>
            <a:ext cx="29640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Routing berfungsi untuk menentukan rute agar subnet-subnet dalam jaringan bisa saling terhubung.</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Pada modul-modul sebelumnya, kita tidak perlu melakukan routing karena topologinya masih sederhana (semua perangkat terhubung langsung ke 1 router).</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703500" y="1035250"/>
            <a:ext cx="7737000" cy="3182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F3F3F3"/>
              </a:buClr>
              <a:buSzPts val="1800"/>
              <a:buFont typeface="Arial"/>
              <a:buNone/>
            </a:pPr>
            <a:r>
              <a:rPr b="1" i="0" lang="en" sz="1800" u="none" cap="none" strike="noStrike">
                <a:solidFill>
                  <a:srgbClr val="F3F3F3"/>
                </a:solidFill>
                <a:latin typeface="Arial"/>
                <a:ea typeface="Arial"/>
                <a:cs typeface="Arial"/>
                <a:sym typeface="Arial"/>
              </a:rPr>
              <a:t>address</a:t>
            </a:r>
            <a:r>
              <a:rPr b="0" i="0" lang="en" sz="1800" u="none" cap="none" strike="noStrike">
                <a:solidFill>
                  <a:srgbClr val="F3F3F3"/>
                </a:solidFill>
                <a:latin typeface="Arial"/>
                <a:ea typeface="Arial"/>
                <a:cs typeface="Arial"/>
                <a:sym typeface="Arial"/>
              </a:rPr>
              <a:t>		: sebuah alamat IP unik bagi komputer dalam sebuah jaringan</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F3F3F3"/>
              </a:solidFill>
              <a:latin typeface="Arial"/>
              <a:ea typeface="Arial"/>
              <a:cs typeface="Arial"/>
              <a:sym typeface="Arial"/>
            </a:endParaRPr>
          </a:p>
          <a:p>
            <a:pPr indent="0" lvl="0" marL="0" marR="0" rtl="0" algn="just">
              <a:lnSpc>
                <a:spcPct val="115000"/>
              </a:lnSpc>
              <a:spcBef>
                <a:spcPts val="0"/>
              </a:spcBef>
              <a:spcAft>
                <a:spcPts val="0"/>
              </a:spcAft>
              <a:buClr>
                <a:srgbClr val="F3F3F3"/>
              </a:buClr>
              <a:buSzPts val="1800"/>
              <a:buFont typeface="Arial"/>
              <a:buNone/>
            </a:pPr>
            <a:r>
              <a:rPr b="1" i="0" lang="en" sz="1800" u="none" cap="none" strike="noStrike">
                <a:solidFill>
                  <a:srgbClr val="F3F3F3"/>
                </a:solidFill>
                <a:latin typeface="Arial"/>
                <a:ea typeface="Arial"/>
                <a:cs typeface="Arial"/>
                <a:sym typeface="Arial"/>
              </a:rPr>
              <a:t>netmask</a:t>
            </a:r>
            <a:r>
              <a:rPr b="0" i="0" lang="en" sz="1800" u="none" cap="none" strike="noStrike">
                <a:solidFill>
                  <a:srgbClr val="F3F3F3"/>
                </a:solidFill>
                <a:latin typeface="Arial"/>
                <a:ea typeface="Arial"/>
                <a:cs typeface="Arial"/>
                <a:sym typeface="Arial"/>
              </a:rPr>
              <a:t>	: kombinasi angka-angka sepanjang 32 bit yang berfungsi membagi IP ke dalam subnet-subnet dan menentukan rentang alamat IP pada subnet yang bisa digunakan.</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rgbClr val="F3F3F3"/>
              </a:solidFill>
              <a:latin typeface="Arial"/>
              <a:ea typeface="Arial"/>
              <a:cs typeface="Arial"/>
              <a:sym typeface="Arial"/>
            </a:endParaRPr>
          </a:p>
          <a:p>
            <a:pPr indent="0" lvl="0" marL="0" marR="0" rtl="0" algn="just">
              <a:lnSpc>
                <a:spcPct val="115000"/>
              </a:lnSpc>
              <a:spcBef>
                <a:spcPts val="0"/>
              </a:spcBef>
              <a:spcAft>
                <a:spcPts val="0"/>
              </a:spcAft>
              <a:buClr>
                <a:srgbClr val="F3F3F3"/>
              </a:buClr>
              <a:buSzPts val="1800"/>
              <a:buFont typeface="Arial"/>
              <a:buNone/>
            </a:pPr>
            <a:r>
              <a:rPr b="1" i="0" lang="en" sz="1800" u="none" cap="none" strike="noStrike">
                <a:solidFill>
                  <a:srgbClr val="F3F3F3"/>
                </a:solidFill>
                <a:latin typeface="Arial"/>
                <a:ea typeface="Arial"/>
                <a:cs typeface="Arial"/>
                <a:sym typeface="Arial"/>
              </a:rPr>
              <a:t>gateway</a:t>
            </a:r>
            <a:r>
              <a:rPr b="0" i="0" lang="en" sz="1800" u="none" cap="none" strike="noStrike">
                <a:solidFill>
                  <a:srgbClr val="F3F3F3"/>
                </a:solidFill>
                <a:latin typeface="Arial"/>
                <a:ea typeface="Arial"/>
                <a:cs typeface="Arial"/>
                <a:sym typeface="Arial"/>
              </a:rPr>
              <a:t>		: alamat IP pintu keluar menuju jaringan lain, biasanya diisi alamat IP router terdekat.</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3F3F3"/>
              </a:solidFill>
              <a:latin typeface="Arial"/>
              <a:ea typeface="Arial"/>
              <a:cs typeface="Arial"/>
              <a:sym typeface="Arial"/>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2"/>
          <p:cNvSpPr txBox="1"/>
          <p:nvPr>
            <p:ph idx="4294967295" type="body"/>
          </p:nvPr>
        </p:nvSpPr>
        <p:spPr>
          <a:xfrm>
            <a:off x="6058850" y="690575"/>
            <a:ext cx="29640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Namun, bagaimana jika topologi sebelumnya kita ubah menjadi seperti gambar di samping?</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Dengan Topologi seperti ini, kalian tidak akan bisa menghubungkan ISIS dengan RA. </a:t>
            </a:r>
            <a:br>
              <a:rPr b="0" i="0" lang="en" sz="1400" u="none" cap="none" strike="noStrike">
                <a:solidFill>
                  <a:srgbClr val="F3F3F3"/>
                </a:solidFill>
                <a:latin typeface="Arial"/>
                <a:ea typeface="Arial"/>
                <a:cs typeface="Arial"/>
                <a:sym typeface="Arial"/>
              </a:rPr>
            </a:br>
            <a:br>
              <a:rPr b="0" i="0" lang="en" sz="1400" u="none" cap="none" strike="noStrike">
                <a:solidFill>
                  <a:srgbClr val="F3F3F3"/>
                </a:solidFill>
                <a:latin typeface="Arial"/>
                <a:ea typeface="Arial"/>
                <a:cs typeface="Arial"/>
                <a:sym typeface="Arial"/>
              </a:rPr>
            </a:br>
            <a:r>
              <a:rPr b="0" i="0" lang="en" sz="1400" u="none" cap="none" strike="noStrike">
                <a:solidFill>
                  <a:srgbClr val="F3F3F3"/>
                </a:solidFill>
                <a:latin typeface="Arial"/>
                <a:ea typeface="Arial"/>
                <a:cs typeface="Arial"/>
                <a:sym typeface="Arial"/>
              </a:rPr>
              <a:t>Agar bisa terhubung, kita harus Melakukan ROUTING.</a:t>
            </a:r>
            <a:br>
              <a:rPr b="0" i="0" lang="en" sz="1400" u="none" cap="none" strike="noStrike">
                <a:solidFill>
                  <a:srgbClr val="F3F3F3"/>
                </a:solidFill>
                <a:latin typeface="Arial"/>
                <a:ea typeface="Arial"/>
                <a:cs typeface="Arial"/>
                <a:sym typeface="Arial"/>
              </a:rPr>
            </a:br>
            <a:br>
              <a:rPr b="0" i="0" lang="en" sz="1400" u="none" cap="none" strike="noStrike">
                <a:solidFill>
                  <a:srgbClr val="F3F3F3"/>
                </a:solidFill>
                <a:latin typeface="Arial"/>
                <a:ea typeface="Arial"/>
                <a:cs typeface="Arial"/>
                <a:sym typeface="Arial"/>
              </a:rPr>
            </a:br>
            <a:r>
              <a:rPr b="0" i="0" lang="en" sz="1400" u="none" cap="none" strike="noStrike">
                <a:solidFill>
                  <a:srgbClr val="F3F3F3"/>
                </a:solidFill>
                <a:latin typeface="Arial"/>
                <a:ea typeface="Arial"/>
                <a:cs typeface="Arial"/>
                <a:sym typeface="Arial"/>
              </a:rPr>
              <a:t>Sebelumnya, silahkan kalian buat Topologi disamping pada Cisco Packet Tracer Kalian</a:t>
            </a:r>
            <a:endParaRPr/>
          </a:p>
        </p:txBody>
      </p:sp>
      <p:pic>
        <p:nvPicPr>
          <p:cNvPr id="325" name="Google Shape;325;p52"/>
          <p:cNvPicPr preferRelativeResize="0"/>
          <p:nvPr/>
        </p:nvPicPr>
        <p:blipFill rotWithShape="1">
          <a:blip r:embed="rId3">
            <a:alphaModFix/>
          </a:blip>
          <a:srcRect b="0" l="0" r="0" t="0"/>
          <a:stretch/>
        </p:blipFill>
        <p:spPr>
          <a:xfrm>
            <a:off x="204925" y="625175"/>
            <a:ext cx="5734050" cy="4124325"/>
          </a:xfrm>
          <a:prstGeom prst="rect">
            <a:avLst/>
          </a:prstGeom>
          <a:noFill/>
          <a:ln>
            <a:noFill/>
          </a:ln>
        </p:spPr>
      </p:pic>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3"/>
          <p:cNvSpPr txBox="1"/>
          <p:nvPr>
            <p:ph idx="4294967295" type="body"/>
          </p:nvPr>
        </p:nvSpPr>
        <p:spPr>
          <a:xfrm>
            <a:off x="6058850" y="690575"/>
            <a:ext cx="29640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Kalian Bisa Memilih Perangkat - perangkat yang akan kalian pakai pada menu menu seperti gambar disamping.</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Perangkat yang dipakai pada topologi pada gambar:</a:t>
            </a:r>
            <a:br>
              <a:rPr b="0" i="0" lang="en" sz="1400" u="none" cap="none" strike="noStrike">
                <a:solidFill>
                  <a:srgbClr val="F3F3F3"/>
                </a:solidFill>
                <a:latin typeface="Arial"/>
                <a:ea typeface="Arial"/>
                <a:cs typeface="Arial"/>
                <a:sym typeface="Arial"/>
              </a:rPr>
            </a:br>
            <a:r>
              <a:rPr b="0" i="0" lang="en" sz="1400" u="none" cap="none" strike="noStrike">
                <a:solidFill>
                  <a:srgbClr val="F3F3F3"/>
                </a:solidFill>
                <a:latin typeface="Arial"/>
                <a:ea typeface="Arial"/>
                <a:cs typeface="Arial"/>
                <a:sym typeface="Arial"/>
              </a:rPr>
              <a:t>Router = 2811</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Switch = 2960</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PC = generic</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Kabel = Sedangkan Untuk Kabel Kalian bisa pilih kabel yang berlambang seperti petir</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p:txBody>
      </p:sp>
      <p:pic>
        <p:nvPicPr>
          <p:cNvPr id="331" name="Google Shape;331;p53"/>
          <p:cNvPicPr preferRelativeResize="0"/>
          <p:nvPr/>
        </p:nvPicPr>
        <p:blipFill rotWithShape="1">
          <a:blip r:embed="rId3">
            <a:alphaModFix/>
          </a:blip>
          <a:srcRect b="0" l="0" r="0" t="0"/>
          <a:stretch/>
        </p:blipFill>
        <p:spPr>
          <a:xfrm>
            <a:off x="274625" y="293350"/>
            <a:ext cx="5734050" cy="876300"/>
          </a:xfrm>
          <a:prstGeom prst="rect">
            <a:avLst/>
          </a:prstGeom>
          <a:noFill/>
          <a:ln>
            <a:noFill/>
          </a:ln>
        </p:spPr>
      </p:pic>
      <p:pic>
        <p:nvPicPr>
          <p:cNvPr id="332" name="Google Shape;332;p53"/>
          <p:cNvPicPr preferRelativeResize="0"/>
          <p:nvPr/>
        </p:nvPicPr>
        <p:blipFill rotWithShape="1">
          <a:blip r:embed="rId4">
            <a:alphaModFix/>
          </a:blip>
          <a:srcRect b="0" l="0" r="0" t="0"/>
          <a:stretch/>
        </p:blipFill>
        <p:spPr>
          <a:xfrm>
            <a:off x="274625" y="1516825"/>
            <a:ext cx="5734050" cy="866775"/>
          </a:xfrm>
          <a:prstGeom prst="rect">
            <a:avLst/>
          </a:prstGeom>
          <a:noFill/>
          <a:ln>
            <a:noFill/>
          </a:ln>
        </p:spPr>
      </p:pic>
      <p:pic>
        <p:nvPicPr>
          <p:cNvPr id="333" name="Google Shape;333;p53"/>
          <p:cNvPicPr preferRelativeResize="0"/>
          <p:nvPr/>
        </p:nvPicPr>
        <p:blipFill rotWithShape="1">
          <a:blip r:embed="rId5">
            <a:alphaModFix/>
          </a:blip>
          <a:srcRect b="0" l="0" r="0" t="0"/>
          <a:stretch/>
        </p:blipFill>
        <p:spPr>
          <a:xfrm>
            <a:off x="274625" y="2730775"/>
            <a:ext cx="5734050" cy="866775"/>
          </a:xfrm>
          <a:prstGeom prst="rect">
            <a:avLst/>
          </a:prstGeom>
          <a:noFill/>
          <a:ln>
            <a:noFill/>
          </a:ln>
        </p:spPr>
      </p:pic>
      <p:pic>
        <p:nvPicPr>
          <p:cNvPr id="334" name="Google Shape;334;p53"/>
          <p:cNvPicPr preferRelativeResize="0"/>
          <p:nvPr/>
        </p:nvPicPr>
        <p:blipFill rotWithShape="1">
          <a:blip r:embed="rId6">
            <a:alphaModFix/>
          </a:blip>
          <a:srcRect b="0" l="0" r="0" t="0"/>
          <a:stretch/>
        </p:blipFill>
        <p:spPr>
          <a:xfrm>
            <a:off x="274625" y="3944725"/>
            <a:ext cx="5734050" cy="828675"/>
          </a:xfrm>
          <a:prstGeom prst="rect">
            <a:avLst/>
          </a:prstGeom>
          <a:noFill/>
          <a:ln>
            <a:noFill/>
          </a:ln>
        </p:spPr>
      </p:pic>
      <p:sp>
        <p:nvSpPr>
          <p:cNvPr id="335" name="Google Shape;335;p53"/>
          <p:cNvSpPr txBox="1"/>
          <p:nvPr/>
        </p:nvSpPr>
        <p:spPr>
          <a:xfrm>
            <a:off x="274625" y="0"/>
            <a:ext cx="20976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F3F3F3"/>
              </a:buClr>
              <a:buSzPts val="1100"/>
              <a:buFont typeface="Calibri"/>
              <a:buNone/>
            </a:pPr>
            <a:r>
              <a:rPr b="0" i="0" lang="en" sz="1100" u="none" cap="none" strike="noStrike">
                <a:solidFill>
                  <a:srgbClr val="F3F3F3"/>
                </a:solidFill>
                <a:latin typeface="Calibri"/>
                <a:ea typeface="Calibri"/>
                <a:cs typeface="Calibri"/>
                <a:sym typeface="Calibri"/>
              </a:rPr>
              <a:t>Untuk Router</a:t>
            </a:r>
            <a:endParaRPr/>
          </a:p>
        </p:txBody>
      </p:sp>
      <p:sp>
        <p:nvSpPr>
          <p:cNvPr id="336" name="Google Shape;336;p53"/>
          <p:cNvSpPr txBox="1"/>
          <p:nvPr/>
        </p:nvSpPr>
        <p:spPr>
          <a:xfrm>
            <a:off x="274625" y="1169650"/>
            <a:ext cx="20976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F3F3F3"/>
              </a:buClr>
              <a:buSzPts val="1100"/>
              <a:buFont typeface="Calibri"/>
              <a:buNone/>
            </a:pPr>
            <a:r>
              <a:rPr b="0" i="0" lang="en" sz="1100" u="none" cap="none" strike="noStrike">
                <a:solidFill>
                  <a:srgbClr val="F3F3F3"/>
                </a:solidFill>
                <a:latin typeface="Calibri"/>
                <a:ea typeface="Calibri"/>
                <a:cs typeface="Calibri"/>
                <a:sym typeface="Calibri"/>
              </a:rPr>
              <a:t>Untuk Switch</a:t>
            </a:r>
            <a:endParaRPr/>
          </a:p>
        </p:txBody>
      </p:sp>
      <p:sp>
        <p:nvSpPr>
          <p:cNvPr id="337" name="Google Shape;337;p53"/>
          <p:cNvSpPr txBox="1"/>
          <p:nvPr/>
        </p:nvSpPr>
        <p:spPr>
          <a:xfrm>
            <a:off x="274625" y="2414537"/>
            <a:ext cx="20976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F3F3F3"/>
              </a:buClr>
              <a:buSzPts val="1100"/>
              <a:buFont typeface="Calibri"/>
              <a:buNone/>
            </a:pPr>
            <a:r>
              <a:rPr b="0" i="0" lang="en" sz="1100" u="none" cap="none" strike="noStrike">
                <a:solidFill>
                  <a:srgbClr val="F3F3F3"/>
                </a:solidFill>
                <a:latin typeface="Calibri"/>
                <a:ea typeface="Calibri"/>
                <a:cs typeface="Calibri"/>
                <a:sym typeface="Calibri"/>
              </a:rPr>
              <a:t>Untuk PC</a:t>
            </a:r>
            <a:endParaRPr/>
          </a:p>
        </p:txBody>
      </p:sp>
      <p:sp>
        <p:nvSpPr>
          <p:cNvPr id="338" name="Google Shape;338;p53"/>
          <p:cNvSpPr txBox="1"/>
          <p:nvPr/>
        </p:nvSpPr>
        <p:spPr>
          <a:xfrm>
            <a:off x="274625" y="3615112"/>
            <a:ext cx="2097600" cy="285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F3F3F3"/>
              </a:buClr>
              <a:buSzPts val="1100"/>
              <a:buFont typeface="Calibri"/>
              <a:buNone/>
            </a:pPr>
            <a:r>
              <a:rPr b="0" i="0" lang="en" sz="1100" u="none" cap="none" strike="noStrike">
                <a:solidFill>
                  <a:srgbClr val="F3F3F3"/>
                </a:solidFill>
                <a:latin typeface="Calibri"/>
                <a:ea typeface="Calibri"/>
                <a:cs typeface="Calibri"/>
                <a:sym typeface="Calibri"/>
              </a:rPr>
              <a:t>Untuk Kabel</a:t>
            </a:r>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4"/>
          <p:cNvSpPr txBox="1"/>
          <p:nvPr>
            <p:ph idx="4294967295" type="body"/>
          </p:nvPr>
        </p:nvSpPr>
        <p:spPr>
          <a:xfrm>
            <a:off x="6058850" y="690575"/>
            <a:ext cx="29640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Jika pada UML kalian membuka </a:t>
            </a:r>
            <a:r>
              <a:rPr b="1" i="0" lang="en" sz="1400" u="none" cap="none" strike="noStrike">
                <a:solidFill>
                  <a:srgbClr val="F3F3F3"/>
                </a:solidFill>
                <a:latin typeface="Arial"/>
                <a:ea typeface="Arial"/>
                <a:cs typeface="Arial"/>
                <a:sym typeface="Arial"/>
              </a:rPr>
              <a:t>/etc/network/interfaces</a:t>
            </a:r>
            <a:r>
              <a:rPr b="0" i="0" lang="en" sz="1400" u="none" cap="none" strike="noStrike">
                <a:solidFill>
                  <a:srgbClr val="F3F3F3"/>
                </a:solidFill>
                <a:latin typeface="Arial"/>
                <a:ea typeface="Arial"/>
                <a:cs typeface="Arial"/>
                <a:sym typeface="Arial"/>
              </a:rPr>
              <a:t> </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pada cisco packet tracer kalian bisa setting interface pada Menu :</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Config -&gt; INTERFACE -&gt; “nama interface” </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(contoh: FastEthernet0/0) </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Lalu isikan ip Address dan Subnet Mask</a:t>
            </a:r>
            <a:r>
              <a:rPr b="0" i="0" lang="en" sz="1100" u="none" cap="none" strike="noStrike">
                <a:solidFill>
                  <a:srgbClr val="000000"/>
                </a:solidFill>
                <a:latin typeface="Calibri"/>
                <a:ea typeface="Calibri"/>
                <a:cs typeface="Calibri"/>
                <a:sym typeface="Calibri"/>
              </a:rPr>
              <a:t> </a:t>
            </a:r>
            <a:endParaRPr/>
          </a:p>
          <a:p>
            <a:pPr indent="0" lvl="0" marL="0" marR="0" rtl="0" algn="l">
              <a:lnSpc>
                <a:spcPct val="115000"/>
              </a:lnSpc>
              <a:spcBef>
                <a:spcPts val="0"/>
              </a:spcBef>
              <a:spcAft>
                <a:spcPts val="0"/>
              </a:spcAft>
              <a:buClr>
                <a:schemeClr val="accent3"/>
              </a:buClr>
              <a:buSzPts val="1100"/>
              <a:buFont typeface="Average"/>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accent3"/>
              </a:buClr>
              <a:buSzPts val="1100"/>
              <a:buFont typeface="Average"/>
              <a:buNone/>
            </a:pPr>
            <a:r>
              <a:t/>
            </a:r>
            <a:endParaRPr b="0" i="0" sz="11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p:txBody>
      </p:sp>
      <p:pic>
        <p:nvPicPr>
          <p:cNvPr id="344" name="Google Shape;344;p54"/>
          <p:cNvPicPr preferRelativeResize="0"/>
          <p:nvPr/>
        </p:nvPicPr>
        <p:blipFill rotWithShape="1">
          <a:blip r:embed="rId3">
            <a:alphaModFix/>
          </a:blip>
          <a:srcRect b="0" l="0" r="0" t="0"/>
          <a:stretch/>
        </p:blipFill>
        <p:spPr>
          <a:xfrm>
            <a:off x="133750" y="281675"/>
            <a:ext cx="5734050" cy="4533900"/>
          </a:xfrm>
          <a:prstGeom prst="rect">
            <a:avLst/>
          </a:prstGeom>
          <a:noFill/>
          <a:ln>
            <a:noFill/>
          </a:ln>
        </p:spPr>
      </p:pic>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5"/>
          <p:cNvSpPr txBox="1"/>
          <p:nvPr>
            <p:ph idx="4294967295" type="body"/>
          </p:nvPr>
        </p:nvSpPr>
        <p:spPr>
          <a:xfrm>
            <a:off x="6058850" y="690575"/>
            <a:ext cx="29640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Silahkan Set Interface RA yang mengarah Ke ISIS dan ANUBIS dengan IP 192.168.1.1</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Fa0/0 Router 5 = 192.168.1.2</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Fa0/1 Router 5 = 192.168.4.1</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Dan IP ISIS = 192.168.4.2</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pada Topologi ini Kalian tidak akan bisa melakukan Ping dari RA ke ISIS, karena mereka tidak berada pada Subnet yang sama</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 Agar Mereka bisa mengakases satu sama lain, maka diperlukan Routing.</a:t>
            </a:r>
            <a:endParaRPr/>
          </a:p>
        </p:txBody>
      </p:sp>
      <p:pic>
        <p:nvPicPr>
          <p:cNvPr id="350" name="Google Shape;350;p55"/>
          <p:cNvPicPr preferRelativeResize="0"/>
          <p:nvPr/>
        </p:nvPicPr>
        <p:blipFill rotWithShape="1">
          <a:blip r:embed="rId3">
            <a:alphaModFix/>
          </a:blip>
          <a:srcRect b="0" l="0" r="0" t="0"/>
          <a:stretch/>
        </p:blipFill>
        <p:spPr>
          <a:xfrm>
            <a:off x="133750" y="281675"/>
            <a:ext cx="5734050" cy="4533900"/>
          </a:xfrm>
          <a:prstGeom prst="rect">
            <a:avLst/>
          </a:prstGeom>
          <a:noFill/>
          <a:ln>
            <a:noFill/>
          </a:ln>
        </p:spPr>
      </p:pic>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6"/>
          <p:cNvSpPr txBox="1"/>
          <p:nvPr>
            <p:ph idx="4294967295" type="body"/>
          </p:nvPr>
        </p:nvSpPr>
        <p:spPr>
          <a:xfrm>
            <a:off x="6058850" y="690575"/>
            <a:ext cx="29640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Untuk Melakukan Routing , kalian bisa lakukan pada Menu Config -&gt; Routing -&gt; Static</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Dan Tambahkan Routingan seperti Gambar disamping pada RA:</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Lalu Tekan Tombol “ADD”</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p:txBody>
      </p:sp>
      <p:pic>
        <p:nvPicPr>
          <p:cNvPr id="356" name="Google Shape;356;p56"/>
          <p:cNvPicPr preferRelativeResize="0"/>
          <p:nvPr/>
        </p:nvPicPr>
        <p:blipFill rotWithShape="1">
          <a:blip r:embed="rId3">
            <a:alphaModFix/>
          </a:blip>
          <a:srcRect b="0" l="0" r="0" t="0"/>
          <a:stretch/>
        </p:blipFill>
        <p:spPr>
          <a:xfrm>
            <a:off x="324800" y="300037"/>
            <a:ext cx="5734050" cy="4543425"/>
          </a:xfrm>
          <a:prstGeom prst="rect">
            <a:avLst/>
          </a:prstGeom>
          <a:noFill/>
          <a:ln>
            <a:noFill/>
          </a:ln>
        </p:spPr>
      </p:pic>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7"/>
          <p:cNvSpPr txBox="1"/>
          <p:nvPr>
            <p:ph idx="4294967295" type="body"/>
          </p:nvPr>
        </p:nvSpPr>
        <p:spPr>
          <a:xfrm>
            <a:off x="159225" y="149150"/>
            <a:ext cx="2964000" cy="153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Setelah itu Barulah RA dan ISIS bisa saling terhubung.</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Untuk Mengetesnya kalian bisa menggunakan Tombol dengan Ikon</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Dibawah</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p:txBody>
      </p:sp>
      <p:pic>
        <p:nvPicPr>
          <p:cNvPr id="362" name="Google Shape;362;p57"/>
          <p:cNvPicPr preferRelativeResize="0"/>
          <p:nvPr/>
        </p:nvPicPr>
        <p:blipFill rotWithShape="1">
          <a:blip r:embed="rId3">
            <a:alphaModFix/>
          </a:blip>
          <a:srcRect b="0" l="0" r="0" t="0"/>
          <a:stretch/>
        </p:blipFill>
        <p:spPr>
          <a:xfrm>
            <a:off x="1291225" y="1802037"/>
            <a:ext cx="504825" cy="2719125"/>
          </a:xfrm>
          <a:prstGeom prst="rect">
            <a:avLst/>
          </a:prstGeom>
          <a:noFill/>
          <a:ln>
            <a:noFill/>
          </a:ln>
        </p:spPr>
      </p:pic>
      <p:sp>
        <p:nvSpPr>
          <p:cNvPr id="363" name="Google Shape;363;p57"/>
          <p:cNvSpPr txBox="1"/>
          <p:nvPr/>
        </p:nvSpPr>
        <p:spPr>
          <a:xfrm>
            <a:off x="4368700" y="46475"/>
            <a:ext cx="3000000" cy="1642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F3F3F3"/>
              </a:buClr>
              <a:buSzPts val="1400"/>
              <a:buFont typeface="Arial"/>
              <a:buNone/>
            </a:pPr>
            <a:r>
              <a:rPr b="0" i="0" lang="en" sz="1400" u="none" cap="none" strike="noStrike">
                <a:solidFill>
                  <a:srgbClr val="F3F3F3"/>
                </a:solidFill>
                <a:latin typeface="Arial"/>
                <a:ea typeface="Arial"/>
                <a:cs typeface="Arial"/>
                <a:sym typeface="Arial"/>
              </a:rPr>
              <a:t>Arahkan Ke 2 Perangkat yang ingin kalian coba. Jika berhasil maka akan muncul tamplian seperti:</a:t>
            </a:r>
            <a:endParaRPr/>
          </a:p>
        </p:txBody>
      </p:sp>
      <p:pic>
        <p:nvPicPr>
          <p:cNvPr id="364" name="Google Shape;364;p57"/>
          <p:cNvPicPr preferRelativeResize="0"/>
          <p:nvPr/>
        </p:nvPicPr>
        <p:blipFill rotWithShape="1">
          <a:blip r:embed="rId4">
            <a:alphaModFix/>
          </a:blip>
          <a:srcRect b="0" l="0" r="0" t="0"/>
          <a:stretch/>
        </p:blipFill>
        <p:spPr>
          <a:xfrm>
            <a:off x="3273275" y="1552075"/>
            <a:ext cx="5827299" cy="3198449"/>
          </a:xfrm>
          <a:prstGeom prst="rect">
            <a:avLst/>
          </a:prstGeom>
          <a:noFill/>
          <a:ln>
            <a:noFill/>
          </a:ln>
        </p:spPr>
      </p:pic>
      <p:cxnSp>
        <p:nvCxnSpPr>
          <p:cNvPr id="365" name="Google Shape;365;p57"/>
          <p:cNvCxnSpPr/>
          <p:nvPr/>
        </p:nvCxnSpPr>
        <p:spPr>
          <a:xfrm>
            <a:off x="3123225" y="51300"/>
            <a:ext cx="0" cy="5040900"/>
          </a:xfrm>
          <a:prstGeom prst="straightConnector1">
            <a:avLst/>
          </a:prstGeom>
          <a:noFill/>
          <a:ln cap="flat" cmpd="sng" w="76200">
            <a:solidFill>
              <a:schemeClr val="dk2"/>
            </a:solidFill>
            <a:prstDash val="solid"/>
            <a:round/>
            <a:headEnd len="sm" w="sm" type="none"/>
            <a:tailEnd len="sm" w="sm" type="none"/>
          </a:ln>
        </p:spPr>
      </p:cxn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8"/>
          <p:cNvSpPr txBox="1"/>
          <p:nvPr>
            <p:ph idx="4294967295" type="body"/>
          </p:nvPr>
        </p:nvSpPr>
        <p:spPr>
          <a:xfrm>
            <a:off x="316475" y="475875"/>
            <a:ext cx="8485500" cy="37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UNTUK MENGHUBUNGKAN PERANGKAT SISANYA, SILAHKAN DISKUSIKAN DENGAN ASISTEN KALIAN MASING-MASING</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Sedangkan Untuk Routing pada UML kalian bisa menggunakan Syntax Berikut :</a:t>
            </a:r>
            <a:br>
              <a:rPr b="0" i="0" lang="en" sz="1400" u="none" cap="none" strike="noStrike">
                <a:solidFill>
                  <a:srgbClr val="F3F3F3"/>
                </a:solidFill>
                <a:latin typeface="Arial"/>
                <a:ea typeface="Arial"/>
                <a:cs typeface="Arial"/>
                <a:sym typeface="Arial"/>
              </a:rPr>
            </a:b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route add –net &lt;NID subnet&gt; netmask &lt;netmask&gt; gw &lt;ip GW&gt;</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Sementara untuk menampilkan isi dari tabel routing menggunakan perintah di bawah ini</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route –n</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Pada akhirnya routing statis disesuaikan dengan daftar NID yang ada, semakin banyak NID yang</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ada di dalam topologi, semakin banyak administrator jaringan harus memasukkan data, kecuali</a:t>
            </a:r>
            <a:endParaRPr/>
          </a:p>
          <a:p>
            <a:pPr indent="0" lvl="0" marL="0" marR="0" rtl="0" algn="l">
              <a:lnSpc>
                <a:spcPct val="115000"/>
              </a:lnSpc>
              <a:spcBef>
                <a:spcPts val="0"/>
              </a:spcBef>
              <a:spcAft>
                <a:spcPts val="0"/>
              </a:spcAft>
              <a:buClr>
                <a:schemeClr val="accent3"/>
              </a:buClr>
              <a:buSzPts val="1400"/>
              <a:buFont typeface="Average"/>
              <a:buNone/>
            </a:pPr>
            <a:r>
              <a:rPr b="0" i="0" lang="en" sz="1400" u="none" cap="none" strike="noStrike">
                <a:solidFill>
                  <a:srgbClr val="F3F3F3"/>
                </a:solidFill>
                <a:latin typeface="Arial"/>
                <a:ea typeface="Arial"/>
                <a:cs typeface="Arial"/>
                <a:sym typeface="Arial"/>
              </a:rPr>
              <a:t>dengan teknik pengelompokkan yang tepat.</a:t>
            </a:r>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400"/>
              <a:buFont typeface="Average"/>
              <a:buNone/>
            </a:pPr>
            <a:r>
              <a:t/>
            </a:r>
            <a:endParaRPr b="0" i="0" sz="1400" u="none" cap="none" strike="noStrike">
              <a:solidFill>
                <a:srgbClr val="F3F3F3"/>
              </a:solidFill>
              <a:latin typeface="Arial"/>
              <a:ea typeface="Arial"/>
              <a:cs typeface="Arial"/>
              <a:sym typeface="Arial"/>
            </a:endParaRPr>
          </a:p>
        </p:txBody>
      </p:sp>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9"/>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00"/>
              <a:buFont typeface="Oswald"/>
              <a:buNone/>
            </a:pPr>
            <a:r>
              <a:rPr b="0" i="0" lang="en" sz="3600" u="none" cap="none" strike="noStrike">
                <a:solidFill>
                  <a:schemeClr val="dk1"/>
                </a:solidFill>
                <a:latin typeface="Oswald"/>
                <a:ea typeface="Oswald"/>
                <a:cs typeface="Oswald"/>
                <a:sym typeface="Oswald"/>
              </a:rPr>
              <a:t>SEMOGA BERMANFAAT</a:t>
            </a:r>
            <a:br>
              <a:rPr b="0" i="0" lang="en" sz="3600" u="none" cap="none" strike="noStrike">
                <a:solidFill>
                  <a:schemeClr val="dk1"/>
                </a:solidFill>
                <a:latin typeface="Oswald"/>
                <a:ea typeface="Oswald"/>
                <a:cs typeface="Oswald"/>
                <a:sym typeface="Oswald"/>
              </a:rPr>
            </a:br>
            <a:endParaRPr b="0" i="0" sz="3600" u="none" cap="none" strike="noStrike">
              <a:solidFill>
                <a:schemeClr val="dk1"/>
              </a:solidFill>
              <a:latin typeface="Oswald"/>
              <a:ea typeface="Oswald"/>
              <a:cs typeface="Oswald"/>
              <a:sym typeface="Oswald"/>
            </a:endParaRPr>
          </a:p>
          <a:p>
            <a:pPr indent="0" lvl="0" marL="0" marR="0" rtl="0" algn="ctr">
              <a:lnSpc>
                <a:spcPct val="100000"/>
              </a:lnSpc>
              <a:spcBef>
                <a:spcPts val="0"/>
              </a:spcBef>
              <a:spcAft>
                <a:spcPts val="0"/>
              </a:spcAft>
              <a:buClr>
                <a:schemeClr val="dk1"/>
              </a:buClr>
              <a:buSzPts val="2400"/>
              <a:buFont typeface="Oswald"/>
              <a:buNone/>
            </a:pPr>
            <a:r>
              <a:t/>
            </a:r>
            <a:endParaRPr b="0" i="0" sz="2400" u="none" cap="none" strike="noStrike">
              <a:solidFill>
                <a:schemeClr val="dk1"/>
              </a:solidFill>
              <a:latin typeface="Oswald"/>
              <a:ea typeface="Oswald"/>
              <a:cs typeface="Oswald"/>
              <a:sym typeface="Oswald"/>
            </a:endParaRPr>
          </a:p>
          <a:p>
            <a:pPr indent="0" lvl="0" marL="0" marR="0" rtl="0" algn="ctr">
              <a:lnSpc>
                <a:spcPct val="100000"/>
              </a:lnSpc>
              <a:spcBef>
                <a:spcPts val="0"/>
              </a:spcBef>
              <a:spcAft>
                <a:spcPts val="0"/>
              </a:spcAft>
              <a:buClr>
                <a:schemeClr val="dk1"/>
              </a:buClr>
              <a:buSzPts val="2400"/>
              <a:buFont typeface="Oswald"/>
              <a:buNone/>
            </a:pPr>
            <a:r>
              <a:t/>
            </a:r>
            <a:endParaRPr b="0" i="0" sz="2400" u="none" cap="none" strike="noStrike">
              <a:solidFill>
                <a:schemeClr val="dk1"/>
              </a:solidFill>
              <a:latin typeface="Oswald"/>
              <a:ea typeface="Oswald"/>
              <a:cs typeface="Oswald"/>
              <a:sym typeface="Oswald"/>
            </a:endParaRPr>
          </a:p>
          <a:p>
            <a:pPr indent="0" lvl="0" marL="0" marR="0" rtl="0" algn="ctr">
              <a:lnSpc>
                <a:spcPct val="100000"/>
              </a:lnSpc>
              <a:spcBef>
                <a:spcPts val="0"/>
              </a:spcBef>
              <a:spcAft>
                <a:spcPts val="0"/>
              </a:spcAft>
              <a:buClr>
                <a:schemeClr val="dk1"/>
              </a:buClr>
              <a:buSzPts val="2400"/>
              <a:buFont typeface="Oswald"/>
              <a:buNone/>
            </a:pPr>
            <a:r>
              <a:t/>
            </a:r>
            <a:endParaRPr b="0" i="0" sz="2400" u="none" cap="none" strike="noStrike">
              <a:solidFill>
                <a:schemeClr val="dk1"/>
              </a:solidFill>
              <a:latin typeface="Oswald"/>
              <a:ea typeface="Oswald"/>
              <a:cs typeface="Oswald"/>
              <a:sym typeface="Oswald"/>
            </a:endParaRPr>
          </a:p>
          <a:p>
            <a:pPr indent="0" lvl="0" marL="0" marR="0" rtl="0" algn="ctr">
              <a:lnSpc>
                <a:spcPct val="100000"/>
              </a:lnSpc>
              <a:spcBef>
                <a:spcPts val="0"/>
              </a:spcBef>
              <a:spcAft>
                <a:spcPts val="0"/>
              </a:spcAft>
              <a:buClr>
                <a:schemeClr val="dk1"/>
              </a:buClr>
              <a:buSzPts val="2400"/>
              <a:buFont typeface="Oswald"/>
              <a:buNone/>
            </a:pPr>
            <a:r>
              <a:rPr b="0" i="0" lang="en" sz="2400" u="none" cap="none" strike="noStrike">
                <a:solidFill>
                  <a:schemeClr val="dk1"/>
                </a:solidFill>
                <a:latin typeface="Oswald"/>
                <a:ea typeface="Oswald"/>
                <a:cs typeface="Oswald"/>
                <a:sym typeface="Oswald"/>
              </a:rPr>
              <a:t>Salam</a:t>
            </a:r>
            <a:endParaRPr/>
          </a:p>
          <a:p>
            <a:pPr indent="0" lvl="0" marL="0" marR="0" rtl="0" algn="ctr">
              <a:lnSpc>
                <a:spcPct val="100000"/>
              </a:lnSpc>
              <a:spcBef>
                <a:spcPts val="0"/>
              </a:spcBef>
              <a:spcAft>
                <a:spcPts val="0"/>
              </a:spcAft>
              <a:buClr>
                <a:schemeClr val="dk1"/>
              </a:buClr>
              <a:buSzPts val="2400"/>
              <a:buFont typeface="Oswald"/>
              <a:buNone/>
            </a:pPr>
            <a:br>
              <a:rPr b="0" i="0" lang="en" sz="2400" u="none" cap="none" strike="noStrike">
                <a:solidFill>
                  <a:schemeClr val="dk1"/>
                </a:solidFill>
                <a:latin typeface="Oswald"/>
                <a:ea typeface="Oswald"/>
                <a:cs typeface="Oswald"/>
                <a:sym typeface="Oswald"/>
              </a:rPr>
            </a:br>
            <a:r>
              <a:rPr b="0" i="0" lang="en" sz="2400" u="none" cap="none" strike="noStrike">
                <a:solidFill>
                  <a:schemeClr val="dk1"/>
                </a:solidFill>
                <a:latin typeface="Oswald"/>
                <a:ea typeface="Oswald"/>
                <a:cs typeface="Oswald"/>
                <a:sym typeface="Oswald"/>
              </a:rPr>
              <a:t>Asisten Jarkom 2016 </a:t>
            </a:r>
            <a:endParaRPr b="0" i="0" sz="2400" u="none" cap="none" strike="noStrike">
              <a:solidFill>
                <a:schemeClr val="dk1"/>
              </a:solidFill>
              <a:latin typeface="Oswald"/>
              <a:ea typeface="Oswald"/>
              <a:cs typeface="Oswald"/>
              <a:sym typeface="Oswald"/>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Alamat IP</a:t>
            </a:r>
            <a:endParaRPr/>
          </a:p>
        </p:txBody>
      </p:sp>
      <p:sp>
        <p:nvSpPr>
          <p:cNvPr id="84" name="Google Shape;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F3F3F3"/>
              </a:buClr>
              <a:buSzPts val="1600"/>
              <a:buFont typeface="Arial"/>
              <a:buChar char="★"/>
            </a:pPr>
            <a:r>
              <a:rPr b="0" i="0" lang="en" sz="1600" u="none" cap="none" strike="noStrike">
                <a:solidFill>
                  <a:srgbClr val="F3F3F3"/>
                </a:solidFill>
                <a:latin typeface="Arial"/>
                <a:ea typeface="Arial"/>
                <a:cs typeface="Arial"/>
                <a:sym typeface="Arial"/>
              </a:rPr>
              <a:t>Alamat IP adalah suatu alamat unik yang diberikan untuk menandai sebuah komputer yang terhubung dalam suatu jaringan.</a:t>
            </a:r>
            <a:endParaRPr/>
          </a:p>
          <a:p>
            <a:pPr indent="-330200" lvl="0" marL="457200" marR="0" rtl="0" algn="just">
              <a:lnSpc>
                <a:spcPct val="115000"/>
              </a:lnSpc>
              <a:spcBef>
                <a:spcPts val="0"/>
              </a:spcBef>
              <a:spcAft>
                <a:spcPts val="0"/>
              </a:spcAft>
              <a:buClr>
                <a:srgbClr val="F3F3F3"/>
              </a:buClr>
              <a:buSzPts val="1600"/>
              <a:buFont typeface="Arial"/>
              <a:buChar char="★"/>
            </a:pPr>
            <a:r>
              <a:rPr b="0" i="0" lang="en" sz="1600" u="none" cap="none" strike="noStrike">
                <a:solidFill>
                  <a:srgbClr val="F3F3F3"/>
                </a:solidFill>
                <a:latin typeface="Arial"/>
                <a:ea typeface="Arial"/>
                <a:cs typeface="Arial"/>
                <a:sym typeface="Arial"/>
              </a:rPr>
              <a:t>Alamat IP terdiri dari 32 bit biner yang dalam penulisannya dikonversi menjadi bilangan desimal.</a:t>
            </a:r>
            <a:endParaRPr/>
          </a:p>
          <a:p>
            <a:pPr indent="0" lvl="0" marL="0" marR="0" rtl="0" algn="just">
              <a:lnSpc>
                <a:spcPct val="115000"/>
              </a:lnSpc>
              <a:spcBef>
                <a:spcPts val="0"/>
              </a:spcBef>
              <a:spcAft>
                <a:spcPts val="0"/>
              </a:spcAft>
              <a:buClr>
                <a:schemeClr val="accent3"/>
              </a:buClr>
              <a:buSzPts val="1600"/>
              <a:buFont typeface="Average"/>
              <a:buNone/>
            </a:pPr>
            <a:r>
              <a:t/>
            </a:r>
            <a:endParaRPr b="0" i="0" sz="1600" u="none" cap="none" strike="noStrike">
              <a:solidFill>
                <a:srgbClr val="F3F3F3"/>
              </a:solidFill>
              <a:latin typeface="Arial"/>
              <a:ea typeface="Arial"/>
              <a:cs typeface="Arial"/>
              <a:sym typeface="Arial"/>
            </a:endParaRPr>
          </a:p>
          <a:p>
            <a:pPr indent="0" lvl="0" marL="0" marR="0" rtl="0" algn="just">
              <a:lnSpc>
                <a:spcPct val="115000"/>
              </a:lnSpc>
              <a:spcBef>
                <a:spcPts val="0"/>
              </a:spcBef>
              <a:spcAft>
                <a:spcPts val="0"/>
              </a:spcAft>
              <a:buClr>
                <a:schemeClr val="accent3"/>
              </a:buClr>
              <a:buSzPts val="1600"/>
              <a:buFont typeface="Average"/>
              <a:buNone/>
            </a:pPr>
            <a:r>
              <a:t/>
            </a:r>
            <a:endParaRPr b="0" i="0" sz="1600" u="none" cap="none" strike="noStrike">
              <a:solidFill>
                <a:srgbClr val="F3F3F3"/>
              </a:solidFill>
              <a:latin typeface="Arial"/>
              <a:ea typeface="Arial"/>
              <a:cs typeface="Arial"/>
              <a:sym typeface="Arial"/>
            </a:endParaRPr>
          </a:p>
          <a:p>
            <a:pPr indent="0" lvl="0" marL="0" marR="0" rtl="0" algn="l">
              <a:lnSpc>
                <a:spcPct val="115000"/>
              </a:lnSpc>
              <a:spcBef>
                <a:spcPts val="0"/>
              </a:spcBef>
              <a:spcAft>
                <a:spcPts val="0"/>
              </a:spcAft>
              <a:buClr>
                <a:schemeClr val="accent3"/>
              </a:buClr>
              <a:buSzPts val="1600"/>
              <a:buFont typeface="Average"/>
              <a:buNone/>
            </a:pPr>
            <a:r>
              <a:t/>
            </a:r>
            <a:endParaRPr b="0" i="0" sz="1600" u="none" cap="none" strike="noStrike">
              <a:solidFill>
                <a:srgbClr val="F3F3F3"/>
              </a:solidFill>
              <a:latin typeface="Arial"/>
              <a:ea typeface="Arial"/>
              <a:cs typeface="Arial"/>
              <a:sym typeface="Arial"/>
            </a:endParaRPr>
          </a:p>
          <a:p>
            <a:pPr indent="-330200" lvl="0" marL="457200" marR="0" rtl="0" algn="l">
              <a:lnSpc>
                <a:spcPct val="115000"/>
              </a:lnSpc>
              <a:spcBef>
                <a:spcPts val="0"/>
              </a:spcBef>
              <a:spcAft>
                <a:spcPts val="0"/>
              </a:spcAft>
              <a:buClr>
                <a:srgbClr val="F3F3F3"/>
              </a:buClr>
              <a:buSzPts val="1600"/>
              <a:buFont typeface="Arial"/>
              <a:buChar char="★"/>
            </a:pPr>
            <a:r>
              <a:rPr b="0" i="0" lang="en" sz="1600" u="none" cap="none" strike="noStrike">
                <a:solidFill>
                  <a:srgbClr val="F3F3F3"/>
                </a:solidFill>
                <a:latin typeface="Arial"/>
                <a:ea typeface="Arial"/>
                <a:cs typeface="Arial"/>
                <a:sym typeface="Arial"/>
              </a:rPr>
              <a:t>Alamat IP (yang panjangnya 32 bit itu) dibagi menjadi 4 oktet (masing-masing oktet berisi 8 bit) dipisahkan dengan tanda titik.</a:t>
            </a:r>
            <a:endParaRPr/>
          </a:p>
        </p:txBody>
      </p:sp>
      <p:pic>
        <p:nvPicPr>
          <p:cNvPr id="85" name="Google Shape;85;p17"/>
          <p:cNvPicPr preferRelativeResize="0"/>
          <p:nvPr/>
        </p:nvPicPr>
        <p:blipFill rotWithShape="1">
          <a:blip r:embed="rId3">
            <a:alphaModFix/>
          </a:blip>
          <a:srcRect b="18668" l="0" r="0" t="12030"/>
          <a:stretch/>
        </p:blipFill>
        <p:spPr>
          <a:xfrm>
            <a:off x="2277387" y="2375599"/>
            <a:ext cx="5000625" cy="686525"/>
          </a:xfrm>
          <a:prstGeom prst="rect">
            <a:avLst/>
          </a:prstGeom>
          <a:noFill/>
          <a:ln cap="flat" cmpd="sng" w="12700">
            <a:solidFill>
              <a:srgbClr val="000000"/>
            </a:solidFill>
            <a:prstDash val="solid"/>
            <a:miter lim="8000"/>
            <a:headEnd len="sm" w="sm" type="none"/>
            <a:tailEnd len="sm" w="sm" type="none"/>
          </a:ln>
        </p:spPr>
      </p:pic>
      <p:pic>
        <p:nvPicPr>
          <p:cNvPr id="86" name="Google Shape;86;p17"/>
          <p:cNvPicPr preferRelativeResize="0"/>
          <p:nvPr/>
        </p:nvPicPr>
        <p:blipFill rotWithShape="1">
          <a:blip r:embed="rId4">
            <a:alphaModFix/>
          </a:blip>
          <a:srcRect b="7888" l="0" r="0" t="7465"/>
          <a:stretch/>
        </p:blipFill>
        <p:spPr>
          <a:xfrm>
            <a:off x="2263112" y="3857625"/>
            <a:ext cx="5029200" cy="991649"/>
          </a:xfrm>
          <a:prstGeom prst="rect">
            <a:avLst/>
          </a:prstGeom>
          <a:noFill/>
          <a:ln cap="flat" cmpd="sng" w="12700">
            <a:solidFill>
              <a:srgbClr val="000000"/>
            </a:solidFill>
            <a:prstDash val="solid"/>
            <a:miter lim="8000"/>
            <a:headEnd len="sm" w="sm" type="none"/>
            <a:tailEnd len="sm" w="sm" type="none"/>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Netmask (Subnet Mask)</a:t>
            </a:r>
            <a:endParaRPr/>
          </a:p>
        </p:txBody>
      </p:sp>
      <p:graphicFrame>
        <p:nvGraphicFramePr>
          <p:cNvPr id="92" name="Google Shape;92;p18"/>
          <p:cNvGraphicFramePr/>
          <p:nvPr/>
        </p:nvGraphicFramePr>
        <p:xfrm>
          <a:off x="748175" y="1559100"/>
          <a:ext cx="3000000" cy="3000000"/>
        </p:xfrm>
        <a:graphic>
          <a:graphicData uri="http://schemas.openxmlformats.org/drawingml/2006/table">
            <a:tbl>
              <a:tblPr>
                <a:noFill/>
                <a:tableStyleId>{59A27F69-2CE6-46D3-A24C-71D56F4440F2}</a:tableStyleId>
              </a:tblPr>
              <a:tblGrid>
                <a:gridCol w="1316950"/>
                <a:gridCol w="1319400"/>
                <a:gridCol w="5011275"/>
              </a:tblGrid>
              <a:tr h="483150">
                <a:tc>
                  <a:txBody>
                    <a:bodyPr>
                      <a:noAutofit/>
                    </a:bodyPr>
                    <a:lstStyle/>
                    <a:p>
                      <a:pPr indent="0" lvl="0" marL="0" marR="0" rtl="0" algn="ctr">
                        <a:lnSpc>
                          <a:spcPct val="100000"/>
                        </a:lnSpc>
                        <a:spcBef>
                          <a:spcPts val="0"/>
                        </a:spcBef>
                        <a:spcAft>
                          <a:spcPts val="0"/>
                        </a:spcAft>
                        <a:buClr>
                          <a:srgbClr val="1B2327"/>
                        </a:buClr>
                        <a:buSzPts val="1400"/>
                        <a:buFont typeface="Arial"/>
                        <a:buNone/>
                      </a:pPr>
                      <a:r>
                        <a:rPr b="1" lang="en" sz="1400" u="none" cap="none" strike="noStrike">
                          <a:solidFill>
                            <a:srgbClr val="1B2327"/>
                          </a:solidFill>
                        </a:rPr>
                        <a:t>Cara Penulisan 1</a:t>
                      </a:r>
                      <a:endParaRPr/>
                    </a:p>
                  </a:txBody>
                  <a:tcPr marT="63500" marB="63500" marR="63500" marL="63500">
                    <a:solidFill>
                      <a:srgbClr val="FFFFFF"/>
                    </a:solidFill>
                  </a:tcPr>
                </a:tc>
                <a:tc>
                  <a:txBody>
                    <a:bodyPr>
                      <a:noAutofit/>
                    </a:bodyPr>
                    <a:lstStyle/>
                    <a:p>
                      <a:pPr indent="0" lvl="0" marL="0" marR="0" rtl="0" algn="ctr">
                        <a:lnSpc>
                          <a:spcPct val="100000"/>
                        </a:lnSpc>
                        <a:spcBef>
                          <a:spcPts val="0"/>
                        </a:spcBef>
                        <a:spcAft>
                          <a:spcPts val="0"/>
                        </a:spcAft>
                        <a:buClr>
                          <a:srgbClr val="1B2327"/>
                        </a:buClr>
                        <a:buSzPts val="1400"/>
                        <a:buFont typeface="Arial"/>
                        <a:buNone/>
                      </a:pPr>
                      <a:r>
                        <a:rPr b="1" lang="en" sz="1400" u="none" cap="none" strike="noStrike">
                          <a:solidFill>
                            <a:srgbClr val="1B2327"/>
                          </a:solidFill>
                        </a:rPr>
                        <a:t>Cara Penulisan 2</a:t>
                      </a:r>
                      <a:endParaRPr/>
                    </a:p>
                  </a:txBody>
                  <a:tcPr marT="63500" marB="63500" marR="63500" marL="63500">
                    <a:solidFill>
                      <a:srgbClr val="FFFFFF"/>
                    </a:solidFill>
                  </a:tcPr>
                </a:tc>
                <a:tc>
                  <a:txBody>
                    <a:bodyPr>
                      <a:noAutofit/>
                    </a:bodyPr>
                    <a:lstStyle/>
                    <a:p>
                      <a:pPr indent="0" lvl="0" marL="0" marR="0" rtl="0" algn="ctr">
                        <a:lnSpc>
                          <a:spcPct val="100000"/>
                        </a:lnSpc>
                        <a:spcBef>
                          <a:spcPts val="0"/>
                        </a:spcBef>
                        <a:spcAft>
                          <a:spcPts val="0"/>
                        </a:spcAft>
                        <a:buClr>
                          <a:srgbClr val="1B2327"/>
                        </a:buClr>
                        <a:buSzPts val="1400"/>
                        <a:buFont typeface="Arial"/>
                        <a:buNone/>
                      </a:pPr>
                      <a:r>
                        <a:rPr b="1" lang="en" sz="1400" u="none" cap="none" strike="noStrike">
                          <a:solidFill>
                            <a:srgbClr val="1B2327"/>
                          </a:solidFill>
                        </a:rPr>
                        <a:t>Penulisan dalam bit</a:t>
                      </a:r>
                      <a:endParaRPr/>
                    </a:p>
                  </a:txBody>
                  <a:tcPr marT="63500" marB="63500" marR="63500" marL="63500">
                    <a:solidFill>
                      <a:srgbClr val="FFFFFF"/>
                    </a:solidFill>
                  </a:tcPr>
                </a:tc>
              </a:tr>
              <a:tr h="483150">
                <a:tc>
                  <a:txBody>
                    <a:bodyPr>
                      <a:noAutofit/>
                    </a:bodyPr>
                    <a:lstStyle/>
                    <a:p>
                      <a:pPr indent="0" lvl="0" marL="0" marR="0" rtl="0" algn="l">
                        <a:lnSpc>
                          <a:spcPct val="100000"/>
                        </a:lnSpc>
                        <a:spcBef>
                          <a:spcPts val="0"/>
                        </a:spcBef>
                        <a:spcAft>
                          <a:spcPts val="0"/>
                        </a:spcAft>
                        <a:buClr>
                          <a:srgbClr val="1B2327"/>
                        </a:buClr>
                        <a:buSzPts val="1400"/>
                        <a:buFont typeface="Arial"/>
                        <a:buNone/>
                      </a:pPr>
                      <a:r>
                        <a:rPr lang="en" sz="1400" u="none" cap="none" strike="noStrike">
                          <a:solidFill>
                            <a:srgbClr val="1B2327"/>
                          </a:solidFill>
                        </a:rPr>
                        <a:t>/8</a:t>
                      </a:r>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1B2327"/>
                        </a:buClr>
                        <a:buSzPts val="1400"/>
                        <a:buFont typeface="Arial"/>
                        <a:buNone/>
                      </a:pPr>
                      <a:r>
                        <a:rPr lang="en" sz="1400" u="none" cap="none" strike="noStrike">
                          <a:solidFill>
                            <a:srgbClr val="1B2327"/>
                          </a:solidFill>
                        </a:rPr>
                        <a:t>255.0.0.0</a:t>
                      </a:r>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1B2327"/>
                        </a:buClr>
                        <a:buSzPts val="1400"/>
                        <a:buFont typeface="Arial"/>
                        <a:buNone/>
                      </a:pPr>
                      <a:r>
                        <a:rPr lang="en" sz="1400" u="none" cap="none" strike="noStrike">
                          <a:solidFill>
                            <a:srgbClr val="1B2327"/>
                          </a:solidFill>
                        </a:rPr>
                        <a:t>1111 1111 . 0000 0000 . 0000 0000 . 0000 0000</a:t>
                      </a:r>
                      <a:endParaRPr/>
                    </a:p>
                  </a:txBody>
                  <a:tcPr marT="63500" marB="63500" marR="63500" marL="63500">
                    <a:solidFill>
                      <a:srgbClr val="FFFFFF"/>
                    </a:solidFill>
                  </a:tcPr>
                </a:tc>
              </a:tr>
              <a:tr h="483150">
                <a:tc>
                  <a:txBody>
                    <a:bodyPr>
                      <a:noAutofit/>
                    </a:bodyPr>
                    <a:lstStyle/>
                    <a:p>
                      <a:pPr indent="0" lvl="0" marL="0" marR="0" rtl="0" algn="l">
                        <a:lnSpc>
                          <a:spcPct val="100000"/>
                        </a:lnSpc>
                        <a:spcBef>
                          <a:spcPts val="0"/>
                        </a:spcBef>
                        <a:spcAft>
                          <a:spcPts val="0"/>
                        </a:spcAft>
                        <a:buClr>
                          <a:srgbClr val="1B2327"/>
                        </a:buClr>
                        <a:buSzPts val="1400"/>
                        <a:buFont typeface="Arial"/>
                        <a:buNone/>
                      </a:pPr>
                      <a:r>
                        <a:rPr lang="en" sz="1400" u="none" cap="none" strike="noStrike">
                          <a:solidFill>
                            <a:srgbClr val="1B2327"/>
                          </a:solidFill>
                        </a:rPr>
                        <a:t>/16</a:t>
                      </a:r>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1B2327"/>
                        </a:buClr>
                        <a:buSzPts val="1400"/>
                        <a:buFont typeface="Arial"/>
                        <a:buNone/>
                      </a:pPr>
                      <a:r>
                        <a:rPr lang="en" sz="1400" u="none" cap="none" strike="noStrike">
                          <a:solidFill>
                            <a:srgbClr val="1B2327"/>
                          </a:solidFill>
                        </a:rPr>
                        <a:t>255.255.0.0</a:t>
                      </a:r>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1B2327"/>
                        </a:buClr>
                        <a:buSzPts val="1400"/>
                        <a:buFont typeface="Arial"/>
                        <a:buNone/>
                      </a:pPr>
                      <a:r>
                        <a:rPr lang="en" sz="1400" u="none" cap="none" strike="noStrike">
                          <a:solidFill>
                            <a:srgbClr val="1B2327"/>
                          </a:solidFill>
                        </a:rPr>
                        <a:t>1111 1111 . 1111 1111 . 0000 0000 . 0000 0000</a:t>
                      </a:r>
                      <a:endParaRPr/>
                    </a:p>
                  </a:txBody>
                  <a:tcPr marT="63500" marB="63500" marR="63500" marL="63500">
                    <a:solidFill>
                      <a:srgbClr val="FFFFFF"/>
                    </a:solidFill>
                  </a:tcPr>
                </a:tc>
              </a:tr>
              <a:tr h="483150">
                <a:tc>
                  <a:txBody>
                    <a:bodyPr>
                      <a:noAutofit/>
                    </a:bodyPr>
                    <a:lstStyle/>
                    <a:p>
                      <a:pPr indent="0" lvl="0" marL="0" marR="0" rtl="0" algn="l">
                        <a:lnSpc>
                          <a:spcPct val="100000"/>
                        </a:lnSpc>
                        <a:spcBef>
                          <a:spcPts val="0"/>
                        </a:spcBef>
                        <a:spcAft>
                          <a:spcPts val="0"/>
                        </a:spcAft>
                        <a:buClr>
                          <a:srgbClr val="1B2327"/>
                        </a:buClr>
                        <a:buSzPts val="1400"/>
                        <a:buFont typeface="Arial"/>
                        <a:buNone/>
                      </a:pPr>
                      <a:r>
                        <a:rPr lang="en" sz="1400" u="none" cap="none" strike="noStrike">
                          <a:solidFill>
                            <a:srgbClr val="1B2327"/>
                          </a:solidFill>
                        </a:rPr>
                        <a:t>/24</a:t>
                      </a:r>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1B2327"/>
                        </a:buClr>
                        <a:buSzPts val="1400"/>
                        <a:buFont typeface="Arial"/>
                        <a:buNone/>
                      </a:pPr>
                      <a:r>
                        <a:rPr lang="en" sz="1400" u="none" cap="none" strike="noStrike">
                          <a:solidFill>
                            <a:srgbClr val="1B2327"/>
                          </a:solidFill>
                        </a:rPr>
                        <a:t>255.255.255.0</a:t>
                      </a:r>
                      <a:endParaRPr/>
                    </a:p>
                  </a:txBody>
                  <a:tcPr marT="63500" marB="63500" marR="63500" marL="63500">
                    <a:solidFill>
                      <a:srgbClr val="FFFFFF"/>
                    </a:solidFill>
                  </a:tcPr>
                </a:tc>
                <a:tc>
                  <a:txBody>
                    <a:bodyPr>
                      <a:noAutofit/>
                    </a:bodyPr>
                    <a:lstStyle/>
                    <a:p>
                      <a:pPr indent="0" lvl="0" marL="0" marR="0" rtl="0" algn="l">
                        <a:lnSpc>
                          <a:spcPct val="100000"/>
                        </a:lnSpc>
                        <a:spcBef>
                          <a:spcPts val="0"/>
                        </a:spcBef>
                        <a:spcAft>
                          <a:spcPts val="0"/>
                        </a:spcAft>
                        <a:buClr>
                          <a:srgbClr val="1B2327"/>
                        </a:buClr>
                        <a:buSzPts val="1400"/>
                        <a:buFont typeface="Arial"/>
                        <a:buNone/>
                      </a:pPr>
                      <a:r>
                        <a:rPr lang="en" sz="1400" u="none" cap="none" strike="noStrike">
                          <a:solidFill>
                            <a:srgbClr val="1B2327"/>
                          </a:solidFill>
                        </a:rPr>
                        <a:t>1111 1111 . 1111 1111 . 1111 1111 . 0000 0000</a:t>
                      </a:r>
                      <a:endParaRPr/>
                    </a:p>
                  </a:txBody>
                  <a:tcPr marT="63500" marB="63500" marR="63500" marL="63500">
                    <a:solidFill>
                      <a:srgbClr val="FFFFFF"/>
                    </a:solidFill>
                  </a:tcPr>
                </a:tc>
              </a:tr>
            </a:tbl>
          </a:graphicData>
        </a:graphic>
      </p:graphicFrame>
      <p:sp>
        <p:nvSpPr>
          <p:cNvPr id="93" name="Google Shape;93;p18"/>
          <p:cNvSpPr txBox="1"/>
          <p:nvPr>
            <p:ph type="title"/>
          </p:nvPr>
        </p:nvSpPr>
        <p:spPr>
          <a:xfrm>
            <a:off x="645900" y="3995850"/>
            <a:ext cx="7852200" cy="861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800"/>
              <a:buFont typeface="Oswald"/>
              <a:buNone/>
            </a:pPr>
            <a:r>
              <a:rPr b="0" i="0" lang="en" sz="1800" u="none" cap="none" strike="noStrike">
                <a:solidFill>
                  <a:srgbClr val="F3F3F3"/>
                </a:solidFill>
                <a:latin typeface="Arial"/>
                <a:ea typeface="Arial"/>
                <a:cs typeface="Arial"/>
                <a:sym typeface="Arial"/>
              </a:rPr>
              <a:t>Apa yang dapat anda simpulkan dari tabel di atas???</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Perhitungan IP</a:t>
            </a:r>
            <a:endParaRPr/>
          </a:p>
        </p:txBody>
      </p:sp>
      <p:sp>
        <p:nvSpPr>
          <p:cNvPr id="99" name="Google Shape;9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accent3"/>
              </a:buClr>
              <a:buSzPts val="1800"/>
              <a:buFont typeface="Average"/>
              <a:buNone/>
            </a:pPr>
            <a:r>
              <a:rPr b="0" i="0" lang="en" sz="1800" u="none" cap="none" strike="noStrike">
                <a:solidFill>
                  <a:srgbClr val="F3F3F3"/>
                </a:solidFill>
                <a:latin typeface="Arial"/>
                <a:ea typeface="Arial"/>
                <a:cs typeface="Arial"/>
                <a:sym typeface="Arial"/>
              </a:rPr>
              <a:t>Apa saja yang bisa anda cari dari informasi IP 10.151.36.5/24?</a:t>
            </a:r>
            <a:endParaRPr/>
          </a:p>
          <a:p>
            <a:pPr indent="0" lvl="0" marL="0" marR="0" rtl="0" algn="just">
              <a:lnSpc>
                <a:spcPct val="115000"/>
              </a:lnSpc>
              <a:spcBef>
                <a:spcPts val="0"/>
              </a:spcBef>
              <a:spcAft>
                <a:spcPts val="0"/>
              </a:spcAft>
              <a:buClr>
                <a:schemeClr val="accent3"/>
              </a:buClr>
              <a:buSzPts val="1800"/>
              <a:buFont typeface="Average"/>
              <a:buNone/>
            </a:pPr>
            <a:r>
              <a:t/>
            </a:r>
            <a:endParaRPr b="0" i="0" sz="1800" u="none" cap="none" strike="noStrike">
              <a:solidFill>
                <a:srgbClr val="F3F3F3"/>
              </a:solidFill>
              <a:latin typeface="Arial"/>
              <a:ea typeface="Arial"/>
              <a:cs typeface="Arial"/>
              <a:sym typeface="Arial"/>
            </a:endParaRPr>
          </a:p>
          <a:p>
            <a:pPr indent="-228600" lvl="0" marL="457200" marR="0" rtl="0" algn="just">
              <a:lnSpc>
                <a:spcPct val="115000"/>
              </a:lnSpc>
              <a:spcBef>
                <a:spcPts val="0"/>
              </a:spcBef>
              <a:spcAft>
                <a:spcPts val="0"/>
              </a:spcAft>
              <a:buClr>
                <a:srgbClr val="F3F3F3"/>
              </a:buClr>
              <a:buSzPts val="1800"/>
              <a:buFont typeface="Arial"/>
              <a:buChar char="★"/>
            </a:pPr>
            <a:r>
              <a:rPr b="0" i="0" lang="en" sz="1800" u="none" cap="none" strike="noStrike">
                <a:solidFill>
                  <a:srgbClr val="F3F3F3"/>
                </a:solidFill>
                <a:latin typeface="Arial"/>
                <a:ea typeface="Arial"/>
                <a:cs typeface="Arial"/>
                <a:sym typeface="Arial"/>
              </a:rPr>
              <a:t>Network ID (NID)		: sebuah alamat IP yang menjadi identitas untuk suatu jaringan/subnet</a:t>
            </a:r>
            <a:endParaRPr/>
          </a:p>
          <a:p>
            <a:pPr indent="-228600" lvl="0" marL="457200" marR="0" rtl="0" algn="just">
              <a:lnSpc>
                <a:spcPct val="115000"/>
              </a:lnSpc>
              <a:spcBef>
                <a:spcPts val="0"/>
              </a:spcBef>
              <a:spcAft>
                <a:spcPts val="0"/>
              </a:spcAft>
              <a:buClr>
                <a:srgbClr val="F3F3F3"/>
              </a:buClr>
              <a:buSzPts val="1800"/>
              <a:buFont typeface="Arial"/>
              <a:buChar char="★"/>
            </a:pPr>
            <a:r>
              <a:rPr b="0" i="0" lang="en" sz="1800" u="none" cap="none" strike="noStrike">
                <a:solidFill>
                  <a:srgbClr val="F3F3F3"/>
                </a:solidFill>
                <a:latin typeface="Arial"/>
                <a:ea typeface="Arial"/>
                <a:cs typeface="Arial"/>
                <a:sym typeface="Arial"/>
              </a:rPr>
              <a:t>Broadcast Address	: sebuah alamat IP yang menjadi alamat untuk pengiriman pesan broadcast dalam suatu jaringan/subnet</a:t>
            </a:r>
            <a:endParaRPr/>
          </a:p>
          <a:p>
            <a:pPr indent="-228600" lvl="0" marL="457200" marR="0" rtl="0" algn="just">
              <a:lnSpc>
                <a:spcPct val="115000"/>
              </a:lnSpc>
              <a:spcBef>
                <a:spcPts val="0"/>
              </a:spcBef>
              <a:spcAft>
                <a:spcPts val="0"/>
              </a:spcAft>
              <a:buClr>
                <a:srgbClr val="F3F3F3"/>
              </a:buClr>
              <a:buSzPts val="1800"/>
              <a:buFont typeface="Arial"/>
              <a:buChar char="★"/>
            </a:pPr>
            <a:r>
              <a:rPr b="0" i="0" lang="en" sz="1800" u="none" cap="none" strike="noStrike">
                <a:solidFill>
                  <a:srgbClr val="F3F3F3"/>
                </a:solidFill>
                <a:latin typeface="Arial"/>
                <a:ea typeface="Arial"/>
                <a:cs typeface="Arial"/>
                <a:sym typeface="Arial"/>
              </a:rPr>
              <a:t>Rentang alamat IP yang bisa digunakan dalam suatu jaringan/subnet</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671250" y="1155100"/>
            <a:ext cx="7852200" cy="2451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2400"/>
              <a:buFont typeface="Oswald"/>
              <a:buNone/>
            </a:pPr>
            <a:r>
              <a:rPr b="0" i="0" lang="en" sz="2400" u="sng" cap="none" strike="noStrike">
                <a:solidFill>
                  <a:srgbClr val="F3F3F3"/>
                </a:solidFill>
                <a:latin typeface="Arial"/>
                <a:ea typeface="Arial"/>
                <a:cs typeface="Arial"/>
                <a:sym typeface="Arial"/>
              </a:rPr>
              <a:t>Contoh skenario:</a:t>
            </a:r>
            <a:endParaRPr/>
          </a:p>
          <a:p>
            <a:pPr indent="0" lvl="0" marL="0" marR="0" rtl="0" algn="ctr">
              <a:lnSpc>
                <a:spcPct val="115000"/>
              </a:lnSpc>
              <a:spcBef>
                <a:spcPts val="0"/>
              </a:spcBef>
              <a:spcAft>
                <a:spcPts val="0"/>
              </a:spcAft>
              <a:buClr>
                <a:schemeClr val="dk1"/>
              </a:buClr>
              <a:buSzPts val="2400"/>
              <a:buFont typeface="Oswald"/>
              <a:buNone/>
            </a:pPr>
            <a:r>
              <a:t/>
            </a:r>
            <a:endParaRPr b="0" i="0" sz="2400" u="sng" cap="none" strike="noStrike">
              <a:solidFill>
                <a:srgbClr val="F3F3F3"/>
              </a:solidFill>
              <a:latin typeface="Arial"/>
              <a:ea typeface="Arial"/>
              <a:cs typeface="Arial"/>
              <a:sym typeface="Arial"/>
            </a:endParaRPr>
          </a:p>
          <a:p>
            <a:pPr indent="0" lvl="0" marL="0" marR="0" rtl="0" algn="ctr">
              <a:lnSpc>
                <a:spcPct val="115000"/>
              </a:lnSpc>
              <a:spcBef>
                <a:spcPts val="0"/>
              </a:spcBef>
              <a:spcAft>
                <a:spcPts val="0"/>
              </a:spcAft>
              <a:buClr>
                <a:schemeClr val="dk1"/>
              </a:buClr>
              <a:buSzPts val="2400"/>
              <a:buFont typeface="Oswald"/>
              <a:buNone/>
            </a:pPr>
            <a:r>
              <a:rPr b="0" i="0" lang="en" sz="2400" u="none" cap="none" strike="noStrike">
                <a:solidFill>
                  <a:srgbClr val="F3F3F3"/>
                </a:solidFill>
                <a:latin typeface="Arial"/>
                <a:ea typeface="Arial"/>
                <a:cs typeface="Arial"/>
                <a:sym typeface="Arial"/>
              </a:rPr>
              <a:t>Carilah network ID (NID), broadcast address dan rentang alamat IP dari IP 10.151.36.5/24!</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Oswald"/>
              <a:buNone/>
            </a:pPr>
            <a:r>
              <a:rPr b="0" i="0" lang="en" sz="3000" u="none" cap="none" strike="noStrike">
                <a:solidFill>
                  <a:schemeClr val="dk1"/>
                </a:solidFill>
                <a:latin typeface="Oswald"/>
                <a:ea typeface="Oswald"/>
                <a:cs typeface="Oswald"/>
                <a:sym typeface="Oswald"/>
              </a:rPr>
              <a:t>Mencari Network ID (NID)</a:t>
            </a:r>
            <a:endParaRPr/>
          </a:p>
        </p:txBody>
      </p:sp>
      <p:pic>
        <p:nvPicPr>
          <p:cNvPr id="110" name="Google Shape;110;p21"/>
          <p:cNvPicPr preferRelativeResize="0"/>
          <p:nvPr/>
        </p:nvPicPr>
        <p:blipFill rotWithShape="1">
          <a:blip r:embed="rId3">
            <a:alphaModFix/>
          </a:blip>
          <a:srcRect b="0" l="0" r="0" t="1806"/>
          <a:stretch/>
        </p:blipFill>
        <p:spPr>
          <a:xfrm>
            <a:off x="1133837" y="1157500"/>
            <a:ext cx="6876325" cy="37237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