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90" r:id="rId4"/>
    <p:sldId id="289" r:id="rId5"/>
    <p:sldId id="261" r:id="rId6"/>
    <p:sldId id="259" r:id="rId7"/>
    <p:sldId id="291" r:id="rId8"/>
    <p:sldId id="292" r:id="rId9"/>
    <p:sldId id="29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 - Showeet.com" id="{15BA8034-F55E-4277-859C-36F5DF4BB9EE}">
          <p14:sldIdLst>
            <p14:sldId id="256"/>
            <p14:sldId id="290"/>
            <p14:sldId id="289"/>
            <p14:sldId id="261"/>
            <p14:sldId id="259"/>
            <p14:sldId id="291"/>
            <p14:sldId id="292"/>
            <p14:sldId id="293"/>
            <p14:sldId id="284"/>
          </p14:sldIdLst>
        </p14:section>
        <p14:section name="CREDITS &amp; COPYRIGHTS" id="{2FDD1312-9DC1-4874-A32E-87A5D85FE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727"/>
    <a:srgbClr val="231F20"/>
    <a:srgbClr val="E9DEDB"/>
    <a:srgbClr val="933416"/>
    <a:srgbClr val="B54923"/>
    <a:srgbClr val="1E2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Хурма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872" y="5773669"/>
            <a:ext cx="6635817" cy="1368557"/>
          </a:xfrm>
        </p:spPr>
        <p:txBody>
          <a:bodyPr/>
          <a:lstStyle/>
          <a:p>
            <a:r>
              <a:rPr lang="en-US" dirty="0"/>
              <a:t>Aralbaev 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76200" y="6588577"/>
            <a:ext cx="2743200" cy="365125"/>
          </a:xfrm>
        </p:spPr>
        <p:txBody>
          <a:bodyPr/>
          <a:lstStyle/>
          <a:p>
            <a:r>
              <a:rPr lang="en-US" dirty="0"/>
              <a:t>uwu</a:t>
            </a:r>
          </a:p>
        </p:txBody>
      </p:sp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2423F0-19A8-34E5-7FC4-3221BA4C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t>2</a:t>
            </a:fld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FFC2E60-A9C2-4D13-1E5C-0D7604AD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5777D-53E3-3409-9ADA-F0292D67F51D}"/>
              </a:ext>
            </a:extLst>
          </p:cNvPr>
          <p:cNvSpPr txBox="1"/>
          <p:nvPr/>
        </p:nvSpPr>
        <p:spPr>
          <a:xfrm>
            <a:off x="1110343" y="2444620"/>
            <a:ext cx="832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Написать проект позволяющий замазывать части лица во время конференций.</a:t>
            </a:r>
          </a:p>
          <a:p>
            <a:pPr marL="342900" indent="-342900">
              <a:buAutoNum type="arabicPeriod"/>
            </a:pPr>
            <a:r>
              <a:rPr lang="ru-RU" dirty="0"/>
              <a:t>Сделать удобный и понятный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20799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Используемые библиотеки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249" y="1527370"/>
            <a:ext cx="8747158" cy="4211432"/>
          </a:xfrm>
        </p:spPr>
        <p:txBody>
          <a:bodyPr>
            <a:noAutofit/>
          </a:bodyPr>
          <a:lstStyle/>
          <a:p>
            <a:r>
              <a:rPr lang="en-US" dirty="0"/>
              <a:t>Sys</a:t>
            </a:r>
          </a:p>
          <a:p>
            <a:r>
              <a:rPr lang="en-US" dirty="0"/>
              <a:t>cv2(opencv)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Pyvirtualcam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Sqlite3</a:t>
            </a:r>
          </a:p>
          <a:p>
            <a:r>
              <a:rPr lang="en-US" dirty="0"/>
              <a:t>PyQt5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0" dirty="0"/>
              <a:t>Функционал</a:t>
            </a:r>
            <a:endParaRPr 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Настройка замазывания частей или всего лица</a:t>
            </a:r>
          </a:p>
          <a:p>
            <a:r>
              <a:rPr lang="ru-RU" dirty="0"/>
              <a:t>Замена изображения камеры на новое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- Design Option #1 -</a:t>
            </a:r>
          </a:p>
        </p:txBody>
      </p:sp>
      <p:sp>
        <p:nvSpPr>
          <p:cNvPr id="4" name="Oval 3"/>
          <p:cNvSpPr/>
          <p:nvPr/>
        </p:nvSpPr>
        <p:spPr>
          <a:xfrm>
            <a:off x="3887239" y="4631454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63A2E-9671-9693-FD87-892E0DF0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D1FC29DD-D096-E8E7-2F75-794F36D2C722}"/>
              </a:ext>
            </a:extLst>
          </p:cNvPr>
          <p:cNvCxnSpPr/>
          <p:nvPr/>
        </p:nvCxnSpPr>
        <p:spPr>
          <a:xfrm>
            <a:off x="516811" y="1371384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9">
            <a:extLst>
              <a:ext uri="{FF2B5EF4-FFF2-40B4-BE49-F238E27FC236}">
                <a16:creationId xmlns:a16="http://schemas.microsoft.com/office/drawing/2014/main" id="{71BF1619-0C5A-4139-7026-EFF9FD4173EA}"/>
              </a:ext>
            </a:extLst>
          </p:cNvPr>
          <p:cNvSpPr/>
          <p:nvPr/>
        </p:nvSpPr>
        <p:spPr>
          <a:xfrm>
            <a:off x="516811" y="2402010"/>
            <a:ext cx="1619897" cy="2569029"/>
          </a:xfrm>
          <a:prstGeom prst="rect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Кнопка запуска</a:t>
            </a:r>
            <a:endParaRPr lang="en-US" dirty="0"/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Кнопка выхода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Прочая информация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5D367-EB15-1009-2804-3CC9B569180E}"/>
              </a:ext>
            </a:extLst>
          </p:cNvPr>
          <p:cNvSpPr txBox="1"/>
          <p:nvPr/>
        </p:nvSpPr>
        <p:spPr>
          <a:xfrm>
            <a:off x="516810" y="2024522"/>
            <a:ext cx="1619897" cy="338554"/>
          </a:xfrm>
          <a:prstGeom prst="rect">
            <a:avLst/>
          </a:prstGeom>
          <a:solidFill>
            <a:srgbClr val="E9DEDB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Page or timing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A20DE-B5D0-46C3-4A14-5B061EC69B35}"/>
              </a:ext>
            </a:extLst>
          </p:cNvPr>
          <p:cNvSpPr txBox="1"/>
          <p:nvPr/>
        </p:nvSpPr>
        <p:spPr>
          <a:xfrm>
            <a:off x="516811" y="1407668"/>
            <a:ext cx="161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Главное меню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5C121-1742-EA5B-7457-14A1B56D0A65}"/>
              </a:ext>
            </a:extLst>
          </p:cNvPr>
          <p:cNvSpPr txBox="1"/>
          <p:nvPr/>
        </p:nvSpPr>
        <p:spPr>
          <a:xfrm>
            <a:off x="502296" y="468374"/>
            <a:ext cx="161989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/>
              <a:t>01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15FE74-65A2-2075-37A9-1E5DDEFA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03" y="540408"/>
            <a:ext cx="6386386" cy="44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B63AF0-FC97-FA54-3644-9D138FDB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46">
            <a:extLst>
              <a:ext uri="{FF2B5EF4-FFF2-40B4-BE49-F238E27FC236}">
                <a16:creationId xmlns:a16="http://schemas.microsoft.com/office/drawing/2014/main" id="{B0513CDA-2425-F039-666E-6818ABFA6459}"/>
              </a:ext>
            </a:extLst>
          </p:cNvPr>
          <p:cNvCxnSpPr/>
          <p:nvPr/>
        </p:nvCxnSpPr>
        <p:spPr>
          <a:xfrm>
            <a:off x="528174" y="1334060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8">
            <a:extLst>
              <a:ext uri="{FF2B5EF4-FFF2-40B4-BE49-F238E27FC236}">
                <a16:creationId xmlns:a16="http://schemas.microsoft.com/office/drawing/2014/main" id="{0AB48989-B969-CB61-4CFA-FDC05D9732D4}"/>
              </a:ext>
            </a:extLst>
          </p:cNvPr>
          <p:cNvSpPr/>
          <p:nvPr/>
        </p:nvSpPr>
        <p:spPr>
          <a:xfrm>
            <a:off x="528174" y="2364686"/>
            <a:ext cx="1673850" cy="2569029"/>
          </a:xfrm>
          <a:prstGeom prst="rect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Наличие маски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Контуры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Замазывание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4F9F4-B14A-61E5-FEE5-3838AAB9145B}"/>
              </a:ext>
            </a:extLst>
          </p:cNvPr>
          <p:cNvSpPr txBox="1"/>
          <p:nvPr/>
        </p:nvSpPr>
        <p:spPr>
          <a:xfrm>
            <a:off x="528173" y="1987198"/>
            <a:ext cx="1673849" cy="338554"/>
          </a:xfrm>
          <a:prstGeom prst="rect">
            <a:avLst/>
          </a:prstGeom>
          <a:solidFill>
            <a:srgbClr val="E9DEDB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291C2-1AB6-8970-B918-6B443FB1B023}"/>
              </a:ext>
            </a:extLst>
          </p:cNvPr>
          <p:cNvSpPr txBox="1"/>
          <p:nvPr/>
        </p:nvSpPr>
        <p:spPr>
          <a:xfrm>
            <a:off x="528174" y="1370344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Настройки лица - рта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341C-34E1-A7AF-A5D7-C444BCCA0D3F}"/>
              </a:ext>
            </a:extLst>
          </p:cNvPr>
          <p:cNvSpPr txBox="1"/>
          <p:nvPr/>
        </p:nvSpPr>
        <p:spPr>
          <a:xfrm>
            <a:off x="513659" y="431050"/>
            <a:ext cx="168836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/>
              <a:t>02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953D5E-BA66-6AB5-905C-9236CD00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17" y="1475657"/>
            <a:ext cx="497274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6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F7EB55-BE4E-3224-1A33-0A72CCAA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3">
            <a:extLst>
              <a:ext uri="{FF2B5EF4-FFF2-40B4-BE49-F238E27FC236}">
                <a16:creationId xmlns:a16="http://schemas.microsoft.com/office/drawing/2014/main" id="{4299C498-DC74-86B0-B963-BDFFBCF44926}"/>
              </a:ext>
            </a:extLst>
          </p:cNvPr>
          <p:cNvCxnSpPr/>
          <p:nvPr/>
        </p:nvCxnSpPr>
        <p:spPr>
          <a:xfrm>
            <a:off x="576866" y="97017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5">
            <a:extLst>
              <a:ext uri="{FF2B5EF4-FFF2-40B4-BE49-F238E27FC236}">
                <a16:creationId xmlns:a16="http://schemas.microsoft.com/office/drawing/2014/main" id="{75263966-FAFF-E73A-83EC-1E7FE0609CF3}"/>
              </a:ext>
            </a:extLst>
          </p:cNvPr>
          <p:cNvSpPr/>
          <p:nvPr/>
        </p:nvSpPr>
        <p:spPr>
          <a:xfrm>
            <a:off x="576866" y="2000804"/>
            <a:ext cx="1662481" cy="3700210"/>
          </a:xfrm>
          <a:prstGeom prst="rect">
            <a:avLst/>
          </a:prstGeom>
          <a:solidFill>
            <a:srgbClr val="933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 err="1"/>
              <a:t>Глиф</a:t>
            </a:r>
            <a:endParaRPr lang="ru-RU" dirty="0"/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Размеры изображения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Кадры в секунду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Фильтры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Путь для сохранения фото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ru-RU" dirty="0"/>
              <a:t>Имя сохраняемого файла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2699-1B19-6D4E-C990-DF9306B86E58}"/>
              </a:ext>
            </a:extLst>
          </p:cNvPr>
          <p:cNvSpPr txBox="1"/>
          <p:nvPr/>
        </p:nvSpPr>
        <p:spPr>
          <a:xfrm>
            <a:off x="576865" y="1623316"/>
            <a:ext cx="1662481" cy="338554"/>
          </a:xfrm>
          <a:prstGeom prst="rect">
            <a:avLst/>
          </a:prstGeom>
          <a:solidFill>
            <a:srgbClr val="E9DEDB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or timing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7D59-61B0-3ABA-E99E-2875DAB5E8A3}"/>
              </a:ext>
            </a:extLst>
          </p:cNvPr>
          <p:cNvSpPr txBox="1"/>
          <p:nvPr/>
        </p:nvSpPr>
        <p:spPr>
          <a:xfrm>
            <a:off x="576866" y="1006462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Прочие настройки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F0C11-2380-877B-6D59-37C860AFCFBC}"/>
              </a:ext>
            </a:extLst>
          </p:cNvPr>
          <p:cNvSpPr txBox="1"/>
          <p:nvPr/>
        </p:nvSpPr>
        <p:spPr>
          <a:xfrm>
            <a:off x="576865" y="189553"/>
            <a:ext cx="161989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/>
              <a:t>0</a:t>
            </a:r>
            <a:r>
              <a:rPr lang="ru-RU" sz="6000" b="1" dirty="0"/>
              <a:t>3</a:t>
            </a:r>
            <a:endParaRPr lang="en-US" sz="60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754B2D-8A2E-8C91-89DD-0E20384D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81" y="189553"/>
            <a:ext cx="497274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7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-https://disk.yandex.ru/d/CPunC7_F2Z7uow</a:t>
            </a:r>
          </a:p>
          <a:p>
            <a:pPr algn="l"/>
            <a:r>
              <a:rPr lang="en-US" dirty="0"/>
              <a:t>-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7393" y="302050"/>
            <a:ext cx="1144166" cy="1106872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7361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170</Words>
  <Application>Microsoft Office PowerPoint</Application>
  <PresentationFormat>Широкоэкранный</PresentationFormat>
  <Paragraphs>60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1_Blank</vt:lpstr>
      <vt:lpstr>Хурма</vt:lpstr>
      <vt:lpstr>Цели</vt:lpstr>
      <vt:lpstr>Используемые библиотеки</vt:lpstr>
      <vt:lpstr>Функционал</vt:lpstr>
      <vt:lpstr>Внешний вид</vt:lpstr>
      <vt:lpstr>Презентация PowerPoint</vt:lpstr>
      <vt:lpstr>Презентация PowerPoint</vt:lpstr>
      <vt:lpstr>Презентация PowerPoint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айсылыу садретдинова</cp:lastModifiedBy>
  <cp:revision>5</cp:revision>
  <dcterms:created xsi:type="dcterms:W3CDTF">2016-12-16T23:28:33Z</dcterms:created>
  <dcterms:modified xsi:type="dcterms:W3CDTF">2022-12-22T11:52:05Z</dcterms:modified>
  <cp:category>Templates</cp:category>
</cp:coreProperties>
</file>