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ED7CE83-B7C0-4199-8653-474D9D506CDA}">
          <p14:sldIdLst>
            <p14:sldId id="257"/>
            <p14:sldId id="256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5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7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7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45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2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1CD6E73-A6A2-485B-AE9A-4956FF4A7EE8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9CBF07-4A6B-4527-B972-34B91DC0D0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912CE-7387-3587-95BA-7D1AC5457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Аралбайчиклар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1883DF-0415-1D85-33FF-09B4BBD93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76362-11BF-444D-03FD-08B0AEAC5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409FC-132A-0D55-9256-A5605F818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15B05-7526-1350-FF31-EFAC54BB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F4D439-E510-4B63-2B3A-90D2A5F4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3D995-8D44-2DA1-F826-92C6DAC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1CBC46-4A9C-BFCB-D746-676DB2A79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73" y="408339"/>
            <a:ext cx="8046711" cy="6041321"/>
          </a:xfrm>
        </p:spPr>
      </p:pic>
    </p:spTree>
    <p:extLst>
      <p:ext uri="{BB962C8B-B14F-4D97-AF65-F5344CB8AC3E}">
        <p14:creationId xmlns:p14="http://schemas.microsoft.com/office/powerpoint/2010/main" val="42236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76362-11BF-444D-03FD-08B0AEAC5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409FC-132A-0D55-9256-A5605F818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15B05-7526-1350-FF31-EFAC54BB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F4D439-E510-4B63-2B3A-90D2A5F4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3E979-AC45-FEA9-6CEB-FCD77A492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 dirty="0" err="1"/>
              <a:t>зА</a:t>
            </a:r>
            <a:r>
              <a:rPr lang="ru-RU" dirty="0"/>
              <a:t>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7B8DAE-91D9-56E1-6F4A-62E27DEA6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108</TotalTime>
  <Words>4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Савон</vt:lpstr>
      <vt:lpstr>Аралбайчиклар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Аралбайчиклар</dc:title>
  <dc:creator>Gleb Chekmarev</dc:creator>
  <cp:lastModifiedBy>Gleb Chekmarev</cp:lastModifiedBy>
  <cp:revision>5</cp:revision>
  <dcterms:created xsi:type="dcterms:W3CDTF">2024-02-29T22:31:06Z</dcterms:created>
  <dcterms:modified xsi:type="dcterms:W3CDTF">2024-03-01T06:01:29Z</dcterms:modified>
</cp:coreProperties>
</file>