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32427"/>
            <a:ext cx="8791575" cy="150285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</a:t>
            </a:r>
            <a:r>
              <a:rPr lang="en-US" dirty="0" err="1" smtClean="0"/>
              <a:t>os</a:t>
            </a:r>
            <a:r>
              <a:rPr lang="zh-CN" altLang="en-US" dirty="0"/>
              <a:t>的物流监控系统移动平台的设计与实现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256503"/>
            <a:ext cx="8791575" cy="42917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本课题要求开发一款运行在</a:t>
            </a:r>
            <a:r>
              <a:rPr lang="en-US" dirty="0" err="1"/>
              <a:t>ios</a:t>
            </a:r>
            <a:r>
              <a:rPr lang="zh-CN" altLang="en-US" dirty="0"/>
              <a:t>系统上的物流监控系统移动端，与服务器端配合使用。</a:t>
            </a:r>
            <a:r>
              <a:rPr lang="zh-CN" altLang="en-US" dirty="0">
                <a:solidFill>
                  <a:srgbClr val="FF0000"/>
                </a:solidFill>
              </a:rPr>
              <a:t>主要工作流程：揽收货物、运输途中、签收货物</a:t>
            </a:r>
            <a:r>
              <a:rPr lang="zh-CN" altLang="en-US" dirty="0"/>
              <a:t>。要考虑各种异常情况，保证系统健壮性。特别需要考虑移动端可能异常关机，所以</a:t>
            </a:r>
            <a:r>
              <a:rPr lang="zh-CN" altLang="en-US" dirty="0">
                <a:solidFill>
                  <a:srgbClr val="FF0000"/>
                </a:solidFill>
              </a:rPr>
              <a:t>任务信息需要保存到移动端本地数据库</a:t>
            </a:r>
            <a:r>
              <a:rPr lang="zh-CN" altLang="en-US" dirty="0"/>
              <a:t>中，保证异常关机后，重新开机时任务状态的恢复。</a:t>
            </a:r>
            <a:endParaRPr lang="en-US" dirty="0"/>
          </a:p>
          <a:p>
            <a:r>
              <a:rPr lang="zh-CN" altLang="en-US" dirty="0"/>
              <a:t>揽收货物时，从服务器获取待执行的任务信息，</a:t>
            </a:r>
            <a:r>
              <a:rPr lang="zh-CN" altLang="en-US" dirty="0">
                <a:solidFill>
                  <a:srgbClr val="FF0000"/>
                </a:solidFill>
              </a:rPr>
              <a:t>扫描货物对应的二维码</a:t>
            </a:r>
            <a:r>
              <a:rPr lang="zh-CN" altLang="en-US" dirty="0"/>
              <a:t>与任务中的信息比对校验，完成后</a:t>
            </a:r>
            <a:r>
              <a:rPr lang="zh-CN" altLang="en-US" dirty="0">
                <a:solidFill>
                  <a:srgbClr val="FF0000"/>
                </a:solidFill>
              </a:rPr>
              <a:t>发送验证信息到服务器</a:t>
            </a:r>
            <a:r>
              <a:rPr lang="zh-CN" altLang="en-US" dirty="0"/>
              <a:t>等待验证结果。验证成功后装车出发，验证不通过，根据服务器返回验证消息中的正确任务信息更新任务，重新扫描；</a:t>
            </a:r>
            <a:endParaRPr lang="en-US" dirty="0"/>
          </a:p>
          <a:p>
            <a:r>
              <a:rPr lang="zh-CN" altLang="en-US" dirty="0"/>
              <a:t>揽收完成后出发，</a:t>
            </a:r>
            <a:r>
              <a:rPr lang="zh-CN" altLang="en-US" dirty="0">
                <a:solidFill>
                  <a:srgbClr val="FF0000"/>
                </a:solidFill>
              </a:rPr>
              <a:t>运输途中每隔一段时间（</a:t>
            </a:r>
            <a:r>
              <a:rPr lang="en-US" dirty="0">
                <a:solidFill>
                  <a:srgbClr val="FF0000"/>
                </a:solidFill>
              </a:rPr>
              <a:t>15s</a:t>
            </a:r>
            <a:r>
              <a:rPr lang="zh-CN" altLang="en-US" dirty="0">
                <a:solidFill>
                  <a:srgbClr val="FF0000"/>
                </a:solidFill>
              </a:rPr>
              <a:t>）使用</a:t>
            </a:r>
            <a:r>
              <a:rPr lang="en-US" dirty="0">
                <a:solidFill>
                  <a:srgbClr val="FF0000"/>
                </a:solidFill>
              </a:rPr>
              <a:t>GPS</a:t>
            </a:r>
            <a:r>
              <a:rPr lang="zh-CN" altLang="en-US" dirty="0">
                <a:solidFill>
                  <a:srgbClr val="FF0000"/>
                </a:solidFill>
              </a:rPr>
              <a:t>定位一次</a:t>
            </a:r>
            <a:r>
              <a:rPr lang="zh-CN" altLang="en-US" dirty="0"/>
              <a:t>，并且发送定位信息到服务器。同时接受服务器可能返回的定位信息错误信息，并给出相应提示，快递运送过程中快递员不可能随时关注屏幕，所以这里需要</a:t>
            </a:r>
            <a:r>
              <a:rPr lang="zh-CN" altLang="en-US" dirty="0">
                <a:solidFill>
                  <a:srgbClr val="FF0000"/>
                </a:solidFill>
              </a:rPr>
              <a:t>语音和震动提示</a:t>
            </a:r>
            <a:r>
              <a:rPr lang="zh-CN" altLang="en-US" dirty="0"/>
              <a:t>。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启动时会自动接受新</a:t>
            </a:r>
            <a:r>
              <a:rPr lang="zh-CN" altLang="en-US" dirty="0" smtClean="0"/>
              <a:t>任务</a:t>
            </a:r>
          </a:p>
          <a:p>
            <a:r>
              <a:rPr lang="zh-CN" altLang="en-US" dirty="0"/>
              <a:t>可以</a:t>
            </a:r>
            <a:r>
              <a:rPr lang="en-US" altLang="zh-CN" dirty="0"/>
              <a:t>QR</a:t>
            </a:r>
            <a:r>
              <a:rPr lang="zh-CN" altLang="en-US" dirty="0"/>
              <a:t>扫码货物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可以实时显示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zh-CN" altLang="en-US" dirty="0" smtClean="0"/>
              <a:t>每隔</a:t>
            </a:r>
            <a:r>
              <a:rPr lang="en-US" altLang="zh-CN" dirty="0" smtClean="0"/>
              <a:t>15s</a:t>
            </a:r>
            <a:r>
              <a:rPr lang="zh-CN" altLang="en-US" dirty="0" smtClean="0"/>
              <a:t>向服务器发送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信息与计算的路线不符时会发出有声音有震动的警报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保存软件当前状态，以便软件关闭重开时恢复数据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已经完成基本功能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15835"/>
            <a:ext cx="99949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159" y="4936548"/>
            <a:ext cx="266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服务器是用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JHipster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生成的简单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RESTful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spring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服务器，这个是服务期的前端界面。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0"/>
            <a:ext cx="385569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0" y="0"/>
            <a:ext cx="385569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8329" y="899409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前期主要编写了程序功能，所以</a:t>
            </a:r>
            <a:r>
              <a:rPr lang="en-US" altLang="zh-CN" dirty="0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有些简单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3850" y="580119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留了一个用来测试提示警告的小按钮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5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一些未完成的功能及小瑕疵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软件在后台时无法发出警报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需要付费</a:t>
            </a:r>
            <a:r>
              <a:rPr lang="en-US" altLang="zh-CN" dirty="0" smtClean="0"/>
              <a:t>Apple Developer ID</a:t>
            </a:r>
            <a:r>
              <a:rPr lang="zh-CN" altLang="en-US" dirty="0" smtClean="0"/>
              <a:t>才能开通</a:t>
            </a:r>
            <a:r>
              <a:rPr lang="en-US" altLang="zh-CN" dirty="0" smtClean="0"/>
              <a:t>Push notification)</a:t>
            </a:r>
          </a:p>
          <a:p>
            <a:r>
              <a:rPr lang="zh-CN" altLang="en-US" dirty="0" smtClean="0"/>
              <a:t>软件的路线检测是检测的是 起点到终点的长方形区域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更高级的检测方式需要引入地图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，增大开发难度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没写测试用例</a:t>
            </a:r>
          </a:p>
          <a:p>
            <a:r>
              <a:rPr lang="zh-CN" altLang="en-US" dirty="0" smtClean="0"/>
              <a:t>有些地方的错误处理还未写</a:t>
            </a:r>
            <a:endParaRPr lang="en-US" altLang="zh-CN" dirty="0" smtClean="0"/>
          </a:p>
          <a:p>
            <a:r>
              <a:rPr lang="en-US" dirty="0" smtClean="0"/>
              <a:t>UI</a:t>
            </a:r>
            <a:r>
              <a:rPr lang="zh-CN" altLang="en-US" dirty="0" smtClean="0"/>
              <a:t>白底黑字蓝色按钮，不太好看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</TotalTime>
  <Words>409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Trebuchet MS</vt:lpstr>
      <vt:lpstr>Tw Cen MT</vt:lpstr>
      <vt:lpstr>宋体</vt:lpstr>
      <vt:lpstr>Arial</vt:lpstr>
      <vt:lpstr>Circuit</vt:lpstr>
      <vt:lpstr>基于Ios的物流监控系统移动平台的设计与实现 </vt:lpstr>
      <vt:lpstr>已经完成基本功能</vt:lpstr>
      <vt:lpstr>已经完成基本功能</vt:lpstr>
      <vt:lpstr>PowerPoint Presentation</vt:lpstr>
      <vt:lpstr>一些未完成的功能及小瑕疵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基于ios的物流监控系统移动平台的设计与实现 </dc:title>
  <dc:creator>ئارسلان ئابلىكىم</dc:creator>
  <cp:lastModifiedBy>ئارسلان ئابلىكىم</cp:lastModifiedBy>
  <cp:revision>12</cp:revision>
  <dcterms:created xsi:type="dcterms:W3CDTF">2017-04-17T05:57:03Z</dcterms:created>
  <dcterms:modified xsi:type="dcterms:W3CDTF">2017-04-21T07:00:57Z</dcterms:modified>
</cp:coreProperties>
</file>