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F8C1-9A35-4C2F-B32D-7EF95127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27A1-5A80-4FE7-874F-41079476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A4C2-AB45-49DB-848D-F4A2BB52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F311-92D1-43B1-9BC3-D9B47B77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4728-7C24-4D88-9C85-B3677E0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49D-20C6-4B34-B5BA-F05B3AC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07E8-1E27-4C51-80D4-B9A9398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08C-6C7A-4200-A771-A119503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3FA6-648C-4854-9348-8C0EFDCE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56DF-84B7-470B-95F7-DBE0F683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710FE-B715-4473-80F5-ED285733D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5EF4-8393-4095-8947-787ECF8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3641-49D5-4F07-AB3D-43C23893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F4DE-1462-43F5-A3A7-EF16B5A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DAC5-30A3-433E-ADF7-EAAACA4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8FC1-3B89-4254-A4DE-AE054BCF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ACE-0DE9-4143-B83F-52F533DF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2E05-3B5E-40DC-B295-F4371245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D1D6-8ECB-4ABF-BBB5-5D6358A6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BF2-B592-4982-83FC-23B4297E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44A-633A-4687-9ABB-84C7CA14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D062-C830-4B6A-B170-90FD4E0B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2470-F1A0-4878-86C5-EA3821E9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52AE-6891-4B46-81D2-0E6AAD08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5D79-ECEF-4A1A-9830-0333B32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CE3E-E8AC-4831-A483-6EB5451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8F99-9A3C-4DCD-8999-F93AED81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5230A-C488-4D95-AE0E-4DE86206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0BEA-F3DC-4DCD-A6E7-D5D19635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A21A-C610-4D68-8A22-E9D1B0E0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CC65-D976-4A6D-B26B-83AD9861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D201-6708-4529-841D-C4990D7D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78CF-A59F-42BC-B9B6-DD6A259D8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1893-4806-4D39-90F6-D52C8E01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2C481-32A2-4B05-8377-4C38EA3FF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EDB7C-337E-4CDF-9E96-ED48809E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53DE-F9D3-4A1D-A633-58C7B11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A4A77-4D95-4C0F-BBC2-6ACD9A0E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78C4E-76EB-4874-8FCD-FB413B9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30F5-F84C-4B03-928E-3B9D7F74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9D6F1-3238-4268-9574-5995B1D6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A220-D322-4083-9ACC-D9BBBAEC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FB761-1686-4B78-BDBC-313E44DE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36F7-5210-42DB-85E8-C7EC78DD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BFD1-104E-4791-9CFE-795E2CF6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75D39-4BBB-4688-9012-F6162AB6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D795-05D3-44C9-AC66-8EF6A482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29B6-052B-4EF6-956B-8DBF5B5C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FD95-7562-4AB2-90E1-3C7CCE9D5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CF80-ABDF-44BA-9C0A-DF22FCE2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DADD3-5621-4D64-81F3-C461986B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2D7F-36A0-4A12-933D-7887E910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292-6314-4995-AE44-A497239B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B5976-4566-4303-AFD7-5D5F8623C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CD42F-5598-4C83-8778-29DBAA10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BCF7-674D-4A14-B349-BDE8C5B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4764-1020-4B22-B603-693D1A96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8014-F127-4986-AFC3-2BB66CF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6ACBA-9E6F-46D1-90DE-CA46F07B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EEAE-2CDE-44C2-8EEA-4E576447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D14A-0B76-4DB0-BC4D-06716CEFA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221E-BAC0-4917-8255-9735D7951772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0BA8-9C2B-4723-B23A-F7D1E03CD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26F1-7932-4EF5-8608-5CA3E62CE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9709-5B37-4E35-AC85-0FEAFF60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9161-12BD-4426-B5C1-F60D1AAC0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Hackathon</a:t>
            </a:r>
            <a:br>
              <a:rPr lang="en-US" dirty="0"/>
            </a:br>
            <a:r>
              <a:rPr lang="en-US" sz="1800" dirty="0"/>
              <a:t>Organized by National Bank of Canada &amp; Microsoft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3C422-BE2C-4447-8C4B-6236C2DC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0907"/>
          </a:xfrm>
        </p:spPr>
        <p:txBody>
          <a:bodyPr>
            <a:normAutofit fontScale="92500" lnSpcReduction="20000"/>
          </a:bodyPr>
          <a:lstStyle/>
          <a:p>
            <a:endParaRPr lang="en-US" b="1" u="sng"/>
          </a:p>
          <a:p>
            <a:r>
              <a:rPr lang="en-US" b="1" u="sng"/>
              <a:t>Team </a:t>
            </a:r>
            <a:r>
              <a:rPr lang="en-US" b="1" u="sng" dirty="0"/>
              <a:t>28</a:t>
            </a:r>
          </a:p>
          <a:p>
            <a:endParaRPr lang="en-US" b="1" u="sng" dirty="0"/>
          </a:p>
          <a:p>
            <a:r>
              <a:rPr lang="en-US" dirty="0"/>
              <a:t>Raj Shekhar Mukherjee</a:t>
            </a:r>
          </a:p>
          <a:p>
            <a:r>
              <a:rPr lang="en-US" dirty="0"/>
              <a:t>Hasnain Ejaz</a:t>
            </a:r>
          </a:p>
          <a:p>
            <a:r>
              <a:rPr lang="en-US" dirty="0"/>
              <a:t>Arslan Ahmed</a:t>
            </a:r>
          </a:p>
          <a:p>
            <a:r>
              <a:rPr lang="en-US" dirty="0"/>
              <a:t>Syed Hassan Shaukat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FC92688-0D1B-4018-B368-13ECD4C3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3" y="366867"/>
            <a:ext cx="2367673" cy="6634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A929BB-2325-4903-A4DA-802AE117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66" y="296944"/>
            <a:ext cx="2568585" cy="11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6673-71BB-42C0-8566-F76017B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Mortgages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0214-A536-4775-9E70-4993ACF2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3F51-B609-4886-ACA4-1C6ADA3A7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9"/>
          <a:stretch/>
        </p:blipFill>
        <p:spPr>
          <a:xfrm>
            <a:off x="3486534" y="1735455"/>
            <a:ext cx="5218931" cy="47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FDEE-DEBD-43EE-9A27-7890B83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Penetration rate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35CC-DA6B-4F30-AD94-0357EE77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ABBC3-A447-4DB2-BD51-FBDE2286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05" y="1497064"/>
            <a:ext cx="6696790" cy="51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34FB-9702-4D98-BC4F-628C30CE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Insurances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96F2-CDB3-4881-B232-55FE1786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8AA1-AAB0-40F4-9B8D-53912BDB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03" y="1474643"/>
            <a:ext cx="6962775" cy="50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 BI Hackathon Organized by National Bank of Canada &amp; Microsoft</vt:lpstr>
      <vt:lpstr>Mortgages by location</vt:lpstr>
      <vt:lpstr>Penetration rate by location</vt:lpstr>
      <vt:lpstr>Insurances by gender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Hackathon Organized by National Bank of Canada &amp; Microsoft </dc:title>
  <dc:creator>Arslan Ahmed</dc:creator>
  <cp:lastModifiedBy>Arslan Ahmed</cp:lastModifiedBy>
  <cp:revision>2</cp:revision>
  <dcterms:created xsi:type="dcterms:W3CDTF">2018-11-17T20:55:53Z</dcterms:created>
  <dcterms:modified xsi:type="dcterms:W3CDTF">2018-11-17T21:11:20Z</dcterms:modified>
</cp:coreProperties>
</file>