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3" r:id="rId7"/>
    <p:sldId id="264" r:id="rId8"/>
    <p:sldId id="265" r:id="rId9"/>
    <p:sldId id="266" r:id="rId10"/>
    <p:sldId id="267" r:id="rId11"/>
    <p:sldId id="258"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3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E3FB60-ACCA-EC7B-74C6-612757DACC1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54860D4-6D7A-B0E2-6DE1-0F503E9A9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CE107E5-B94A-935D-1A48-FA0E27E990ED}"/>
              </a:ext>
            </a:extLst>
          </p:cNvPr>
          <p:cNvSpPr>
            <a:spLocks noGrp="1"/>
          </p:cNvSpPr>
          <p:nvPr>
            <p:ph type="dt" sz="half" idx="10"/>
          </p:nvPr>
        </p:nvSpPr>
        <p:spPr/>
        <p:txBody>
          <a:bodyPr/>
          <a:lstStyle/>
          <a:p>
            <a:fld id="{8418BC7C-190E-45A5-99DD-33F15F65267A}" type="datetimeFigureOut">
              <a:rPr lang="tr-TR" smtClean="0"/>
              <a:t>25.05.2022</a:t>
            </a:fld>
            <a:endParaRPr lang="tr-TR"/>
          </a:p>
        </p:txBody>
      </p:sp>
      <p:sp>
        <p:nvSpPr>
          <p:cNvPr id="5" name="Alt Bilgi Yer Tutucusu 4">
            <a:extLst>
              <a:ext uri="{FF2B5EF4-FFF2-40B4-BE49-F238E27FC236}">
                <a16:creationId xmlns:a16="http://schemas.microsoft.com/office/drawing/2014/main" id="{0B319F45-5BEA-C547-0E70-4FD7020C3BA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E5C78C1-4456-3FFA-3526-EFC304DE87CD}"/>
              </a:ext>
            </a:extLst>
          </p:cNvPr>
          <p:cNvSpPr>
            <a:spLocks noGrp="1"/>
          </p:cNvSpPr>
          <p:nvPr>
            <p:ph type="sldNum" sz="quarter" idx="12"/>
          </p:nvPr>
        </p:nvSpPr>
        <p:spPr/>
        <p:txBody>
          <a:bodyPr/>
          <a:lstStyle/>
          <a:p>
            <a:fld id="{AC5FD9C3-1150-418A-B1D5-CCB8287CA212}" type="slidenum">
              <a:rPr lang="tr-TR" smtClean="0"/>
              <a:t>‹#›</a:t>
            </a:fld>
            <a:endParaRPr lang="tr-TR"/>
          </a:p>
        </p:txBody>
      </p:sp>
    </p:spTree>
    <p:extLst>
      <p:ext uri="{BB962C8B-B14F-4D97-AF65-F5344CB8AC3E}">
        <p14:creationId xmlns:p14="http://schemas.microsoft.com/office/powerpoint/2010/main" val="425757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65F729-3C50-BCF6-1FD2-42FDD6896A1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AFECB4D-AEFF-DB43-5E29-2DB55F52110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E7AB5E-3939-9E87-8572-4BE53693AC00}"/>
              </a:ext>
            </a:extLst>
          </p:cNvPr>
          <p:cNvSpPr>
            <a:spLocks noGrp="1"/>
          </p:cNvSpPr>
          <p:nvPr>
            <p:ph type="dt" sz="half" idx="10"/>
          </p:nvPr>
        </p:nvSpPr>
        <p:spPr/>
        <p:txBody>
          <a:bodyPr/>
          <a:lstStyle/>
          <a:p>
            <a:fld id="{8418BC7C-190E-45A5-99DD-33F15F65267A}" type="datetimeFigureOut">
              <a:rPr lang="tr-TR" smtClean="0"/>
              <a:t>25.05.2022</a:t>
            </a:fld>
            <a:endParaRPr lang="tr-TR"/>
          </a:p>
        </p:txBody>
      </p:sp>
      <p:sp>
        <p:nvSpPr>
          <p:cNvPr id="5" name="Alt Bilgi Yer Tutucusu 4">
            <a:extLst>
              <a:ext uri="{FF2B5EF4-FFF2-40B4-BE49-F238E27FC236}">
                <a16:creationId xmlns:a16="http://schemas.microsoft.com/office/drawing/2014/main" id="{FF45E80F-64D7-8A55-DA34-FCF6FBDE119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286FD89-5961-8017-F341-2374759B19B1}"/>
              </a:ext>
            </a:extLst>
          </p:cNvPr>
          <p:cNvSpPr>
            <a:spLocks noGrp="1"/>
          </p:cNvSpPr>
          <p:nvPr>
            <p:ph type="sldNum" sz="quarter" idx="12"/>
          </p:nvPr>
        </p:nvSpPr>
        <p:spPr/>
        <p:txBody>
          <a:bodyPr/>
          <a:lstStyle/>
          <a:p>
            <a:fld id="{AC5FD9C3-1150-418A-B1D5-CCB8287CA212}" type="slidenum">
              <a:rPr lang="tr-TR" smtClean="0"/>
              <a:t>‹#›</a:t>
            </a:fld>
            <a:endParaRPr lang="tr-TR"/>
          </a:p>
        </p:txBody>
      </p:sp>
    </p:spTree>
    <p:extLst>
      <p:ext uri="{BB962C8B-B14F-4D97-AF65-F5344CB8AC3E}">
        <p14:creationId xmlns:p14="http://schemas.microsoft.com/office/powerpoint/2010/main" val="162278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71F1DC0-532D-589C-FD22-056688450A8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A76BD0-F3CE-CF6B-09D3-5D7EC766A0C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4F9FA1C-2665-17AB-4838-3F4321E72DA8}"/>
              </a:ext>
            </a:extLst>
          </p:cNvPr>
          <p:cNvSpPr>
            <a:spLocks noGrp="1"/>
          </p:cNvSpPr>
          <p:nvPr>
            <p:ph type="dt" sz="half" idx="10"/>
          </p:nvPr>
        </p:nvSpPr>
        <p:spPr/>
        <p:txBody>
          <a:bodyPr/>
          <a:lstStyle/>
          <a:p>
            <a:fld id="{8418BC7C-190E-45A5-99DD-33F15F65267A}" type="datetimeFigureOut">
              <a:rPr lang="tr-TR" smtClean="0"/>
              <a:t>25.05.2022</a:t>
            </a:fld>
            <a:endParaRPr lang="tr-TR"/>
          </a:p>
        </p:txBody>
      </p:sp>
      <p:sp>
        <p:nvSpPr>
          <p:cNvPr id="5" name="Alt Bilgi Yer Tutucusu 4">
            <a:extLst>
              <a:ext uri="{FF2B5EF4-FFF2-40B4-BE49-F238E27FC236}">
                <a16:creationId xmlns:a16="http://schemas.microsoft.com/office/drawing/2014/main" id="{E469AEFC-DA41-B392-775A-7E4C70A2CB2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4C0AC3-9F00-1798-060F-C0F8214943BB}"/>
              </a:ext>
            </a:extLst>
          </p:cNvPr>
          <p:cNvSpPr>
            <a:spLocks noGrp="1"/>
          </p:cNvSpPr>
          <p:nvPr>
            <p:ph type="sldNum" sz="quarter" idx="12"/>
          </p:nvPr>
        </p:nvSpPr>
        <p:spPr/>
        <p:txBody>
          <a:bodyPr/>
          <a:lstStyle/>
          <a:p>
            <a:fld id="{AC5FD9C3-1150-418A-B1D5-CCB8287CA212}" type="slidenum">
              <a:rPr lang="tr-TR" smtClean="0"/>
              <a:t>‹#›</a:t>
            </a:fld>
            <a:endParaRPr lang="tr-TR"/>
          </a:p>
        </p:txBody>
      </p:sp>
    </p:spTree>
    <p:extLst>
      <p:ext uri="{BB962C8B-B14F-4D97-AF65-F5344CB8AC3E}">
        <p14:creationId xmlns:p14="http://schemas.microsoft.com/office/powerpoint/2010/main" val="36458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819B7B-6C26-8DF3-28C4-BD677BC55BF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0791375-FDCF-659F-A5F0-1F7E3A24F33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4298376-AEBF-ABAB-2060-2B7F32F70AFB}"/>
              </a:ext>
            </a:extLst>
          </p:cNvPr>
          <p:cNvSpPr>
            <a:spLocks noGrp="1"/>
          </p:cNvSpPr>
          <p:nvPr>
            <p:ph type="dt" sz="half" idx="10"/>
          </p:nvPr>
        </p:nvSpPr>
        <p:spPr/>
        <p:txBody>
          <a:bodyPr/>
          <a:lstStyle/>
          <a:p>
            <a:fld id="{8418BC7C-190E-45A5-99DD-33F15F65267A}" type="datetimeFigureOut">
              <a:rPr lang="tr-TR" smtClean="0"/>
              <a:t>25.05.2022</a:t>
            </a:fld>
            <a:endParaRPr lang="tr-TR"/>
          </a:p>
        </p:txBody>
      </p:sp>
      <p:sp>
        <p:nvSpPr>
          <p:cNvPr id="5" name="Alt Bilgi Yer Tutucusu 4">
            <a:extLst>
              <a:ext uri="{FF2B5EF4-FFF2-40B4-BE49-F238E27FC236}">
                <a16:creationId xmlns:a16="http://schemas.microsoft.com/office/drawing/2014/main" id="{14A3CA7F-FA37-6953-E17E-DB43799EAD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FBAF238-F0E1-031A-3258-572C034C2E0F}"/>
              </a:ext>
            </a:extLst>
          </p:cNvPr>
          <p:cNvSpPr>
            <a:spLocks noGrp="1"/>
          </p:cNvSpPr>
          <p:nvPr>
            <p:ph type="sldNum" sz="quarter" idx="12"/>
          </p:nvPr>
        </p:nvSpPr>
        <p:spPr/>
        <p:txBody>
          <a:bodyPr/>
          <a:lstStyle/>
          <a:p>
            <a:fld id="{AC5FD9C3-1150-418A-B1D5-CCB8287CA212}" type="slidenum">
              <a:rPr lang="tr-TR" smtClean="0"/>
              <a:t>‹#›</a:t>
            </a:fld>
            <a:endParaRPr lang="tr-TR"/>
          </a:p>
        </p:txBody>
      </p:sp>
    </p:spTree>
    <p:extLst>
      <p:ext uri="{BB962C8B-B14F-4D97-AF65-F5344CB8AC3E}">
        <p14:creationId xmlns:p14="http://schemas.microsoft.com/office/powerpoint/2010/main" val="211715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3B2C00-E37A-A77A-E525-9A73530D5D5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3DC35B8-AA03-2DA8-3C2D-F6791DA99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E40EDCE-5109-0CF5-CE92-5E7FD8898376}"/>
              </a:ext>
            </a:extLst>
          </p:cNvPr>
          <p:cNvSpPr>
            <a:spLocks noGrp="1"/>
          </p:cNvSpPr>
          <p:nvPr>
            <p:ph type="dt" sz="half" idx="10"/>
          </p:nvPr>
        </p:nvSpPr>
        <p:spPr/>
        <p:txBody>
          <a:bodyPr/>
          <a:lstStyle/>
          <a:p>
            <a:fld id="{8418BC7C-190E-45A5-99DD-33F15F65267A}" type="datetimeFigureOut">
              <a:rPr lang="tr-TR" smtClean="0"/>
              <a:t>25.05.2022</a:t>
            </a:fld>
            <a:endParaRPr lang="tr-TR"/>
          </a:p>
        </p:txBody>
      </p:sp>
      <p:sp>
        <p:nvSpPr>
          <p:cNvPr id="5" name="Alt Bilgi Yer Tutucusu 4">
            <a:extLst>
              <a:ext uri="{FF2B5EF4-FFF2-40B4-BE49-F238E27FC236}">
                <a16:creationId xmlns:a16="http://schemas.microsoft.com/office/drawing/2014/main" id="{16F914ED-7A89-0A4F-6438-79E346CD4DD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F9BF98B-2FA2-3C87-27F6-EC02B6AA7702}"/>
              </a:ext>
            </a:extLst>
          </p:cNvPr>
          <p:cNvSpPr>
            <a:spLocks noGrp="1"/>
          </p:cNvSpPr>
          <p:nvPr>
            <p:ph type="sldNum" sz="quarter" idx="12"/>
          </p:nvPr>
        </p:nvSpPr>
        <p:spPr/>
        <p:txBody>
          <a:bodyPr/>
          <a:lstStyle/>
          <a:p>
            <a:fld id="{AC5FD9C3-1150-418A-B1D5-CCB8287CA212}" type="slidenum">
              <a:rPr lang="tr-TR" smtClean="0"/>
              <a:t>‹#›</a:t>
            </a:fld>
            <a:endParaRPr lang="tr-TR"/>
          </a:p>
        </p:txBody>
      </p:sp>
    </p:spTree>
    <p:extLst>
      <p:ext uri="{BB962C8B-B14F-4D97-AF65-F5344CB8AC3E}">
        <p14:creationId xmlns:p14="http://schemas.microsoft.com/office/powerpoint/2010/main" val="171629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54D4F4-9EA9-580D-E8E2-4B88E70C9B7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77FEE17-6082-EB9A-3BB9-4EA99C44473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3A041D4-9CC2-5EF3-110D-18FB2836AB5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EEA779-BEC6-EFA6-01F9-6856DA5F9E0C}"/>
              </a:ext>
            </a:extLst>
          </p:cNvPr>
          <p:cNvSpPr>
            <a:spLocks noGrp="1"/>
          </p:cNvSpPr>
          <p:nvPr>
            <p:ph type="dt" sz="half" idx="10"/>
          </p:nvPr>
        </p:nvSpPr>
        <p:spPr/>
        <p:txBody>
          <a:bodyPr/>
          <a:lstStyle/>
          <a:p>
            <a:fld id="{8418BC7C-190E-45A5-99DD-33F15F65267A}" type="datetimeFigureOut">
              <a:rPr lang="tr-TR" smtClean="0"/>
              <a:t>25.05.2022</a:t>
            </a:fld>
            <a:endParaRPr lang="tr-TR"/>
          </a:p>
        </p:txBody>
      </p:sp>
      <p:sp>
        <p:nvSpPr>
          <p:cNvPr id="6" name="Alt Bilgi Yer Tutucusu 5">
            <a:extLst>
              <a:ext uri="{FF2B5EF4-FFF2-40B4-BE49-F238E27FC236}">
                <a16:creationId xmlns:a16="http://schemas.microsoft.com/office/drawing/2014/main" id="{2F3076B0-87BB-493C-F4BA-AC8382895DD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95D43F4-F106-D3BB-EC45-AF4056C514E5}"/>
              </a:ext>
            </a:extLst>
          </p:cNvPr>
          <p:cNvSpPr>
            <a:spLocks noGrp="1"/>
          </p:cNvSpPr>
          <p:nvPr>
            <p:ph type="sldNum" sz="quarter" idx="12"/>
          </p:nvPr>
        </p:nvSpPr>
        <p:spPr/>
        <p:txBody>
          <a:bodyPr/>
          <a:lstStyle/>
          <a:p>
            <a:fld id="{AC5FD9C3-1150-418A-B1D5-CCB8287CA212}" type="slidenum">
              <a:rPr lang="tr-TR" smtClean="0"/>
              <a:t>‹#›</a:t>
            </a:fld>
            <a:endParaRPr lang="tr-TR"/>
          </a:p>
        </p:txBody>
      </p:sp>
    </p:spTree>
    <p:extLst>
      <p:ext uri="{BB962C8B-B14F-4D97-AF65-F5344CB8AC3E}">
        <p14:creationId xmlns:p14="http://schemas.microsoft.com/office/powerpoint/2010/main" val="121109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B54E1E-85CE-79D5-7549-5EAFE032B94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DDCE0F5-CF60-FF8C-8D4A-85E48FB0D4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2B4BEEC-282C-0B1D-E2BC-7C3D156EC70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90652E0-EE66-4B7D-6529-53A8BAF42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4F0087B-B425-CFEE-28B2-FB5CF2BD6F8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971AF13-6FC9-1F36-EC41-E88851192BFA}"/>
              </a:ext>
            </a:extLst>
          </p:cNvPr>
          <p:cNvSpPr>
            <a:spLocks noGrp="1"/>
          </p:cNvSpPr>
          <p:nvPr>
            <p:ph type="dt" sz="half" idx="10"/>
          </p:nvPr>
        </p:nvSpPr>
        <p:spPr/>
        <p:txBody>
          <a:bodyPr/>
          <a:lstStyle/>
          <a:p>
            <a:fld id="{8418BC7C-190E-45A5-99DD-33F15F65267A}" type="datetimeFigureOut">
              <a:rPr lang="tr-TR" smtClean="0"/>
              <a:t>25.05.2022</a:t>
            </a:fld>
            <a:endParaRPr lang="tr-TR"/>
          </a:p>
        </p:txBody>
      </p:sp>
      <p:sp>
        <p:nvSpPr>
          <p:cNvPr id="8" name="Alt Bilgi Yer Tutucusu 7">
            <a:extLst>
              <a:ext uri="{FF2B5EF4-FFF2-40B4-BE49-F238E27FC236}">
                <a16:creationId xmlns:a16="http://schemas.microsoft.com/office/drawing/2014/main" id="{1E979E77-6566-2226-A44B-F90E137D953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3639CDC-64B0-CC0B-8E9D-C5FD6CE5FD07}"/>
              </a:ext>
            </a:extLst>
          </p:cNvPr>
          <p:cNvSpPr>
            <a:spLocks noGrp="1"/>
          </p:cNvSpPr>
          <p:nvPr>
            <p:ph type="sldNum" sz="quarter" idx="12"/>
          </p:nvPr>
        </p:nvSpPr>
        <p:spPr/>
        <p:txBody>
          <a:bodyPr/>
          <a:lstStyle/>
          <a:p>
            <a:fld id="{AC5FD9C3-1150-418A-B1D5-CCB8287CA212}" type="slidenum">
              <a:rPr lang="tr-TR" smtClean="0"/>
              <a:t>‹#›</a:t>
            </a:fld>
            <a:endParaRPr lang="tr-TR"/>
          </a:p>
        </p:txBody>
      </p:sp>
    </p:spTree>
    <p:extLst>
      <p:ext uri="{BB962C8B-B14F-4D97-AF65-F5344CB8AC3E}">
        <p14:creationId xmlns:p14="http://schemas.microsoft.com/office/powerpoint/2010/main" val="8463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BAC541-F5BF-1E2A-0595-516F7777ABE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3E5F97D-5AFF-D40F-72B4-FF0EE05424F2}"/>
              </a:ext>
            </a:extLst>
          </p:cNvPr>
          <p:cNvSpPr>
            <a:spLocks noGrp="1"/>
          </p:cNvSpPr>
          <p:nvPr>
            <p:ph type="dt" sz="half" idx="10"/>
          </p:nvPr>
        </p:nvSpPr>
        <p:spPr/>
        <p:txBody>
          <a:bodyPr/>
          <a:lstStyle/>
          <a:p>
            <a:fld id="{8418BC7C-190E-45A5-99DD-33F15F65267A}" type="datetimeFigureOut">
              <a:rPr lang="tr-TR" smtClean="0"/>
              <a:t>25.05.2022</a:t>
            </a:fld>
            <a:endParaRPr lang="tr-TR"/>
          </a:p>
        </p:txBody>
      </p:sp>
      <p:sp>
        <p:nvSpPr>
          <p:cNvPr id="4" name="Alt Bilgi Yer Tutucusu 3">
            <a:extLst>
              <a:ext uri="{FF2B5EF4-FFF2-40B4-BE49-F238E27FC236}">
                <a16:creationId xmlns:a16="http://schemas.microsoft.com/office/drawing/2014/main" id="{B66D8CC4-36F3-2576-FD04-EC7E37D1DCD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EB9EFFF-8981-C545-A58E-8FDEA1CFF64C}"/>
              </a:ext>
            </a:extLst>
          </p:cNvPr>
          <p:cNvSpPr>
            <a:spLocks noGrp="1"/>
          </p:cNvSpPr>
          <p:nvPr>
            <p:ph type="sldNum" sz="quarter" idx="12"/>
          </p:nvPr>
        </p:nvSpPr>
        <p:spPr/>
        <p:txBody>
          <a:bodyPr/>
          <a:lstStyle/>
          <a:p>
            <a:fld id="{AC5FD9C3-1150-418A-B1D5-CCB8287CA212}" type="slidenum">
              <a:rPr lang="tr-TR" smtClean="0"/>
              <a:t>‹#›</a:t>
            </a:fld>
            <a:endParaRPr lang="tr-TR"/>
          </a:p>
        </p:txBody>
      </p:sp>
    </p:spTree>
    <p:extLst>
      <p:ext uri="{BB962C8B-B14F-4D97-AF65-F5344CB8AC3E}">
        <p14:creationId xmlns:p14="http://schemas.microsoft.com/office/powerpoint/2010/main" val="330872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7D3389B-6152-025C-8A38-0256DAC08AFF}"/>
              </a:ext>
            </a:extLst>
          </p:cNvPr>
          <p:cNvSpPr>
            <a:spLocks noGrp="1"/>
          </p:cNvSpPr>
          <p:nvPr>
            <p:ph type="dt" sz="half" idx="10"/>
          </p:nvPr>
        </p:nvSpPr>
        <p:spPr/>
        <p:txBody>
          <a:bodyPr/>
          <a:lstStyle/>
          <a:p>
            <a:fld id="{8418BC7C-190E-45A5-99DD-33F15F65267A}" type="datetimeFigureOut">
              <a:rPr lang="tr-TR" smtClean="0"/>
              <a:t>25.05.2022</a:t>
            </a:fld>
            <a:endParaRPr lang="tr-TR"/>
          </a:p>
        </p:txBody>
      </p:sp>
      <p:sp>
        <p:nvSpPr>
          <p:cNvPr id="3" name="Alt Bilgi Yer Tutucusu 2">
            <a:extLst>
              <a:ext uri="{FF2B5EF4-FFF2-40B4-BE49-F238E27FC236}">
                <a16:creationId xmlns:a16="http://schemas.microsoft.com/office/drawing/2014/main" id="{4E5FE04C-7699-6972-C8A3-3C96EB98FC2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B3456CD-89E5-C788-B5D3-1F9049E9A4FC}"/>
              </a:ext>
            </a:extLst>
          </p:cNvPr>
          <p:cNvSpPr>
            <a:spLocks noGrp="1"/>
          </p:cNvSpPr>
          <p:nvPr>
            <p:ph type="sldNum" sz="quarter" idx="12"/>
          </p:nvPr>
        </p:nvSpPr>
        <p:spPr/>
        <p:txBody>
          <a:bodyPr/>
          <a:lstStyle/>
          <a:p>
            <a:fld id="{AC5FD9C3-1150-418A-B1D5-CCB8287CA212}" type="slidenum">
              <a:rPr lang="tr-TR" smtClean="0"/>
              <a:t>‹#›</a:t>
            </a:fld>
            <a:endParaRPr lang="tr-TR"/>
          </a:p>
        </p:txBody>
      </p:sp>
    </p:spTree>
    <p:extLst>
      <p:ext uri="{BB962C8B-B14F-4D97-AF65-F5344CB8AC3E}">
        <p14:creationId xmlns:p14="http://schemas.microsoft.com/office/powerpoint/2010/main" val="89244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BEC33E-912B-DF17-A613-D6111DD476B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33C3687-1C32-CB83-BCC3-697978751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D33389A-204E-6032-C293-CAC735A3D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220AB69-EBFD-088C-E24E-A676594AF7F6}"/>
              </a:ext>
            </a:extLst>
          </p:cNvPr>
          <p:cNvSpPr>
            <a:spLocks noGrp="1"/>
          </p:cNvSpPr>
          <p:nvPr>
            <p:ph type="dt" sz="half" idx="10"/>
          </p:nvPr>
        </p:nvSpPr>
        <p:spPr/>
        <p:txBody>
          <a:bodyPr/>
          <a:lstStyle/>
          <a:p>
            <a:fld id="{8418BC7C-190E-45A5-99DD-33F15F65267A}" type="datetimeFigureOut">
              <a:rPr lang="tr-TR" smtClean="0"/>
              <a:t>25.05.2022</a:t>
            </a:fld>
            <a:endParaRPr lang="tr-TR"/>
          </a:p>
        </p:txBody>
      </p:sp>
      <p:sp>
        <p:nvSpPr>
          <p:cNvPr id="6" name="Alt Bilgi Yer Tutucusu 5">
            <a:extLst>
              <a:ext uri="{FF2B5EF4-FFF2-40B4-BE49-F238E27FC236}">
                <a16:creationId xmlns:a16="http://schemas.microsoft.com/office/drawing/2014/main" id="{17F59E8E-1B1C-E1FB-9D82-1316E74C672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A7A09EB-7AB1-83C6-03A1-41F90CBE0C1A}"/>
              </a:ext>
            </a:extLst>
          </p:cNvPr>
          <p:cNvSpPr>
            <a:spLocks noGrp="1"/>
          </p:cNvSpPr>
          <p:nvPr>
            <p:ph type="sldNum" sz="quarter" idx="12"/>
          </p:nvPr>
        </p:nvSpPr>
        <p:spPr/>
        <p:txBody>
          <a:bodyPr/>
          <a:lstStyle/>
          <a:p>
            <a:fld id="{AC5FD9C3-1150-418A-B1D5-CCB8287CA212}" type="slidenum">
              <a:rPr lang="tr-TR" smtClean="0"/>
              <a:t>‹#›</a:t>
            </a:fld>
            <a:endParaRPr lang="tr-TR"/>
          </a:p>
        </p:txBody>
      </p:sp>
    </p:spTree>
    <p:extLst>
      <p:ext uri="{BB962C8B-B14F-4D97-AF65-F5344CB8AC3E}">
        <p14:creationId xmlns:p14="http://schemas.microsoft.com/office/powerpoint/2010/main" val="332647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6458E1-9390-81C7-B4FA-E5EE53F01DE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DE84A83-D8E2-3041-430C-79246FCCA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EA07CA1-2A07-DE5C-463B-D448247D5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4E13930-E308-2EDB-48F4-404B62B7C9DB}"/>
              </a:ext>
            </a:extLst>
          </p:cNvPr>
          <p:cNvSpPr>
            <a:spLocks noGrp="1"/>
          </p:cNvSpPr>
          <p:nvPr>
            <p:ph type="dt" sz="half" idx="10"/>
          </p:nvPr>
        </p:nvSpPr>
        <p:spPr/>
        <p:txBody>
          <a:bodyPr/>
          <a:lstStyle/>
          <a:p>
            <a:fld id="{8418BC7C-190E-45A5-99DD-33F15F65267A}" type="datetimeFigureOut">
              <a:rPr lang="tr-TR" smtClean="0"/>
              <a:t>25.05.2022</a:t>
            </a:fld>
            <a:endParaRPr lang="tr-TR"/>
          </a:p>
        </p:txBody>
      </p:sp>
      <p:sp>
        <p:nvSpPr>
          <p:cNvPr id="6" name="Alt Bilgi Yer Tutucusu 5">
            <a:extLst>
              <a:ext uri="{FF2B5EF4-FFF2-40B4-BE49-F238E27FC236}">
                <a16:creationId xmlns:a16="http://schemas.microsoft.com/office/drawing/2014/main" id="{17E9CD09-2748-91D5-E6CE-8993F96EA21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955226C-6B37-EB13-B97A-9FA4A1C2C9C6}"/>
              </a:ext>
            </a:extLst>
          </p:cNvPr>
          <p:cNvSpPr>
            <a:spLocks noGrp="1"/>
          </p:cNvSpPr>
          <p:nvPr>
            <p:ph type="sldNum" sz="quarter" idx="12"/>
          </p:nvPr>
        </p:nvSpPr>
        <p:spPr/>
        <p:txBody>
          <a:bodyPr/>
          <a:lstStyle/>
          <a:p>
            <a:fld id="{AC5FD9C3-1150-418A-B1D5-CCB8287CA212}" type="slidenum">
              <a:rPr lang="tr-TR" smtClean="0"/>
              <a:t>‹#›</a:t>
            </a:fld>
            <a:endParaRPr lang="tr-TR"/>
          </a:p>
        </p:txBody>
      </p:sp>
    </p:spTree>
    <p:extLst>
      <p:ext uri="{BB962C8B-B14F-4D97-AF65-F5344CB8AC3E}">
        <p14:creationId xmlns:p14="http://schemas.microsoft.com/office/powerpoint/2010/main" val="318262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CDBE276-BFC9-34A7-AB09-31D10F70E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673DF0D-54E2-EBDD-0533-A7076B6E3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B1819F9-736D-3A0D-CCE3-3EC277598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8BC7C-190E-45A5-99DD-33F15F65267A}" type="datetimeFigureOut">
              <a:rPr lang="tr-TR" smtClean="0"/>
              <a:t>25.05.2022</a:t>
            </a:fld>
            <a:endParaRPr lang="tr-TR"/>
          </a:p>
        </p:txBody>
      </p:sp>
      <p:sp>
        <p:nvSpPr>
          <p:cNvPr id="5" name="Alt Bilgi Yer Tutucusu 4">
            <a:extLst>
              <a:ext uri="{FF2B5EF4-FFF2-40B4-BE49-F238E27FC236}">
                <a16:creationId xmlns:a16="http://schemas.microsoft.com/office/drawing/2014/main" id="{B68A4C5F-B1FE-82E6-B9CB-9A108281F3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CFED79D0-8CC0-1813-4553-4B09994794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FD9C3-1150-418A-B1D5-CCB8287CA212}" type="slidenum">
              <a:rPr lang="tr-TR" smtClean="0"/>
              <a:t>‹#›</a:t>
            </a:fld>
            <a:endParaRPr lang="tr-TR"/>
          </a:p>
        </p:txBody>
      </p:sp>
    </p:spTree>
    <p:extLst>
      <p:ext uri="{BB962C8B-B14F-4D97-AF65-F5344CB8AC3E}">
        <p14:creationId xmlns:p14="http://schemas.microsoft.com/office/powerpoint/2010/main" val="248177828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0ALKGR0I5MA&amp;ab_channel=Enthought" TargetMode="External"/><Relationship Id="rId2" Type="http://schemas.openxmlformats.org/officeDocument/2006/relationships/hyperlink" Target="https://medium.com/datarunner/librosa-9729c09ecf7a" TargetMode="External"/><Relationship Id="rId1" Type="http://schemas.openxmlformats.org/officeDocument/2006/relationships/slideLayout" Target="../slideLayouts/slideLayout2.xml"/><Relationship Id="rId5" Type="http://schemas.openxmlformats.org/officeDocument/2006/relationships/hyperlink" Target="https://dsp.stackexchange.com/questions/20246/energy-calculation-in-frequency-domain" TargetMode="External"/><Relationship Id="rId4" Type="http://schemas.openxmlformats.org/officeDocument/2006/relationships/hyperlink" Target="https://realpython.com/python-scipy-ff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10" Type="http://schemas.openxmlformats.org/officeDocument/2006/relationships/image" Target="../media/image8.png"/><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54;p13">
            <a:extLst>
              <a:ext uri="{FF2B5EF4-FFF2-40B4-BE49-F238E27FC236}">
                <a16:creationId xmlns:a16="http://schemas.microsoft.com/office/drawing/2014/main" id="{A90CCBE2-B0DC-54AF-5EE3-EB957907D62D}"/>
              </a:ext>
            </a:extLst>
          </p:cNvPr>
          <p:cNvGrpSpPr/>
          <p:nvPr/>
        </p:nvGrpSpPr>
        <p:grpSpPr>
          <a:xfrm>
            <a:off x="6306840" y="2463043"/>
            <a:ext cx="5484547" cy="3866517"/>
            <a:chOff x="2523825" y="1354400"/>
            <a:chExt cx="4476450" cy="3155825"/>
          </a:xfrm>
        </p:grpSpPr>
        <p:sp>
          <p:nvSpPr>
            <p:cNvPr id="5" name="Google Shape;55;p13">
              <a:extLst>
                <a:ext uri="{FF2B5EF4-FFF2-40B4-BE49-F238E27FC236}">
                  <a16:creationId xmlns:a16="http://schemas.microsoft.com/office/drawing/2014/main" id="{BD3A55D2-757C-83A5-810D-0B2B3DD91B6A}"/>
                </a:ext>
              </a:extLst>
            </p:cNvPr>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p13">
              <a:extLst>
                <a:ext uri="{FF2B5EF4-FFF2-40B4-BE49-F238E27FC236}">
                  <a16:creationId xmlns:a16="http://schemas.microsoft.com/office/drawing/2014/main" id="{0CA584A9-F588-574F-8BB6-688BCB49D6FC}"/>
                </a:ext>
              </a:extLst>
            </p:cNvPr>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p13">
              <a:extLst>
                <a:ext uri="{FF2B5EF4-FFF2-40B4-BE49-F238E27FC236}">
                  <a16:creationId xmlns:a16="http://schemas.microsoft.com/office/drawing/2014/main" id="{01EA1DE3-49C1-4E6C-A20B-24670B63FD09}"/>
                </a:ext>
              </a:extLst>
            </p:cNvPr>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p13">
              <a:extLst>
                <a:ext uri="{FF2B5EF4-FFF2-40B4-BE49-F238E27FC236}">
                  <a16:creationId xmlns:a16="http://schemas.microsoft.com/office/drawing/2014/main" id="{D651C9F9-E629-2437-52B4-2149BC6CC197}"/>
                </a:ext>
              </a:extLst>
            </p:cNvPr>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9;p13">
              <a:extLst>
                <a:ext uri="{FF2B5EF4-FFF2-40B4-BE49-F238E27FC236}">
                  <a16:creationId xmlns:a16="http://schemas.microsoft.com/office/drawing/2014/main" id="{9655CF37-6311-FB56-6D4C-1BAB62D91C63}"/>
                </a:ext>
              </a:extLst>
            </p:cNvPr>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p13">
              <a:extLst>
                <a:ext uri="{FF2B5EF4-FFF2-40B4-BE49-F238E27FC236}">
                  <a16:creationId xmlns:a16="http://schemas.microsoft.com/office/drawing/2014/main" id="{5C0C0AFA-811D-661E-BE9D-51B9DC886E79}"/>
                </a:ext>
              </a:extLst>
            </p:cNvPr>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p13">
              <a:extLst>
                <a:ext uri="{FF2B5EF4-FFF2-40B4-BE49-F238E27FC236}">
                  <a16:creationId xmlns:a16="http://schemas.microsoft.com/office/drawing/2014/main" id="{5AB7B57D-36B8-9A25-695E-853C40566635}"/>
                </a:ext>
              </a:extLst>
            </p:cNvPr>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p13">
              <a:extLst>
                <a:ext uri="{FF2B5EF4-FFF2-40B4-BE49-F238E27FC236}">
                  <a16:creationId xmlns:a16="http://schemas.microsoft.com/office/drawing/2014/main" id="{4FD0E044-6A4E-B629-7A02-4404FE01E43F}"/>
                </a:ext>
              </a:extLst>
            </p:cNvPr>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p13">
              <a:extLst>
                <a:ext uri="{FF2B5EF4-FFF2-40B4-BE49-F238E27FC236}">
                  <a16:creationId xmlns:a16="http://schemas.microsoft.com/office/drawing/2014/main" id="{2A3B4333-F3FA-42B2-3200-09D898151029}"/>
                </a:ext>
              </a:extLst>
            </p:cNvPr>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p13">
              <a:extLst>
                <a:ext uri="{FF2B5EF4-FFF2-40B4-BE49-F238E27FC236}">
                  <a16:creationId xmlns:a16="http://schemas.microsoft.com/office/drawing/2014/main" id="{86634F68-1AA7-3331-A355-DF535C6AC056}"/>
                </a:ext>
              </a:extLst>
            </p:cNvPr>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p13">
              <a:extLst>
                <a:ext uri="{FF2B5EF4-FFF2-40B4-BE49-F238E27FC236}">
                  <a16:creationId xmlns:a16="http://schemas.microsoft.com/office/drawing/2014/main" id="{376037FD-782E-9806-5355-D14344569C0D}"/>
                </a:ext>
              </a:extLst>
            </p:cNvPr>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6;p13">
              <a:extLst>
                <a:ext uri="{FF2B5EF4-FFF2-40B4-BE49-F238E27FC236}">
                  <a16:creationId xmlns:a16="http://schemas.microsoft.com/office/drawing/2014/main" id="{216379ED-927E-6D29-3FA6-4D99741EAFB1}"/>
                </a:ext>
              </a:extLst>
            </p:cNvPr>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p13">
              <a:extLst>
                <a:ext uri="{FF2B5EF4-FFF2-40B4-BE49-F238E27FC236}">
                  <a16:creationId xmlns:a16="http://schemas.microsoft.com/office/drawing/2014/main" id="{435B2F4C-80C2-3DA0-5D59-11D428C69FFE}"/>
                </a:ext>
              </a:extLst>
            </p:cNvPr>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p13">
              <a:extLst>
                <a:ext uri="{FF2B5EF4-FFF2-40B4-BE49-F238E27FC236}">
                  <a16:creationId xmlns:a16="http://schemas.microsoft.com/office/drawing/2014/main" id="{E263C5DF-6E8F-F2DC-9A0F-7E1F935E2095}"/>
                </a:ext>
              </a:extLst>
            </p:cNvPr>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p13">
              <a:extLst>
                <a:ext uri="{FF2B5EF4-FFF2-40B4-BE49-F238E27FC236}">
                  <a16:creationId xmlns:a16="http://schemas.microsoft.com/office/drawing/2014/main" id="{460F8499-E2AA-5DE1-7D85-7C7FE5B63068}"/>
                </a:ext>
              </a:extLst>
            </p:cNvPr>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3">
              <a:extLst>
                <a:ext uri="{FF2B5EF4-FFF2-40B4-BE49-F238E27FC236}">
                  <a16:creationId xmlns:a16="http://schemas.microsoft.com/office/drawing/2014/main" id="{25A20E02-42BF-1E92-BF78-2771F8F1BB01}"/>
                </a:ext>
              </a:extLst>
            </p:cNvPr>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1;p13">
              <a:extLst>
                <a:ext uri="{FF2B5EF4-FFF2-40B4-BE49-F238E27FC236}">
                  <a16:creationId xmlns:a16="http://schemas.microsoft.com/office/drawing/2014/main" id="{3A2B8EE1-5C4D-ACCB-9A67-991DEB33AA2B}"/>
                </a:ext>
              </a:extLst>
            </p:cNvPr>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p13">
              <a:extLst>
                <a:ext uri="{FF2B5EF4-FFF2-40B4-BE49-F238E27FC236}">
                  <a16:creationId xmlns:a16="http://schemas.microsoft.com/office/drawing/2014/main" id="{20056DF2-4AE1-DAA0-8E54-51B59FC2A753}"/>
                </a:ext>
              </a:extLst>
            </p:cNvPr>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3;p13">
              <a:extLst>
                <a:ext uri="{FF2B5EF4-FFF2-40B4-BE49-F238E27FC236}">
                  <a16:creationId xmlns:a16="http://schemas.microsoft.com/office/drawing/2014/main" id="{676A7A50-C069-D608-97F6-CCEADBECDDA6}"/>
                </a:ext>
              </a:extLst>
            </p:cNvPr>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p13">
              <a:extLst>
                <a:ext uri="{FF2B5EF4-FFF2-40B4-BE49-F238E27FC236}">
                  <a16:creationId xmlns:a16="http://schemas.microsoft.com/office/drawing/2014/main" id="{34F22549-AF63-BD07-4D27-DAB23B423753}"/>
                </a:ext>
              </a:extLst>
            </p:cNvPr>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p13">
              <a:extLst>
                <a:ext uri="{FF2B5EF4-FFF2-40B4-BE49-F238E27FC236}">
                  <a16:creationId xmlns:a16="http://schemas.microsoft.com/office/drawing/2014/main" id="{AC5CF5E5-4BFA-4D6E-57E1-C3E357EC40DA}"/>
                </a:ext>
              </a:extLst>
            </p:cNvPr>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p13">
              <a:extLst>
                <a:ext uri="{FF2B5EF4-FFF2-40B4-BE49-F238E27FC236}">
                  <a16:creationId xmlns:a16="http://schemas.microsoft.com/office/drawing/2014/main" id="{EBB24285-134D-9533-F379-E1578F92BD3D}"/>
                </a:ext>
              </a:extLst>
            </p:cNvPr>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p13">
              <a:extLst>
                <a:ext uri="{FF2B5EF4-FFF2-40B4-BE49-F238E27FC236}">
                  <a16:creationId xmlns:a16="http://schemas.microsoft.com/office/drawing/2014/main" id="{0208A239-A93E-0503-2817-9759439CFDD8}"/>
                </a:ext>
              </a:extLst>
            </p:cNvPr>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8;p13">
              <a:extLst>
                <a:ext uri="{FF2B5EF4-FFF2-40B4-BE49-F238E27FC236}">
                  <a16:creationId xmlns:a16="http://schemas.microsoft.com/office/drawing/2014/main" id="{0A577D61-FA7E-AB34-E247-0163A239A711}"/>
                </a:ext>
              </a:extLst>
            </p:cNvPr>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p13">
              <a:extLst>
                <a:ext uri="{FF2B5EF4-FFF2-40B4-BE49-F238E27FC236}">
                  <a16:creationId xmlns:a16="http://schemas.microsoft.com/office/drawing/2014/main" id="{85122EDA-708B-8698-38C5-23187D531FEA}"/>
                </a:ext>
              </a:extLst>
            </p:cNvPr>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p13">
              <a:extLst>
                <a:ext uri="{FF2B5EF4-FFF2-40B4-BE49-F238E27FC236}">
                  <a16:creationId xmlns:a16="http://schemas.microsoft.com/office/drawing/2014/main" id="{24A2BD7D-CF0E-2753-EC98-9E005428007B}"/>
                </a:ext>
              </a:extLst>
            </p:cNvPr>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1;p13">
              <a:extLst>
                <a:ext uri="{FF2B5EF4-FFF2-40B4-BE49-F238E27FC236}">
                  <a16:creationId xmlns:a16="http://schemas.microsoft.com/office/drawing/2014/main" id="{955EB2A9-F58D-FFBC-F41E-A6721A61B935}"/>
                </a:ext>
              </a:extLst>
            </p:cNvPr>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2;p13">
              <a:extLst>
                <a:ext uri="{FF2B5EF4-FFF2-40B4-BE49-F238E27FC236}">
                  <a16:creationId xmlns:a16="http://schemas.microsoft.com/office/drawing/2014/main" id="{E79C7D41-E645-D8AE-AD1C-D59CCD0B8D2F}"/>
                </a:ext>
              </a:extLst>
            </p:cNvPr>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p13">
              <a:extLst>
                <a:ext uri="{FF2B5EF4-FFF2-40B4-BE49-F238E27FC236}">
                  <a16:creationId xmlns:a16="http://schemas.microsoft.com/office/drawing/2014/main" id="{1EFF4342-A6C9-AA88-849A-C449089D0E69}"/>
                </a:ext>
              </a:extLst>
            </p:cNvPr>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p13">
              <a:extLst>
                <a:ext uri="{FF2B5EF4-FFF2-40B4-BE49-F238E27FC236}">
                  <a16:creationId xmlns:a16="http://schemas.microsoft.com/office/drawing/2014/main" id="{3281A8D8-00CB-B6AA-9661-C8F645D15BBA}"/>
                </a:ext>
              </a:extLst>
            </p:cNvPr>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p13">
              <a:extLst>
                <a:ext uri="{FF2B5EF4-FFF2-40B4-BE49-F238E27FC236}">
                  <a16:creationId xmlns:a16="http://schemas.microsoft.com/office/drawing/2014/main" id="{3A28AFCA-0FD1-8777-01C9-4BA95FB98512}"/>
                </a:ext>
              </a:extLst>
            </p:cNvPr>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p13">
              <a:extLst>
                <a:ext uri="{FF2B5EF4-FFF2-40B4-BE49-F238E27FC236}">
                  <a16:creationId xmlns:a16="http://schemas.microsoft.com/office/drawing/2014/main" id="{F16D966E-B8D3-1565-6054-EF72443D4CB6}"/>
                </a:ext>
              </a:extLst>
            </p:cNvPr>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7;p13">
              <a:extLst>
                <a:ext uri="{FF2B5EF4-FFF2-40B4-BE49-F238E27FC236}">
                  <a16:creationId xmlns:a16="http://schemas.microsoft.com/office/drawing/2014/main" id="{585A2D6F-D1CA-6106-BD37-BBEE1CB4339A}"/>
                </a:ext>
              </a:extLst>
            </p:cNvPr>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8;p13">
              <a:extLst>
                <a:ext uri="{FF2B5EF4-FFF2-40B4-BE49-F238E27FC236}">
                  <a16:creationId xmlns:a16="http://schemas.microsoft.com/office/drawing/2014/main" id="{1F54D132-F788-181B-6A93-E92898C4B89B}"/>
                </a:ext>
              </a:extLst>
            </p:cNvPr>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p13">
              <a:extLst>
                <a:ext uri="{FF2B5EF4-FFF2-40B4-BE49-F238E27FC236}">
                  <a16:creationId xmlns:a16="http://schemas.microsoft.com/office/drawing/2014/main" id="{0ED8764E-7B8E-C328-1D43-097AB19BF432}"/>
                </a:ext>
              </a:extLst>
            </p:cNvPr>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p13">
              <a:extLst>
                <a:ext uri="{FF2B5EF4-FFF2-40B4-BE49-F238E27FC236}">
                  <a16:creationId xmlns:a16="http://schemas.microsoft.com/office/drawing/2014/main" id="{95F5D3C8-B373-5A31-8B13-E55EC8AABF75}"/>
                </a:ext>
              </a:extLst>
            </p:cNvPr>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p13">
              <a:extLst>
                <a:ext uri="{FF2B5EF4-FFF2-40B4-BE49-F238E27FC236}">
                  <a16:creationId xmlns:a16="http://schemas.microsoft.com/office/drawing/2014/main" id="{19570F10-6E61-6FCD-65D5-0EB57D56B1C7}"/>
                </a:ext>
              </a:extLst>
            </p:cNvPr>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p13">
              <a:extLst>
                <a:ext uri="{FF2B5EF4-FFF2-40B4-BE49-F238E27FC236}">
                  <a16:creationId xmlns:a16="http://schemas.microsoft.com/office/drawing/2014/main" id="{F632E5D3-A786-DAF7-7A69-5B3596760983}"/>
                </a:ext>
              </a:extLst>
            </p:cNvPr>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p13">
              <a:extLst>
                <a:ext uri="{FF2B5EF4-FFF2-40B4-BE49-F238E27FC236}">
                  <a16:creationId xmlns:a16="http://schemas.microsoft.com/office/drawing/2014/main" id="{A3ACCD75-2894-9D99-DD52-5AB0624B9BC0}"/>
                </a:ext>
              </a:extLst>
            </p:cNvPr>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4;p13">
              <a:extLst>
                <a:ext uri="{FF2B5EF4-FFF2-40B4-BE49-F238E27FC236}">
                  <a16:creationId xmlns:a16="http://schemas.microsoft.com/office/drawing/2014/main" id="{E91D167A-1618-F985-C5F3-C8A93A797C7E}"/>
                </a:ext>
              </a:extLst>
            </p:cNvPr>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p13">
              <a:extLst>
                <a:ext uri="{FF2B5EF4-FFF2-40B4-BE49-F238E27FC236}">
                  <a16:creationId xmlns:a16="http://schemas.microsoft.com/office/drawing/2014/main" id="{A15FE70A-873C-4D3A-F840-E0CC51A51AD5}"/>
                </a:ext>
              </a:extLst>
            </p:cNvPr>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6;p13">
              <a:extLst>
                <a:ext uri="{FF2B5EF4-FFF2-40B4-BE49-F238E27FC236}">
                  <a16:creationId xmlns:a16="http://schemas.microsoft.com/office/drawing/2014/main" id="{1FA7519D-E64C-F4A1-9446-7821999708AA}"/>
                </a:ext>
              </a:extLst>
            </p:cNvPr>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7;p13">
              <a:extLst>
                <a:ext uri="{FF2B5EF4-FFF2-40B4-BE49-F238E27FC236}">
                  <a16:creationId xmlns:a16="http://schemas.microsoft.com/office/drawing/2014/main" id="{F955120B-4940-6991-18C0-36FE74A4B11B}"/>
                </a:ext>
              </a:extLst>
            </p:cNvPr>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8;p13">
              <a:extLst>
                <a:ext uri="{FF2B5EF4-FFF2-40B4-BE49-F238E27FC236}">
                  <a16:creationId xmlns:a16="http://schemas.microsoft.com/office/drawing/2014/main" id="{80B85E34-297E-AB3F-4628-3A129B360CE6}"/>
                </a:ext>
              </a:extLst>
            </p:cNvPr>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9;p13">
              <a:extLst>
                <a:ext uri="{FF2B5EF4-FFF2-40B4-BE49-F238E27FC236}">
                  <a16:creationId xmlns:a16="http://schemas.microsoft.com/office/drawing/2014/main" id="{755AB2A3-E6DC-F45A-F4DE-5527B34E81DE}"/>
                </a:ext>
              </a:extLst>
            </p:cNvPr>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0;p13">
              <a:extLst>
                <a:ext uri="{FF2B5EF4-FFF2-40B4-BE49-F238E27FC236}">
                  <a16:creationId xmlns:a16="http://schemas.microsoft.com/office/drawing/2014/main" id="{923AD69D-CE66-797E-8444-CB3CC0618DF3}"/>
                </a:ext>
              </a:extLst>
            </p:cNvPr>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1;p13">
              <a:extLst>
                <a:ext uri="{FF2B5EF4-FFF2-40B4-BE49-F238E27FC236}">
                  <a16:creationId xmlns:a16="http://schemas.microsoft.com/office/drawing/2014/main" id="{D82315D1-053B-7ACF-4634-2C00AE220F80}"/>
                </a:ext>
              </a:extLst>
            </p:cNvPr>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2;p13">
              <a:extLst>
                <a:ext uri="{FF2B5EF4-FFF2-40B4-BE49-F238E27FC236}">
                  <a16:creationId xmlns:a16="http://schemas.microsoft.com/office/drawing/2014/main" id="{3B4DD4D6-8828-1E08-770D-3CF36FEF0429}"/>
                </a:ext>
              </a:extLst>
            </p:cNvPr>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3;p13">
              <a:extLst>
                <a:ext uri="{FF2B5EF4-FFF2-40B4-BE49-F238E27FC236}">
                  <a16:creationId xmlns:a16="http://schemas.microsoft.com/office/drawing/2014/main" id="{B59713E1-AA2C-D05C-8859-E16BFDDF071B}"/>
                </a:ext>
              </a:extLst>
            </p:cNvPr>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4;p13">
              <a:extLst>
                <a:ext uri="{FF2B5EF4-FFF2-40B4-BE49-F238E27FC236}">
                  <a16:creationId xmlns:a16="http://schemas.microsoft.com/office/drawing/2014/main" id="{296ED806-266F-0FA3-7693-26BA21B65AD9}"/>
                </a:ext>
              </a:extLst>
            </p:cNvPr>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5;p13">
              <a:extLst>
                <a:ext uri="{FF2B5EF4-FFF2-40B4-BE49-F238E27FC236}">
                  <a16:creationId xmlns:a16="http://schemas.microsoft.com/office/drawing/2014/main" id="{2414D78E-4549-26B4-97F1-5F9DB699AC4E}"/>
                </a:ext>
              </a:extLst>
            </p:cNvPr>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6;p13">
              <a:extLst>
                <a:ext uri="{FF2B5EF4-FFF2-40B4-BE49-F238E27FC236}">
                  <a16:creationId xmlns:a16="http://schemas.microsoft.com/office/drawing/2014/main" id="{51589C89-BF84-D77B-0FE7-61F2036A0277}"/>
                </a:ext>
              </a:extLst>
            </p:cNvPr>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p13">
              <a:extLst>
                <a:ext uri="{FF2B5EF4-FFF2-40B4-BE49-F238E27FC236}">
                  <a16:creationId xmlns:a16="http://schemas.microsoft.com/office/drawing/2014/main" id="{87C13DB2-FE60-D10F-B39C-7FBEAC3FE918}"/>
                </a:ext>
              </a:extLst>
            </p:cNvPr>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8;p13">
              <a:extLst>
                <a:ext uri="{FF2B5EF4-FFF2-40B4-BE49-F238E27FC236}">
                  <a16:creationId xmlns:a16="http://schemas.microsoft.com/office/drawing/2014/main" id="{8810379E-D0B0-5E84-4D43-28DD8C283FCC}"/>
                </a:ext>
              </a:extLst>
            </p:cNvPr>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9;p13">
              <a:extLst>
                <a:ext uri="{FF2B5EF4-FFF2-40B4-BE49-F238E27FC236}">
                  <a16:creationId xmlns:a16="http://schemas.microsoft.com/office/drawing/2014/main" id="{F75C2F0D-88B7-11D2-9C29-539725DCBC88}"/>
                </a:ext>
              </a:extLst>
            </p:cNvPr>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0;p13">
              <a:extLst>
                <a:ext uri="{FF2B5EF4-FFF2-40B4-BE49-F238E27FC236}">
                  <a16:creationId xmlns:a16="http://schemas.microsoft.com/office/drawing/2014/main" id="{BE2B6166-C500-A5B4-146E-245B1179A514}"/>
                </a:ext>
              </a:extLst>
            </p:cNvPr>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p13">
              <a:extLst>
                <a:ext uri="{FF2B5EF4-FFF2-40B4-BE49-F238E27FC236}">
                  <a16:creationId xmlns:a16="http://schemas.microsoft.com/office/drawing/2014/main" id="{F4EB9F29-329F-5499-928B-FFEB93D73E23}"/>
                </a:ext>
              </a:extLst>
            </p:cNvPr>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2;p13">
              <a:extLst>
                <a:ext uri="{FF2B5EF4-FFF2-40B4-BE49-F238E27FC236}">
                  <a16:creationId xmlns:a16="http://schemas.microsoft.com/office/drawing/2014/main" id="{3BEDBB51-6CA8-4A3A-47E5-AD81B75B1D62}"/>
                </a:ext>
              </a:extLst>
            </p:cNvPr>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3;p13">
              <a:extLst>
                <a:ext uri="{FF2B5EF4-FFF2-40B4-BE49-F238E27FC236}">
                  <a16:creationId xmlns:a16="http://schemas.microsoft.com/office/drawing/2014/main" id="{F442F016-CEAB-B88F-18F5-3A5F06C5101D}"/>
                </a:ext>
              </a:extLst>
            </p:cNvPr>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p13">
              <a:extLst>
                <a:ext uri="{FF2B5EF4-FFF2-40B4-BE49-F238E27FC236}">
                  <a16:creationId xmlns:a16="http://schemas.microsoft.com/office/drawing/2014/main" id="{207373FF-7379-EED2-280E-C7296EF4B614}"/>
                </a:ext>
              </a:extLst>
            </p:cNvPr>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5;p13">
              <a:extLst>
                <a:ext uri="{FF2B5EF4-FFF2-40B4-BE49-F238E27FC236}">
                  <a16:creationId xmlns:a16="http://schemas.microsoft.com/office/drawing/2014/main" id="{972799C9-5750-CBEB-4155-92D257C47F78}"/>
                </a:ext>
              </a:extLst>
            </p:cNvPr>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6;p13">
              <a:extLst>
                <a:ext uri="{FF2B5EF4-FFF2-40B4-BE49-F238E27FC236}">
                  <a16:creationId xmlns:a16="http://schemas.microsoft.com/office/drawing/2014/main" id="{8CC4EF47-75CA-26EA-E06A-5A8615AE1327}"/>
                </a:ext>
              </a:extLst>
            </p:cNvPr>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7;p13">
              <a:extLst>
                <a:ext uri="{FF2B5EF4-FFF2-40B4-BE49-F238E27FC236}">
                  <a16:creationId xmlns:a16="http://schemas.microsoft.com/office/drawing/2014/main" id="{3ABDE551-77B1-475D-BBAB-20CB3EE90050}"/>
                </a:ext>
              </a:extLst>
            </p:cNvPr>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8;p13">
              <a:extLst>
                <a:ext uri="{FF2B5EF4-FFF2-40B4-BE49-F238E27FC236}">
                  <a16:creationId xmlns:a16="http://schemas.microsoft.com/office/drawing/2014/main" id="{F5A1CCC3-DC19-2BF2-B6F5-39E0711B1EC4}"/>
                </a:ext>
              </a:extLst>
            </p:cNvPr>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p13">
              <a:extLst>
                <a:ext uri="{FF2B5EF4-FFF2-40B4-BE49-F238E27FC236}">
                  <a16:creationId xmlns:a16="http://schemas.microsoft.com/office/drawing/2014/main" id="{7A2AB85F-5269-575B-DD15-5EE247CBBB25}"/>
                </a:ext>
              </a:extLst>
            </p:cNvPr>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0;p13">
              <a:extLst>
                <a:ext uri="{FF2B5EF4-FFF2-40B4-BE49-F238E27FC236}">
                  <a16:creationId xmlns:a16="http://schemas.microsoft.com/office/drawing/2014/main" id="{42CA26D0-5A26-2CAA-190C-C8B9D6F91650}"/>
                </a:ext>
              </a:extLst>
            </p:cNvPr>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1;p13">
              <a:extLst>
                <a:ext uri="{FF2B5EF4-FFF2-40B4-BE49-F238E27FC236}">
                  <a16:creationId xmlns:a16="http://schemas.microsoft.com/office/drawing/2014/main" id="{29F7AB6F-621B-0F8A-DA24-B19D9E99F58F}"/>
                </a:ext>
              </a:extLst>
            </p:cNvPr>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2;p13">
              <a:extLst>
                <a:ext uri="{FF2B5EF4-FFF2-40B4-BE49-F238E27FC236}">
                  <a16:creationId xmlns:a16="http://schemas.microsoft.com/office/drawing/2014/main" id="{28F67B12-B5E5-6529-DF19-C57B7742D4CE}"/>
                </a:ext>
              </a:extLst>
            </p:cNvPr>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3;p13">
              <a:extLst>
                <a:ext uri="{FF2B5EF4-FFF2-40B4-BE49-F238E27FC236}">
                  <a16:creationId xmlns:a16="http://schemas.microsoft.com/office/drawing/2014/main" id="{30AD8CEE-EE64-66EB-AFAE-86B04C7CAAB7}"/>
                </a:ext>
              </a:extLst>
            </p:cNvPr>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4;p13">
              <a:extLst>
                <a:ext uri="{FF2B5EF4-FFF2-40B4-BE49-F238E27FC236}">
                  <a16:creationId xmlns:a16="http://schemas.microsoft.com/office/drawing/2014/main" id="{2BAB2618-0042-9758-1DD8-E4D6E23BDE20}"/>
                </a:ext>
              </a:extLst>
            </p:cNvPr>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5;p13">
              <a:extLst>
                <a:ext uri="{FF2B5EF4-FFF2-40B4-BE49-F238E27FC236}">
                  <a16:creationId xmlns:a16="http://schemas.microsoft.com/office/drawing/2014/main" id="{018172D7-A604-C2A4-898B-030687AED062}"/>
                </a:ext>
              </a:extLst>
            </p:cNvPr>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6;p13">
              <a:extLst>
                <a:ext uri="{FF2B5EF4-FFF2-40B4-BE49-F238E27FC236}">
                  <a16:creationId xmlns:a16="http://schemas.microsoft.com/office/drawing/2014/main" id="{D3D6221A-2393-1B3D-DF3B-76F7D80A7175}"/>
                </a:ext>
              </a:extLst>
            </p:cNvPr>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7;p13">
              <a:extLst>
                <a:ext uri="{FF2B5EF4-FFF2-40B4-BE49-F238E27FC236}">
                  <a16:creationId xmlns:a16="http://schemas.microsoft.com/office/drawing/2014/main" id="{86859749-D77D-9D8B-4FE0-81DF1AFCA454}"/>
                </a:ext>
              </a:extLst>
            </p:cNvPr>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8;p13">
              <a:extLst>
                <a:ext uri="{FF2B5EF4-FFF2-40B4-BE49-F238E27FC236}">
                  <a16:creationId xmlns:a16="http://schemas.microsoft.com/office/drawing/2014/main" id="{083E71AC-63D2-21A6-4D15-F710899CBF61}"/>
                </a:ext>
              </a:extLst>
            </p:cNvPr>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9;p13">
              <a:extLst>
                <a:ext uri="{FF2B5EF4-FFF2-40B4-BE49-F238E27FC236}">
                  <a16:creationId xmlns:a16="http://schemas.microsoft.com/office/drawing/2014/main" id="{A31A5B81-FA9E-0635-24ED-9429E67CB49D}"/>
                </a:ext>
              </a:extLst>
            </p:cNvPr>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0;p13">
              <a:extLst>
                <a:ext uri="{FF2B5EF4-FFF2-40B4-BE49-F238E27FC236}">
                  <a16:creationId xmlns:a16="http://schemas.microsoft.com/office/drawing/2014/main" id="{135902F3-0C8D-3BD1-AF79-4398C59CDEF0}"/>
                </a:ext>
              </a:extLst>
            </p:cNvPr>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1;p13">
              <a:extLst>
                <a:ext uri="{FF2B5EF4-FFF2-40B4-BE49-F238E27FC236}">
                  <a16:creationId xmlns:a16="http://schemas.microsoft.com/office/drawing/2014/main" id="{8F9606B3-5CB5-E015-A94A-802E629D0451}"/>
                </a:ext>
              </a:extLst>
            </p:cNvPr>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2;p13">
              <a:extLst>
                <a:ext uri="{FF2B5EF4-FFF2-40B4-BE49-F238E27FC236}">
                  <a16:creationId xmlns:a16="http://schemas.microsoft.com/office/drawing/2014/main" id="{28F34CE7-60DD-1B98-C5B3-17CF034BA825}"/>
                </a:ext>
              </a:extLst>
            </p:cNvPr>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3;p13">
              <a:extLst>
                <a:ext uri="{FF2B5EF4-FFF2-40B4-BE49-F238E27FC236}">
                  <a16:creationId xmlns:a16="http://schemas.microsoft.com/office/drawing/2014/main" id="{7BBEB3CD-484E-8DB2-4BC7-AA2873B0D4DF}"/>
                </a:ext>
              </a:extLst>
            </p:cNvPr>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4;p13">
              <a:extLst>
                <a:ext uri="{FF2B5EF4-FFF2-40B4-BE49-F238E27FC236}">
                  <a16:creationId xmlns:a16="http://schemas.microsoft.com/office/drawing/2014/main" id="{E332DC26-F04F-2534-C3C7-C63CDB93B658}"/>
                </a:ext>
              </a:extLst>
            </p:cNvPr>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5;p13">
              <a:extLst>
                <a:ext uri="{FF2B5EF4-FFF2-40B4-BE49-F238E27FC236}">
                  <a16:creationId xmlns:a16="http://schemas.microsoft.com/office/drawing/2014/main" id="{168F3605-FE69-B300-FC99-75C2C82EEEFC}"/>
                </a:ext>
              </a:extLst>
            </p:cNvPr>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6;p13">
              <a:extLst>
                <a:ext uri="{FF2B5EF4-FFF2-40B4-BE49-F238E27FC236}">
                  <a16:creationId xmlns:a16="http://schemas.microsoft.com/office/drawing/2014/main" id="{6CAF3DD9-B029-D26D-A80D-A30ACDF5AE63}"/>
                </a:ext>
              </a:extLst>
            </p:cNvPr>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7;p13">
              <a:extLst>
                <a:ext uri="{FF2B5EF4-FFF2-40B4-BE49-F238E27FC236}">
                  <a16:creationId xmlns:a16="http://schemas.microsoft.com/office/drawing/2014/main" id="{5F61FAE6-22F2-FC58-7FAA-78A53DD54B24}"/>
                </a:ext>
              </a:extLst>
            </p:cNvPr>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8;p13">
              <a:extLst>
                <a:ext uri="{FF2B5EF4-FFF2-40B4-BE49-F238E27FC236}">
                  <a16:creationId xmlns:a16="http://schemas.microsoft.com/office/drawing/2014/main" id="{F59E151A-34A7-F773-E4DB-FD2E25BAE05D}"/>
                </a:ext>
              </a:extLst>
            </p:cNvPr>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9;p13">
              <a:extLst>
                <a:ext uri="{FF2B5EF4-FFF2-40B4-BE49-F238E27FC236}">
                  <a16:creationId xmlns:a16="http://schemas.microsoft.com/office/drawing/2014/main" id="{07804A87-4929-D0BD-212E-515359769D23}"/>
                </a:ext>
              </a:extLst>
            </p:cNvPr>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0;p13">
              <a:extLst>
                <a:ext uri="{FF2B5EF4-FFF2-40B4-BE49-F238E27FC236}">
                  <a16:creationId xmlns:a16="http://schemas.microsoft.com/office/drawing/2014/main" id="{D45D4115-9429-07FB-0AD7-943DF1E8A55C}"/>
                </a:ext>
              </a:extLst>
            </p:cNvPr>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1;p13">
              <a:extLst>
                <a:ext uri="{FF2B5EF4-FFF2-40B4-BE49-F238E27FC236}">
                  <a16:creationId xmlns:a16="http://schemas.microsoft.com/office/drawing/2014/main" id="{7CB0929E-5633-DB0D-D0E2-C52207F924E5}"/>
                </a:ext>
              </a:extLst>
            </p:cNvPr>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2;p13">
              <a:extLst>
                <a:ext uri="{FF2B5EF4-FFF2-40B4-BE49-F238E27FC236}">
                  <a16:creationId xmlns:a16="http://schemas.microsoft.com/office/drawing/2014/main" id="{C0802256-9984-7DDD-28E7-5D06C04C0A57}"/>
                </a:ext>
              </a:extLst>
            </p:cNvPr>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3;p13">
              <a:extLst>
                <a:ext uri="{FF2B5EF4-FFF2-40B4-BE49-F238E27FC236}">
                  <a16:creationId xmlns:a16="http://schemas.microsoft.com/office/drawing/2014/main" id="{FA416025-07D8-7347-F357-8ECBE365A44C}"/>
                </a:ext>
              </a:extLst>
            </p:cNvPr>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4;p13">
              <a:extLst>
                <a:ext uri="{FF2B5EF4-FFF2-40B4-BE49-F238E27FC236}">
                  <a16:creationId xmlns:a16="http://schemas.microsoft.com/office/drawing/2014/main" id="{CF665B14-EEBB-FB52-754C-EEF52B91322B}"/>
                </a:ext>
              </a:extLst>
            </p:cNvPr>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5;p13">
              <a:extLst>
                <a:ext uri="{FF2B5EF4-FFF2-40B4-BE49-F238E27FC236}">
                  <a16:creationId xmlns:a16="http://schemas.microsoft.com/office/drawing/2014/main" id="{E0206F34-B738-7547-4F2C-218E8C2AF9A4}"/>
                </a:ext>
              </a:extLst>
            </p:cNvPr>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6;p13">
              <a:extLst>
                <a:ext uri="{FF2B5EF4-FFF2-40B4-BE49-F238E27FC236}">
                  <a16:creationId xmlns:a16="http://schemas.microsoft.com/office/drawing/2014/main" id="{052573C5-09F6-6F88-7AC3-5BC7B8C6C126}"/>
                </a:ext>
              </a:extLst>
            </p:cNvPr>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7;p13">
              <a:extLst>
                <a:ext uri="{FF2B5EF4-FFF2-40B4-BE49-F238E27FC236}">
                  <a16:creationId xmlns:a16="http://schemas.microsoft.com/office/drawing/2014/main" id="{47E9DE00-8875-753B-60DF-A299DE9D43FE}"/>
                </a:ext>
              </a:extLst>
            </p:cNvPr>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8;p13">
              <a:extLst>
                <a:ext uri="{FF2B5EF4-FFF2-40B4-BE49-F238E27FC236}">
                  <a16:creationId xmlns:a16="http://schemas.microsoft.com/office/drawing/2014/main" id="{768C495B-8F52-F62F-7614-99C50B51A00C}"/>
                </a:ext>
              </a:extLst>
            </p:cNvPr>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9;p13">
              <a:extLst>
                <a:ext uri="{FF2B5EF4-FFF2-40B4-BE49-F238E27FC236}">
                  <a16:creationId xmlns:a16="http://schemas.microsoft.com/office/drawing/2014/main" id="{02A44F7C-5A92-A405-EAEE-9910BB29C471}"/>
                </a:ext>
              </a:extLst>
            </p:cNvPr>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0;p13">
              <a:extLst>
                <a:ext uri="{FF2B5EF4-FFF2-40B4-BE49-F238E27FC236}">
                  <a16:creationId xmlns:a16="http://schemas.microsoft.com/office/drawing/2014/main" id="{3BEC4A3F-EB16-77AF-6594-ADD62D4E3260}"/>
                </a:ext>
              </a:extLst>
            </p:cNvPr>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1;p13">
              <a:extLst>
                <a:ext uri="{FF2B5EF4-FFF2-40B4-BE49-F238E27FC236}">
                  <a16:creationId xmlns:a16="http://schemas.microsoft.com/office/drawing/2014/main" id="{9956B8C5-7034-8757-CC3F-D81ECA918C59}"/>
                </a:ext>
              </a:extLst>
            </p:cNvPr>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2;p13">
              <a:extLst>
                <a:ext uri="{FF2B5EF4-FFF2-40B4-BE49-F238E27FC236}">
                  <a16:creationId xmlns:a16="http://schemas.microsoft.com/office/drawing/2014/main" id="{038DBC3D-E678-0113-EB93-60F774007162}"/>
                </a:ext>
              </a:extLst>
            </p:cNvPr>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3;p13">
              <a:extLst>
                <a:ext uri="{FF2B5EF4-FFF2-40B4-BE49-F238E27FC236}">
                  <a16:creationId xmlns:a16="http://schemas.microsoft.com/office/drawing/2014/main" id="{D4907322-A900-FDDE-DA6B-D25E0E4D0BB9}"/>
                </a:ext>
              </a:extLst>
            </p:cNvPr>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4;p13">
              <a:extLst>
                <a:ext uri="{FF2B5EF4-FFF2-40B4-BE49-F238E27FC236}">
                  <a16:creationId xmlns:a16="http://schemas.microsoft.com/office/drawing/2014/main" id="{3273B144-3C34-F141-3F3B-D780F46DD75E}"/>
                </a:ext>
              </a:extLst>
            </p:cNvPr>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5;p13">
              <a:extLst>
                <a:ext uri="{FF2B5EF4-FFF2-40B4-BE49-F238E27FC236}">
                  <a16:creationId xmlns:a16="http://schemas.microsoft.com/office/drawing/2014/main" id="{B7440FE5-C147-2392-C755-5F35FD91F370}"/>
                </a:ext>
              </a:extLst>
            </p:cNvPr>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6;p13">
              <a:extLst>
                <a:ext uri="{FF2B5EF4-FFF2-40B4-BE49-F238E27FC236}">
                  <a16:creationId xmlns:a16="http://schemas.microsoft.com/office/drawing/2014/main" id="{C5ECF8D9-42DE-8426-BB8A-6E110415D6DC}"/>
                </a:ext>
              </a:extLst>
            </p:cNvPr>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7;p13">
              <a:extLst>
                <a:ext uri="{FF2B5EF4-FFF2-40B4-BE49-F238E27FC236}">
                  <a16:creationId xmlns:a16="http://schemas.microsoft.com/office/drawing/2014/main" id="{1281E9B5-73B8-6874-C737-5F76C9B8DD84}"/>
                </a:ext>
              </a:extLst>
            </p:cNvPr>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8;p13">
              <a:extLst>
                <a:ext uri="{FF2B5EF4-FFF2-40B4-BE49-F238E27FC236}">
                  <a16:creationId xmlns:a16="http://schemas.microsoft.com/office/drawing/2014/main" id="{4DDA0C17-4000-910E-C531-FF95ACE5E3E1}"/>
                </a:ext>
              </a:extLst>
            </p:cNvPr>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9;p13">
              <a:extLst>
                <a:ext uri="{FF2B5EF4-FFF2-40B4-BE49-F238E27FC236}">
                  <a16:creationId xmlns:a16="http://schemas.microsoft.com/office/drawing/2014/main" id="{6A2FEA11-E412-5C42-3654-E9851D6876DE}"/>
                </a:ext>
              </a:extLst>
            </p:cNvPr>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0;p13">
              <a:extLst>
                <a:ext uri="{FF2B5EF4-FFF2-40B4-BE49-F238E27FC236}">
                  <a16:creationId xmlns:a16="http://schemas.microsoft.com/office/drawing/2014/main" id="{0B173BB1-C3C6-5990-FD29-2B8E1D7F2DCF}"/>
                </a:ext>
              </a:extLst>
            </p:cNvPr>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1;p13">
              <a:extLst>
                <a:ext uri="{FF2B5EF4-FFF2-40B4-BE49-F238E27FC236}">
                  <a16:creationId xmlns:a16="http://schemas.microsoft.com/office/drawing/2014/main" id="{351098BF-D2F9-826A-2D6F-C4FB0307EB1E}"/>
                </a:ext>
              </a:extLst>
            </p:cNvPr>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2;p13">
              <a:extLst>
                <a:ext uri="{FF2B5EF4-FFF2-40B4-BE49-F238E27FC236}">
                  <a16:creationId xmlns:a16="http://schemas.microsoft.com/office/drawing/2014/main" id="{6C2D58A1-DF46-1878-1468-D4770D3C036D}"/>
                </a:ext>
              </a:extLst>
            </p:cNvPr>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3;p13">
              <a:extLst>
                <a:ext uri="{FF2B5EF4-FFF2-40B4-BE49-F238E27FC236}">
                  <a16:creationId xmlns:a16="http://schemas.microsoft.com/office/drawing/2014/main" id="{937A8FA3-372B-8286-9ED1-97E9776636FA}"/>
                </a:ext>
              </a:extLst>
            </p:cNvPr>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65;p13">
            <a:extLst>
              <a:ext uri="{FF2B5EF4-FFF2-40B4-BE49-F238E27FC236}">
                <a16:creationId xmlns:a16="http://schemas.microsoft.com/office/drawing/2014/main" id="{D48EBA62-D604-553C-1F24-7B46465736BD}"/>
              </a:ext>
            </a:extLst>
          </p:cNvPr>
          <p:cNvSpPr txBox="1"/>
          <p:nvPr/>
        </p:nvSpPr>
        <p:spPr>
          <a:xfrm>
            <a:off x="676818" y="4603161"/>
            <a:ext cx="5104621" cy="9838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dirty="0">
                <a:latin typeface="Fira Sans"/>
                <a:ea typeface="Fira Sans"/>
                <a:cs typeface="Fira Sans"/>
                <a:sym typeface="Fira Sans"/>
              </a:rPr>
              <a:t>KLASİK MÜZİK VE KALABALIK İNSAN SESİNİN AYRIŞTIRILMASI</a:t>
            </a:r>
            <a:endParaRPr sz="2400" dirty="0">
              <a:latin typeface="Fira Sans"/>
              <a:ea typeface="Fira Sans"/>
              <a:cs typeface="Fira Sans"/>
              <a:sym typeface="Fira Sans"/>
            </a:endParaRPr>
          </a:p>
        </p:txBody>
      </p:sp>
      <p:sp>
        <p:nvSpPr>
          <p:cNvPr id="118" name="Google Shape;165;p13">
            <a:extLst>
              <a:ext uri="{FF2B5EF4-FFF2-40B4-BE49-F238E27FC236}">
                <a16:creationId xmlns:a16="http://schemas.microsoft.com/office/drawing/2014/main" id="{9FDDC13F-9F81-763C-08C3-1DC83B486EDE}"/>
              </a:ext>
            </a:extLst>
          </p:cNvPr>
          <p:cNvSpPr txBox="1"/>
          <p:nvPr/>
        </p:nvSpPr>
        <p:spPr>
          <a:xfrm>
            <a:off x="429885" y="2764830"/>
            <a:ext cx="5104621" cy="17011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4400" dirty="0">
                <a:latin typeface="Fira Sans"/>
                <a:ea typeface="Fira Sans"/>
                <a:cs typeface="Fira Sans"/>
                <a:sym typeface="Fira Sans"/>
              </a:rPr>
              <a:t>ELM 368 </a:t>
            </a:r>
          </a:p>
          <a:p>
            <a:pPr marL="0" lvl="0" indent="0" algn="l" rtl="0">
              <a:spcBef>
                <a:spcPts val="0"/>
              </a:spcBef>
              <a:spcAft>
                <a:spcPts val="0"/>
              </a:spcAft>
              <a:buNone/>
            </a:pPr>
            <a:r>
              <a:rPr lang="tr-TR" sz="4400" dirty="0">
                <a:latin typeface="Fira Sans"/>
                <a:ea typeface="Fira Sans"/>
                <a:cs typeface="Fira Sans"/>
                <a:sym typeface="Fira Sans"/>
              </a:rPr>
              <a:t>DÖNEM PROJESİ</a:t>
            </a:r>
            <a:endParaRPr sz="4400" dirty="0">
              <a:latin typeface="Fira Sans"/>
              <a:ea typeface="Fira Sans"/>
              <a:cs typeface="Fira Sans"/>
              <a:sym typeface="Fira Sans"/>
            </a:endParaRPr>
          </a:p>
        </p:txBody>
      </p:sp>
      <p:sp>
        <p:nvSpPr>
          <p:cNvPr id="119" name="Google Shape;165;p13">
            <a:extLst>
              <a:ext uri="{FF2B5EF4-FFF2-40B4-BE49-F238E27FC236}">
                <a16:creationId xmlns:a16="http://schemas.microsoft.com/office/drawing/2014/main" id="{C35F7C60-FE83-49D5-93F7-A24BE5F574A9}"/>
              </a:ext>
            </a:extLst>
          </p:cNvPr>
          <p:cNvSpPr txBox="1"/>
          <p:nvPr/>
        </p:nvSpPr>
        <p:spPr>
          <a:xfrm>
            <a:off x="9005119" y="484119"/>
            <a:ext cx="2786268" cy="8787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4400" dirty="0">
                <a:latin typeface="Fira Sans"/>
                <a:ea typeface="Fira Sans"/>
                <a:cs typeface="Fira Sans"/>
                <a:sym typeface="Fira Sans"/>
              </a:rPr>
              <a:t>EKİP B-14</a:t>
            </a:r>
            <a:endParaRPr sz="4400" dirty="0">
              <a:latin typeface="Fira Sans"/>
              <a:ea typeface="Fira Sans"/>
              <a:cs typeface="Fira Sans"/>
              <a:sym typeface="Fira Sans"/>
            </a:endParaRPr>
          </a:p>
        </p:txBody>
      </p:sp>
      <p:sp>
        <p:nvSpPr>
          <p:cNvPr id="447" name="Google Shape;3781;p37">
            <a:extLst>
              <a:ext uri="{FF2B5EF4-FFF2-40B4-BE49-F238E27FC236}">
                <a16:creationId xmlns:a16="http://schemas.microsoft.com/office/drawing/2014/main" id="{C96C8141-6DA4-DCE5-3232-521CD4A5990F}"/>
              </a:ext>
            </a:extLst>
          </p:cNvPr>
          <p:cNvSpPr/>
          <p:nvPr/>
        </p:nvSpPr>
        <p:spPr>
          <a:xfrm rot="21030649">
            <a:off x="947642" y="856639"/>
            <a:ext cx="2556841" cy="969171"/>
          </a:xfrm>
          <a:custGeom>
            <a:avLst/>
            <a:gdLst/>
            <a:ahLst/>
            <a:cxnLst/>
            <a:rect l="l" t="t" r="r" b="b"/>
            <a:pathLst>
              <a:path w="243631" h="100201" extrusionOk="0">
                <a:moveTo>
                  <a:pt x="91619" y="0"/>
                </a:moveTo>
                <a:cubicBezTo>
                  <a:pt x="71731" y="0"/>
                  <a:pt x="55580" y="16183"/>
                  <a:pt x="55580" y="36039"/>
                </a:cubicBezTo>
                <a:lnTo>
                  <a:pt x="55580" y="64478"/>
                </a:lnTo>
                <a:cubicBezTo>
                  <a:pt x="55580" y="75531"/>
                  <a:pt x="46586" y="84556"/>
                  <a:pt x="35501" y="84556"/>
                </a:cubicBezTo>
                <a:cubicBezTo>
                  <a:pt x="24449" y="84556"/>
                  <a:pt x="15423" y="75531"/>
                  <a:pt x="15423" y="64478"/>
                </a:cubicBezTo>
                <a:lnTo>
                  <a:pt x="15423" y="8456"/>
                </a:lnTo>
                <a:lnTo>
                  <a:pt x="0" y="8456"/>
                </a:lnTo>
                <a:lnTo>
                  <a:pt x="0" y="64478"/>
                </a:lnTo>
                <a:cubicBezTo>
                  <a:pt x="0" y="84049"/>
                  <a:pt x="15930" y="99979"/>
                  <a:pt x="35501" y="99979"/>
                </a:cubicBezTo>
                <a:cubicBezTo>
                  <a:pt x="55073" y="99979"/>
                  <a:pt x="71002" y="84049"/>
                  <a:pt x="71002" y="64478"/>
                </a:cubicBezTo>
                <a:lnTo>
                  <a:pt x="71002" y="36039"/>
                </a:lnTo>
                <a:cubicBezTo>
                  <a:pt x="71002" y="24702"/>
                  <a:pt x="80250" y="15455"/>
                  <a:pt x="91619" y="15455"/>
                </a:cubicBezTo>
                <a:cubicBezTo>
                  <a:pt x="102988" y="15455"/>
                  <a:pt x="112236" y="24702"/>
                  <a:pt x="112236" y="36039"/>
                </a:cubicBezTo>
                <a:lnTo>
                  <a:pt x="112236" y="63338"/>
                </a:lnTo>
                <a:cubicBezTo>
                  <a:pt x="112236" y="83669"/>
                  <a:pt x="128767" y="100201"/>
                  <a:pt x="149067" y="100201"/>
                </a:cubicBezTo>
                <a:cubicBezTo>
                  <a:pt x="169398" y="100201"/>
                  <a:pt x="185929" y="83669"/>
                  <a:pt x="185929" y="63338"/>
                </a:cubicBezTo>
                <a:lnTo>
                  <a:pt x="185929" y="36578"/>
                </a:lnTo>
                <a:cubicBezTo>
                  <a:pt x="185929" y="24924"/>
                  <a:pt x="195398" y="15455"/>
                  <a:pt x="207053" y="15455"/>
                </a:cubicBezTo>
                <a:cubicBezTo>
                  <a:pt x="218707" y="15455"/>
                  <a:pt x="228208" y="24924"/>
                  <a:pt x="228208" y="36578"/>
                </a:cubicBezTo>
                <a:lnTo>
                  <a:pt x="228208" y="80756"/>
                </a:lnTo>
                <a:lnTo>
                  <a:pt x="243630" y="80756"/>
                </a:lnTo>
                <a:lnTo>
                  <a:pt x="243630" y="36578"/>
                </a:lnTo>
                <a:cubicBezTo>
                  <a:pt x="243630" y="16405"/>
                  <a:pt x="227226" y="0"/>
                  <a:pt x="207053" y="0"/>
                </a:cubicBezTo>
                <a:cubicBezTo>
                  <a:pt x="186880" y="0"/>
                  <a:pt x="170475" y="16405"/>
                  <a:pt x="170475" y="36578"/>
                </a:cubicBezTo>
                <a:lnTo>
                  <a:pt x="170475" y="63338"/>
                </a:lnTo>
                <a:cubicBezTo>
                  <a:pt x="170475" y="75150"/>
                  <a:pt x="160879" y="84746"/>
                  <a:pt x="149067" y="84746"/>
                </a:cubicBezTo>
                <a:cubicBezTo>
                  <a:pt x="137254" y="84746"/>
                  <a:pt x="127658" y="75150"/>
                  <a:pt x="127658" y="63338"/>
                </a:cubicBezTo>
                <a:lnTo>
                  <a:pt x="127658" y="36039"/>
                </a:lnTo>
                <a:cubicBezTo>
                  <a:pt x="127658" y="16183"/>
                  <a:pt x="111507" y="0"/>
                  <a:pt x="91619" y="0"/>
                </a:cubicBezTo>
                <a:close/>
              </a:path>
            </a:pathLst>
          </a:custGeom>
          <a:solidFill>
            <a:srgbClr val="F2A365"/>
          </a:solid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448" name="Google Shape;3860;p37">
            <a:extLst>
              <a:ext uri="{FF2B5EF4-FFF2-40B4-BE49-F238E27FC236}">
                <a16:creationId xmlns:a16="http://schemas.microsoft.com/office/drawing/2014/main" id="{77D5A8EF-F293-6AC0-2D99-C87057DEAFF3}"/>
              </a:ext>
            </a:extLst>
          </p:cNvPr>
          <p:cNvGrpSpPr/>
          <p:nvPr/>
        </p:nvGrpSpPr>
        <p:grpSpPr>
          <a:xfrm>
            <a:off x="3178134" y="1320540"/>
            <a:ext cx="1015151" cy="895297"/>
            <a:chOff x="7665884" y="3253630"/>
            <a:chExt cx="1015151" cy="895297"/>
          </a:xfrm>
        </p:grpSpPr>
        <p:sp>
          <p:nvSpPr>
            <p:cNvPr id="449" name="Google Shape;3861;p37">
              <a:extLst>
                <a:ext uri="{FF2B5EF4-FFF2-40B4-BE49-F238E27FC236}">
                  <a16:creationId xmlns:a16="http://schemas.microsoft.com/office/drawing/2014/main" id="{F977802F-77C4-BCBD-EEAF-27D70EF626BE}"/>
                </a:ext>
              </a:extLst>
            </p:cNvPr>
            <p:cNvSpPr/>
            <p:nvPr/>
          </p:nvSpPr>
          <p:spPr>
            <a:xfrm>
              <a:off x="7665884" y="3253630"/>
              <a:ext cx="1015151" cy="895297"/>
            </a:xfrm>
            <a:custGeom>
              <a:avLst/>
              <a:gdLst/>
              <a:ahLst/>
              <a:cxnLst/>
              <a:rect l="l" t="t" r="r" b="b"/>
              <a:pathLst>
                <a:path w="31923" h="28154" extrusionOk="0">
                  <a:moveTo>
                    <a:pt x="15961" y="0"/>
                  </a:moveTo>
                  <a:cubicBezTo>
                    <a:pt x="14208" y="0"/>
                    <a:pt x="12427" y="331"/>
                    <a:pt x="10704" y="1030"/>
                  </a:cubicBezTo>
                  <a:cubicBezTo>
                    <a:pt x="3484" y="3911"/>
                    <a:pt x="0" y="12114"/>
                    <a:pt x="2882" y="19334"/>
                  </a:cubicBezTo>
                  <a:cubicBezTo>
                    <a:pt x="5097" y="24824"/>
                    <a:pt x="10370" y="28154"/>
                    <a:pt x="15930" y="28154"/>
                  </a:cubicBezTo>
                  <a:cubicBezTo>
                    <a:pt x="17683" y="28154"/>
                    <a:pt x="19464" y="27823"/>
                    <a:pt x="21187" y="27125"/>
                  </a:cubicBezTo>
                  <a:cubicBezTo>
                    <a:pt x="28407" y="24243"/>
                    <a:pt x="31922" y="16041"/>
                    <a:pt x="29009" y="8820"/>
                  </a:cubicBezTo>
                  <a:cubicBezTo>
                    <a:pt x="26794" y="3330"/>
                    <a:pt x="21521" y="0"/>
                    <a:pt x="15961" y="0"/>
                  </a:cubicBez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0" name="Google Shape;3862;p37">
              <a:extLst>
                <a:ext uri="{FF2B5EF4-FFF2-40B4-BE49-F238E27FC236}">
                  <a16:creationId xmlns:a16="http://schemas.microsoft.com/office/drawing/2014/main" id="{2952B1EE-E824-6093-BCFB-2A73D9476A80}"/>
                </a:ext>
              </a:extLst>
            </p:cNvPr>
            <p:cNvSpPr/>
            <p:nvPr/>
          </p:nvSpPr>
          <p:spPr>
            <a:xfrm>
              <a:off x="8013299" y="3951036"/>
              <a:ext cx="315265" cy="21179"/>
            </a:xfrm>
            <a:custGeom>
              <a:avLst/>
              <a:gdLst/>
              <a:ahLst/>
              <a:cxnLst/>
              <a:rect l="l" t="t" r="r" b="b"/>
              <a:pathLst>
                <a:path w="9914" h="666" extrusionOk="0">
                  <a:moveTo>
                    <a:pt x="1" y="0"/>
                  </a:moveTo>
                  <a:lnTo>
                    <a:pt x="1" y="665"/>
                  </a:lnTo>
                  <a:lnTo>
                    <a:pt x="9913" y="665"/>
                  </a:lnTo>
                  <a:lnTo>
                    <a:pt x="9913"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1" name="Google Shape;3863;p37">
              <a:extLst>
                <a:ext uri="{FF2B5EF4-FFF2-40B4-BE49-F238E27FC236}">
                  <a16:creationId xmlns:a16="http://schemas.microsoft.com/office/drawing/2014/main" id="{371575FE-FE96-9AD3-A1C8-B98FBD7E78F2}"/>
                </a:ext>
              </a:extLst>
            </p:cNvPr>
            <p:cNvSpPr/>
            <p:nvPr/>
          </p:nvSpPr>
          <p:spPr>
            <a:xfrm>
              <a:off x="8086820" y="3848290"/>
              <a:ext cx="168222" cy="102778"/>
            </a:xfrm>
            <a:custGeom>
              <a:avLst/>
              <a:gdLst/>
              <a:ahLst/>
              <a:cxnLst/>
              <a:rect l="l" t="t" r="r" b="b"/>
              <a:pathLst>
                <a:path w="5290" h="3232" extrusionOk="0">
                  <a:moveTo>
                    <a:pt x="1" y="1"/>
                  </a:moveTo>
                  <a:lnTo>
                    <a:pt x="1" y="3231"/>
                  </a:lnTo>
                  <a:lnTo>
                    <a:pt x="5289" y="3231"/>
                  </a:lnTo>
                  <a:lnTo>
                    <a:pt x="5289"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2" name="Google Shape;3864;p37">
              <a:extLst>
                <a:ext uri="{FF2B5EF4-FFF2-40B4-BE49-F238E27FC236}">
                  <a16:creationId xmlns:a16="http://schemas.microsoft.com/office/drawing/2014/main" id="{A21B1346-F6E5-9A69-249E-7E6099512D3A}"/>
                </a:ext>
              </a:extLst>
            </p:cNvPr>
            <p:cNvSpPr/>
            <p:nvPr/>
          </p:nvSpPr>
          <p:spPr>
            <a:xfrm>
              <a:off x="8081796" y="3844284"/>
              <a:ext cx="178271" cy="110791"/>
            </a:xfrm>
            <a:custGeom>
              <a:avLst/>
              <a:gdLst/>
              <a:ahLst/>
              <a:cxnLst/>
              <a:rect l="l" t="t" r="r" b="b"/>
              <a:pathLst>
                <a:path w="5606" h="3484" extrusionOk="0">
                  <a:moveTo>
                    <a:pt x="159" y="0"/>
                  </a:moveTo>
                  <a:cubicBezTo>
                    <a:pt x="64" y="0"/>
                    <a:pt x="0" y="32"/>
                    <a:pt x="0" y="127"/>
                  </a:cubicBezTo>
                  <a:lnTo>
                    <a:pt x="0" y="3357"/>
                  </a:lnTo>
                  <a:cubicBezTo>
                    <a:pt x="0" y="3420"/>
                    <a:pt x="64" y="3484"/>
                    <a:pt x="159" y="3484"/>
                  </a:cubicBezTo>
                  <a:lnTo>
                    <a:pt x="5447" y="3484"/>
                  </a:lnTo>
                  <a:cubicBezTo>
                    <a:pt x="5542" y="3484"/>
                    <a:pt x="5606" y="3420"/>
                    <a:pt x="5606" y="3357"/>
                  </a:cubicBezTo>
                  <a:lnTo>
                    <a:pt x="5606" y="127"/>
                  </a:lnTo>
                  <a:cubicBezTo>
                    <a:pt x="5606" y="32"/>
                    <a:pt x="5542" y="0"/>
                    <a:pt x="5447"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3" name="Google Shape;3865;p37">
              <a:extLst>
                <a:ext uri="{FF2B5EF4-FFF2-40B4-BE49-F238E27FC236}">
                  <a16:creationId xmlns:a16="http://schemas.microsoft.com/office/drawing/2014/main" id="{39B04063-292F-E7D2-81A9-6FBDF953BD90}"/>
                </a:ext>
              </a:extLst>
            </p:cNvPr>
            <p:cNvSpPr/>
            <p:nvPr/>
          </p:nvSpPr>
          <p:spPr>
            <a:xfrm>
              <a:off x="7840084" y="3477693"/>
              <a:ext cx="661694" cy="397818"/>
            </a:xfrm>
            <a:custGeom>
              <a:avLst/>
              <a:gdLst/>
              <a:ahLst/>
              <a:cxnLst/>
              <a:rect l="l" t="t" r="r" b="b"/>
              <a:pathLst>
                <a:path w="20808" h="12510" extrusionOk="0">
                  <a:moveTo>
                    <a:pt x="888" y="1"/>
                  </a:moveTo>
                  <a:cubicBezTo>
                    <a:pt x="412" y="1"/>
                    <a:pt x="1" y="381"/>
                    <a:pt x="1" y="856"/>
                  </a:cubicBezTo>
                  <a:lnTo>
                    <a:pt x="1" y="11655"/>
                  </a:lnTo>
                  <a:cubicBezTo>
                    <a:pt x="1" y="12130"/>
                    <a:pt x="412" y="12510"/>
                    <a:pt x="888" y="12510"/>
                  </a:cubicBezTo>
                  <a:lnTo>
                    <a:pt x="19921" y="12510"/>
                  </a:lnTo>
                  <a:cubicBezTo>
                    <a:pt x="20427" y="12510"/>
                    <a:pt x="20807" y="12130"/>
                    <a:pt x="20807" y="11655"/>
                  </a:cubicBezTo>
                  <a:lnTo>
                    <a:pt x="20807" y="856"/>
                  </a:lnTo>
                  <a:cubicBezTo>
                    <a:pt x="20807" y="381"/>
                    <a:pt x="20396" y="1"/>
                    <a:pt x="1992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4" name="Google Shape;3866;p37">
              <a:extLst>
                <a:ext uri="{FF2B5EF4-FFF2-40B4-BE49-F238E27FC236}">
                  <a16:creationId xmlns:a16="http://schemas.microsoft.com/office/drawing/2014/main" id="{F9327375-83A9-31F5-368F-5E4F6DB306D0}"/>
                </a:ext>
              </a:extLst>
            </p:cNvPr>
            <p:cNvSpPr/>
            <p:nvPr/>
          </p:nvSpPr>
          <p:spPr>
            <a:xfrm>
              <a:off x="7836077" y="3473686"/>
              <a:ext cx="669740" cy="405863"/>
            </a:xfrm>
            <a:custGeom>
              <a:avLst/>
              <a:gdLst/>
              <a:ahLst/>
              <a:cxnLst/>
              <a:rect l="l" t="t" r="r" b="b"/>
              <a:pathLst>
                <a:path w="21061" h="12763" extrusionOk="0">
                  <a:moveTo>
                    <a:pt x="1014" y="0"/>
                  </a:moveTo>
                  <a:cubicBezTo>
                    <a:pt x="443" y="0"/>
                    <a:pt x="0" y="443"/>
                    <a:pt x="0" y="982"/>
                  </a:cubicBezTo>
                  <a:lnTo>
                    <a:pt x="0" y="11781"/>
                  </a:lnTo>
                  <a:cubicBezTo>
                    <a:pt x="0" y="12319"/>
                    <a:pt x="443" y="12763"/>
                    <a:pt x="1014" y="12763"/>
                  </a:cubicBezTo>
                  <a:lnTo>
                    <a:pt x="20047" y="12763"/>
                  </a:lnTo>
                  <a:cubicBezTo>
                    <a:pt x="20617" y="12763"/>
                    <a:pt x="21060" y="12319"/>
                    <a:pt x="21060" y="11781"/>
                  </a:cubicBezTo>
                  <a:lnTo>
                    <a:pt x="21060" y="982"/>
                  </a:lnTo>
                  <a:cubicBezTo>
                    <a:pt x="21060" y="443"/>
                    <a:pt x="20617" y="0"/>
                    <a:pt x="2004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5" name="Google Shape;3867;p37">
              <a:extLst>
                <a:ext uri="{FF2B5EF4-FFF2-40B4-BE49-F238E27FC236}">
                  <a16:creationId xmlns:a16="http://schemas.microsoft.com/office/drawing/2014/main" id="{6A8B3762-80CB-1D95-BD16-BC26B90C2242}"/>
                </a:ext>
              </a:extLst>
            </p:cNvPr>
            <p:cNvSpPr/>
            <p:nvPr/>
          </p:nvSpPr>
          <p:spPr>
            <a:xfrm>
              <a:off x="8008274" y="3946998"/>
              <a:ext cx="325314" cy="29224"/>
            </a:xfrm>
            <a:custGeom>
              <a:avLst/>
              <a:gdLst/>
              <a:ahLst/>
              <a:cxnLst/>
              <a:rect l="l" t="t" r="r" b="b"/>
              <a:pathLst>
                <a:path w="10230" h="919" extrusionOk="0">
                  <a:moveTo>
                    <a:pt x="127" y="0"/>
                  </a:moveTo>
                  <a:cubicBezTo>
                    <a:pt x="64" y="0"/>
                    <a:pt x="1" y="64"/>
                    <a:pt x="1" y="127"/>
                  </a:cubicBezTo>
                  <a:lnTo>
                    <a:pt x="1" y="792"/>
                  </a:lnTo>
                  <a:cubicBezTo>
                    <a:pt x="1" y="887"/>
                    <a:pt x="64" y="919"/>
                    <a:pt x="127" y="919"/>
                  </a:cubicBezTo>
                  <a:lnTo>
                    <a:pt x="10071" y="919"/>
                  </a:lnTo>
                  <a:cubicBezTo>
                    <a:pt x="10166" y="919"/>
                    <a:pt x="10230" y="855"/>
                    <a:pt x="10230" y="792"/>
                  </a:cubicBezTo>
                  <a:lnTo>
                    <a:pt x="10230" y="127"/>
                  </a:lnTo>
                  <a:cubicBezTo>
                    <a:pt x="10230" y="64"/>
                    <a:pt x="10166" y="0"/>
                    <a:pt x="10071"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6" name="Google Shape;3868;p37">
              <a:extLst>
                <a:ext uri="{FF2B5EF4-FFF2-40B4-BE49-F238E27FC236}">
                  <a16:creationId xmlns:a16="http://schemas.microsoft.com/office/drawing/2014/main" id="{43BD1DE9-A607-7358-10E6-007B3316BAB5}"/>
                </a:ext>
              </a:extLst>
            </p:cNvPr>
            <p:cNvSpPr/>
            <p:nvPr/>
          </p:nvSpPr>
          <p:spPr>
            <a:xfrm>
              <a:off x="7836077" y="3473686"/>
              <a:ext cx="669740" cy="405863"/>
            </a:xfrm>
            <a:custGeom>
              <a:avLst/>
              <a:gdLst/>
              <a:ahLst/>
              <a:cxnLst/>
              <a:rect l="l" t="t" r="r" b="b"/>
              <a:pathLst>
                <a:path w="21061" h="12763" extrusionOk="0">
                  <a:moveTo>
                    <a:pt x="20047" y="507"/>
                  </a:moveTo>
                  <a:cubicBezTo>
                    <a:pt x="20332" y="507"/>
                    <a:pt x="20553" y="728"/>
                    <a:pt x="20553" y="982"/>
                  </a:cubicBezTo>
                  <a:lnTo>
                    <a:pt x="20553" y="11781"/>
                  </a:lnTo>
                  <a:cubicBezTo>
                    <a:pt x="20553" y="12034"/>
                    <a:pt x="20332" y="12256"/>
                    <a:pt x="20047" y="12256"/>
                  </a:cubicBezTo>
                  <a:lnTo>
                    <a:pt x="1014" y="12256"/>
                  </a:lnTo>
                  <a:cubicBezTo>
                    <a:pt x="728" y="12256"/>
                    <a:pt x="507" y="12034"/>
                    <a:pt x="507" y="11781"/>
                  </a:cubicBezTo>
                  <a:lnTo>
                    <a:pt x="507" y="982"/>
                  </a:lnTo>
                  <a:cubicBezTo>
                    <a:pt x="507" y="728"/>
                    <a:pt x="760" y="507"/>
                    <a:pt x="1014" y="507"/>
                  </a:cubicBezTo>
                  <a:close/>
                  <a:moveTo>
                    <a:pt x="1014" y="0"/>
                  </a:moveTo>
                  <a:cubicBezTo>
                    <a:pt x="443" y="0"/>
                    <a:pt x="0" y="443"/>
                    <a:pt x="0" y="982"/>
                  </a:cubicBezTo>
                  <a:lnTo>
                    <a:pt x="0" y="11781"/>
                  </a:lnTo>
                  <a:cubicBezTo>
                    <a:pt x="0" y="12319"/>
                    <a:pt x="443" y="12763"/>
                    <a:pt x="1014" y="12763"/>
                  </a:cubicBezTo>
                  <a:lnTo>
                    <a:pt x="20047" y="12763"/>
                  </a:lnTo>
                  <a:cubicBezTo>
                    <a:pt x="20617" y="12763"/>
                    <a:pt x="21060" y="12319"/>
                    <a:pt x="21060" y="11781"/>
                  </a:cubicBezTo>
                  <a:lnTo>
                    <a:pt x="21060" y="982"/>
                  </a:lnTo>
                  <a:cubicBezTo>
                    <a:pt x="21060" y="443"/>
                    <a:pt x="20617" y="0"/>
                    <a:pt x="20047"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7" name="Google Shape;3869;p37">
              <a:extLst>
                <a:ext uri="{FF2B5EF4-FFF2-40B4-BE49-F238E27FC236}">
                  <a16:creationId xmlns:a16="http://schemas.microsoft.com/office/drawing/2014/main" id="{B3EC81BF-B165-F780-CF66-0CA0033C037E}"/>
                </a:ext>
              </a:extLst>
            </p:cNvPr>
            <p:cNvSpPr/>
            <p:nvPr/>
          </p:nvSpPr>
          <p:spPr>
            <a:xfrm>
              <a:off x="7836077" y="3803993"/>
              <a:ext cx="669740" cy="75557"/>
            </a:xfrm>
            <a:custGeom>
              <a:avLst/>
              <a:gdLst/>
              <a:ahLst/>
              <a:cxnLst/>
              <a:rect l="l" t="t" r="r" b="b"/>
              <a:pathLst>
                <a:path w="21061" h="2376" extrusionOk="0">
                  <a:moveTo>
                    <a:pt x="0" y="0"/>
                  </a:moveTo>
                  <a:lnTo>
                    <a:pt x="0" y="1394"/>
                  </a:lnTo>
                  <a:cubicBezTo>
                    <a:pt x="0" y="1932"/>
                    <a:pt x="443" y="2376"/>
                    <a:pt x="1014" y="2376"/>
                  </a:cubicBezTo>
                  <a:lnTo>
                    <a:pt x="20047" y="2376"/>
                  </a:lnTo>
                  <a:cubicBezTo>
                    <a:pt x="20617" y="2376"/>
                    <a:pt x="21060" y="1932"/>
                    <a:pt x="21060" y="1394"/>
                  </a:cubicBezTo>
                  <a:lnTo>
                    <a:pt x="21060" y="0"/>
                  </a:ln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8" name="Google Shape;3870;p37">
              <a:extLst>
                <a:ext uri="{FF2B5EF4-FFF2-40B4-BE49-F238E27FC236}">
                  <a16:creationId xmlns:a16="http://schemas.microsoft.com/office/drawing/2014/main" id="{E0386B4E-9D6F-157E-28F4-4CD21C936F32}"/>
                </a:ext>
              </a:extLst>
            </p:cNvPr>
            <p:cNvSpPr/>
            <p:nvPr/>
          </p:nvSpPr>
          <p:spPr>
            <a:xfrm>
              <a:off x="8152296" y="3824122"/>
              <a:ext cx="38287" cy="38319"/>
            </a:xfrm>
            <a:custGeom>
              <a:avLst/>
              <a:gdLst/>
              <a:ahLst/>
              <a:cxnLst/>
              <a:rect l="l" t="t" r="r" b="b"/>
              <a:pathLst>
                <a:path w="1204" h="1205" extrusionOk="0">
                  <a:moveTo>
                    <a:pt x="602" y="1"/>
                  </a:moveTo>
                  <a:cubicBezTo>
                    <a:pt x="254" y="1"/>
                    <a:pt x="0" y="254"/>
                    <a:pt x="0" y="602"/>
                  </a:cubicBezTo>
                  <a:cubicBezTo>
                    <a:pt x="0" y="919"/>
                    <a:pt x="254" y="1204"/>
                    <a:pt x="602" y="1204"/>
                  </a:cubicBezTo>
                  <a:cubicBezTo>
                    <a:pt x="919" y="1204"/>
                    <a:pt x="1204" y="919"/>
                    <a:pt x="1204" y="602"/>
                  </a:cubicBezTo>
                  <a:cubicBezTo>
                    <a:pt x="1204" y="254"/>
                    <a:pt x="919" y="1"/>
                    <a:pt x="6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9" name="Google Shape;3871;p37">
              <a:extLst>
                <a:ext uri="{FF2B5EF4-FFF2-40B4-BE49-F238E27FC236}">
                  <a16:creationId xmlns:a16="http://schemas.microsoft.com/office/drawing/2014/main" id="{27CEC31C-57E3-1592-089F-84EBE19B44E7}"/>
                </a:ext>
              </a:extLst>
            </p:cNvPr>
            <p:cNvSpPr/>
            <p:nvPr/>
          </p:nvSpPr>
          <p:spPr>
            <a:xfrm>
              <a:off x="7957935" y="3620698"/>
              <a:ext cx="93683" cy="83634"/>
            </a:xfrm>
            <a:custGeom>
              <a:avLst/>
              <a:gdLst/>
              <a:ahLst/>
              <a:cxnLst/>
              <a:rect l="l" t="t" r="r" b="b"/>
              <a:pathLst>
                <a:path w="2946" h="2630" extrusionOk="0">
                  <a:moveTo>
                    <a:pt x="1457" y="602"/>
                  </a:moveTo>
                  <a:lnTo>
                    <a:pt x="1869" y="1616"/>
                  </a:lnTo>
                  <a:lnTo>
                    <a:pt x="1045" y="1616"/>
                  </a:lnTo>
                  <a:lnTo>
                    <a:pt x="1457" y="602"/>
                  </a:lnTo>
                  <a:close/>
                  <a:moveTo>
                    <a:pt x="1172" y="1"/>
                  </a:moveTo>
                  <a:lnTo>
                    <a:pt x="0" y="2629"/>
                  </a:lnTo>
                  <a:lnTo>
                    <a:pt x="633" y="2629"/>
                  </a:lnTo>
                  <a:lnTo>
                    <a:pt x="855" y="2059"/>
                  </a:lnTo>
                  <a:lnTo>
                    <a:pt x="2059" y="2059"/>
                  </a:lnTo>
                  <a:lnTo>
                    <a:pt x="2312" y="2629"/>
                  </a:lnTo>
                  <a:lnTo>
                    <a:pt x="2945" y="2629"/>
                  </a:lnTo>
                  <a:lnTo>
                    <a:pt x="1774" y="1"/>
                  </a:ln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0" name="Google Shape;3872;p37">
              <a:extLst>
                <a:ext uri="{FF2B5EF4-FFF2-40B4-BE49-F238E27FC236}">
                  <a16:creationId xmlns:a16="http://schemas.microsoft.com/office/drawing/2014/main" id="{2F2BD58F-FD83-9229-AE94-7A7C7BCD52FF}"/>
                </a:ext>
              </a:extLst>
            </p:cNvPr>
            <p:cNvSpPr/>
            <p:nvPr/>
          </p:nvSpPr>
          <p:spPr>
            <a:xfrm>
              <a:off x="8317434" y="3537127"/>
              <a:ext cx="75589" cy="82585"/>
            </a:xfrm>
            <a:custGeom>
              <a:avLst/>
              <a:gdLst/>
              <a:ahLst/>
              <a:cxnLst/>
              <a:rect l="l" t="t" r="r" b="b"/>
              <a:pathLst>
                <a:path w="2377" h="2597" extrusionOk="0">
                  <a:moveTo>
                    <a:pt x="1204" y="444"/>
                  </a:moveTo>
                  <a:cubicBezTo>
                    <a:pt x="1489" y="444"/>
                    <a:pt x="1648" y="539"/>
                    <a:pt x="1648" y="760"/>
                  </a:cubicBezTo>
                  <a:cubicBezTo>
                    <a:pt x="1648" y="950"/>
                    <a:pt x="1489" y="1045"/>
                    <a:pt x="1204" y="1045"/>
                  </a:cubicBezTo>
                  <a:lnTo>
                    <a:pt x="603" y="1045"/>
                  </a:lnTo>
                  <a:lnTo>
                    <a:pt x="603" y="444"/>
                  </a:lnTo>
                  <a:close/>
                  <a:moveTo>
                    <a:pt x="1299" y="1489"/>
                  </a:moveTo>
                  <a:cubicBezTo>
                    <a:pt x="1616" y="1489"/>
                    <a:pt x="1774" y="1615"/>
                    <a:pt x="1774" y="1837"/>
                  </a:cubicBezTo>
                  <a:cubicBezTo>
                    <a:pt x="1774" y="2059"/>
                    <a:pt x="1616" y="2154"/>
                    <a:pt x="1299" y="2154"/>
                  </a:cubicBezTo>
                  <a:lnTo>
                    <a:pt x="603" y="2154"/>
                  </a:lnTo>
                  <a:lnTo>
                    <a:pt x="603" y="1489"/>
                  </a:lnTo>
                  <a:close/>
                  <a:moveTo>
                    <a:pt x="1" y="0"/>
                  </a:moveTo>
                  <a:lnTo>
                    <a:pt x="1" y="2597"/>
                  </a:lnTo>
                  <a:lnTo>
                    <a:pt x="1331" y="2597"/>
                  </a:lnTo>
                  <a:cubicBezTo>
                    <a:pt x="2028" y="2597"/>
                    <a:pt x="2376" y="2344"/>
                    <a:pt x="2376" y="1869"/>
                  </a:cubicBezTo>
                  <a:cubicBezTo>
                    <a:pt x="2376" y="1552"/>
                    <a:pt x="2218" y="1330"/>
                    <a:pt x="1901" y="1235"/>
                  </a:cubicBezTo>
                  <a:cubicBezTo>
                    <a:pt x="2123" y="1140"/>
                    <a:pt x="2249" y="919"/>
                    <a:pt x="2249" y="665"/>
                  </a:cubicBezTo>
                  <a:cubicBezTo>
                    <a:pt x="2249" y="254"/>
                    <a:pt x="1933" y="0"/>
                    <a:pt x="1268"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1" name="Google Shape;3873;p37">
              <a:extLst>
                <a:ext uri="{FF2B5EF4-FFF2-40B4-BE49-F238E27FC236}">
                  <a16:creationId xmlns:a16="http://schemas.microsoft.com/office/drawing/2014/main" id="{60E7AC17-3056-8C38-507D-52E6B6B3B8E5}"/>
                </a:ext>
              </a:extLst>
            </p:cNvPr>
            <p:cNvSpPr/>
            <p:nvPr/>
          </p:nvSpPr>
          <p:spPr>
            <a:xfrm>
              <a:off x="8082813" y="3634817"/>
              <a:ext cx="181292" cy="88627"/>
            </a:xfrm>
            <a:custGeom>
              <a:avLst/>
              <a:gdLst/>
              <a:ahLst/>
              <a:cxnLst/>
              <a:rect l="l" t="t" r="r" b="b"/>
              <a:pathLst>
                <a:path w="5701" h="2787" extrusionOk="0">
                  <a:moveTo>
                    <a:pt x="3294" y="0"/>
                  </a:moveTo>
                  <a:lnTo>
                    <a:pt x="3294" y="728"/>
                  </a:lnTo>
                  <a:lnTo>
                    <a:pt x="0" y="728"/>
                  </a:lnTo>
                  <a:lnTo>
                    <a:pt x="0" y="1995"/>
                  </a:lnTo>
                  <a:lnTo>
                    <a:pt x="3294" y="1995"/>
                  </a:lnTo>
                  <a:lnTo>
                    <a:pt x="3294" y="2787"/>
                  </a:lnTo>
                  <a:lnTo>
                    <a:pt x="5700" y="1393"/>
                  </a:lnTo>
                  <a:lnTo>
                    <a:pt x="3294" y="0"/>
                  </a:ln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2" name="Google Shape;3874;p37">
              <a:extLst>
                <a:ext uri="{FF2B5EF4-FFF2-40B4-BE49-F238E27FC236}">
                  <a16:creationId xmlns:a16="http://schemas.microsoft.com/office/drawing/2014/main" id="{820D5669-8F01-8749-AE99-65E5219807AC}"/>
                </a:ext>
              </a:extLst>
            </p:cNvPr>
            <p:cNvSpPr/>
            <p:nvPr/>
          </p:nvSpPr>
          <p:spPr>
            <a:xfrm>
              <a:off x="8291262" y="3647887"/>
              <a:ext cx="87641" cy="87641"/>
            </a:xfrm>
            <a:custGeom>
              <a:avLst/>
              <a:gdLst/>
              <a:ahLst/>
              <a:cxnLst/>
              <a:rect l="l" t="t" r="r" b="b"/>
              <a:pathLst>
                <a:path w="2756" h="2756" extrusionOk="0">
                  <a:moveTo>
                    <a:pt x="1362" y="1"/>
                  </a:moveTo>
                  <a:cubicBezTo>
                    <a:pt x="602" y="1"/>
                    <a:pt x="1" y="634"/>
                    <a:pt x="1" y="1394"/>
                  </a:cubicBezTo>
                  <a:cubicBezTo>
                    <a:pt x="1" y="2154"/>
                    <a:pt x="602" y="2756"/>
                    <a:pt x="1362" y="2756"/>
                  </a:cubicBezTo>
                  <a:cubicBezTo>
                    <a:pt x="2122" y="2756"/>
                    <a:pt x="2756" y="2154"/>
                    <a:pt x="2756" y="1394"/>
                  </a:cubicBezTo>
                  <a:cubicBezTo>
                    <a:pt x="2756" y="634"/>
                    <a:pt x="2122" y="1"/>
                    <a:pt x="1362" y="1"/>
                  </a:cubicBezTo>
                  <a:close/>
                </a:path>
              </a:pathLst>
            </a:custGeom>
            <a:solidFill>
              <a:srgbClr val="DD91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3" name="Google Shape;3875;p37">
              <a:extLst>
                <a:ext uri="{FF2B5EF4-FFF2-40B4-BE49-F238E27FC236}">
                  <a16:creationId xmlns:a16="http://schemas.microsoft.com/office/drawing/2014/main" id="{BDDCCCB4-70B1-FBD2-37F0-44F7DDB29CD6}"/>
                </a:ext>
              </a:extLst>
            </p:cNvPr>
            <p:cNvSpPr/>
            <p:nvPr/>
          </p:nvSpPr>
          <p:spPr>
            <a:xfrm>
              <a:off x="8284203" y="3647887"/>
              <a:ext cx="87673" cy="87641"/>
            </a:xfrm>
            <a:custGeom>
              <a:avLst/>
              <a:gdLst/>
              <a:ahLst/>
              <a:cxnLst/>
              <a:rect l="l" t="t" r="r" b="b"/>
              <a:pathLst>
                <a:path w="2757" h="2756" extrusionOk="0">
                  <a:moveTo>
                    <a:pt x="1394" y="1"/>
                  </a:moveTo>
                  <a:cubicBezTo>
                    <a:pt x="634" y="1"/>
                    <a:pt x="1" y="634"/>
                    <a:pt x="1" y="1394"/>
                  </a:cubicBezTo>
                  <a:cubicBezTo>
                    <a:pt x="1" y="2154"/>
                    <a:pt x="634" y="2756"/>
                    <a:pt x="1394" y="2756"/>
                  </a:cubicBezTo>
                  <a:cubicBezTo>
                    <a:pt x="2154" y="2756"/>
                    <a:pt x="2756" y="2154"/>
                    <a:pt x="2756" y="1394"/>
                  </a:cubicBezTo>
                  <a:cubicBezTo>
                    <a:pt x="2756" y="634"/>
                    <a:pt x="2154" y="1"/>
                    <a:pt x="1394" y="1"/>
                  </a:cubicBezTo>
                  <a:close/>
                </a:path>
              </a:pathLst>
            </a:custGeom>
            <a:solidFill>
              <a:srgbClr val="F2B18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4" name="Google Shape;3876;p37">
              <a:extLst>
                <a:ext uri="{FF2B5EF4-FFF2-40B4-BE49-F238E27FC236}">
                  <a16:creationId xmlns:a16="http://schemas.microsoft.com/office/drawing/2014/main" id="{6CD1F9DE-7ECB-E5D2-4FFE-C774C36E469C}"/>
                </a:ext>
              </a:extLst>
            </p:cNvPr>
            <p:cNvSpPr/>
            <p:nvPr/>
          </p:nvSpPr>
          <p:spPr>
            <a:xfrm>
              <a:off x="8290245" y="3653929"/>
              <a:ext cx="76574" cy="76574"/>
            </a:xfrm>
            <a:custGeom>
              <a:avLst/>
              <a:gdLst/>
              <a:ahLst/>
              <a:cxnLst/>
              <a:rect l="l" t="t" r="r" b="b"/>
              <a:pathLst>
                <a:path w="2408" h="2408" extrusionOk="0">
                  <a:moveTo>
                    <a:pt x="1204" y="1"/>
                  </a:moveTo>
                  <a:cubicBezTo>
                    <a:pt x="539" y="1"/>
                    <a:pt x="1" y="539"/>
                    <a:pt x="1" y="1204"/>
                  </a:cubicBezTo>
                  <a:cubicBezTo>
                    <a:pt x="1" y="1869"/>
                    <a:pt x="539" y="2408"/>
                    <a:pt x="1204" y="2408"/>
                  </a:cubicBezTo>
                  <a:cubicBezTo>
                    <a:pt x="1869" y="2408"/>
                    <a:pt x="2408" y="1869"/>
                    <a:pt x="2408" y="1204"/>
                  </a:cubicBezTo>
                  <a:cubicBezTo>
                    <a:pt x="2408" y="539"/>
                    <a:pt x="1869" y="1"/>
                    <a:pt x="1204"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5" name="Google Shape;3877;p37">
              <a:extLst>
                <a:ext uri="{FF2B5EF4-FFF2-40B4-BE49-F238E27FC236}">
                  <a16:creationId xmlns:a16="http://schemas.microsoft.com/office/drawing/2014/main" id="{64151656-C5B1-E66E-1652-C3C879D93637}"/>
                </a:ext>
              </a:extLst>
            </p:cNvPr>
            <p:cNvSpPr/>
            <p:nvPr/>
          </p:nvSpPr>
          <p:spPr>
            <a:xfrm>
              <a:off x="8340616" y="3633799"/>
              <a:ext cx="87641" cy="87641"/>
            </a:xfrm>
            <a:custGeom>
              <a:avLst/>
              <a:gdLst/>
              <a:ahLst/>
              <a:cxnLst/>
              <a:rect l="l" t="t" r="r" b="b"/>
              <a:pathLst>
                <a:path w="2756" h="2756" extrusionOk="0">
                  <a:moveTo>
                    <a:pt x="1362" y="0"/>
                  </a:moveTo>
                  <a:cubicBezTo>
                    <a:pt x="602" y="0"/>
                    <a:pt x="0" y="634"/>
                    <a:pt x="0" y="1394"/>
                  </a:cubicBezTo>
                  <a:cubicBezTo>
                    <a:pt x="0" y="2154"/>
                    <a:pt x="602" y="2756"/>
                    <a:pt x="1362" y="2756"/>
                  </a:cubicBezTo>
                  <a:cubicBezTo>
                    <a:pt x="2122" y="2756"/>
                    <a:pt x="2756" y="2154"/>
                    <a:pt x="2756" y="1394"/>
                  </a:cubicBezTo>
                  <a:cubicBezTo>
                    <a:pt x="2756" y="634"/>
                    <a:pt x="2122" y="0"/>
                    <a:pt x="1362" y="0"/>
                  </a:cubicBezTo>
                  <a:close/>
                </a:path>
              </a:pathLst>
            </a:custGeom>
            <a:solidFill>
              <a:srgbClr val="DD91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6" name="Google Shape;3878;p37">
              <a:extLst>
                <a:ext uri="{FF2B5EF4-FFF2-40B4-BE49-F238E27FC236}">
                  <a16:creationId xmlns:a16="http://schemas.microsoft.com/office/drawing/2014/main" id="{8B9B8585-3B96-EBD7-89B4-55FE8ED2CB3D}"/>
                </a:ext>
              </a:extLst>
            </p:cNvPr>
            <p:cNvSpPr/>
            <p:nvPr/>
          </p:nvSpPr>
          <p:spPr>
            <a:xfrm>
              <a:off x="8333556" y="3633799"/>
              <a:ext cx="87641" cy="87641"/>
            </a:xfrm>
            <a:custGeom>
              <a:avLst/>
              <a:gdLst/>
              <a:ahLst/>
              <a:cxnLst/>
              <a:rect l="l" t="t" r="r" b="b"/>
              <a:pathLst>
                <a:path w="2756" h="2756" extrusionOk="0">
                  <a:moveTo>
                    <a:pt x="1394" y="0"/>
                  </a:moveTo>
                  <a:cubicBezTo>
                    <a:pt x="602" y="0"/>
                    <a:pt x="1" y="634"/>
                    <a:pt x="1" y="1394"/>
                  </a:cubicBezTo>
                  <a:cubicBezTo>
                    <a:pt x="1" y="2154"/>
                    <a:pt x="602" y="2756"/>
                    <a:pt x="1394" y="2756"/>
                  </a:cubicBezTo>
                  <a:cubicBezTo>
                    <a:pt x="2154" y="2756"/>
                    <a:pt x="2756" y="2154"/>
                    <a:pt x="2756" y="1394"/>
                  </a:cubicBezTo>
                  <a:cubicBezTo>
                    <a:pt x="2756" y="634"/>
                    <a:pt x="2154" y="0"/>
                    <a:pt x="1394" y="0"/>
                  </a:cubicBezTo>
                  <a:close/>
                </a:path>
              </a:pathLst>
            </a:custGeom>
            <a:solidFill>
              <a:srgbClr val="F2B18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7" name="Google Shape;3879;p37">
              <a:extLst>
                <a:ext uri="{FF2B5EF4-FFF2-40B4-BE49-F238E27FC236}">
                  <a16:creationId xmlns:a16="http://schemas.microsoft.com/office/drawing/2014/main" id="{75BEC481-35B5-B79D-D1DD-798DCBC5F0B6}"/>
                </a:ext>
              </a:extLst>
            </p:cNvPr>
            <p:cNvSpPr/>
            <p:nvPr/>
          </p:nvSpPr>
          <p:spPr>
            <a:xfrm>
              <a:off x="8338581" y="3734510"/>
              <a:ext cx="77592" cy="76574"/>
            </a:xfrm>
            <a:custGeom>
              <a:avLst/>
              <a:gdLst/>
              <a:ahLst/>
              <a:cxnLst/>
              <a:rect l="l" t="t" r="r" b="b"/>
              <a:pathLst>
                <a:path w="2440" h="2408" extrusionOk="0">
                  <a:moveTo>
                    <a:pt x="1236" y="0"/>
                  </a:moveTo>
                  <a:cubicBezTo>
                    <a:pt x="539" y="0"/>
                    <a:pt x="1" y="539"/>
                    <a:pt x="1" y="1204"/>
                  </a:cubicBezTo>
                  <a:cubicBezTo>
                    <a:pt x="1" y="1869"/>
                    <a:pt x="539" y="2407"/>
                    <a:pt x="1236" y="2407"/>
                  </a:cubicBezTo>
                  <a:cubicBezTo>
                    <a:pt x="1901" y="2407"/>
                    <a:pt x="2439" y="1869"/>
                    <a:pt x="2439" y="1204"/>
                  </a:cubicBezTo>
                  <a:cubicBezTo>
                    <a:pt x="2439" y="539"/>
                    <a:pt x="1901" y="0"/>
                    <a:pt x="1236"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27" name="Google Shape;3880;p37">
            <a:extLst>
              <a:ext uri="{FF2B5EF4-FFF2-40B4-BE49-F238E27FC236}">
                <a16:creationId xmlns:a16="http://schemas.microsoft.com/office/drawing/2014/main" id="{D5D6A7D8-F88B-FBAC-2C46-ACFCEDE1E80C}"/>
              </a:ext>
            </a:extLst>
          </p:cNvPr>
          <p:cNvGrpSpPr/>
          <p:nvPr/>
        </p:nvGrpSpPr>
        <p:grpSpPr>
          <a:xfrm>
            <a:off x="385481" y="394249"/>
            <a:ext cx="985959" cy="895265"/>
            <a:chOff x="457205" y="1154099"/>
            <a:chExt cx="985959" cy="895265"/>
          </a:xfrm>
        </p:grpSpPr>
        <p:sp>
          <p:nvSpPr>
            <p:cNvPr id="428" name="Google Shape;3881;p37">
              <a:extLst>
                <a:ext uri="{FF2B5EF4-FFF2-40B4-BE49-F238E27FC236}">
                  <a16:creationId xmlns:a16="http://schemas.microsoft.com/office/drawing/2014/main" id="{37771820-5825-62F7-9D74-DCFE2E77ED66}"/>
                </a:ext>
              </a:extLst>
            </p:cNvPr>
            <p:cNvSpPr/>
            <p:nvPr/>
          </p:nvSpPr>
          <p:spPr>
            <a:xfrm>
              <a:off x="457205" y="1154099"/>
              <a:ext cx="985959" cy="895265"/>
            </a:xfrm>
            <a:custGeom>
              <a:avLst/>
              <a:gdLst/>
              <a:ahLst/>
              <a:cxnLst/>
              <a:rect l="l" t="t" r="r" b="b"/>
              <a:pathLst>
                <a:path w="31005" h="28153" extrusionOk="0">
                  <a:moveTo>
                    <a:pt x="15523" y="1"/>
                  </a:moveTo>
                  <a:cubicBezTo>
                    <a:pt x="9153" y="1"/>
                    <a:pt x="3380" y="4337"/>
                    <a:pt x="1838" y="10777"/>
                  </a:cubicBezTo>
                  <a:cubicBezTo>
                    <a:pt x="1" y="18346"/>
                    <a:pt x="4656" y="25946"/>
                    <a:pt x="12225" y="27752"/>
                  </a:cubicBezTo>
                  <a:cubicBezTo>
                    <a:pt x="13341" y="28022"/>
                    <a:pt x="14458" y="28152"/>
                    <a:pt x="15557" y="28152"/>
                  </a:cubicBezTo>
                  <a:cubicBezTo>
                    <a:pt x="21909" y="28152"/>
                    <a:pt x="27661" y="23817"/>
                    <a:pt x="29200" y="17364"/>
                  </a:cubicBezTo>
                  <a:cubicBezTo>
                    <a:pt x="31005" y="9795"/>
                    <a:pt x="26381" y="2195"/>
                    <a:pt x="18812" y="390"/>
                  </a:cubicBezTo>
                  <a:cubicBezTo>
                    <a:pt x="17710" y="127"/>
                    <a:pt x="16608" y="1"/>
                    <a:pt x="15523" y="1"/>
                  </a:cubicBez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9" name="Google Shape;3882;p37">
              <a:extLst>
                <a:ext uri="{FF2B5EF4-FFF2-40B4-BE49-F238E27FC236}">
                  <a16:creationId xmlns:a16="http://schemas.microsoft.com/office/drawing/2014/main" id="{6DF6E157-30A6-8067-A8AA-95A489DD9379}"/>
                </a:ext>
              </a:extLst>
            </p:cNvPr>
            <p:cNvSpPr/>
            <p:nvPr/>
          </p:nvSpPr>
          <p:spPr>
            <a:xfrm>
              <a:off x="790565" y="1851282"/>
              <a:ext cx="316251" cy="22196"/>
            </a:xfrm>
            <a:custGeom>
              <a:avLst/>
              <a:gdLst/>
              <a:ahLst/>
              <a:cxnLst/>
              <a:rect l="l" t="t" r="r" b="b"/>
              <a:pathLst>
                <a:path w="9945" h="698" extrusionOk="0">
                  <a:moveTo>
                    <a:pt x="0" y="0"/>
                  </a:moveTo>
                  <a:lnTo>
                    <a:pt x="0" y="697"/>
                  </a:lnTo>
                  <a:lnTo>
                    <a:pt x="9944" y="697"/>
                  </a:lnTo>
                  <a:lnTo>
                    <a:pt x="994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0" name="Google Shape;3883;p37">
              <a:extLst>
                <a:ext uri="{FF2B5EF4-FFF2-40B4-BE49-F238E27FC236}">
                  <a16:creationId xmlns:a16="http://schemas.microsoft.com/office/drawing/2014/main" id="{8255612E-F544-B63D-CE4E-A1932EEDDEDB}"/>
                </a:ext>
              </a:extLst>
            </p:cNvPr>
            <p:cNvSpPr/>
            <p:nvPr/>
          </p:nvSpPr>
          <p:spPr>
            <a:xfrm>
              <a:off x="864086" y="1748568"/>
              <a:ext cx="169208" cy="102746"/>
            </a:xfrm>
            <a:custGeom>
              <a:avLst/>
              <a:gdLst/>
              <a:ahLst/>
              <a:cxnLst/>
              <a:rect l="l" t="t" r="r" b="b"/>
              <a:pathLst>
                <a:path w="5321" h="3231" extrusionOk="0">
                  <a:moveTo>
                    <a:pt x="0" y="0"/>
                  </a:moveTo>
                  <a:lnTo>
                    <a:pt x="0" y="3230"/>
                  </a:lnTo>
                  <a:lnTo>
                    <a:pt x="5321" y="3230"/>
                  </a:lnTo>
                  <a:lnTo>
                    <a:pt x="5321"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1" name="Google Shape;3884;p37">
              <a:extLst>
                <a:ext uri="{FF2B5EF4-FFF2-40B4-BE49-F238E27FC236}">
                  <a16:creationId xmlns:a16="http://schemas.microsoft.com/office/drawing/2014/main" id="{1B8E366A-94AE-C9FE-06A1-EAA0DC5D2C5B}"/>
                </a:ext>
              </a:extLst>
            </p:cNvPr>
            <p:cNvSpPr/>
            <p:nvPr/>
          </p:nvSpPr>
          <p:spPr>
            <a:xfrm>
              <a:off x="860048" y="1744530"/>
              <a:ext cx="177285" cy="110823"/>
            </a:xfrm>
            <a:custGeom>
              <a:avLst/>
              <a:gdLst/>
              <a:ahLst/>
              <a:cxnLst/>
              <a:rect l="l" t="t" r="r" b="b"/>
              <a:pathLst>
                <a:path w="5575" h="3485" extrusionOk="0">
                  <a:moveTo>
                    <a:pt x="127" y="1"/>
                  </a:moveTo>
                  <a:cubicBezTo>
                    <a:pt x="64" y="1"/>
                    <a:pt x="0" y="64"/>
                    <a:pt x="0" y="127"/>
                  </a:cubicBezTo>
                  <a:lnTo>
                    <a:pt x="0" y="3357"/>
                  </a:lnTo>
                  <a:cubicBezTo>
                    <a:pt x="0" y="3421"/>
                    <a:pt x="64" y="3484"/>
                    <a:pt x="127" y="3484"/>
                  </a:cubicBezTo>
                  <a:lnTo>
                    <a:pt x="5448" y="3484"/>
                  </a:lnTo>
                  <a:cubicBezTo>
                    <a:pt x="5511" y="3484"/>
                    <a:pt x="5574" y="3421"/>
                    <a:pt x="5574" y="3357"/>
                  </a:cubicBezTo>
                  <a:lnTo>
                    <a:pt x="5574" y="127"/>
                  </a:lnTo>
                  <a:cubicBezTo>
                    <a:pt x="5574" y="64"/>
                    <a:pt x="5511" y="1"/>
                    <a:pt x="5448"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2" name="Google Shape;3885;p37">
              <a:extLst>
                <a:ext uri="{FF2B5EF4-FFF2-40B4-BE49-F238E27FC236}">
                  <a16:creationId xmlns:a16="http://schemas.microsoft.com/office/drawing/2014/main" id="{A5D34D66-35C7-C34C-7F28-D627CA3F0FF6}"/>
                </a:ext>
              </a:extLst>
            </p:cNvPr>
            <p:cNvSpPr/>
            <p:nvPr/>
          </p:nvSpPr>
          <p:spPr>
            <a:xfrm>
              <a:off x="618336" y="1378957"/>
              <a:ext cx="661694" cy="396832"/>
            </a:xfrm>
            <a:custGeom>
              <a:avLst/>
              <a:gdLst/>
              <a:ahLst/>
              <a:cxnLst/>
              <a:rect l="l" t="t" r="r" b="b"/>
              <a:pathLst>
                <a:path w="20808" h="12479" extrusionOk="0">
                  <a:moveTo>
                    <a:pt x="888" y="1"/>
                  </a:moveTo>
                  <a:cubicBezTo>
                    <a:pt x="381" y="1"/>
                    <a:pt x="1" y="381"/>
                    <a:pt x="1" y="824"/>
                  </a:cubicBezTo>
                  <a:lnTo>
                    <a:pt x="1" y="11623"/>
                  </a:lnTo>
                  <a:cubicBezTo>
                    <a:pt x="1" y="12098"/>
                    <a:pt x="381" y="12478"/>
                    <a:pt x="888" y="12478"/>
                  </a:cubicBezTo>
                  <a:lnTo>
                    <a:pt x="19921" y="12478"/>
                  </a:lnTo>
                  <a:cubicBezTo>
                    <a:pt x="20396" y="12478"/>
                    <a:pt x="20807" y="12098"/>
                    <a:pt x="20807" y="11623"/>
                  </a:cubicBezTo>
                  <a:lnTo>
                    <a:pt x="20807" y="824"/>
                  </a:lnTo>
                  <a:cubicBezTo>
                    <a:pt x="20807" y="381"/>
                    <a:pt x="20396" y="1"/>
                    <a:pt x="1992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3" name="Google Shape;3886;p37">
              <a:extLst>
                <a:ext uri="{FF2B5EF4-FFF2-40B4-BE49-F238E27FC236}">
                  <a16:creationId xmlns:a16="http://schemas.microsoft.com/office/drawing/2014/main" id="{BAF0C568-A7DC-97E9-55B5-8664499EE9D1}"/>
                </a:ext>
              </a:extLst>
            </p:cNvPr>
            <p:cNvSpPr/>
            <p:nvPr/>
          </p:nvSpPr>
          <p:spPr>
            <a:xfrm>
              <a:off x="613311" y="1374950"/>
              <a:ext cx="670757" cy="404846"/>
            </a:xfrm>
            <a:custGeom>
              <a:avLst/>
              <a:gdLst/>
              <a:ahLst/>
              <a:cxnLst/>
              <a:rect l="l" t="t" r="r" b="b"/>
              <a:pathLst>
                <a:path w="21093" h="12731" extrusionOk="0">
                  <a:moveTo>
                    <a:pt x="1046" y="0"/>
                  </a:moveTo>
                  <a:cubicBezTo>
                    <a:pt x="476" y="0"/>
                    <a:pt x="1" y="412"/>
                    <a:pt x="1" y="950"/>
                  </a:cubicBezTo>
                  <a:lnTo>
                    <a:pt x="1" y="11749"/>
                  </a:lnTo>
                  <a:cubicBezTo>
                    <a:pt x="1" y="12288"/>
                    <a:pt x="476" y="12731"/>
                    <a:pt x="1046" y="12731"/>
                  </a:cubicBezTo>
                  <a:lnTo>
                    <a:pt x="20079" y="12731"/>
                  </a:lnTo>
                  <a:cubicBezTo>
                    <a:pt x="20617" y="12731"/>
                    <a:pt x="21092" y="12288"/>
                    <a:pt x="21092" y="11749"/>
                  </a:cubicBezTo>
                  <a:lnTo>
                    <a:pt x="21092" y="950"/>
                  </a:lnTo>
                  <a:cubicBezTo>
                    <a:pt x="21092" y="412"/>
                    <a:pt x="20617" y="0"/>
                    <a:pt x="2007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4" name="Google Shape;3887;p37">
              <a:extLst>
                <a:ext uri="{FF2B5EF4-FFF2-40B4-BE49-F238E27FC236}">
                  <a16:creationId xmlns:a16="http://schemas.microsoft.com/office/drawing/2014/main" id="{C3FA951D-2D37-6BE4-E2BD-79F48542AB7C}"/>
                </a:ext>
              </a:extLst>
            </p:cNvPr>
            <p:cNvSpPr/>
            <p:nvPr/>
          </p:nvSpPr>
          <p:spPr>
            <a:xfrm>
              <a:off x="786526" y="1847244"/>
              <a:ext cx="324328" cy="30242"/>
            </a:xfrm>
            <a:custGeom>
              <a:avLst/>
              <a:gdLst/>
              <a:ahLst/>
              <a:cxnLst/>
              <a:rect l="l" t="t" r="r" b="b"/>
              <a:pathLst>
                <a:path w="10199" h="951" extrusionOk="0">
                  <a:moveTo>
                    <a:pt x="127" y="1"/>
                  </a:moveTo>
                  <a:cubicBezTo>
                    <a:pt x="64" y="1"/>
                    <a:pt x="1" y="64"/>
                    <a:pt x="1" y="127"/>
                  </a:cubicBezTo>
                  <a:lnTo>
                    <a:pt x="1" y="824"/>
                  </a:lnTo>
                  <a:cubicBezTo>
                    <a:pt x="1" y="887"/>
                    <a:pt x="64" y="951"/>
                    <a:pt x="127" y="951"/>
                  </a:cubicBezTo>
                  <a:lnTo>
                    <a:pt x="10071" y="951"/>
                  </a:lnTo>
                  <a:cubicBezTo>
                    <a:pt x="10135" y="951"/>
                    <a:pt x="10198" y="887"/>
                    <a:pt x="10198" y="824"/>
                  </a:cubicBezTo>
                  <a:lnTo>
                    <a:pt x="10198" y="127"/>
                  </a:lnTo>
                  <a:cubicBezTo>
                    <a:pt x="10198" y="64"/>
                    <a:pt x="10135" y="1"/>
                    <a:pt x="10071" y="1"/>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5" name="Google Shape;3888;p37">
              <a:extLst>
                <a:ext uri="{FF2B5EF4-FFF2-40B4-BE49-F238E27FC236}">
                  <a16:creationId xmlns:a16="http://schemas.microsoft.com/office/drawing/2014/main" id="{43B85AAF-F2E1-D4B5-1719-0EEE76F96E39}"/>
                </a:ext>
              </a:extLst>
            </p:cNvPr>
            <p:cNvSpPr/>
            <p:nvPr/>
          </p:nvSpPr>
          <p:spPr>
            <a:xfrm>
              <a:off x="613311" y="1374950"/>
              <a:ext cx="670757" cy="404846"/>
            </a:xfrm>
            <a:custGeom>
              <a:avLst/>
              <a:gdLst/>
              <a:ahLst/>
              <a:cxnLst/>
              <a:rect l="l" t="t" r="r" b="b"/>
              <a:pathLst>
                <a:path w="21093" h="12731" extrusionOk="0">
                  <a:moveTo>
                    <a:pt x="20079" y="475"/>
                  </a:moveTo>
                  <a:cubicBezTo>
                    <a:pt x="20332" y="475"/>
                    <a:pt x="20554" y="697"/>
                    <a:pt x="20554" y="950"/>
                  </a:cubicBezTo>
                  <a:lnTo>
                    <a:pt x="20554" y="11749"/>
                  </a:lnTo>
                  <a:cubicBezTo>
                    <a:pt x="20554" y="12034"/>
                    <a:pt x="20332" y="12224"/>
                    <a:pt x="20079" y="12224"/>
                  </a:cubicBezTo>
                  <a:lnTo>
                    <a:pt x="1046" y="12224"/>
                  </a:lnTo>
                  <a:cubicBezTo>
                    <a:pt x="761" y="12224"/>
                    <a:pt x="539" y="12034"/>
                    <a:pt x="539" y="11749"/>
                  </a:cubicBezTo>
                  <a:lnTo>
                    <a:pt x="539" y="950"/>
                  </a:lnTo>
                  <a:cubicBezTo>
                    <a:pt x="539" y="697"/>
                    <a:pt x="761" y="475"/>
                    <a:pt x="1046" y="475"/>
                  </a:cubicBezTo>
                  <a:close/>
                  <a:moveTo>
                    <a:pt x="1046" y="0"/>
                  </a:moveTo>
                  <a:cubicBezTo>
                    <a:pt x="476" y="0"/>
                    <a:pt x="1" y="412"/>
                    <a:pt x="1" y="950"/>
                  </a:cubicBezTo>
                  <a:lnTo>
                    <a:pt x="1" y="11749"/>
                  </a:lnTo>
                  <a:cubicBezTo>
                    <a:pt x="1" y="12288"/>
                    <a:pt x="476" y="12731"/>
                    <a:pt x="1046" y="12731"/>
                  </a:cubicBezTo>
                  <a:lnTo>
                    <a:pt x="20079" y="12731"/>
                  </a:lnTo>
                  <a:cubicBezTo>
                    <a:pt x="20617" y="12731"/>
                    <a:pt x="21092" y="12288"/>
                    <a:pt x="21092" y="11749"/>
                  </a:cubicBezTo>
                  <a:lnTo>
                    <a:pt x="21092" y="950"/>
                  </a:lnTo>
                  <a:cubicBezTo>
                    <a:pt x="21092" y="412"/>
                    <a:pt x="20617" y="0"/>
                    <a:pt x="20079"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6" name="Google Shape;3889;p37">
              <a:extLst>
                <a:ext uri="{FF2B5EF4-FFF2-40B4-BE49-F238E27FC236}">
                  <a16:creationId xmlns:a16="http://schemas.microsoft.com/office/drawing/2014/main" id="{C109A1D5-391D-0906-A146-7B60D3DBF879}"/>
                </a:ext>
              </a:extLst>
            </p:cNvPr>
            <p:cNvSpPr/>
            <p:nvPr/>
          </p:nvSpPr>
          <p:spPr>
            <a:xfrm>
              <a:off x="613311" y="1704239"/>
              <a:ext cx="670757" cy="75557"/>
            </a:xfrm>
            <a:custGeom>
              <a:avLst/>
              <a:gdLst/>
              <a:ahLst/>
              <a:cxnLst/>
              <a:rect l="l" t="t" r="r" b="b"/>
              <a:pathLst>
                <a:path w="21093" h="2376" extrusionOk="0">
                  <a:moveTo>
                    <a:pt x="1" y="1"/>
                  </a:moveTo>
                  <a:lnTo>
                    <a:pt x="1" y="1394"/>
                  </a:lnTo>
                  <a:cubicBezTo>
                    <a:pt x="1" y="1933"/>
                    <a:pt x="476" y="2376"/>
                    <a:pt x="1046" y="2376"/>
                  </a:cubicBezTo>
                  <a:lnTo>
                    <a:pt x="20079" y="2376"/>
                  </a:lnTo>
                  <a:cubicBezTo>
                    <a:pt x="20617" y="2376"/>
                    <a:pt x="21092" y="1933"/>
                    <a:pt x="21092" y="1394"/>
                  </a:cubicBezTo>
                  <a:lnTo>
                    <a:pt x="21092" y="1"/>
                  </a:ln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7" name="Google Shape;3890;p37">
              <a:extLst>
                <a:ext uri="{FF2B5EF4-FFF2-40B4-BE49-F238E27FC236}">
                  <a16:creationId xmlns:a16="http://schemas.microsoft.com/office/drawing/2014/main" id="{50C885CA-34E4-58DD-815C-BAA5EFD1EFCC}"/>
                </a:ext>
              </a:extLst>
            </p:cNvPr>
            <p:cNvSpPr/>
            <p:nvPr/>
          </p:nvSpPr>
          <p:spPr>
            <a:xfrm>
              <a:off x="930548" y="1724400"/>
              <a:ext cx="37301" cy="38287"/>
            </a:xfrm>
            <a:custGeom>
              <a:avLst/>
              <a:gdLst/>
              <a:ahLst/>
              <a:cxnLst/>
              <a:rect l="l" t="t" r="r" b="b"/>
              <a:pathLst>
                <a:path w="1173" h="1204" extrusionOk="0">
                  <a:moveTo>
                    <a:pt x="602" y="0"/>
                  </a:moveTo>
                  <a:cubicBezTo>
                    <a:pt x="254" y="0"/>
                    <a:pt x="0" y="285"/>
                    <a:pt x="0" y="602"/>
                  </a:cubicBezTo>
                  <a:cubicBezTo>
                    <a:pt x="0" y="919"/>
                    <a:pt x="254" y="1204"/>
                    <a:pt x="602" y="1204"/>
                  </a:cubicBezTo>
                  <a:cubicBezTo>
                    <a:pt x="919" y="1204"/>
                    <a:pt x="1172" y="950"/>
                    <a:pt x="1172" y="602"/>
                  </a:cubicBezTo>
                  <a:cubicBezTo>
                    <a:pt x="1172" y="285"/>
                    <a:pt x="919" y="0"/>
                    <a:pt x="60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8" name="Google Shape;3891;p37">
              <a:extLst>
                <a:ext uri="{FF2B5EF4-FFF2-40B4-BE49-F238E27FC236}">
                  <a16:creationId xmlns:a16="http://schemas.microsoft.com/office/drawing/2014/main" id="{AD436BEE-42EF-5F43-4F2A-89ACB20284B4}"/>
                </a:ext>
              </a:extLst>
            </p:cNvPr>
            <p:cNvSpPr/>
            <p:nvPr/>
          </p:nvSpPr>
          <p:spPr>
            <a:xfrm>
              <a:off x="733166" y="1435370"/>
              <a:ext cx="92665" cy="83602"/>
            </a:xfrm>
            <a:custGeom>
              <a:avLst/>
              <a:gdLst/>
              <a:ahLst/>
              <a:cxnLst/>
              <a:rect l="l" t="t" r="r" b="b"/>
              <a:pathLst>
                <a:path w="2914" h="2629" extrusionOk="0">
                  <a:moveTo>
                    <a:pt x="1457" y="602"/>
                  </a:moveTo>
                  <a:lnTo>
                    <a:pt x="1869" y="1615"/>
                  </a:lnTo>
                  <a:lnTo>
                    <a:pt x="1045" y="1615"/>
                  </a:lnTo>
                  <a:lnTo>
                    <a:pt x="1457" y="602"/>
                  </a:lnTo>
                  <a:close/>
                  <a:moveTo>
                    <a:pt x="1140" y="0"/>
                  </a:moveTo>
                  <a:lnTo>
                    <a:pt x="0" y="2629"/>
                  </a:lnTo>
                  <a:lnTo>
                    <a:pt x="602" y="2629"/>
                  </a:lnTo>
                  <a:lnTo>
                    <a:pt x="824" y="2059"/>
                  </a:lnTo>
                  <a:lnTo>
                    <a:pt x="2059" y="2059"/>
                  </a:lnTo>
                  <a:lnTo>
                    <a:pt x="2280" y="2629"/>
                  </a:lnTo>
                  <a:lnTo>
                    <a:pt x="2914" y="2629"/>
                  </a:lnTo>
                  <a:lnTo>
                    <a:pt x="1742" y="0"/>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9" name="Google Shape;3892;p37">
              <a:extLst>
                <a:ext uri="{FF2B5EF4-FFF2-40B4-BE49-F238E27FC236}">
                  <a16:creationId xmlns:a16="http://schemas.microsoft.com/office/drawing/2014/main" id="{E2BC3FA9-5D88-9F25-D242-65525AE15B78}"/>
                </a:ext>
              </a:extLst>
            </p:cNvPr>
            <p:cNvSpPr/>
            <p:nvPr/>
          </p:nvSpPr>
          <p:spPr>
            <a:xfrm>
              <a:off x="1081598" y="1537066"/>
              <a:ext cx="75557" cy="83634"/>
            </a:xfrm>
            <a:custGeom>
              <a:avLst/>
              <a:gdLst/>
              <a:ahLst/>
              <a:cxnLst/>
              <a:rect l="l" t="t" r="r" b="b"/>
              <a:pathLst>
                <a:path w="2376" h="2630" extrusionOk="0">
                  <a:moveTo>
                    <a:pt x="1204" y="476"/>
                  </a:moveTo>
                  <a:cubicBezTo>
                    <a:pt x="1489" y="476"/>
                    <a:pt x="1647" y="571"/>
                    <a:pt x="1647" y="761"/>
                  </a:cubicBezTo>
                  <a:cubicBezTo>
                    <a:pt x="1647" y="982"/>
                    <a:pt x="1489" y="1077"/>
                    <a:pt x="1204" y="1077"/>
                  </a:cubicBezTo>
                  <a:lnTo>
                    <a:pt x="602" y="1077"/>
                  </a:lnTo>
                  <a:lnTo>
                    <a:pt x="602" y="476"/>
                  </a:lnTo>
                  <a:close/>
                  <a:moveTo>
                    <a:pt x="1299" y="1521"/>
                  </a:moveTo>
                  <a:cubicBezTo>
                    <a:pt x="1616" y="1521"/>
                    <a:pt x="1774" y="1616"/>
                    <a:pt x="1774" y="1838"/>
                  </a:cubicBezTo>
                  <a:cubicBezTo>
                    <a:pt x="1774" y="2059"/>
                    <a:pt x="1616" y="2154"/>
                    <a:pt x="1299" y="2154"/>
                  </a:cubicBezTo>
                  <a:lnTo>
                    <a:pt x="602" y="2154"/>
                  </a:lnTo>
                  <a:lnTo>
                    <a:pt x="602" y="1521"/>
                  </a:lnTo>
                  <a:close/>
                  <a:moveTo>
                    <a:pt x="1" y="1"/>
                  </a:moveTo>
                  <a:lnTo>
                    <a:pt x="1" y="2629"/>
                  </a:lnTo>
                  <a:lnTo>
                    <a:pt x="1331" y="2629"/>
                  </a:lnTo>
                  <a:cubicBezTo>
                    <a:pt x="2027" y="2629"/>
                    <a:pt x="2376" y="2344"/>
                    <a:pt x="2376" y="1901"/>
                  </a:cubicBezTo>
                  <a:cubicBezTo>
                    <a:pt x="2376" y="1584"/>
                    <a:pt x="2186" y="1362"/>
                    <a:pt x="1901" y="1267"/>
                  </a:cubicBezTo>
                  <a:cubicBezTo>
                    <a:pt x="2122" y="1141"/>
                    <a:pt x="2249" y="951"/>
                    <a:pt x="2249" y="697"/>
                  </a:cubicBezTo>
                  <a:cubicBezTo>
                    <a:pt x="2249" y="286"/>
                    <a:pt x="1932" y="1"/>
                    <a:pt x="1267"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0" name="Google Shape;3893;p37">
              <a:extLst>
                <a:ext uri="{FF2B5EF4-FFF2-40B4-BE49-F238E27FC236}">
                  <a16:creationId xmlns:a16="http://schemas.microsoft.com/office/drawing/2014/main" id="{C6AD4E77-F52F-FFF3-0641-EE99A20B749B}"/>
                </a:ext>
              </a:extLst>
            </p:cNvPr>
            <p:cNvSpPr/>
            <p:nvPr/>
          </p:nvSpPr>
          <p:spPr>
            <a:xfrm>
              <a:off x="879191" y="1540087"/>
              <a:ext cx="181292" cy="89676"/>
            </a:xfrm>
            <a:custGeom>
              <a:avLst/>
              <a:gdLst/>
              <a:ahLst/>
              <a:cxnLst/>
              <a:rect l="l" t="t" r="r" b="b"/>
              <a:pathLst>
                <a:path w="5701" h="2820" extrusionOk="0">
                  <a:moveTo>
                    <a:pt x="3294" y="1"/>
                  </a:moveTo>
                  <a:lnTo>
                    <a:pt x="3294" y="761"/>
                  </a:lnTo>
                  <a:lnTo>
                    <a:pt x="0" y="761"/>
                  </a:lnTo>
                  <a:lnTo>
                    <a:pt x="0" y="2028"/>
                  </a:lnTo>
                  <a:lnTo>
                    <a:pt x="3294" y="2028"/>
                  </a:lnTo>
                  <a:lnTo>
                    <a:pt x="3294" y="2819"/>
                  </a:lnTo>
                  <a:lnTo>
                    <a:pt x="5701" y="1394"/>
                  </a:lnTo>
                  <a:lnTo>
                    <a:pt x="3294" y="1"/>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1" name="Google Shape;3894;p37">
              <a:extLst>
                <a:ext uri="{FF2B5EF4-FFF2-40B4-BE49-F238E27FC236}">
                  <a16:creationId xmlns:a16="http://schemas.microsoft.com/office/drawing/2014/main" id="{FCEA42BE-04EF-9E46-A5E2-0E265EE74501}"/>
                </a:ext>
              </a:extLst>
            </p:cNvPr>
            <p:cNvSpPr/>
            <p:nvPr/>
          </p:nvSpPr>
          <p:spPr>
            <a:xfrm>
              <a:off x="715040" y="1554207"/>
              <a:ext cx="87641" cy="87641"/>
            </a:xfrm>
            <a:custGeom>
              <a:avLst/>
              <a:gdLst/>
              <a:ahLst/>
              <a:cxnLst/>
              <a:rect l="l" t="t" r="r" b="b"/>
              <a:pathLst>
                <a:path w="2756" h="2756" extrusionOk="0">
                  <a:moveTo>
                    <a:pt x="1362" y="0"/>
                  </a:moveTo>
                  <a:cubicBezTo>
                    <a:pt x="602" y="0"/>
                    <a:pt x="0" y="602"/>
                    <a:pt x="0" y="1362"/>
                  </a:cubicBezTo>
                  <a:cubicBezTo>
                    <a:pt x="0" y="2122"/>
                    <a:pt x="602" y="2755"/>
                    <a:pt x="1362" y="2755"/>
                  </a:cubicBezTo>
                  <a:cubicBezTo>
                    <a:pt x="2122" y="2755"/>
                    <a:pt x="2755" y="2122"/>
                    <a:pt x="2755" y="1362"/>
                  </a:cubicBezTo>
                  <a:cubicBezTo>
                    <a:pt x="2755" y="602"/>
                    <a:pt x="2122" y="0"/>
                    <a:pt x="1362" y="0"/>
                  </a:cubicBezTo>
                  <a:close/>
                </a:path>
              </a:pathLst>
            </a:custGeom>
            <a:solidFill>
              <a:srgbClr val="DD91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2" name="Google Shape;3895;p37">
              <a:extLst>
                <a:ext uri="{FF2B5EF4-FFF2-40B4-BE49-F238E27FC236}">
                  <a16:creationId xmlns:a16="http://schemas.microsoft.com/office/drawing/2014/main" id="{5ACB4C01-90A3-E1FD-B6EE-7A1D56EDD2F1}"/>
                </a:ext>
              </a:extLst>
            </p:cNvPr>
            <p:cNvSpPr/>
            <p:nvPr/>
          </p:nvSpPr>
          <p:spPr>
            <a:xfrm>
              <a:off x="707980" y="1554207"/>
              <a:ext cx="87641" cy="87641"/>
            </a:xfrm>
            <a:custGeom>
              <a:avLst/>
              <a:gdLst/>
              <a:ahLst/>
              <a:cxnLst/>
              <a:rect l="l" t="t" r="r" b="b"/>
              <a:pathLst>
                <a:path w="2756" h="2756" extrusionOk="0">
                  <a:moveTo>
                    <a:pt x="1394" y="0"/>
                  </a:moveTo>
                  <a:cubicBezTo>
                    <a:pt x="634" y="0"/>
                    <a:pt x="0" y="602"/>
                    <a:pt x="0" y="1362"/>
                  </a:cubicBezTo>
                  <a:cubicBezTo>
                    <a:pt x="0" y="2122"/>
                    <a:pt x="634" y="2755"/>
                    <a:pt x="1394" y="2755"/>
                  </a:cubicBezTo>
                  <a:cubicBezTo>
                    <a:pt x="2154" y="2755"/>
                    <a:pt x="2756" y="2122"/>
                    <a:pt x="2756" y="1362"/>
                  </a:cubicBezTo>
                  <a:cubicBezTo>
                    <a:pt x="2756" y="602"/>
                    <a:pt x="2154" y="0"/>
                    <a:pt x="1394" y="0"/>
                  </a:cubicBezTo>
                  <a:close/>
                </a:path>
              </a:pathLst>
            </a:custGeom>
            <a:solidFill>
              <a:srgbClr val="F2B18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3" name="Google Shape;3896;p37">
              <a:extLst>
                <a:ext uri="{FF2B5EF4-FFF2-40B4-BE49-F238E27FC236}">
                  <a16:creationId xmlns:a16="http://schemas.microsoft.com/office/drawing/2014/main" id="{E12275F9-895D-6313-0FFE-73E323AFEF3A}"/>
                </a:ext>
              </a:extLst>
            </p:cNvPr>
            <p:cNvSpPr/>
            <p:nvPr/>
          </p:nvSpPr>
          <p:spPr>
            <a:xfrm>
              <a:off x="714022" y="1559231"/>
              <a:ext cx="76574" cy="77560"/>
            </a:xfrm>
            <a:custGeom>
              <a:avLst/>
              <a:gdLst/>
              <a:ahLst/>
              <a:cxnLst/>
              <a:rect l="l" t="t" r="r" b="b"/>
              <a:pathLst>
                <a:path w="2408" h="2439" extrusionOk="0">
                  <a:moveTo>
                    <a:pt x="1204" y="0"/>
                  </a:moveTo>
                  <a:cubicBezTo>
                    <a:pt x="539" y="0"/>
                    <a:pt x="0" y="539"/>
                    <a:pt x="0" y="1204"/>
                  </a:cubicBezTo>
                  <a:cubicBezTo>
                    <a:pt x="0" y="1869"/>
                    <a:pt x="539" y="2439"/>
                    <a:pt x="1204" y="2439"/>
                  </a:cubicBezTo>
                  <a:cubicBezTo>
                    <a:pt x="1869" y="2439"/>
                    <a:pt x="2407" y="1869"/>
                    <a:pt x="2407" y="1204"/>
                  </a:cubicBezTo>
                  <a:cubicBezTo>
                    <a:pt x="2407" y="539"/>
                    <a:pt x="1869" y="0"/>
                    <a:pt x="1204"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4" name="Google Shape;3897;p37">
              <a:extLst>
                <a:ext uri="{FF2B5EF4-FFF2-40B4-BE49-F238E27FC236}">
                  <a16:creationId xmlns:a16="http://schemas.microsoft.com/office/drawing/2014/main" id="{EF1173A8-DBE2-9951-65A6-49E9521C578A}"/>
                </a:ext>
              </a:extLst>
            </p:cNvPr>
            <p:cNvSpPr/>
            <p:nvPr/>
          </p:nvSpPr>
          <p:spPr>
            <a:xfrm>
              <a:off x="764361" y="1540087"/>
              <a:ext cx="87673" cy="87641"/>
            </a:xfrm>
            <a:custGeom>
              <a:avLst/>
              <a:gdLst/>
              <a:ahLst/>
              <a:cxnLst/>
              <a:rect l="l" t="t" r="r" b="b"/>
              <a:pathLst>
                <a:path w="2757" h="2756" extrusionOk="0">
                  <a:moveTo>
                    <a:pt x="1363" y="1"/>
                  </a:moveTo>
                  <a:cubicBezTo>
                    <a:pt x="603" y="1"/>
                    <a:pt x="1" y="602"/>
                    <a:pt x="1" y="1363"/>
                  </a:cubicBezTo>
                  <a:cubicBezTo>
                    <a:pt x="1" y="2123"/>
                    <a:pt x="603" y="2756"/>
                    <a:pt x="1363" y="2756"/>
                  </a:cubicBezTo>
                  <a:cubicBezTo>
                    <a:pt x="2123" y="2756"/>
                    <a:pt x="2756" y="2123"/>
                    <a:pt x="2756" y="1363"/>
                  </a:cubicBezTo>
                  <a:cubicBezTo>
                    <a:pt x="2756" y="602"/>
                    <a:pt x="2123" y="1"/>
                    <a:pt x="1363" y="1"/>
                  </a:cubicBezTo>
                  <a:close/>
                </a:path>
              </a:pathLst>
            </a:custGeom>
            <a:solidFill>
              <a:srgbClr val="DD91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5" name="Google Shape;3898;p37">
              <a:extLst>
                <a:ext uri="{FF2B5EF4-FFF2-40B4-BE49-F238E27FC236}">
                  <a16:creationId xmlns:a16="http://schemas.microsoft.com/office/drawing/2014/main" id="{C4D6A3EA-8A66-EE14-CCB9-636D50EE9C2A}"/>
                </a:ext>
              </a:extLst>
            </p:cNvPr>
            <p:cNvSpPr/>
            <p:nvPr/>
          </p:nvSpPr>
          <p:spPr>
            <a:xfrm>
              <a:off x="757334" y="1540087"/>
              <a:ext cx="87641" cy="87641"/>
            </a:xfrm>
            <a:custGeom>
              <a:avLst/>
              <a:gdLst/>
              <a:ahLst/>
              <a:cxnLst/>
              <a:rect l="l" t="t" r="r" b="b"/>
              <a:pathLst>
                <a:path w="2756" h="2756" extrusionOk="0">
                  <a:moveTo>
                    <a:pt x="1394" y="1"/>
                  </a:moveTo>
                  <a:cubicBezTo>
                    <a:pt x="634" y="1"/>
                    <a:pt x="0" y="602"/>
                    <a:pt x="0" y="1363"/>
                  </a:cubicBezTo>
                  <a:cubicBezTo>
                    <a:pt x="0" y="2123"/>
                    <a:pt x="634" y="2756"/>
                    <a:pt x="1394" y="2756"/>
                  </a:cubicBezTo>
                  <a:cubicBezTo>
                    <a:pt x="2154" y="2756"/>
                    <a:pt x="2755" y="2123"/>
                    <a:pt x="2755" y="1363"/>
                  </a:cubicBezTo>
                  <a:cubicBezTo>
                    <a:pt x="2755" y="602"/>
                    <a:pt x="2154" y="1"/>
                    <a:pt x="1394" y="1"/>
                  </a:cubicBezTo>
                  <a:close/>
                </a:path>
              </a:pathLst>
            </a:custGeom>
            <a:solidFill>
              <a:srgbClr val="F2B18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6" name="Google Shape;3899;p37">
              <a:extLst>
                <a:ext uri="{FF2B5EF4-FFF2-40B4-BE49-F238E27FC236}">
                  <a16:creationId xmlns:a16="http://schemas.microsoft.com/office/drawing/2014/main" id="{02AF0F40-6E5D-5CFC-55E2-057E5F3ECF6D}"/>
                </a:ext>
              </a:extLst>
            </p:cNvPr>
            <p:cNvSpPr/>
            <p:nvPr/>
          </p:nvSpPr>
          <p:spPr>
            <a:xfrm>
              <a:off x="763376" y="1545144"/>
              <a:ext cx="76574" cy="76543"/>
            </a:xfrm>
            <a:custGeom>
              <a:avLst/>
              <a:gdLst/>
              <a:ahLst/>
              <a:cxnLst/>
              <a:rect l="l" t="t" r="r" b="b"/>
              <a:pathLst>
                <a:path w="2408" h="2407" extrusionOk="0">
                  <a:moveTo>
                    <a:pt x="1204" y="0"/>
                  </a:moveTo>
                  <a:cubicBezTo>
                    <a:pt x="539" y="0"/>
                    <a:pt x="0" y="538"/>
                    <a:pt x="0" y="1204"/>
                  </a:cubicBezTo>
                  <a:cubicBezTo>
                    <a:pt x="0" y="1869"/>
                    <a:pt x="539" y="2407"/>
                    <a:pt x="1204" y="2407"/>
                  </a:cubicBezTo>
                  <a:cubicBezTo>
                    <a:pt x="1869" y="2407"/>
                    <a:pt x="2407" y="1869"/>
                    <a:pt x="2407" y="1204"/>
                  </a:cubicBezTo>
                  <a:cubicBezTo>
                    <a:pt x="2407" y="538"/>
                    <a:pt x="1869" y="0"/>
                    <a:pt x="1204"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179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Köşeleri Yuvarlatılmış 2">
            <a:extLst>
              <a:ext uri="{FF2B5EF4-FFF2-40B4-BE49-F238E27FC236}">
                <a16:creationId xmlns:a16="http://schemas.microsoft.com/office/drawing/2014/main" id="{5CED3C0B-756C-42AE-86E5-F1959484C46B}"/>
              </a:ext>
            </a:extLst>
          </p:cNvPr>
          <p:cNvSpPr/>
          <p:nvPr/>
        </p:nvSpPr>
        <p:spPr>
          <a:xfrm>
            <a:off x="838200" y="570706"/>
            <a:ext cx="2819400" cy="914400"/>
          </a:xfrm>
          <a:prstGeom prst="roundRect">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FD2C0117-9276-2A90-18A7-7E6AB228ADB1}"/>
              </a:ext>
            </a:extLst>
          </p:cNvPr>
          <p:cNvSpPr>
            <a:spLocks noGrp="1"/>
          </p:cNvSpPr>
          <p:nvPr>
            <p:ph type="title"/>
          </p:nvPr>
        </p:nvSpPr>
        <p:spPr/>
        <p:txBody>
          <a:bodyPr/>
          <a:lstStyle/>
          <a:p>
            <a:r>
              <a:rPr lang="tr-TR" altLang="tr-TR" dirty="0"/>
              <a:t>KAYNAKLAR</a:t>
            </a:r>
            <a:endParaRPr lang="tr-TR" dirty="0"/>
          </a:p>
        </p:txBody>
      </p:sp>
      <p:sp>
        <p:nvSpPr>
          <p:cNvPr id="4" name="Metin Yer Tutucusu 16">
            <a:extLst>
              <a:ext uri="{FF2B5EF4-FFF2-40B4-BE49-F238E27FC236}">
                <a16:creationId xmlns:a16="http://schemas.microsoft.com/office/drawing/2014/main" id="{B4B2E7D6-62C4-F416-2BE6-174FCF98FA10}"/>
              </a:ext>
            </a:extLst>
          </p:cNvPr>
          <p:cNvSpPr>
            <a:spLocks noGrp="1" noChangeArrowheads="1"/>
          </p:cNvSpPr>
          <p:nvPr>
            <p:ph idx="1"/>
          </p:nvPr>
        </p:nvSpPr>
        <p:spPr bwMode="auto">
          <a:xfrm>
            <a:off x="838200" y="1825625"/>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Posterama" panose="020B0504020200020000" pitchFamily="34" charset="0"/>
              <a:buAutoNum type="arabicPeriod"/>
            </a:pPr>
            <a:r>
              <a:rPr lang="tr-TR" altLang="tr-TR" dirty="0">
                <a:latin typeface="Times New Roman" panose="02020603050405020304" pitchFamily="18" charset="0"/>
                <a:cs typeface="Times New Roman" panose="02020603050405020304" pitchFamily="18" charset="0"/>
              </a:rPr>
              <a:t>GTÜ, ELM367-ELM368 ders materyalleri</a:t>
            </a:r>
          </a:p>
          <a:p>
            <a:pPr eaLnBrk="1" hangingPunct="1">
              <a:buFont typeface="Posterama" panose="020B0504020200020000" pitchFamily="34" charset="0"/>
              <a:buAutoNum type="arabicPeriod"/>
            </a:pPr>
            <a:r>
              <a:rPr lang="tr-TR" altLang="tr-TR"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https://medium.com/datarunner/librosa-9729c09ecf7a</a:t>
            </a:r>
            <a:endParaRPr lang="tr-TR" altLang="tr-TR" dirty="0">
              <a:latin typeface="Times New Roman" panose="02020603050405020304" pitchFamily="18" charset="0"/>
              <a:cs typeface="Times New Roman" panose="02020603050405020304" pitchFamily="18" charset="0"/>
            </a:endParaRPr>
          </a:p>
          <a:p>
            <a:pPr eaLnBrk="1" hangingPunct="1">
              <a:buFont typeface="Posterama" panose="020B0504020200020000" pitchFamily="34" charset="0"/>
              <a:buAutoNum type="arabicPeriod"/>
            </a:pPr>
            <a:r>
              <a:rPr lang="tr-TR" altLang="tr-TR"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https://www.youtube.com/watch?v=0ALKGR0I5MA&amp;ab_channel=Enthought</a:t>
            </a:r>
            <a:endParaRPr lang="tr-TR" altLang="tr-TR" dirty="0">
              <a:latin typeface="Times New Roman" panose="02020603050405020304" pitchFamily="18" charset="0"/>
              <a:cs typeface="Times New Roman" panose="02020603050405020304" pitchFamily="18" charset="0"/>
            </a:endParaRPr>
          </a:p>
          <a:p>
            <a:pPr eaLnBrk="1" hangingPunct="1">
              <a:buFont typeface="Posterama" panose="020B0504020200020000" pitchFamily="34" charset="0"/>
              <a:buAutoNum type="arabicPeriod"/>
            </a:pPr>
            <a:r>
              <a:rPr lang="tr-TR" altLang="tr-TR"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https://realpython.com/python-scipy-fft/</a:t>
            </a:r>
            <a:endParaRPr lang="tr-TR" altLang="tr-TR" dirty="0">
              <a:latin typeface="Times New Roman" panose="02020603050405020304" pitchFamily="18" charset="0"/>
              <a:cs typeface="Times New Roman" panose="02020603050405020304" pitchFamily="18" charset="0"/>
            </a:endParaRPr>
          </a:p>
          <a:p>
            <a:pPr eaLnBrk="1" hangingPunct="1">
              <a:buFont typeface="Posterama" panose="020B0504020200020000" pitchFamily="34" charset="0"/>
              <a:buAutoNum type="arabicPeriod"/>
            </a:pPr>
            <a:r>
              <a:rPr lang="tr-TR" altLang="tr-TR" dirty="0">
                <a:hlinkClick r:id="rId5">
                  <a:extLst>
                    <a:ext uri="{A12FA001-AC4F-418D-AE19-62706E023703}">
                      <ahyp:hlinkClr xmlns:ahyp="http://schemas.microsoft.com/office/drawing/2018/hyperlinkcolor" val="tx"/>
                    </a:ext>
                  </a:extLst>
                </a:hlinkClick>
              </a:rPr>
              <a:t> https://dsp.stackexchange.com/questions/20246/energy-calculation-in-frequency-domain</a:t>
            </a:r>
            <a:r>
              <a:rPr lang="tr-TR" altLang="tr-TR" dirty="0"/>
              <a:t> </a:t>
            </a:r>
          </a:p>
        </p:txBody>
      </p:sp>
      <p:sp>
        <p:nvSpPr>
          <p:cNvPr id="6" name="Eksi İşareti 5">
            <a:extLst>
              <a:ext uri="{FF2B5EF4-FFF2-40B4-BE49-F238E27FC236}">
                <a16:creationId xmlns:a16="http://schemas.microsoft.com/office/drawing/2014/main" id="{F1C12C03-92B3-EA76-82DF-69E981946CF9}"/>
              </a:ext>
            </a:extLst>
          </p:cNvPr>
          <p:cNvSpPr/>
          <p:nvPr/>
        </p:nvSpPr>
        <p:spPr>
          <a:xfrm>
            <a:off x="6989736" y="5579390"/>
            <a:ext cx="5997844" cy="914400"/>
          </a:xfrm>
          <a:prstGeom prst="mathMinus">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21101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116;p16">
            <a:extLst>
              <a:ext uri="{FF2B5EF4-FFF2-40B4-BE49-F238E27FC236}">
                <a16:creationId xmlns:a16="http://schemas.microsoft.com/office/drawing/2014/main" id="{CC867EC8-65B3-27AA-15A7-0FF961A5DB17}"/>
              </a:ext>
            </a:extLst>
          </p:cNvPr>
          <p:cNvSpPr/>
          <p:nvPr/>
        </p:nvSpPr>
        <p:spPr>
          <a:xfrm>
            <a:off x="4487155" y="1859726"/>
            <a:ext cx="3217690" cy="3917956"/>
          </a:xfrm>
          <a:prstGeom prst="roundRect">
            <a:avLst>
              <a:gd name="adj" fmla="val 5794"/>
            </a:avLst>
          </a:prstGeom>
          <a:solidFill>
            <a:srgbClr val="F2A365"/>
          </a:solid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3" name="Google Shape;132;p16">
            <a:extLst>
              <a:ext uri="{FF2B5EF4-FFF2-40B4-BE49-F238E27FC236}">
                <a16:creationId xmlns:a16="http://schemas.microsoft.com/office/drawing/2014/main" id="{1AD62774-07A3-EA88-CADC-7CBC9F2F04A2}"/>
              </a:ext>
            </a:extLst>
          </p:cNvPr>
          <p:cNvSpPr/>
          <p:nvPr/>
        </p:nvSpPr>
        <p:spPr>
          <a:xfrm>
            <a:off x="5288336" y="2192378"/>
            <a:ext cx="1615329" cy="1746074"/>
          </a:xfrm>
          <a:prstGeom prst="ellipse">
            <a:avLst/>
          </a:prstGeom>
          <a:solidFill>
            <a:schemeClr val="bg1">
              <a:lumMod val="95000"/>
              <a:lumOff val="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16;p16">
            <a:extLst>
              <a:ext uri="{FF2B5EF4-FFF2-40B4-BE49-F238E27FC236}">
                <a16:creationId xmlns:a16="http://schemas.microsoft.com/office/drawing/2014/main" id="{BFC4019C-A4C3-831C-1309-AE041283DF24}"/>
              </a:ext>
            </a:extLst>
          </p:cNvPr>
          <p:cNvSpPr/>
          <p:nvPr/>
        </p:nvSpPr>
        <p:spPr>
          <a:xfrm>
            <a:off x="794581" y="1859726"/>
            <a:ext cx="3217690" cy="3917956"/>
          </a:xfrm>
          <a:prstGeom prst="roundRect">
            <a:avLst>
              <a:gd name="adj" fmla="val 5794"/>
            </a:avLst>
          </a:prstGeom>
          <a:solidFill>
            <a:srgbClr val="F2A365"/>
          </a:solid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5" name="Google Shape;132;p16">
            <a:extLst>
              <a:ext uri="{FF2B5EF4-FFF2-40B4-BE49-F238E27FC236}">
                <a16:creationId xmlns:a16="http://schemas.microsoft.com/office/drawing/2014/main" id="{35850A8D-E7AA-83D9-420F-B790250EBC10}"/>
              </a:ext>
            </a:extLst>
          </p:cNvPr>
          <p:cNvSpPr/>
          <p:nvPr/>
        </p:nvSpPr>
        <p:spPr>
          <a:xfrm>
            <a:off x="1595762" y="2192378"/>
            <a:ext cx="1615329" cy="1746074"/>
          </a:xfrm>
          <a:prstGeom prst="ellipse">
            <a:avLst/>
          </a:prstGeom>
          <a:solidFill>
            <a:schemeClr val="tx2">
              <a:lumMod val="1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bg2"/>
              </a:solidFill>
            </a:endParaRPr>
          </a:p>
        </p:txBody>
      </p:sp>
      <p:sp>
        <p:nvSpPr>
          <p:cNvPr id="56" name="Google Shape;116;p16">
            <a:extLst>
              <a:ext uri="{FF2B5EF4-FFF2-40B4-BE49-F238E27FC236}">
                <a16:creationId xmlns:a16="http://schemas.microsoft.com/office/drawing/2014/main" id="{B9B1C8D3-C9EA-C284-2FD5-C7DBE507BE2A}"/>
              </a:ext>
            </a:extLst>
          </p:cNvPr>
          <p:cNvSpPr/>
          <p:nvPr/>
        </p:nvSpPr>
        <p:spPr>
          <a:xfrm>
            <a:off x="8179729" y="1859726"/>
            <a:ext cx="3217690" cy="3917956"/>
          </a:xfrm>
          <a:prstGeom prst="roundRect">
            <a:avLst>
              <a:gd name="adj" fmla="val 5794"/>
            </a:avLst>
          </a:prstGeom>
          <a:solidFill>
            <a:srgbClr val="F2A365"/>
          </a:solid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7" name="Google Shape;132;p16">
            <a:extLst>
              <a:ext uri="{FF2B5EF4-FFF2-40B4-BE49-F238E27FC236}">
                <a16:creationId xmlns:a16="http://schemas.microsoft.com/office/drawing/2014/main" id="{ACCC35B3-6CCD-5131-0FA2-20A71A684703}"/>
              </a:ext>
            </a:extLst>
          </p:cNvPr>
          <p:cNvSpPr/>
          <p:nvPr/>
        </p:nvSpPr>
        <p:spPr>
          <a:xfrm>
            <a:off x="8980910" y="2192378"/>
            <a:ext cx="1615329" cy="1746074"/>
          </a:xfrm>
          <a:prstGeom prst="ellipse">
            <a:avLst/>
          </a:prstGeom>
          <a:solidFill>
            <a:schemeClr val="bg1">
              <a:lumMod val="95000"/>
              <a:lumOff val="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0" name="Google Shape;124;p16">
            <a:extLst>
              <a:ext uri="{FF2B5EF4-FFF2-40B4-BE49-F238E27FC236}">
                <a16:creationId xmlns:a16="http://schemas.microsoft.com/office/drawing/2014/main" id="{32AE9003-5FF5-90EF-9426-DE42E84B9004}"/>
              </a:ext>
            </a:extLst>
          </p:cNvPr>
          <p:cNvGrpSpPr/>
          <p:nvPr/>
        </p:nvGrpSpPr>
        <p:grpSpPr>
          <a:xfrm>
            <a:off x="4487155" y="4439836"/>
            <a:ext cx="3217690" cy="1244690"/>
            <a:chOff x="6766349" y="3907475"/>
            <a:chExt cx="2016626" cy="824600"/>
          </a:xfrm>
        </p:grpSpPr>
        <p:sp>
          <p:nvSpPr>
            <p:cNvPr id="42" name="Google Shape;125;p16">
              <a:extLst>
                <a:ext uri="{FF2B5EF4-FFF2-40B4-BE49-F238E27FC236}">
                  <a16:creationId xmlns:a16="http://schemas.microsoft.com/office/drawing/2014/main" id="{62F30541-CC60-FF3E-B915-4E114D31FC0E}"/>
                </a:ext>
              </a:extLst>
            </p:cNvPr>
            <p:cNvSpPr txBox="1"/>
            <p:nvPr/>
          </p:nvSpPr>
          <p:spPr>
            <a:xfrm>
              <a:off x="6766375" y="3907475"/>
              <a:ext cx="20166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tr-TR" sz="1800" b="1" dirty="0">
                  <a:solidFill>
                    <a:schemeClr val="bg2">
                      <a:lumMod val="50000"/>
                    </a:schemeClr>
                  </a:solidFill>
                  <a:latin typeface="Fira Sans Extra Condensed"/>
                  <a:ea typeface="Fira Sans Extra Condensed"/>
                  <a:cs typeface="Fira Sans Extra Condensed"/>
                  <a:sym typeface="Fira Sans Extra Condensed"/>
                </a:rPr>
                <a:t>Ruveyda Dilara Günal</a:t>
              </a:r>
              <a:endParaRPr sz="1800" b="1" dirty="0">
                <a:solidFill>
                  <a:schemeClr val="bg2">
                    <a:lumMod val="50000"/>
                  </a:schemeClr>
                </a:solidFill>
                <a:latin typeface="Fira Sans Extra Condensed"/>
                <a:ea typeface="Fira Sans Extra Condensed"/>
                <a:cs typeface="Fira Sans Extra Condensed"/>
                <a:sym typeface="Fira Sans Extra Condensed"/>
              </a:endParaRPr>
            </a:p>
          </p:txBody>
        </p:sp>
        <p:sp>
          <p:nvSpPr>
            <p:cNvPr id="43" name="Google Shape;126;p16">
              <a:extLst>
                <a:ext uri="{FF2B5EF4-FFF2-40B4-BE49-F238E27FC236}">
                  <a16:creationId xmlns:a16="http://schemas.microsoft.com/office/drawing/2014/main" id="{0D6E372A-CA4F-9289-D469-E8041A39DAE5}"/>
                </a:ext>
              </a:extLst>
            </p:cNvPr>
            <p:cNvSpPr txBox="1"/>
            <p:nvPr/>
          </p:nvSpPr>
          <p:spPr>
            <a:xfrm>
              <a:off x="6766350" y="4249075"/>
              <a:ext cx="2016600" cy="48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tr-TR" b="1" dirty="0">
                  <a:solidFill>
                    <a:schemeClr val="bg2">
                      <a:lumMod val="50000"/>
                    </a:schemeClr>
                  </a:solidFill>
                  <a:latin typeface="Roboto"/>
                  <a:ea typeface="Roboto"/>
                  <a:cs typeface="Roboto"/>
                  <a:sym typeface="Roboto"/>
                </a:rPr>
                <a:t>1801022035</a:t>
              </a:r>
              <a:endParaRPr b="1" dirty="0">
                <a:solidFill>
                  <a:schemeClr val="bg2">
                    <a:lumMod val="50000"/>
                  </a:schemeClr>
                </a:solidFill>
                <a:latin typeface="Roboto"/>
                <a:ea typeface="Roboto"/>
                <a:cs typeface="Roboto"/>
                <a:sym typeface="Roboto"/>
              </a:endParaRPr>
            </a:p>
          </p:txBody>
        </p:sp>
      </p:grpSp>
      <p:grpSp>
        <p:nvGrpSpPr>
          <p:cNvPr id="16" name="Google Shape;135;p16">
            <a:extLst>
              <a:ext uri="{FF2B5EF4-FFF2-40B4-BE49-F238E27FC236}">
                <a16:creationId xmlns:a16="http://schemas.microsoft.com/office/drawing/2014/main" id="{9A98C59B-BB50-76C3-4924-41327D77AB03}"/>
              </a:ext>
            </a:extLst>
          </p:cNvPr>
          <p:cNvGrpSpPr/>
          <p:nvPr/>
        </p:nvGrpSpPr>
        <p:grpSpPr>
          <a:xfrm>
            <a:off x="1951250" y="2591598"/>
            <a:ext cx="904352" cy="905914"/>
            <a:chOff x="-57940525" y="3590375"/>
            <a:chExt cx="279625" cy="319000"/>
          </a:xfrm>
        </p:grpSpPr>
        <p:sp>
          <p:nvSpPr>
            <p:cNvPr id="35" name="Google Shape;136;p16">
              <a:extLst>
                <a:ext uri="{FF2B5EF4-FFF2-40B4-BE49-F238E27FC236}">
                  <a16:creationId xmlns:a16="http://schemas.microsoft.com/office/drawing/2014/main" id="{307B82A6-4F9A-4B38-2FD8-02ECA566A2BA}"/>
                </a:ext>
              </a:extLst>
            </p:cNvPr>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37;p16">
              <a:extLst>
                <a:ext uri="{FF2B5EF4-FFF2-40B4-BE49-F238E27FC236}">
                  <a16:creationId xmlns:a16="http://schemas.microsoft.com/office/drawing/2014/main" id="{450B3662-CB33-B2F5-AA93-E2FCE82A4175}"/>
                </a:ext>
              </a:extLst>
            </p:cNvPr>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 name="Google Shape;138;p16">
              <a:extLst>
                <a:ext uri="{FF2B5EF4-FFF2-40B4-BE49-F238E27FC236}">
                  <a16:creationId xmlns:a16="http://schemas.microsoft.com/office/drawing/2014/main" id="{FFA2102E-5070-4DDF-A75D-013D2C46C004}"/>
                </a:ext>
              </a:extLst>
            </p:cNvPr>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39;p16">
              <a:extLst>
                <a:ext uri="{FF2B5EF4-FFF2-40B4-BE49-F238E27FC236}">
                  <a16:creationId xmlns:a16="http://schemas.microsoft.com/office/drawing/2014/main" id="{040EB0A1-C292-5860-C577-CD6C12950993}"/>
                </a:ext>
              </a:extLst>
            </p:cNvPr>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40;p16">
              <a:extLst>
                <a:ext uri="{FF2B5EF4-FFF2-40B4-BE49-F238E27FC236}">
                  <a16:creationId xmlns:a16="http://schemas.microsoft.com/office/drawing/2014/main" id="{9AEAF580-B73E-1F71-061A-BD8536DBB3E2}"/>
                </a:ext>
              </a:extLst>
            </p:cNvPr>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 name="Google Shape;141;p16">
            <a:extLst>
              <a:ext uri="{FF2B5EF4-FFF2-40B4-BE49-F238E27FC236}">
                <a16:creationId xmlns:a16="http://schemas.microsoft.com/office/drawing/2014/main" id="{9173D386-F990-66DC-7940-29636162E38A}"/>
              </a:ext>
            </a:extLst>
          </p:cNvPr>
          <p:cNvGrpSpPr/>
          <p:nvPr/>
        </p:nvGrpSpPr>
        <p:grpSpPr>
          <a:xfrm>
            <a:off x="5649814" y="2591598"/>
            <a:ext cx="971668" cy="958570"/>
            <a:chOff x="-55595775" y="3982375"/>
            <a:chExt cx="319025" cy="319250"/>
          </a:xfrm>
        </p:grpSpPr>
        <p:sp>
          <p:nvSpPr>
            <p:cNvPr id="29" name="Google Shape;142;p16">
              <a:extLst>
                <a:ext uri="{FF2B5EF4-FFF2-40B4-BE49-F238E27FC236}">
                  <a16:creationId xmlns:a16="http://schemas.microsoft.com/office/drawing/2014/main" id="{88A02C7F-860F-54F2-9166-254A7D3EF6DA}"/>
                </a:ext>
              </a:extLst>
            </p:cNvPr>
            <p:cNvSpPr/>
            <p:nvPr/>
          </p:nvSpPr>
          <p:spPr>
            <a:xfrm>
              <a:off x="-55441400" y="3982375"/>
              <a:ext cx="125250" cy="145175"/>
            </a:xfrm>
            <a:custGeom>
              <a:avLst/>
              <a:gdLst/>
              <a:ahLst/>
              <a:cxnLst/>
              <a:rect l="l" t="t" r="r" b="b"/>
              <a:pathLst>
                <a:path w="5010" h="5807" extrusionOk="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43;p16">
              <a:extLst>
                <a:ext uri="{FF2B5EF4-FFF2-40B4-BE49-F238E27FC236}">
                  <a16:creationId xmlns:a16="http://schemas.microsoft.com/office/drawing/2014/main" id="{D2442F1F-99B2-C674-A36E-6C6612D833CF}"/>
                </a:ext>
              </a:extLst>
            </p:cNvPr>
            <p:cNvSpPr/>
            <p:nvPr/>
          </p:nvSpPr>
          <p:spPr>
            <a:xfrm>
              <a:off x="-55343725" y="4203125"/>
              <a:ext cx="66975" cy="41000"/>
            </a:xfrm>
            <a:custGeom>
              <a:avLst/>
              <a:gdLst/>
              <a:ahLst/>
              <a:cxnLst/>
              <a:rect l="l" t="t" r="r" b="b"/>
              <a:pathLst>
                <a:path w="2679" h="1640" extrusionOk="0">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44;p16">
              <a:extLst>
                <a:ext uri="{FF2B5EF4-FFF2-40B4-BE49-F238E27FC236}">
                  <a16:creationId xmlns:a16="http://schemas.microsoft.com/office/drawing/2014/main" id="{D0C3AB07-2177-318D-0E0E-2DF212DC39A2}"/>
                </a:ext>
              </a:extLst>
            </p:cNvPr>
            <p:cNvSpPr/>
            <p:nvPr/>
          </p:nvSpPr>
          <p:spPr>
            <a:xfrm>
              <a:off x="-55557950" y="4019625"/>
              <a:ext cx="147300" cy="94525"/>
            </a:xfrm>
            <a:custGeom>
              <a:avLst/>
              <a:gdLst/>
              <a:ahLst/>
              <a:cxnLst/>
              <a:rect l="l" t="t" r="r" b="b"/>
              <a:pathLst>
                <a:path w="5892" h="3781" extrusionOk="0">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45;p16">
              <a:extLst>
                <a:ext uri="{FF2B5EF4-FFF2-40B4-BE49-F238E27FC236}">
                  <a16:creationId xmlns:a16="http://schemas.microsoft.com/office/drawing/2014/main" id="{E89ED01B-28A3-0A4F-B13F-CFAD3B7D5DD8}"/>
                </a:ext>
              </a:extLst>
            </p:cNvPr>
            <p:cNvSpPr/>
            <p:nvPr/>
          </p:nvSpPr>
          <p:spPr>
            <a:xfrm>
              <a:off x="-55557950" y="4042450"/>
              <a:ext cx="206375" cy="259175"/>
            </a:xfrm>
            <a:custGeom>
              <a:avLst/>
              <a:gdLst/>
              <a:ahLst/>
              <a:cxnLst/>
              <a:rect l="l" t="t" r="r" b="b"/>
              <a:pathLst>
                <a:path w="8255" h="10367" extrusionOk="0">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46;p16">
              <a:extLst>
                <a:ext uri="{FF2B5EF4-FFF2-40B4-BE49-F238E27FC236}">
                  <a16:creationId xmlns:a16="http://schemas.microsoft.com/office/drawing/2014/main" id="{B0042F16-DD62-03F3-4DAD-F8B00C3A14FB}"/>
                </a:ext>
              </a:extLst>
            </p:cNvPr>
            <p:cNvSpPr/>
            <p:nvPr/>
          </p:nvSpPr>
          <p:spPr>
            <a:xfrm>
              <a:off x="-55335050" y="4136200"/>
              <a:ext cx="18900" cy="64600"/>
            </a:xfrm>
            <a:custGeom>
              <a:avLst/>
              <a:gdLst/>
              <a:ahLst/>
              <a:cxnLst/>
              <a:rect l="l" t="t" r="r" b="b"/>
              <a:pathLst>
                <a:path w="756" h="2584" extrusionOk="0">
                  <a:moveTo>
                    <a:pt x="0" y="0"/>
                  </a:moveTo>
                  <a:lnTo>
                    <a:pt x="0" y="2426"/>
                  </a:lnTo>
                  <a:lnTo>
                    <a:pt x="0" y="2583"/>
                  </a:lnTo>
                  <a:cubicBezTo>
                    <a:pt x="441" y="2331"/>
                    <a:pt x="756" y="1859"/>
                    <a:pt x="756" y="1292"/>
                  </a:cubicBezTo>
                  <a:cubicBezTo>
                    <a:pt x="756" y="756"/>
                    <a:pt x="441" y="284"/>
                    <a:pt x="0"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47;p16">
              <a:extLst>
                <a:ext uri="{FF2B5EF4-FFF2-40B4-BE49-F238E27FC236}">
                  <a16:creationId xmlns:a16="http://schemas.microsoft.com/office/drawing/2014/main" id="{20F665F2-101D-970A-ED5D-6D2C1E76BF09}"/>
                </a:ext>
              </a:extLst>
            </p:cNvPr>
            <p:cNvSpPr/>
            <p:nvPr/>
          </p:nvSpPr>
          <p:spPr>
            <a:xfrm>
              <a:off x="-55595775" y="4136975"/>
              <a:ext cx="18925" cy="65400"/>
            </a:xfrm>
            <a:custGeom>
              <a:avLst/>
              <a:gdLst/>
              <a:ahLst/>
              <a:cxnLst/>
              <a:rect l="l" t="t" r="r" b="b"/>
              <a:pathLst>
                <a:path w="757" h="2616" extrusionOk="0">
                  <a:moveTo>
                    <a:pt x="757" y="1"/>
                  </a:moveTo>
                  <a:cubicBezTo>
                    <a:pt x="284" y="284"/>
                    <a:pt x="1" y="757"/>
                    <a:pt x="1" y="1292"/>
                  </a:cubicBezTo>
                  <a:cubicBezTo>
                    <a:pt x="1" y="1859"/>
                    <a:pt x="316" y="2332"/>
                    <a:pt x="757" y="2615"/>
                  </a:cubicBezTo>
                  <a:lnTo>
                    <a:pt x="757"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9" name="Google Shape;151;p16">
            <a:extLst>
              <a:ext uri="{FF2B5EF4-FFF2-40B4-BE49-F238E27FC236}">
                <a16:creationId xmlns:a16="http://schemas.microsoft.com/office/drawing/2014/main" id="{416456AA-3799-E406-C298-A642D735C931}"/>
              </a:ext>
            </a:extLst>
          </p:cNvPr>
          <p:cNvGrpSpPr/>
          <p:nvPr/>
        </p:nvGrpSpPr>
        <p:grpSpPr>
          <a:xfrm>
            <a:off x="9385389" y="2601535"/>
            <a:ext cx="934657" cy="927759"/>
            <a:chOff x="-56766175" y="3198925"/>
            <a:chExt cx="279625" cy="319000"/>
          </a:xfrm>
        </p:grpSpPr>
        <p:sp>
          <p:nvSpPr>
            <p:cNvPr id="20" name="Google Shape;152;p16">
              <a:extLst>
                <a:ext uri="{FF2B5EF4-FFF2-40B4-BE49-F238E27FC236}">
                  <a16:creationId xmlns:a16="http://schemas.microsoft.com/office/drawing/2014/main" id="{54664FFC-9930-9F2A-6CB0-AFFFE4E74E1B}"/>
                </a:ext>
              </a:extLst>
            </p:cNvPr>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53;p16">
              <a:extLst>
                <a:ext uri="{FF2B5EF4-FFF2-40B4-BE49-F238E27FC236}">
                  <a16:creationId xmlns:a16="http://schemas.microsoft.com/office/drawing/2014/main" id="{CBEE89CB-817D-2FF8-DB24-BA69947A47C7}"/>
                </a:ext>
              </a:extLst>
            </p:cNvPr>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54;p16">
              <a:extLst>
                <a:ext uri="{FF2B5EF4-FFF2-40B4-BE49-F238E27FC236}">
                  <a16:creationId xmlns:a16="http://schemas.microsoft.com/office/drawing/2014/main" id="{961B405B-B225-8CC3-5E6F-C30877DBE70E}"/>
                </a:ext>
              </a:extLst>
            </p:cNvPr>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55;p16">
              <a:extLst>
                <a:ext uri="{FF2B5EF4-FFF2-40B4-BE49-F238E27FC236}">
                  <a16:creationId xmlns:a16="http://schemas.microsoft.com/office/drawing/2014/main" id="{4F7C3F4B-46DB-1245-BCB8-86969FF7B137}"/>
                </a:ext>
              </a:extLst>
            </p:cNvPr>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56;p16">
              <a:extLst>
                <a:ext uri="{FF2B5EF4-FFF2-40B4-BE49-F238E27FC236}">
                  <a16:creationId xmlns:a16="http://schemas.microsoft.com/office/drawing/2014/main" id="{79162F85-AE26-0246-D52E-D8429D7E2955}"/>
                </a:ext>
              </a:extLst>
            </p:cNvPr>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57;p16">
              <a:extLst>
                <a:ext uri="{FF2B5EF4-FFF2-40B4-BE49-F238E27FC236}">
                  <a16:creationId xmlns:a16="http://schemas.microsoft.com/office/drawing/2014/main" id="{EACB5FE5-90D9-D40B-48B3-FABD909A83B9}"/>
                </a:ext>
              </a:extLst>
            </p:cNvPr>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 name="Google Shape;158;p16">
              <a:extLst>
                <a:ext uri="{FF2B5EF4-FFF2-40B4-BE49-F238E27FC236}">
                  <a16:creationId xmlns:a16="http://schemas.microsoft.com/office/drawing/2014/main" id="{D29225B6-D7CD-B274-C27C-419D17D2E812}"/>
                </a:ext>
              </a:extLst>
            </p:cNvPr>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8" name="Google Shape;124;p16">
            <a:extLst>
              <a:ext uri="{FF2B5EF4-FFF2-40B4-BE49-F238E27FC236}">
                <a16:creationId xmlns:a16="http://schemas.microsoft.com/office/drawing/2014/main" id="{F82871A2-0EF3-B2E7-AB5B-D6D81E5A103C}"/>
              </a:ext>
            </a:extLst>
          </p:cNvPr>
          <p:cNvGrpSpPr/>
          <p:nvPr/>
        </p:nvGrpSpPr>
        <p:grpSpPr>
          <a:xfrm>
            <a:off x="792033" y="4439836"/>
            <a:ext cx="3217688" cy="1244690"/>
            <a:chOff x="6766350" y="3907475"/>
            <a:chExt cx="2016625" cy="824600"/>
          </a:xfrm>
        </p:grpSpPr>
        <p:sp>
          <p:nvSpPr>
            <p:cNvPr id="59" name="Google Shape;125;p16">
              <a:extLst>
                <a:ext uri="{FF2B5EF4-FFF2-40B4-BE49-F238E27FC236}">
                  <a16:creationId xmlns:a16="http://schemas.microsoft.com/office/drawing/2014/main" id="{E9A33316-48BB-38C8-760E-27726B718998}"/>
                </a:ext>
              </a:extLst>
            </p:cNvPr>
            <p:cNvSpPr txBox="1"/>
            <p:nvPr/>
          </p:nvSpPr>
          <p:spPr>
            <a:xfrm>
              <a:off x="6766375" y="3907475"/>
              <a:ext cx="20166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tr-TR" sz="1800" b="1" dirty="0">
                  <a:solidFill>
                    <a:schemeClr val="bg2">
                      <a:lumMod val="50000"/>
                    </a:schemeClr>
                  </a:solidFill>
                  <a:latin typeface="Fira Sans Extra Condensed"/>
                  <a:ea typeface="Fira Sans Extra Condensed"/>
                  <a:cs typeface="Fira Sans Extra Condensed"/>
                  <a:sym typeface="Fira Sans Extra Condensed"/>
                </a:rPr>
                <a:t>Alperen Arslan</a:t>
              </a:r>
              <a:endParaRPr sz="1800" b="1" dirty="0">
                <a:solidFill>
                  <a:schemeClr val="bg2">
                    <a:lumMod val="50000"/>
                  </a:schemeClr>
                </a:solidFill>
                <a:latin typeface="Fira Sans Extra Condensed"/>
                <a:ea typeface="Fira Sans Extra Condensed"/>
                <a:cs typeface="Fira Sans Extra Condensed"/>
                <a:sym typeface="Fira Sans Extra Condensed"/>
              </a:endParaRPr>
            </a:p>
          </p:txBody>
        </p:sp>
        <p:sp>
          <p:nvSpPr>
            <p:cNvPr id="60" name="Google Shape;126;p16">
              <a:extLst>
                <a:ext uri="{FF2B5EF4-FFF2-40B4-BE49-F238E27FC236}">
                  <a16:creationId xmlns:a16="http://schemas.microsoft.com/office/drawing/2014/main" id="{F60882C5-3C4C-6C13-E184-596479517510}"/>
                </a:ext>
              </a:extLst>
            </p:cNvPr>
            <p:cNvSpPr txBox="1"/>
            <p:nvPr/>
          </p:nvSpPr>
          <p:spPr>
            <a:xfrm>
              <a:off x="6766350" y="4249075"/>
              <a:ext cx="2016600" cy="48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tr-TR" b="1" dirty="0">
                  <a:solidFill>
                    <a:schemeClr val="bg2">
                      <a:lumMod val="50000"/>
                    </a:schemeClr>
                  </a:solidFill>
                  <a:latin typeface="Roboto"/>
                  <a:ea typeface="Roboto"/>
                  <a:cs typeface="Roboto"/>
                  <a:sym typeface="Roboto"/>
                </a:rPr>
                <a:t>1801022071</a:t>
              </a:r>
              <a:endParaRPr b="1" dirty="0">
                <a:solidFill>
                  <a:schemeClr val="bg2">
                    <a:lumMod val="50000"/>
                  </a:schemeClr>
                </a:solidFill>
                <a:latin typeface="Roboto"/>
                <a:ea typeface="Roboto"/>
                <a:cs typeface="Roboto"/>
                <a:sym typeface="Roboto"/>
              </a:endParaRPr>
            </a:p>
          </p:txBody>
        </p:sp>
      </p:grpSp>
      <p:grpSp>
        <p:nvGrpSpPr>
          <p:cNvPr id="61" name="Google Shape;124;p16">
            <a:extLst>
              <a:ext uri="{FF2B5EF4-FFF2-40B4-BE49-F238E27FC236}">
                <a16:creationId xmlns:a16="http://schemas.microsoft.com/office/drawing/2014/main" id="{28339930-7E47-2D91-5194-9BA24BA67F1C}"/>
              </a:ext>
            </a:extLst>
          </p:cNvPr>
          <p:cNvGrpSpPr/>
          <p:nvPr/>
        </p:nvGrpSpPr>
        <p:grpSpPr>
          <a:xfrm>
            <a:off x="8147816" y="4456140"/>
            <a:ext cx="3217690" cy="1244685"/>
            <a:chOff x="6766349" y="3907475"/>
            <a:chExt cx="2016626" cy="824596"/>
          </a:xfrm>
        </p:grpSpPr>
        <p:sp>
          <p:nvSpPr>
            <p:cNvPr id="62" name="Google Shape;125;p16">
              <a:extLst>
                <a:ext uri="{FF2B5EF4-FFF2-40B4-BE49-F238E27FC236}">
                  <a16:creationId xmlns:a16="http://schemas.microsoft.com/office/drawing/2014/main" id="{1880E7AA-1ACA-51BA-F1C4-CD70AB5AB9F2}"/>
                </a:ext>
              </a:extLst>
            </p:cNvPr>
            <p:cNvSpPr txBox="1"/>
            <p:nvPr/>
          </p:nvSpPr>
          <p:spPr>
            <a:xfrm>
              <a:off x="6766375" y="3907475"/>
              <a:ext cx="20166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tr-TR" sz="1800" b="1" dirty="0">
                  <a:solidFill>
                    <a:schemeClr val="bg2">
                      <a:lumMod val="50000"/>
                    </a:schemeClr>
                  </a:solidFill>
                  <a:latin typeface="Fira Sans Extra Condensed"/>
                  <a:ea typeface="Fira Sans Extra Condensed"/>
                  <a:cs typeface="Fira Sans Extra Condensed"/>
                  <a:sym typeface="Fira Sans Extra Condensed"/>
                </a:rPr>
                <a:t>Furkan Enes </a:t>
              </a:r>
              <a:r>
                <a:rPr lang="tr-TR" sz="1800" b="1" dirty="0" err="1">
                  <a:solidFill>
                    <a:schemeClr val="bg2">
                      <a:lumMod val="50000"/>
                    </a:schemeClr>
                  </a:solidFill>
                  <a:latin typeface="Fira Sans Extra Condensed"/>
                  <a:ea typeface="Fira Sans Extra Condensed"/>
                  <a:cs typeface="Fira Sans Extra Condensed"/>
                  <a:sym typeface="Fira Sans Extra Condensed"/>
                </a:rPr>
                <a:t>Hacımustafaoğu</a:t>
              </a:r>
              <a:endParaRPr sz="1800" b="1" dirty="0">
                <a:solidFill>
                  <a:schemeClr val="bg2">
                    <a:lumMod val="50000"/>
                  </a:schemeClr>
                </a:solidFill>
                <a:latin typeface="Fira Sans Extra Condensed"/>
                <a:ea typeface="Fira Sans Extra Condensed"/>
                <a:cs typeface="Fira Sans Extra Condensed"/>
                <a:sym typeface="Fira Sans Extra Condensed"/>
              </a:endParaRPr>
            </a:p>
          </p:txBody>
        </p:sp>
        <p:sp>
          <p:nvSpPr>
            <p:cNvPr id="63" name="Google Shape;126;p16">
              <a:extLst>
                <a:ext uri="{FF2B5EF4-FFF2-40B4-BE49-F238E27FC236}">
                  <a16:creationId xmlns:a16="http://schemas.microsoft.com/office/drawing/2014/main" id="{53444A51-63F7-1423-178E-263EC787D820}"/>
                </a:ext>
              </a:extLst>
            </p:cNvPr>
            <p:cNvSpPr txBox="1"/>
            <p:nvPr/>
          </p:nvSpPr>
          <p:spPr>
            <a:xfrm>
              <a:off x="6766350" y="4249075"/>
              <a:ext cx="2016600" cy="48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tr-TR" b="1" dirty="0">
                  <a:solidFill>
                    <a:schemeClr val="bg2">
                      <a:lumMod val="50000"/>
                    </a:schemeClr>
                  </a:solidFill>
                  <a:latin typeface="Roboto"/>
                  <a:ea typeface="Roboto"/>
                  <a:cs typeface="Roboto"/>
                  <a:sym typeface="Roboto"/>
                </a:rPr>
                <a:t>200102002092</a:t>
              </a:r>
              <a:endParaRPr b="1" dirty="0">
                <a:solidFill>
                  <a:schemeClr val="bg2">
                    <a:lumMod val="50000"/>
                  </a:schemeClr>
                </a:solidFill>
                <a:latin typeface="Roboto"/>
                <a:ea typeface="Roboto"/>
                <a:cs typeface="Roboto"/>
                <a:sym typeface="Roboto"/>
              </a:endParaRPr>
            </a:p>
          </p:txBody>
        </p:sp>
      </p:grpSp>
      <p:sp>
        <p:nvSpPr>
          <p:cNvPr id="67" name="Google Shape;165;p13">
            <a:extLst>
              <a:ext uri="{FF2B5EF4-FFF2-40B4-BE49-F238E27FC236}">
                <a16:creationId xmlns:a16="http://schemas.microsoft.com/office/drawing/2014/main" id="{1B4A2C5F-2DEE-2E0B-5DFE-B2FA445AAA8E}"/>
              </a:ext>
            </a:extLst>
          </p:cNvPr>
          <p:cNvSpPr txBox="1"/>
          <p:nvPr/>
        </p:nvSpPr>
        <p:spPr>
          <a:xfrm>
            <a:off x="792032" y="583323"/>
            <a:ext cx="4857781" cy="8787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4400" dirty="0">
                <a:latin typeface="Fira Sans"/>
                <a:ea typeface="Fira Sans"/>
                <a:cs typeface="Fira Sans"/>
                <a:sym typeface="Fira Sans"/>
              </a:rPr>
              <a:t>HAZIRLAYANLAR</a:t>
            </a:r>
            <a:endParaRPr sz="4400" dirty="0">
              <a:latin typeface="Fira Sans"/>
              <a:ea typeface="Fira Sans"/>
              <a:cs typeface="Fira Sans"/>
              <a:sym typeface="Fira Sans"/>
            </a:endParaRPr>
          </a:p>
        </p:txBody>
      </p:sp>
    </p:spTree>
    <p:extLst>
      <p:ext uri="{BB962C8B-B14F-4D97-AF65-F5344CB8AC3E}">
        <p14:creationId xmlns:p14="http://schemas.microsoft.com/office/powerpoint/2010/main" val="188176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ikdörtgen 15">
            <a:extLst>
              <a:ext uri="{FF2B5EF4-FFF2-40B4-BE49-F238E27FC236}">
                <a16:creationId xmlns:a16="http://schemas.microsoft.com/office/drawing/2014/main" id="{482ED792-BDE1-9F88-148F-CA0AFF4D83CB}"/>
              </a:ext>
            </a:extLst>
          </p:cNvPr>
          <p:cNvSpPr/>
          <p:nvPr/>
        </p:nvSpPr>
        <p:spPr>
          <a:xfrm>
            <a:off x="-46376" y="-9990"/>
            <a:ext cx="884576" cy="6858000"/>
          </a:xfrm>
          <a:prstGeom prst="rect">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C6659928-9657-B645-2B45-F71C3394A338}"/>
              </a:ext>
            </a:extLst>
          </p:cNvPr>
          <p:cNvSpPr/>
          <p:nvPr/>
        </p:nvSpPr>
        <p:spPr>
          <a:xfrm>
            <a:off x="7486408" y="1"/>
            <a:ext cx="3346907" cy="6858000"/>
          </a:xfrm>
          <a:prstGeom prst="rect">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11">
            <a:extLst>
              <a:ext uri="{FF2B5EF4-FFF2-40B4-BE49-F238E27FC236}">
                <a16:creationId xmlns:a16="http://schemas.microsoft.com/office/drawing/2014/main" id="{1599FD7F-309E-9EBA-101D-4E8767BDBD29}"/>
              </a:ext>
            </a:extLst>
          </p:cNvPr>
          <p:cNvSpPr>
            <a:spLocks noGrp="1" noChangeArrowheads="1"/>
          </p:cNvSpPr>
          <p:nvPr>
            <p:ph idx="1"/>
          </p:nvPr>
        </p:nvSpPr>
        <p:spPr bwMode="auto">
          <a:xfrm>
            <a:off x="642265" y="1490057"/>
            <a:ext cx="5680166"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10000"/>
              </a:lnSpc>
              <a:buNone/>
            </a:pPr>
            <a:r>
              <a:rPr lang="tr-TR" altLang="tr-TR" dirty="0"/>
              <a:t>	</a:t>
            </a:r>
            <a:r>
              <a:rPr lang="tr-TR" dirty="0">
                <a:effectLst/>
                <a:ea typeface="Times New Roman" panose="02020603050405020304" pitchFamily="18" charset="0"/>
              </a:rPr>
              <a:t>Bu proje kapsamında farklı iki sesin analizi yapılmıştır. Analiz sırasında kalabalık insan sesi ve klasik müziğin ayrıştırılması gerçekleştirilmiştir. Seslerin frekans uzayında genlik, enerji gibi bileşenleri incelenmiştir. Ayrıştırmak için uygun dijital filtre tasarlanmıştır.</a:t>
            </a:r>
          </a:p>
          <a:p>
            <a:pPr algn="just" eaLnBrk="1" hangingPunct="1">
              <a:lnSpc>
                <a:spcPct val="110000"/>
              </a:lnSpc>
              <a:buFont typeface="+mj-lt"/>
              <a:buNone/>
            </a:pPr>
            <a:endParaRPr lang="tr-TR" altLang="tr-TR" dirty="0"/>
          </a:p>
        </p:txBody>
      </p:sp>
      <p:sp>
        <p:nvSpPr>
          <p:cNvPr id="14" name="Google Shape;165;p13">
            <a:extLst>
              <a:ext uri="{FF2B5EF4-FFF2-40B4-BE49-F238E27FC236}">
                <a16:creationId xmlns:a16="http://schemas.microsoft.com/office/drawing/2014/main" id="{9F154E0C-EFC9-2A07-6D1B-898D2A0CF307}"/>
              </a:ext>
            </a:extLst>
          </p:cNvPr>
          <p:cNvSpPr txBox="1"/>
          <p:nvPr/>
        </p:nvSpPr>
        <p:spPr>
          <a:xfrm>
            <a:off x="838200" y="549433"/>
            <a:ext cx="2786268" cy="8787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4400" dirty="0">
                <a:latin typeface="Fira Sans"/>
                <a:ea typeface="Fira Sans"/>
                <a:cs typeface="Fira Sans"/>
                <a:sym typeface="Fira Sans"/>
              </a:rPr>
              <a:t>GİRİŞ</a:t>
            </a:r>
            <a:endParaRPr sz="4400" dirty="0">
              <a:latin typeface="Fira Sans"/>
              <a:ea typeface="Fira Sans"/>
              <a:cs typeface="Fira Sans"/>
              <a:sym typeface="Fira Sans"/>
            </a:endParaRPr>
          </a:p>
        </p:txBody>
      </p:sp>
      <p:pic>
        <p:nvPicPr>
          <p:cNvPr id="8" name="Resim 7">
            <a:extLst>
              <a:ext uri="{FF2B5EF4-FFF2-40B4-BE49-F238E27FC236}">
                <a16:creationId xmlns:a16="http://schemas.microsoft.com/office/drawing/2014/main" id="{C40D3EA7-DC6F-0BDF-E870-7F22B89ED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7012" y="350088"/>
            <a:ext cx="4125698" cy="3068922"/>
          </a:xfrm>
          <a:prstGeom prst="rect">
            <a:avLst/>
          </a:prstGeom>
        </p:spPr>
      </p:pic>
      <p:pic>
        <p:nvPicPr>
          <p:cNvPr id="10" name="Resim 9">
            <a:extLst>
              <a:ext uri="{FF2B5EF4-FFF2-40B4-BE49-F238E27FC236}">
                <a16:creationId xmlns:a16="http://schemas.microsoft.com/office/drawing/2014/main" id="{F4EC568C-9B9D-10BD-84CB-12A37A5B6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012" y="3665726"/>
            <a:ext cx="4125698" cy="3088902"/>
          </a:xfrm>
          <a:prstGeom prst="rect">
            <a:avLst/>
          </a:prstGeom>
        </p:spPr>
      </p:pic>
    </p:spTree>
    <p:extLst>
      <p:ext uri="{BB962C8B-B14F-4D97-AF65-F5344CB8AC3E}">
        <p14:creationId xmlns:p14="http://schemas.microsoft.com/office/powerpoint/2010/main" val="125931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91;p21">
            <a:extLst>
              <a:ext uri="{FF2B5EF4-FFF2-40B4-BE49-F238E27FC236}">
                <a16:creationId xmlns:a16="http://schemas.microsoft.com/office/drawing/2014/main" id="{000DCDC2-801F-95A0-BE5C-511D272A02D3}"/>
              </a:ext>
            </a:extLst>
          </p:cNvPr>
          <p:cNvSpPr/>
          <p:nvPr/>
        </p:nvSpPr>
        <p:spPr>
          <a:xfrm>
            <a:off x="937441" y="3411308"/>
            <a:ext cx="4432244" cy="76248"/>
          </a:xfrm>
          <a:custGeom>
            <a:avLst/>
            <a:gdLst/>
            <a:ahLst/>
            <a:cxnLst/>
            <a:rect l="l" t="t" r="r" b="b"/>
            <a:pathLst>
              <a:path w="138173" h="2377" extrusionOk="0">
                <a:moveTo>
                  <a:pt x="1" y="1"/>
                </a:moveTo>
                <a:lnTo>
                  <a:pt x="1" y="2376"/>
                </a:lnTo>
                <a:lnTo>
                  <a:pt x="138173" y="2376"/>
                </a:lnTo>
                <a:lnTo>
                  <a:pt x="1381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692;p21">
            <a:extLst>
              <a:ext uri="{FF2B5EF4-FFF2-40B4-BE49-F238E27FC236}">
                <a16:creationId xmlns:a16="http://schemas.microsoft.com/office/drawing/2014/main" id="{D8CB3286-35C4-4A24-0F20-96FFC8688D55}"/>
              </a:ext>
            </a:extLst>
          </p:cNvPr>
          <p:cNvSpPr/>
          <p:nvPr/>
        </p:nvSpPr>
        <p:spPr>
          <a:xfrm>
            <a:off x="5289717" y="3314711"/>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93;p21">
            <a:extLst>
              <a:ext uri="{FF2B5EF4-FFF2-40B4-BE49-F238E27FC236}">
                <a16:creationId xmlns:a16="http://schemas.microsoft.com/office/drawing/2014/main" id="{480B7849-9215-5713-94A7-1EEBC50682AB}"/>
              </a:ext>
            </a:extLst>
          </p:cNvPr>
          <p:cNvSpPr/>
          <p:nvPr/>
        </p:nvSpPr>
        <p:spPr>
          <a:xfrm>
            <a:off x="915068" y="1137955"/>
            <a:ext cx="4373521" cy="1943601"/>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94;p21">
            <a:extLst>
              <a:ext uri="{FF2B5EF4-FFF2-40B4-BE49-F238E27FC236}">
                <a16:creationId xmlns:a16="http://schemas.microsoft.com/office/drawing/2014/main" id="{E2266528-48BB-0265-6A87-8A874CC8B504}"/>
              </a:ext>
            </a:extLst>
          </p:cNvPr>
          <p:cNvSpPr/>
          <p:nvPr/>
        </p:nvSpPr>
        <p:spPr>
          <a:xfrm>
            <a:off x="5203950" y="1087833"/>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695;p21">
            <a:extLst>
              <a:ext uri="{FF2B5EF4-FFF2-40B4-BE49-F238E27FC236}">
                <a16:creationId xmlns:a16="http://schemas.microsoft.com/office/drawing/2014/main" id="{6EDC3F7D-1094-0571-1E32-259BC34EB544}"/>
              </a:ext>
            </a:extLst>
          </p:cNvPr>
          <p:cNvSpPr/>
          <p:nvPr/>
        </p:nvSpPr>
        <p:spPr>
          <a:xfrm>
            <a:off x="937441" y="2546992"/>
            <a:ext cx="7791510" cy="738552"/>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96;p21">
            <a:extLst>
              <a:ext uri="{FF2B5EF4-FFF2-40B4-BE49-F238E27FC236}">
                <a16:creationId xmlns:a16="http://schemas.microsoft.com/office/drawing/2014/main" id="{9D1257BD-0B59-4EF4-76BD-BC01CDD21440}"/>
              </a:ext>
            </a:extLst>
          </p:cNvPr>
          <p:cNvSpPr/>
          <p:nvPr/>
        </p:nvSpPr>
        <p:spPr>
          <a:xfrm>
            <a:off x="8561810" y="2457384"/>
            <a:ext cx="267206" cy="226563"/>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97;p21">
            <a:extLst>
              <a:ext uri="{FF2B5EF4-FFF2-40B4-BE49-F238E27FC236}">
                <a16:creationId xmlns:a16="http://schemas.microsoft.com/office/drawing/2014/main" id="{09E578F2-2581-13BB-57CE-92C524B1E9C0}"/>
              </a:ext>
            </a:extLst>
          </p:cNvPr>
          <p:cNvSpPr/>
          <p:nvPr/>
        </p:nvSpPr>
        <p:spPr>
          <a:xfrm>
            <a:off x="915068" y="3619580"/>
            <a:ext cx="7646742" cy="738552"/>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98;p21">
            <a:extLst>
              <a:ext uri="{FF2B5EF4-FFF2-40B4-BE49-F238E27FC236}">
                <a16:creationId xmlns:a16="http://schemas.microsoft.com/office/drawing/2014/main" id="{BD8A8009-ADE7-06CD-2E11-B87B3D21BD8F}"/>
              </a:ext>
            </a:extLst>
          </p:cNvPr>
          <p:cNvSpPr/>
          <p:nvPr/>
        </p:nvSpPr>
        <p:spPr>
          <a:xfrm>
            <a:off x="8478514" y="4194049"/>
            <a:ext cx="267206" cy="226563"/>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699;p21">
            <a:extLst>
              <a:ext uri="{FF2B5EF4-FFF2-40B4-BE49-F238E27FC236}">
                <a16:creationId xmlns:a16="http://schemas.microsoft.com/office/drawing/2014/main" id="{FC8020EE-9B00-95A3-F8C0-4625F8AFA8E5}"/>
              </a:ext>
            </a:extLst>
          </p:cNvPr>
          <p:cNvSpPr/>
          <p:nvPr/>
        </p:nvSpPr>
        <p:spPr>
          <a:xfrm>
            <a:off x="937441" y="3806378"/>
            <a:ext cx="4432243" cy="1705422"/>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00;p21">
            <a:extLst>
              <a:ext uri="{FF2B5EF4-FFF2-40B4-BE49-F238E27FC236}">
                <a16:creationId xmlns:a16="http://schemas.microsoft.com/office/drawing/2014/main" id="{39895D79-67F7-8FDE-FC89-C870C3A37574}"/>
              </a:ext>
            </a:extLst>
          </p:cNvPr>
          <p:cNvSpPr/>
          <p:nvPr/>
        </p:nvSpPr>
        <p:spPr>
          <a:xfrm>
            <a:off x="5311758" y="5338620"/>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01;p21">
            <a:extLst>
              <a:ext uri="{FF2B5EF4-FFF2-40B4-BE49-F238E27FC236}">
                <a16:creationId xmlns:a16="http://schemas.microsoft.com/office/drawing/2014/main" id="{171B2C5E-9B7F-8965-8638-DE8EDD18DA10}"/>
              </a:ext>
            </a:extLst>
          </p:cNvPr>
          <p:cNvSpPr/>
          <p:nvPr/>
        </p:nvSpPr>
        <p:spPr>
          <a:xfrm>
            <a:off x="1292796" y="2251101"/>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91425" tIns="91425" rIns="91425" bIns="91425" anchor="ctr" anchorCtr="0">
            <a:noAutofit/>
          </a:bodyPr>
          <a:lstStyle/>
          <a:p>
            <a:pPr lvl="0" algn="ctr"/>
            <a:r>
              <a:rPr lang="tr-TR" sz="2400" dirty="0">
                <a:solidFill>
                  <a:schemeClr val="bg2"/>
                </a:solidFill>
                <a:latin typeface="Fira Sans Medium"/>
                <a:ea typeface="Fira Sans Medium"/>
                <a:cs typeface="Fira Sans Medium"/>
                <a:sym typeface="Fira Sans Medium"/>
              </a:rPr>
              <a:t>AKIŞ DİYAGRAMI</a:t>
            </a:r>
            <a:endParaRPr sz="2400" dirty="0">
              <a:solidFill>
                <a:schemeClr val="bg2"/>
              </a:solidFill>
              <a:latin typeface="Fira Sans Medium"/>
              <a:ea typeface="Fira Sans Medium"/>
              <a:cs typeface="Fira Sans Medium"/>
              <a:sym typeface="Fira Sans Medium"/>
            </a:endParaRPr>
          </a:p>
        </p:txBody>
      </p:sp>
      <p:sp>
        <p:nvSpPr>
          <p:cNvPr id="17" name="Google Shape;1704;p21">
            <a:extLst>
              <a:ext uri="{FF2B5EF4-FFF2-40B4-BE49-F238E27FC236}">
                <a16:creationId xmlns:a16="http://schemas.microsoft.com/office/drawing/2014/main" id="{81E82A63-6197-3B96-2783-3A9856E890AE}"/>
              </a:ext>
            </a:extLst>
          </p:cNvPr>
          <p:cNvSpPr/>
          <p:nvPr/>
        </p:nvSpPr>
        <p:spPr>
          <a:xfrm>
            <a:off x="5512687" y="579506"/>
            <a:ext cx="2291935" cy="1377871"/>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a:p>
        </p:txBody>
      </p:sp>
      <p:sp>
        <p:nvSpPr>
          <p:cNvPr id="18" name="Google Shape;1705;p21">
            <a:extLst>
              <a:ext uri="{FF2B5EF4-FFF2-40B4-BE49-F238E27FC236}">
                <a16:creationId xmlns:a16="http://schemas.microsoft.com/office/drawing/2014/main" id="{5635CA39-C14D-2A81-9FF5-801F79B5D93E}"/>
              </a:ext>
            </a:extLst>
          </p:cNvPr>
          <p:cNvSpPr/>
          <p:nvPr/>
        </p:nvSpPr>
        <p:spPr>
          <a:xfrm>
            <a:off x="5509180" y="579507"/>
            <a:ext cx="430769" cy="1386870"/>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1</a:t>
            </a:r>
            <a:endParaRPr sz="3000" dirty="0">
              <a:solidFill>
                <a:srgbClr val="FFFFFF"/>
              </a:solidFill>
              <a:latin typeface="Fira Sans SemiBold"/>
              <a:ea typeface="Fira Sans SemiBold"/>
              <a:cs typeface="Fira Sans SemiBold"/>
              <a:sym typeface="Fira Sans SemiBold"/>
            </a:endParaRPr>
          </a:p>
        </p:txBody>
      </p:sp>
      <p:sp>
        <p:nvSpPr>
          <p:cNvPr id="37" name="Google Shape;1704;p21">
            <a:extLst>
              <a:ext uri="{FF2B5EF4-FFF2-40B4-BE49-F238E27FC236}">
                <a16:creationId xmlns:a16="http://schemas.microsoft.com/office/drawing/2014/main" id="{5644E3E0-6BB0-3E59-7723-53550F885550}"/>
              </a:ext>
            </a:extLst>
          </p:cNvPr>
          <p:cNvSpPr/>
          <p:nvPr/>
        </p:nvSpPr>
        <p:spPr>
          <a:xfrm>
            <a:off x="5521597" y="2777976"/>
            <a:ext cx="2291935" cy="1377871"/>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8" name="Google Shape;1704;p21">
            <a:extLst>
              <a:ext uri="{FF2B5EF4-FFF2-40B4-BE49-F238E27FC236}">
                <a16:creationId xmlns:a16="http://schemas.microsoft.com/office/drawing/2014/main" id="{4BCE1A5E-9986-7954-B657-8E4C4F726A77}"/>
              </a:ext>
            </a:extLst>
          </p:cNvPr>
          <p:cNvSpPr/>
          <p:nvPr/>
        </p:nvSpPr>
        <p:spPr>
          <a:xfrm>
            <a:off x="8746685" y="3731677"/>
            <a:ext cx="2291935" cy="1377871"/>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04;p21">
            <a:extLst>
              <a:ext uri="{FF2B5EF4-FFF2-40B4-BE49-F238E27FC236}">
                <a16:creationId xmlns:a16="http://schemas.microsoft.com/office/drawing/2014/main" id="{629A205F-F9A8-EE70-E0B0-21164F129C4B}"/>
              </a:ext>
            </a:extLst>
          </p:cNvPr>
          <p:cNvSpPr/>
          <p:nvPr/>
        </p:nvSpPr>
        <p:spPr>
          <a:xfrm>
            <a:off x="8745720" y="2010383"/>
            <a:ext cx="2291935" cy="1377871"/>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09;p21">
            <a:extLst>
              <a:ext uri="{FF2B5EF4-FFF2-40B4-BE49-F238E27FC236}">
                <a16:creationId xmlns:a16="http://schemas.microsoft.com/office/drawing/2014/main" id="{B5C3AC08-888B-B98D-C3EC-42C0D786A85E}"/>
              </a:ext>
            </a:extLst>
          </p:cNvPr>
          <p:cNvSpPr/>
          <p:nvPr/>
        </p:nvSpPr>
        <p:spPr>
          <a:xfrm>
            <a:off x="8712182" y="2010383"/>
            <a:ext cx="498493" cy="1433963"/>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4</a:t>
            </a:r>
            <a:endParaRPr sz="3000" dirty="0">
              <a:solidFill>
                <a:srgbClr val="FFFFFF"/>
              </a:solidFill>
              <a:latin typeface="Fira Sans SemiBold"/>
              <a:ea typeface="Fira Sans SemiBold"/>
              <a:cs typeface="Fira Sans SemiBold"/>
              <a:sym typeface="Fira Sans SemiBold"/>
            </a:endParaRPr>
          </a:p>
        </p:txBody>
      </p:sp>
      <p:sp>
        <p:nvSpPr>
          <p:cNvPr id="24" name="Google Shape;1711;p21">
            <a:extLst>
              <a:ext uri="{FF2B5EF4-FFF2-40B4-BE49-F238E27FC236}">
                <a16:creationId xmlns:a16="http://schemas.microsoft.com/office/drawing/2014/main" id="{628AA4DC-BAE4-17D2-DB9E-455B1182032B}"/>
              </a:ext>
            </a:extLst>
          </p:cNvPr>
          <p:cNvSpPr/>
          <p:nvPr/>
        </p:nvSpPr>
        <p:spPr>
          <a:xfrm>
            <a:off x="8719363" y="3717120"/>
            <a:ext cx="423542" cy="1406984"/>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5</a:t>
            </a:r>
            <a:endParaRPr sz="3000" dirty="0">
              <a:solidFill>
                <a:srgbClr val="FFFFFF"/>
              </a:solidFill>
              <a:latin typeface="Fira Sans SemiBold"/>
              <a:ea typeface="Fira Sans SemiBold"/>
              <a:cs typeface="Fira Sans SemiBold"/>
              <a:sym typeface="Fira Sans SemiBold"/>
            </a:endParaRPr>
          </a:p>
        </p:txBody>
      </p:sp>
      <p:sp>
        <p:nvSpPr>
          <p:cNvPr id="20" name="Google Shape;1707;p21">
            <a:extLst>
              <a:ext uri="{FF2B5EF4-FFF2-40B4-BE49-F238E27FC236}">
                <a16:creationId xmlns:a16="http://schemas.microsoft.com/office/drawing/2014/main" id="{336C78CC-2914-4A30-2C2C-C8CAD6D1B9B1}"/>
              </a:ext>
            </a:extLst>
          </p:cNvPr>
          <p:cNvSpPr/>
          <p:nvPr/>
        </p:nvSpPr>
        <p:spPr>
          <a:xfrm>
            <a:off x="5521597" y="2775808"/>
            <a:ext cx="418352" cy="1377871"/>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2</a:t>
            </a:r>
            <a:endParaRPr sz="3000" dirty="0">
              <a:solidFill>
                <a:srgbClr val="FFFFFF"/>
              </a:solidFill>
              <a:latin typeface="Fira Sans SemiBold"/>
              <a:ea typeface="Fira Sans SemiBold"/>
              <a:cs typeface="Fira Sans SemiBold"/>
              <a:sym typeface="Fira Sans SemiBold"/>
            </a:endParaRPr>
          </a:p>
        </p:txBody>
      </p:sp>
      <p:sp>
        <p:nvSpPr>
          <p:cNvPr id="40" name="Google Shape;1704;p21">
            <a:extLst>
              <a:ext uri="{FF2B5EF4-FFF2-40B4-BE49-F238E27FC236}">
                <a16:creationId xmlns:a16="http://schemas.microsoft.com/office/drawing/2014/main" id="{55E6ECE7-8496-AAAB-AF56-813A04B5D306}"/>
              </a:ext>
            </a:extLst>
          </p:cNvPr>
          <p:cNvSpPr/>
          <p:nvPr/>
        </p:nvSpPr>
        <p:spPr>
          <a:xfrm>
            <a:off x="5542808" y="4875222"/>
            <a:ext cx="2291935" cy="1377871"/>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dirty="0"/>
          </a:p>
        </p:txBody>
      </p:sp>
      <p:sp>
        <p:nvSpPr>
          <p:cNvPr id="16" name="Google Shape;1703;p21">
            <a:extLst>
              <a:ext uri="{FF2B5EF4-FFF2-40B4-BE49-F238E27FC236}">
                <a16:creationId xmlns:a16="http://schemas.microsoft.com/office/drawing/2014/main" id="{1D9A9AEC-7EB7-E4FE-E854-E151960A9774}"/>
              </a:ext>
            </a:extLst>
          </p:cNvPr>
          <p:cNvSpPr/>
          <p:nvPr/>
        </p:nvSpPr>
        <p:spPr>
          <a:xfrm>
            <a:off x="5521597" y="4875222"/>
            <a:ext cx="488678" cy="1377871"/>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3</a:t>
            </a:r>
            <a:endParaRPr sz="3000" dirty="0">
              <a:solidFill>
                <a:srgbClr val="FFFFFF"/>
              </a:solidFill>
              <a:latin typeface="Fira Sans SemiBold"/>
              <a:ea typeface="Fira Sans SemiBold"/>
              <a:cs typeface="Fira Sans SemiBold"/>
              <a:sym typeface="Fira Sans SemiBold"/>
            </a:endParaRPr>
          </a:p>
        </p:txBody>
      </p:sp>
      <p:sp>
        <p:nvSpPr>
          <p:cNvPr id="41" name="Google Shape;125;p16">
            <a:extLst>
              <a:ext uri="{FF2B5EF4-FFF2-40B4-BE49-F238E27FC236}">
                <a16:creationId xmlns:a16="http://schemas.microsoft.com/office/drawing/2014/main" id="{BE5B28C0-249D-242F-FD9A-471F1DA7D70E}"/>
              </a:ext>
            </a:extLst>
          </p:cNvPr>
          <p:cNvSpPr txBox="1"/>
          <p:nvPr/>
        </p:nvSpPr>
        <p:spPr>
          <a:xfrm>
            <a:off x="5870568" y="736599"/>
            <a:ext cx="1934054" cy="12207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1800" dirty="0">
                <a:solidFill>
                  <a:schemeClr val="bg2">
                    <a:lumMod val="50000"/>
                  </a:schemeClr>
                </a:solidFill>
              </a:rPr>
              <a:t>Ses dosyalarının Jupyter Notebook ortamına aktarılması</a:t>
            </a:r>
            <a:endParaRPr lang="en-US" sz="1800" dirty="0">
              <a:solidFill>
                <a:schemeClr val="bg2">
                  <a:lumMod val="50000"/>
                </a:schemeClr>
              </a:solidFill>
            </a:endParaRPr>
          </a:p>
          <a:p>
            <a:pPr marL="0" lvl="0" indent="0" algn="ctr" rtl="0">
              <a:spcBef>
                <a:spcPts val="0"/>
              </a:spcBef>
              <a:spcAft>
                <a:spcPts val="0"/>
              </a:spcAft>
              <a:buNone/>
            </a:pPr>
            <a:endParaRPr sz="1000" b="1" dirty="0">
              <a:solidFill>
                <a:schemeClr val="tx1"/>
              </a:solidFill>
              <a:latin typeface="+mn-lt"/>
              <a:ea typeface="Fira Sans Extra Condensed"/>
              <a:cs typeface="Fira Sans Extra Condensed"/>
              <a:sym typeface="Fira Sans Extra Condensed"/>
            </a:endParaRPr>
          </a:p>
        </p:txBody>
      </p:sp>
      <p:sp>
        <p:nvSpPr>
          <p:cNvPr id="42" name="Google Shape;125;p16">
            <a:extLst>
              <a:ext uri="{FF2B5EF4-FFF2-40B4-BE49-F238E27FC236}">
                <a16:creationId xmlns:a16="http://schemas.microsoft.com/office/drawing/2014/main" id="{14E2B568-B2B8-22B4-4F53-0D1DC7568246}"/>
              </a:ext>
            </a:extLst>
          </p:cNvPr>
          <p:cNvSpPr txBox="1"/>
          <p:nvPr/>
        </p:nvSpPr>
        <p:spPr>
          <a:xfrm>
            <a:off x="5870568" y="2877167"/>
            <a:ext cx="1934054" cy="12207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1800">
                <a:solidFill>
                  <a:schemeClr val="bg2">
                    <a:lumMod val="50000"/>
                  </a:schemeClr>
                </a:solidFill>
              </a:rPr>
              <a:t>Ses işaretlerinin frekans uzayında analiz edilmesi</a:t>
            </a:r>
          </a:p>
          <a:p>
            <a:pPr marL="0" lvl="0" indent="0" algn="ctr" rtl="0">
              <a:spcBef>
                <a:spcPts val="0"/>
              </a:spcBef>
              <a:spcAft>
                <a:spcPts val="0"/>
              </a:spcAft>
              <a:buNone/>
            </a:pPr>
            <a:endParaRPr lang="tr-TR" sz="1000" b="1" dirty="0">
              <a:solidFill>
                <a:schemeClr val="tx1"/>
              </a:solidFill>
              <a:latin typeface="+mn-lt"/>
              <a:ea typeface="Fira Sans Extra Condensed"/>
              <a:cs typeface="Fira Sans Extra Condensed"/>
              <a:sym typeface="Fira Sans Extra Condensed"/>
            </a:endParaRPr>
          </a:p>
        </p:txBody>
      </p:sp>
      <p:sp>
        <p:nvSpPr>
          <p:cNvPr id="43" name="Google Shape;125;p16">
            <a:extLst>
              <a:ext uri="{FF2B5EF4-FFF2-40B4-BE49-F238E27FC236}">
                <a16:creationId xmlns:a16="http://schemas.microsoft.com/office/drawing/2014/main" id="{BEB99DB4-E5A5-42D1-D7A5-1A28352CF411}"/>
              </a:ext>
            </a:extLst>
          </p:cNvPr>
          <p:cNvSpPr txBox="1"/>
          <p:nvPr/>
        </p:nvSpPr>
        <p:spPr>
          <a:xfrm>
            <a:off x="5856621" y="5027304"/>
            <a:ext cx="1934054" cy="12207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1800" dirty="0">
                <a:solidFill>
                  <a:schemeClr val="bg2">
                    <a:lumMod val="50000"/>
                  </a:schemeClr>
                </a:solidFill>
              </a:rPr>
              <a:t>Uygun filtre tasarımı</a:t>
            </a:r>
            <a:endParaRPr lang="en-US" sz="1800" dirty="0">
              <a:solidFill>
                <a:schemeClr val="bg2">
                  <a:lumMod val="50000"/>
                </a:schemeClr>
              </a:solidFill>
            </a:endParaRPr>
          </a:p>
          <a:p>
            <a:pPr marL="0" lvl="0" indent="0" algn="ctr" rtl="0">
              <a:spcBef>
                <a:spcPts val="0"/>
              </a:spcBef>
              <a:spcAft>
                <a:spcPts val="0"/>
              </a:spcAft>
              <a:buNone/>
            </a:pPr>
            <a:endParaRPr sz="1000" b="1" dirty="0">
              <a:solidFill>
                <a:schemeClr val="tx1"/>
              </a:solidFill>
              <a:latin typeface="+mn-lt"/>
              <a:ea typeface="Fira Sans Extra Condensed"/>
              <a:cs typeface="Fira Sans Extra Condensed"/>
              <a:sym typeface="Fira Sans Extra Condensed"/>
            </a:endParaRPr>
          </a:p>
        </p:txBody>
      </p:sp>
      <p:sp>
        <p:nvSpPr>
          <p:cNvPr id="44" name="Google Shape;125;p16">
            <a:extLst>
              <a:ext uri="{FF2B5EF4-FFF2-40B4-BE49-F238E27FC236}">
                <a16:creationId xmlns:a16="http://schemas.microsoft.com/office/drawing/2014/main" id="{F8BE5D30-F393-1303-65DE-49AFC30BB406}"/>
              </a:ext>
            </a:extLst>
          </p:cNvPr>
          <p:cNvSpPr txBox="1"/>
          <p:nvPr/>
        </p:nvSpPr>
        <p:spPr>
          <a:xfrm>
            <a:off x="9106678" y="2088929"/>
            <a:ext cx="1934054" cy="12207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1800" dirty="0">
                <a:solidFill>
                  <a:schemeClr val="bg2">
                    <a:lumMod val="50000"/>
                  </a:schemeClr>
                </a:solidFill>
              </a:rPr>
              <a:t>Filtre çıkışında işaretlerin analizi</a:t>
            </a:r>
            <a:endParaRPr lang="en-US" sz="1800" dirty="0">
              <a:solidFill>
                <a:schemeClr val="bg2">
                  <a:lumMod val="50000"/>
                </a:schemeClr>
              </a:solidFill>
            </a:endParaRPr>
          </a:p>
          <a:p>
            <a:pPr marL="0" lvl="0" indent="0" algn="ctr" rtl="0">
              <a:spcBef>
                <a:spcPts val="0"/>
              </a:spcBef>
              <a:spcAft>
                <a:spcPts val="0"/>
              </a:spcAft>
              <a:buNone/>
            </a:pPr>
            <a:endParaRPr lang="tr-TR" sz="1000" b="1" dirty="0">
              <a:solidFill>
                <a:schemeClr val="tx1"/>
              </a:solidFill>
              <a:latin typeface="+mn-lt"/>
              <a:ea typeface="Fira Sans Extra Condensed"/>
              <a:cs typeface="Fira Sans Extra Condensed"/>
              <a:sym typeface="Fira Sans Extra Condensed"/>
            </a:endParaRPr>
          </a:p>
        </p:txBody>
      </p:sp>
      <p:sp>
        <p:nvSpPr>
          <p:cNvPr id="45" name="Google Shape;125;p16">
            <a:extLst>
              <a:ext uri="{FF2B5EF4-FFF2-40B4-BE49-F238E27FC236}">
                <a16:creationId xmlns:a16="http://schemas.microsoft.com/office/drawing/2014/main" id="{CFBB5653-402E-1A90-7735-B97667D21984}"/>
              </a:ext>
            </a:extLst>
          </p:cNvPr>
          <p:cNvSpPr txBox="1"/>
          <p:nvPr/>
        </p:nvSpPr>
        <p:spPr>
          <a:xfrm>
            <a:off x="9048779" y="3866317"/>
            <a:ext cx="1934054" cy="12207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1800" dirty="0">
                <a:solidFill>
                  <a:schemeClr val="bg2">
                    <a:lumMod val="50000"/>
                  </a:schemeClr>
                </a:solidFill>
              </a:rPr>
              <a:t>Çıkış işaretlerinin enerjilerinin karşılaştırılması</a:t>
            </a:r>
            <a:endParaRPr lang="en-US" sz="1800" dirty="0">
              <a:solidFill>
                <a:schemeClr val="bg2">
                  <a:lumMod val="50000"/>
                </a:schemeClr>
              </a:solidFill>
            </a:endParaRPr>
          </a:p>
          <a:p>
            <a:pPr marL="0" lvl="0" indent="0" algn="ctr" rtl="0">
              <a:spcBef>
                <a:spcPts val="0"/>
              </a:spcBef>
              <a:spcAft>
                <a:spcPts val="0"/>
              </a:spcAft>
              <a:buNone/>
            </a:pPr>
            <a:endParaRPr lang="tr-TR" sz="1000" b="1" dirty="0">
              <a:solidFill>
                <a:schemeClr val="tx1"/>
              </a:solidFill>
              <a:latin typeface="+mn-lt"/>
              <a:ea typeface="Fira Sans Extra Condensed"/>
              <a:cs typeface="Fira Sans Extra Condensed"/>
              <a:sym typeface="Fira Sans Extra Condensed"/>
            </a:endParaRPr>
          </a:p>
        </p:txBody>
      </p:sp>
      <p:sp>
        <p:nvSpPr>
          <p:cNvPr id="3" name="Yarım Çerçeve 2">
            <a:extLst>
              <a:ext uri="{FF2B5EF4-FFF2-40B4-BE49-F238E27FC236}">
                <a16:creationId xmlns:a16="http://schemas.microsoft.com/office/drawing/2014/main" id="{08FF03EC-788A-2979-1479-0187758E1D57}"/>
              </a:ext>
            </a:extLst>
          </p:cNvPr>
          <p:cNvSpPr/>
          <p:nvPr/>
        </p:nvSpPr>
        <p:spPr>
          <a:xfrm>
            <a:off x="-12960" y="-16627"/>
            <a:ext cx="1839287" cy="2213463"/>
          </a:xfrm>
          <a:prstGeom prst="halfFrame">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30" name="Yarım Çerçeve 29">
            <a:extLst>
              <a:ext uri="{FF2B5EF4-FFF2-40B4-BE49-F238E27FC236}">
                <a16:creationId xmlns:a16="http://schemas.microsoft.com/office/drawing/2014/main" id="{E6C39BFA-37CF-D00D-5418-B11D8779963F}"/>
              </a:ext>
            </a:extLst>
          </p:cNvPr>
          <p:cNvSpPr/>
          <p:nvPr/>
        </p:nvSpPr>
        <p:spPr>
          <a:xfrm rot="10800000">
            <a:off x="10352713" y="4644537"/>
            <a:ext cx="1839287" cy="2213463"/>
          </a:xfrm>
          <a:prstGeom prst="halfFrame">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245771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lga 6">
            <a:extLst>
              <a:ext uri="{FF2B5EF4-FFF2-40B4-BE49-F238E27FC236}">
                <a16:creationId xmlns:a16="http://schemas.microsoft.com/office/drawing/2014/main" id="{AA9C80E5-AE36-83DF-CC20-CDA9BAB08DB7}"/>
              </a:ext>
            </a:extLst>
          </p:cNvPr>
          <p:cNvSpPr/>
          <p:nvPr/>
        </p:nvSpPr>
        <p:spPr>
          <a:xfrm rot="5400000">
            <a:off x="1095387" y="144476"/>
            <a:ext cx="6794501" cy="6505550"/>
          </a:xfrm>
          <a:prstGeom prst="wave">
            <a:avLst>
              <a:gd name="adj1" fmla="val 12500"/>
              <a:gd name="adj2" fmla="val 556"/>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CF36C966-EA48-35D5-3984-F131B984766E}"/>
              </a:ext>
            </a:extLst>
          </p:cNvPr>
          <p:cNvSpPr>
            <a:spLocks noGrp="1"/>
          </p:cNvSpPr>
          <p:nvPr>
            <p:ph type="title"/>
          </p:nvPr>
        </p:nvSpPr>
        <p:spPr>
          <a:xfrm>
            <a:off x="100007" y="190694"/>
            <a:ext cx="2973393" cy="3327206"/>
          </a:xfrm>
        </p:spPr>
        <p:txBody>
          <a:bodyPr>
            <a:normAutofit fontScale="90000"/>
          </a:bodyPr>
          <a:lstStyle/>
          <a:p>
            <a:r>
              <a:rPr lang="tr-TR" sz="4400" dirty="0"/>
              <a:t>Ses İşaretlerinin Frekans Uzayında Analiz Edilmesi</a:t>
            </a:r>
            <a:endParaRPr lang="tr-TR" dirty="0"/>
          </a:p>
        </p:txBody>
      </p:sp>
      <p:sp>
        <p:nvSpPr>
          <p:cNvPr id="10" name="İçerik Yer Tutucusu 2">
            <a:extLst>
              <a:ext uri="{FF2B5EF4-FFF2-40B4-BE49-F238E27FC236}">
                <a16:creationId xmlns:a16="http://schemas.microsoft.com/office/drawing/2014/main" id="{EFFC5455-1021-B580-CE27-E993285734FD}"/>
              </a:ext>
            </a:extLst>
          </p:cNvPr>
          <p:cNvSpPr txBox="1">
            <a:spLocks/>
          </p:cNvSpPr>
          <p:nvPr/>
        </p:nvSpPr>
        <p:spPr>
          <a:xfrm>
            <a:off x="2906664" y="549347"/>
            <a:ext cx="3933817" cy="6117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t>Ses işaretlerinin Fourier dönüşümü yapılmış ve frekans uzayında incelemeler yapılmıştır. Elde edilen Fourier dönüşümü ile işaretlerin genlik grafikleri çizdirilmiştir.</a:t>
            </a:r>
          </a:p>
          <a:p>
            <a:pPr marL="0" indent="0">
              <a:buNone/>
            </a:pPr>
            <a:r>
              <a:rPr lang="tr-TR" sz="2400" dirty="0"/>
              <a:t>İki farklı işaretin de genlik grafikleri karşılaştırılarak uygun filtre tasarımı yapılmıştır. </a:t>
            </a:r>
          </a:p>
          <a:p>
            <a:pPr marL="0" indent="0">
              <a:buNone/>
            </a:pPr>
            <a:r>
              <a:rPr lang="tr-TR" sz="2400" dirty="0"/>
              <a:t>Örnek olarak bir konuşma </a:t>
            </a:r>
          </a:p>
          <a:p>
            <a:pPr marL="0" indent="0">
              <a:buNone/>
            </a:pPr>
            <a:r>
              <a:rPr lang="tr-TR" sz="2400" dirty="0"/>
              <a:t>bir de klasik müzik grafiği gösterilmektedir.</a:t>
            </a:r>
          </a:p>
          <a:p>
            <a:pPr marL="0" indent="0">
              <a:buNone/>
            </a:pPr>
            <a:r>
              <a:rPr lang="tr-TR" sz="2400" dirty="0"/>
              <a:t>(B14_konusma1,</a:t>
            </a:r>
          </a:p>
          <a:p>
            <a:pPr marL="0" indent="0">
              <a:buNone/>
            </a:pPr>
            <a:r>
              <a:rPr lang="tr-TR" sz="2400" dirty="0"/>
              <a:t>B14_klasik1) </a:t>
            </a:r>
          </a:p>
        </p:txBody>
      </p:sp>
      <p:pic>
        <p:nvPicPr>
          <p:cNvPr id="4" name="Resim 3">
            <a:extLst>
              <a:ext uri="{FF2B5EF4-FFF2-40B4-BE49-F238E27FC236}">
                <a16:creationId xmlns:a16="http://schemas.microsoft.com/office/drawing/2014/main" id="{F6EACFCA-D4F3-6518-6FB8-1198CD627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343" y="482697"/>
            <a:ext cx="3657600" cy="2743200"/>
          </a:xfrm>
          <a:prstGeom prst="rect">
            <a:avLst/>
          </a:prstGeom>
        </p:spPr>
      </p:pic>
      <p:pic>
        <p:nvPicPr>
          <p:cNvPr id="6" name="Resim 5">
            <a:extLst>
              <a:ext uri="{FF2B5EF4-FFF2-40B4-BE49-F238E27FC236}">
                <a16:creationId xmlns:a16="http://schemas.microsoft.com/office/drawing/2014/main" id="{78646F4E-FB03-C666-F183-F18076B45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343" y="3632104"/>
            <a:ext cx="3657599" cy="2743199"/>
          </a:xfrm>
          <a:prstGeom prst="rect">
            <a:avLst/>
          </a:prstGeom>
        </p:spPr>
      </p:pic>
    </p:spTree>
    <p:extLst>
      <p:ext uri="{BB962C8B-B14F-4D97-AF65-F5344CB8AC3E}">
        <p14:creationId xmlns:p14="http://schemas.microsoft.com/office/powerpoint/2010/main" val="409304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kış Çizelgesi: Kart 3">
            <a:extLst>
              <a:ext uri="{FF2B5EF4-FFF2-40B4-BE49-F238E27FC236}">
                <a16:creationId xmlns:a16="http://schemas.microsoft.com/office/drawing/2014/main" id="{E0FDC591-237F-C6D4-4B03-113A76975D5B}"/>
              </a:ext>
            </a:extLst>
          </p:cNvPr>
          <p:cNvSpPr/>
          <p:nvPr/>
        </p:nvSpPr>
        <p:spPr>
          <a:xfrm>
            <a:off x="6648450" y="0"/>
            <a:ext cx="5543550" cy="6858000"/>
          </a:xfrm>
          <a:prstGeom prst="flowChartPunchedCard">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E6C6BAA7-7DB9-B6F8-3254-FD8AED532AE9}"/>
              </a:ext>
            </a:extLst>
          </p:cNvPr>
          <p:cNvSpPr>
            <a:spLocks noGrp="1"/>
          </p:cNvSpPr>
          <p:nvPr>
            <p:ph type="title"/>
          </p:nvPr>
        </p:nvSpPr>
        <p:spPr>
          <a:xfrm>
            <a:off x="560784" y="158750"/>
            <a:ext cx="5149850" cy="1325563"/>
          </a:xfrm>
        </p:spPr>
        <p:txBody>
          <a:bodyPr/>
          <a:lstStyle/>
          <a:p>
            <a:r>
              <a:rPr lang="tr-TR" altLang="tr-TR" sz="4400" dirty="0"/>
              <a:t>Uygun Filtre Tasarımı</a:t>
            </a:r>
            <a:endParaRPr lang="tr-TR" dirty="0"/>
          </a:p>
        </p:txBody>
      </p:sp>
      <p:sp>
        <p:nvSpPr>
          <p:cNvPr id="3" name="İçerik Yer Tutucusu 2">
            <a:extLst>
              <a:ext uri="{FF2B5EF4-FFF2-40B4-BE49-F238E27FC236}">
                <a16:creationId xmlns:a16="http://schemas.microsoft.com/office/drawing/2014/main" id="{1FF6B07F-0B10-CBED-1717-42F1BA02E461}"/>
              </a:ext>
            </a:extLst>
          </p:cNvPr>
          <p:cNvSpPr>
            <a:spLocks noGrp="1"/>
          </p:cNvSpPr>
          <p:nvPr>
            <p:ph idx="1"/>
          </p:nvPr>
        </p:nvSpPr>
        <p:spPr>
          <a:xfrm>
            <a:off x="6986568" y="1168130"/>
            <a:ext cx="4644648" cy="6621327"/>
          </a:xfrm>
        </p:spPr>
        <p:txBody>
          <a:bodyPr>
            <a:normAutofit fontScale="92500" lnSpcReduction="20000"/>
          </a:bodyPr>
          <a:lstStyle/>
          <a:p>
            <a:pPr algn="just" eaLnBrk="1" hangingPunct="1">
              <a:buFont typeface="+mj-lt"/>
              <a:buNone/>
            </a:pPr>
            <a:r>
              <a:rPr lang="tr-TR" altLang="tr-TR" sz="2800" dirty="0"/>
              <a:t>   İki farklı işaretin de genlik grafikleri karşılaştırılarak bir işaretin geçerken diğerinin bozulmaya uğrayacağı filtre tasarımı </a:t>
            </a:r>
            <a:r>
              <a:rPr lang="tr-TR" altLang="tr-TR" dirty="0" err="1"/>
              <a:t>gerçeklendi</a:t>
            </a:r>
            <a:r>
              <a:rPr lang="tr-TR" altLang="tr-TR" sz="2800" dirty="0"/>
              <a:t>.</a:t>
            </a:r>
          </a:p>
          <a:p>
            <a:pPr algn="just" eaLnBrk="1" hangingPunct="1">
              <a:buFont typeface="+mj-lt"/>
              <a:buNone/>
            </a:pPr>
            <a:r>
              <a:rPr lang="tr-TR" altLang="tr-TR" sz="2800" dirty="0"/>
              <a:t>   Filtre, </a:t>
            </a:r>
            <a:r>
              <a:rPr lang="tr-TR" altLang="tr-TR" sz="2800" b="1" dirty="0" err="1"/>
              <a:t>Python</a:t>
            </a:r>
            <a:r>
              <a:rPr lang="tr-TR" altLang="tr-TR" sz="2800" dirty="0"/>
              <a:t> tabanlı bir </a:t>
            </a:r>
            <a:r>
              <a:rPr lang="tr-TR" altLang="tr-TR" sz="2800" b="1" dirty="0"/>
              <a:t>GUI</a:t>
            </a:r>
            <a:r>
              <a:rPr lang="tr-TR" altLang="tr-TR" sz="2800" dirty="0"/>
              <a:t> (</a:t>
            </a:r>
            <a:r>
              <a:rPr lang="tr-TR" altLang="tr-TR" sz="2800" dirty="0" err="1"/>
              <a:t>Graphical</a:t>
            </a:r>
            <a:r>
              <a:rPr lang="tr-TR" altLang="tr-TR" sz="2800" dirty="0"/>
              <a:t> User </a:t>
            </a:r>
            <a:r>
              <a:rPr lang="tr-TR" altLang="tr-TR" sz="2800" dirty="0" err="1"/>
              <a:t>Interface</a:t>
            </a:r>
            <a:r>
              <a:rPr lang="tr-TR" altLang="tr-TR" sz="2800" dirty="0"/>
              <a:t>) olan </a:t>
            </a:r>
            <a:r>
              <a:rPr lang="tr-TR" altLang="tr-TR" sz="2800" b="1" dirty="0" err="1"/>
              <a:t>pyFDA</a:t>
            </a:r>
            <a:r>
              <a:rPr lang="tr-TR" altLang="tr-TR" sz="2800" b="1" dirty="0"/>
              <a:t> </a:t>
            </a:r>
            <a:r>
              <a:rPr lang="tr-TR" altLang="tr-TR" sz="2800" dirty="0"/>
              <a:t>ile, işaretin yoğunlukta bulunduğu değer aralıkları ve o değer aralıklarında almış olduğu genlik değerleri gibi parametreler göz önünde bulundurularak tasarlanmıştır. Tasarlanan filtre her iki ses işareti için de denenmiş ve işarete uygun filtreden, o ses işaretinin geçtiği gözlemlenmiştir. </a:t>
            </a:r>
          </a:p>
          <a:p>
            <a:pPr algn="just" eaLnBrk="1" hangingPunct="1">
              <a:buFont typeface="+mj-lt"/>
              <a:buNone/>
            </a:pPr>
            <a:r>
              <a:rPr lang="tr-TR" altLang="tr-TR" sz="2800" dirty="0"/>
              <a:t>   </a:t>
            </a:r>
          </a:p>
          <a:p>
            <a:pPr eaLnBrk="1" hangingPunct="1">
              <a:buFont typeface="+mj-lt"/>
              <a:buNone/>
            </a:pPr>
            <a:r>
              <a:rPr lang="tr-TR" altLang="tr-TR" sz="2800" dirty="0"/>
              <a:t>   </a:t>
            </a:r>
          </a:p>
          <a:p>
            <a:endParaRPr lang="tr-TR" dirty="0"/>
          </a:p>
        </p:txBody>
      </p:sp>
      <p:pic>
        <p:nvPicPr>
          <p:cNvPr id="6" name="Resim 5">
            <a:extLst>
              <a:ext uri="{FF2B5EF4-FFF2-40B4-BE49-F238E27FC236}">
                <a16:creationId xmlns:a16="http://schemas.microsoft.com/office/drawing/2014/main" id="{B4E4C14B-25EF-0772-52B6-477269BCF8B7}"/>
              </a:ext>
            </a:extLst>
          </p:cNvPr>
          <p:cNvPicPr>
            <a:picLocks noChangeAspect="1"/>
          </p:cNvPicPr>
          <p:nvPr/>
        </p:nvPicPr>
        <p:blipFill rotWithShape="1">
          <a:blip r:embed="rId2">
            <a:extLst>
              <a:ext uri="{28A0092B-C50C-407E-A947-70E740481C1C}">
                <a14:useLocalDpi xmlns:a14="http://schemas.microsoft.com/office/drawing/2010/main" val="0"/>
              </a:ext>
            </a:extLst>
          </a:blip>
          <a:srcRect l="24651" t="11470" b="22353"/>
          <a:stretch/>
        </p:blipFill>
        <p:spPr>
          <a:xfrm>
            <a:off x="352697" y="1959428"/>
            <a:ext cx="5949405" cy="3370217"/>
          </a:xfrm>
          <a:prstGeom prst="rect">
            <a:avLst/>
          </a:prstGeom>
        </p:spPr>
      </p:pic>
    </p:spTree>
    <p:extLst>
      <p:ext uri="{BB962C8B-B14F-4D97-AF65-F5344CB8AC3E}">
        <p14:creationId xmlns:p14="http://schemas.microsoft.com/office/powerpoint/2010/main" val="339943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6550D59-BB75-00A8-DE15-B79F2FB27977}"/>
              </a:ext>
            </a:extLst>
          </p:cNvPr>
          <p:cNvSpPr/>
          <p:nvPr/>
        </p:nvSpPr>
        <p:spPr>
          <a:xfrm>
            <a:off x="-633413" y="171450"/>
            <a:ext cx="2905125" cy="3048000"/>
          </a:xfrm>
          <a:prstGeom prst="ellipse">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B7EC6BBF-9E18-A31D-BE79-A354B9135690}"/>
              </a:ext>
            </a:extLst>
          </p:cNvPr>
          <p:cNvSpPr>
            <a:spLocks noGrp="1"/>
          </p:cNvSpPr>
          <p:nvPr>
            <p:ph type="title"/>
          </p:nvPr>
        </p:nvSpPr>
        <p:spPr>
          <a:xfrm>
            <a:off x="0" y="1032668"/>
            <a:ext cx="2590800" cy="1325563"/>
          </a:xfrm>
        </p:spPr>
        <p:txBody>
          <a:bodyPr>
            <a:normAutofit fontScale="90000"/>
          </a:bodyPr>
          <a:lstStyle/>
          <a:p>
            <a:r>
              <a:rPr lang="tr-TR" sz="4400" dirty="0"/>
              <a:t>Filtre Çıkışında İşaretlerin Analizi</a:t>
            </a:r>
            <a:endParaRPr lang="tr-TR" dirty="0"/>
          </a:p>
        </p:txBody>
      </p:sp>
      <p:sp>
        <p:nvSpPr>
          <p:cNvPr id="3" name="İçerik Yer Tutucusu 2">
            <a:extLst>
              <a:ext uri="{FF2B5EF4-FFF2-40B4-BE49-F238E27FC236}">
                <a16:creationId xmlns:a16="http://schemas.microsoft.com/office/drawing/2014/main" id="{C2C4CB0E-4EAF-EFCF-25DD-503A3008A2DC}"/>
              </a:ext>
            </a:extLst>
          </p:cNvPr>
          <p:cNvSpPr>
            <a:spLocks noGrp="1"/>
          </p:cNvSpPr>
          <p:nvPr>
            <p:ph idx="1"/>
          </p:nvPr>
        </p:nvSpPr>
        <p:spPr>
          <a:xfrm>
            <a:off x="2417037" y="351295"/>
            <a:ext cx="4925786" cy="7351363"/>
          </a:xfrm>
        </p:spPr>
        <p:txBody>
          <a:bodyPr>
            <a:normAutofit lnSpcReduction="10000"/>
          </a:bodyPr>
          <a:lstStyle/>
          <a:p>
            <a:pPr algn="just" eaLnBrk="1" hangingPunct="1">
              <a:buFont typeface="+mj-lt"/>
              <a:buNone/>
            </a:pPr>
            <a:r>
              <a:rPr lang="tr-TR" altLang="tr-TR" sz="2800" dirty="0"/>
              <a:t>   Ayrık zamanlı işaretler tasarlanan filtreden geçirildikten sonra, çıkış işaretlerinin de Fourier dönüşümleri alınmıştır. </a:t>
            </a:r>
          </a:p>
          <a:p>
            <a:pPr algn="just" eaLnBrk="1" hangingPunct="1">
              <a:buFont typeface="+mj-lt"/>
              <a:buNone/>
            </a:pPr>
            <a:endParaRPr lang="tr-TR" altLang="tr-TR" sz="2800" dirty="0"/>
          </a:p>
          <a:p>
            <a:pPr algn="just" eaLnBrk="1" hangingPunct="1">
              <a:buFont typeface="+mj-lt"/>
              <a:buNone/>
            </a:pPr>
            <a:r>
              <a:rPr lang="tr-TR" altLang="tr-TR" dirty="0"/>
              <a:t>	Yandaki şekillerde hem konuşma, hem de klasik müzik alçak geçiren filtreden geçirilmişlerdir. Beklenildiği üzere filtreden klasik müzik geçerken kalabalık konuşma sesi geçememiştir. Bu yorumu </a:t>
            </a:r>
            <a:r>
              <a:rPr lang="tr-TR" altLang="tr-TR" dirty="0" err="1"/>
              <a:t>spectrumların</a:t>
            </a:r>
            <a:r>
              <a:rPr lang="tr-TR" altLang="tr-TR" dirty="0"/>
              <a:t> genlik değerleri gözlemlenerek ve enerjileri hesaplanarak karar verilmektedir.</a:t>
            </a:r>
          </a:p>
          <a:p>
            <a:pPr algn="just" eaLnBrk="1" hangingPunct="1">
              <a:buFont typeface="+mj-lt"/>
              <a:buNone/>
            </a:pPr>
            <a:r>
              <a:rPr lang="tr-TR" altLang="tr-TR" sz="2800" dirty="0"/>
              <a:t>	</a:t>
            </a:r>
          </a:p>
          <a:p>
            <a:pPr algn="just"/>
            <a:endParaRPr lang="tr-TR" dirty="0"/>
          </a:p>
        </p:txBody>
      </p:sp>
      <p:pic>
        <p:nvPicPr>
          <p:cNvPr id="6" name="Resim 5">
            <a:extLst>
              <a:ext uri="{FF2B5EF4-FFF2-40B4-BE49-F238E27FC236}">
                <a16:creationId xmlns:a16="http://schemas.microsoft.com/office/drawing/2014/main" id="{337F62C3-6010-42E1-BCFB-5FE2903E9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898" y="351295"/>
            <a:ext cx="3801290" cy="2850968"/>
          </a:xfrm>
          <a:prstGeom prst="rect">
            <a:avLst/>
          </a:prstGeom>
        </p:spPr>
      </p:pic>
      <p:pic>
        <p:nvPicPr>
          <p:cNvPr id="8" name="Resim 7">
            <a:extLst>
              <a:ext uri="{FF2B5EF4-FFF2-40B4-BE49-F238E27FC236}">
                <a16:creationId xmlns:a16="http://schemas.microsoft.com/office/drawing/2014/main" id="{BEE574AB-89E0-033C-013F-EFFE7A47F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898" y="3429000"/>
            <a:ext cx="3801291" cy="2850968"/>
          </a:xfrm>
          <a:prstGeom prst="rect">
            <a:avLst/>
          </a:prstGeom>
        </p:spPr>
      </p:pic>
    </p:spTree>
    <p:extLst>
      <p:ext uri="{BB962C8B-B14F-4D97-AF65-F5344CB8AC3E}">
        <p14:creationId xmlns:p14="http://schemas.microsoft.com/office/powerpoint/2010/main" val="349308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Çapraz Köşeleri Yuvarlatılmış 2">
            <a:extLst>
              <a:ext uri="{FF2B5EF4-FFF2-40B4-BE49-F238E27FC236}">
                <a16:creationId xmlns:a16="http://schemas.microsoft.com/office/drawing/2014/main" id="{9497D876-E1F6-CE91-A142-9384F98B4476}"/>
              </a:ext>
            </a:extLst>
          </p:cNvPr>
          <p:cNvSpPr/>
          <p:nvPr/>
        </p:nvSpPr>
        <p:spPr>
          <a:xfrm>
            <a:off x="712921" y="1146875"/>
            <a:ext cx="8136149" cy="5036949"/>
          </a:xfrm>
          <a:prstGeom prst="round2DiagRect">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kutusu 4">
            <a:extLst>
              <a:ext uri="{FF2B5EF4-FFF2-40B4-BE49-F238E27FC236}">
                <a16:creationId xmlns:a16="http://schemas.microsoft.com/office/drawing/2014/main" id="{F34CBD1B-DB3D-5740-6DFC-B8F5427D444D}"/>
              </a:ext>
            </a:extLst>
          </p:cNvPr>
          <p:cNvSpPr txBox="1"/>
          <p:nvPr/>
        </p:nvSpPr>
        <p:spPr>
          <a:xfrm>
            <a:off x="980637" y="1336119"/>
            <a:ext cx="7651920" cy="4524315"/>
          </a:xfrm>
          <a:prstGeom prst="rect">
            <a:avLst/>
          </a:prstGeom>
          <a:noFill/>
        </p:spPr>
        <p:txBody>
          <a:bodyPr wrap="square">
            <a:spAutoFit/>
          </a:bodyPr>
          <a:lstStyle/>
          <a:p>
            <a:pPr eaLnBrk="1" hangingPunct="1">
              <a:buFont typeface="+mj-lt"/>
              <a:buNone/>
            </a:pPr>
            <a:r>
              <a:rPr lang="tr-TR" altLang="tr-TR" sz="3200" dirty="0"/>
              <a:t>Orijinal ses dosyaları:</a:t>
            </a:r>
          </a:p>
          <a:p>
            <a:pPr eaLnBrk="1" hangingPunct="1">
              <a:buFont typeface="+mj-lt"/>
              <a:buNone/>
            </a:pPr>
            <a:endParaRPr lang="tr-TR" altLang="tr-TR" sz="2400" dirty="0"/>
          </a:p>
          <a:p>
            <a:pPr eaLnBrk="1" hangingPunct="1">
              <a:buFont typeface="+mj-lt"/>
              <a:buNone/>
            </a:pPr>
            <a:r>
              <a:rPr lang="tr-TR" altLang="tr-TR" sz="2400" dirty="0"/>
              <a:t>Kalabalık insan sesi:</a:t>
            </a:r>
          </a:p>
          <a:p>
            <a:pPr eaLnBrk="1" hangingPunct="1">
              <a:buFont typeface="+mj-lt"/>
              <a:buNone/>
            </a:pPr>
            <a:endParaRPr lang="tr-TR" altLang="tr-TR" sz="2400" dirty="0"/>
          </a:p>
          <a:p>
            <a:pPr eaLnBrk="1" hangingPunct="1">
              <a:buFont typeface="+mj-lt"/>
              <a:buNone/>
            </a:pPr>
            <a:r>
              <a:rPr lang="tr-TR" altLang="tr-TR" sz="2400" dirty="0"/>
              <a:t>Klasik müzik sesi: </a:t>
            </a:r>
          </a:p>
          <a:p>
            <a:pPr eaLnBrk="1" hangingPunct="1">
              <a:buFont typeface="+mj-lt"/>
              <a:buNone/>
            </a:pPr>
            <a:endParaRPr lang="tr-TR" altLang="tr-TR" sz="2400" dirty="0"/>
          </a:p>
          <a:p>
            <a:pPr eaLnBrk="1" hangingPunct="1">
              <a:buFont typeface="+mj-lt"/>
              <a:buNone/>
            </a:pPr>
            <a:r>
              <a:rPr lang="tr-TR" altLang="tr-TR" sz="3200" dirty="0"/>
              <a:t>Alçak geçiren filtre sonrası ses dosyaları:</a:t>
            </a:r>
          </a:p>
          <a:p>
            <a:pPr eaLnBrk="1" hangingPunct="1">
              <a:buFont typeface="+mj-lt"/>
              <a:buNone/>
            </a:pPr>
            <a:endParaRPr lang="tr-TR" altLang="tr-TR" sz="3200" dirty="0"/>
          </a:p>
          <a:p>
            <a:pPr eaLnBrk="1" hangingPunct="1">
              <a:buFont typeface="+mj-lt"/>
              <a:buNone/>
            </a:pPr>
            <a:r>
              <a:rPr lang="tr-TR" altLang="tr-TR" sz="2400" dirty="0"/>
              <a:t>Kalabalık insan sesi:</a:t>
            </a:r>
          </a:p>
          <a:p>
            <a:pPr eaLnBrk="1" hangingPunct="1">
              <a:buFont typeface="+mj-lt"/>
              <a:buNone/>
            </a:pPr>
            <a:endParaRPr lang="tr-TR" altLang="tr-TR" sz="2400" dirty="0"/>
          </a:p>
          <a:p>
            <a:r>
              <a:rPr lang="tr-TR" altLang="tr-TR" sz="2400" dirty="0"/>
              <a:t>Klasik müzik sesi: </a:t>
            </a:r>
          </a:p>
        </p:txBody>
      </p:sp>
      <p:sp>
        <p:nvSpPr>
          <p:cNvPr id="4" name="Çerçeve 3">
            <a:extLst>
              <a:ext uri="{FF2B5EF4-FFF2-40B4-BE49-F238E27FC236}">
                <a16:creationId xmlns:a16="http://schemas.microsoft.com/office/drawing/2014/main" id="{78D29488-E0D9-5BD0-5863-6FC24E5C00E0}"/>
              </a:ext>
            </a:extLst>
          </p:cNvPr>
          <p:cNvSpPr/>
          <p:nvPr/>
        </p:nvSpPr>
        <p:spPr>
          <a:xfrm>
            <a:off x="1425844" y="216976"/>
            <a:ext cx="3673098" cy="914400"/>
          </a:xfrm>
          <a:prstGeom prst="frame">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7" name="Metin kutusu 6">
            <a:extLst>
              <a:ext uri="{FF2B5EF4-FFF2-40B4-BE49-F238E27FC236}">
                <a16:creationId xmlns:a16="http://schemas.microsoft.com/office/drawing/2014/main" id="{F24D4050-45D5-D3B1-33C4-62EAFB981719}"/>
              </a:ext>
            </a:extLst>
          </p:cNvPr>
          <p:cNvSpPr txBox="1"/>
          <p:nvPr/>
        </p:nvSpPr>
        <p:spPr>
          <a:xfrm>
            <a:off x="2289209" y="258677"/>
            <a:ext cx="1946367" cy="830997"/>
          </a:xfrm>
          <a:prstGeom prst="rect">
            <a:avLst/>
          </a:prstGeom>
          <a:noFill/>
        </p:spPr>
        <p:txBody>
          <a:bodyPr wrap="none" rtlCol="0">
            <a:spAutoFit/>
          </a:bodyPr>
          <a:lstStyle/>
          <a:p>
            <a:r>
              <a:rPr lang="tr-TR" sz="4800" dirty="0"/>
              <a:t>ÖRNEK</a:t>
            </a:r>
          </a:p>
        </p:txBody>
      </p:sp>
      <p:pic>
        <p:nvPicPr>
          <p:cNvPr id="6" name="indir">
            <a:hlinkClick r:id="" action="ppaction://media"/>
            <a:extLst>
              <a:ext uri="{FF2B5EF4-FFF2-40B4-BE49-F238E27FC236}">
                <a16:creationId xmlns:a16="http://schemas.microsoft.com/office/drawing/2014/main" id="{B4E4EA56-7C73-4510-95E5-BAF869E3A45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279390" y="2819400"/>
            <a:ext cx="609600" cy="609600"/>
          </a:xfrm>
          <a:prstGeom prst="rect">
            <a:avLst/>
          </a:prstGeom>
        </p:spPr>
      </p:pic>
      <p:pic>
        <p:nvPicPr>
          <p:cNvPr id="11" name="indir (1)">
            <a:hlinkClick r:id="" action="ppaction://media"/>
            <a:extLst>
              <a:ext uri="{FF2B5EF4-FFF2-40B4-BE49-F238E27FC236}">
                <a16:creationId xmlns:a16="http://schemas.microsoft.com/office/drawing/2014/main" id="{B39C391C-F83B-E94E-107E-AAB5EE3FCB2E}"/>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3279390" y="5266333"/>
            <a:ext cx="609600" cy="609600"/>
          </a:xfrm>
          <a:prstGeom prst="rect">
            <a:avLst/>
          </a:prstGeom>
        </p:spPr>
      </p:pic>
      <p:pic>
        <p:nvPicPr>
          <p:cNvPr id="12" name="indir (2)">
            <a:hlinkClick r:id="" action="ppaction://media"/>
            <a:extLst>
              <a:ext uri="{FF2B5EF4-FFF2-40B4-BE49-F238E27FC236}">
                <a16:creationId xmlns:a16="http://schemas.microsoft.com/office/drawing/2014/main" id="{A99C0E67-C4AF-9CAD-9BB8-3A8E2E64B292}"/>
              </a:ext>
            </a:extLst>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3584190" y="2079171"/>
            <a:ext cx="609600" cy="609600"/>
          </a:xfrm>
          <a:prstGeom prst="rect">
            <a:avLst/>
          </a:prstGeom>
        </p:spPr>
      </p:pic>
      <p:pic>
        <p:nvPicPr>
          <p:cNvPr id="13" name="indir (3)">
            <a:hlinkClick r:id="" action="ppaction://media"/>
            <a:extLst>
              <a:ext uri="{FF2B5EF4-FFF2-40B4-BE49-F238E27FC236}">
                <a16:creationId xmlns:a16="http://schemas.microsoft.com/office/drawing/2014/main" id="{05298D0C-713B-7CEA-5A24-5A0687DE42F5}"/>
              </a:ext>
            </a:extLst>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3584190" y="4607481"/>
            <a:ext cx="609600" cy="609600"/>
          </a:xfrm>
          <a:prstGeom prst="rect">
            <a:avLst/>
          </a:prstGeom>
        </p:spPr>
      </p:pic>
    </p:spTree>
    <p:extLst>
      <p:ext uri="{BB962C8B-B14F-4D97-AF65-F5344CB8AC3E}">
        <p14:creationId xmlns:p14="http://schemas.microsoft.com/office/powerpoint/2010/main" val="122542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000" fill="hold"/>
                                        <p:tgtEl>
                                          <p:spTgt spid="11"/>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5000" fill="hold"/>
                                        <p:tgtEl>
                                          <p:spTgt spid="12"/>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5000"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6"/>
                </p:tgtEl>
              </p:cMediaNode>
            </p:audio>
            <p:audio>
              <p:cMediaNode vol="80000">
                <p:cTn id="20" fill="hold" display="0">
                  <p:stCondLst>
                    <p:cond delay="indefinite"/>
                  </p:stCondLst>
                  <p:endCondLst>
                    <p:cond evt="onStopAudio" delay="0">
                      <p:tgtEl>
                        <p:sldTgt/>
                      </p:tgtEl>
                    </p:cond>
                  </p:endCondLst>
                </p:cTn>
                <p:tgtEl>
                  <p:spTgt spid="11"/>
                </p:tgtEl>
              </p:cMediaNode>
            </p:audio>
            <p:audio>
              <p:cMediaNode vol="80000">
                <p:cTn id="21" fill="hold" display="0">
                  <p:stCondLst>
                    <p:cond delay="indefinite"/>
                  </p:stCondLst>
                  <p:endCondLst>
                    <p:cond evt="onStopAudio" delay="0">
                      <p:tgtEl>
                        <p:sldTgt/>
                      </p:tgtEl>
                    </p:cond>
                  </p:endCondLst>
                </p:cTn>
                <p:tgtEl>
                  <p:spTgt spid="12"/>
                </p:tgtEl>
              </p:cMediaNode>
            </p:audio>
            <p:audio>
              <p:cMediaNode vol="80000">
                <p:cTn id="22" fill="hold" display="0">
                  <p:stCondLst>
                    <p:cond delay="indefinite"/>
                  </p:stCondLst>
                  <p:endCondLst>
                    <p:cond evt="onStopAudio" delay="0">
                      <p:tgtEl>
                        <p:sldTgt/>
                      </p:tgtEl>
                    </p:cond>
                  </p:endCondLst>
                </p:cTn>
                <p:tgtEl>
                  <p:spTgt spid="1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kdörtgen: Köşeleri Yuvarlatılmış 9">
            <a:extLst>
              <a:ext uri="{FF2B5EF4-FFF2-40B4-BE49-F238E27FC236}">
                <a16:creationId xmlns:a16="http://schemas.microsoft.com/office/drawing/2014/main" id="{D150F698-C756-3610-66F6-E57E330AD78C}"/>
              </a:ext>
            </a:extLst>
          </p:cNvPr>
          <p:cNvSpPr/>
          <p:nvPr/>
        </p:nvSpPr>
        <p:spPr>
          <a:xfrm>
            <a:off x="5424406" y="4448011"/>
            <a:ext cx="5929393" cy="1813303"/>
          </a:xfrm>
          <a:prstGeom prst="roundRect">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51CB011D-345D-71E2-77DE-BD5D3D3A88F8}"/>
              </a:ext>
            </a:extLst>
          </p:cNvPr>
          <p:cNvSpPr>
            <a:spLocks noGrp="1"/>
          </p:cNvSpPr>
          <p:nvPr>
            <p:ph type="title"/>
          </p:nvPr>
        </p:nvSpPr>
        <p:spPr>
          <a:xfrm>
            <a:off x="679343" y="478222"/>
            <a:ext cx="10515600" cy="1325563"/>
          </a:xfrm>
        </p:spPr>
        <p:txBody>
          <a:bodyPr/>
          <a:lstStyle/>
          <a:p>
            <a:r>
              <a:rPr lang="tr-TR" altLang="tr-TR" sz="4400" dirty="0"/>
              <a:t>Çıkış İşaretlerinin Enerjilerinin Karşılaştırılması</a:t>
            </a:r>
            <a:endParaRPr lang="tr-TR" dirty="0"/>
          </a:p>
        </p:txBody>
      </p:sp>
      <mc:AlternateContent xmlns:mc="http://schemas.openxmlformats.org/markup-compatibility/2006" xmlns:a14="http://schemas.microsoft.com/office/drawing/2010/main">
        <mc:Choice Requires="a14">
          <p:sp>
            <p:nvSpPr>
              <p:cNvPr id="4" name="Metin kutusu 3">
                <a:extLst>
                  <a:ext uri="{FF2B5EF4-FFF2-40B4-BE49-F238E27FC236}">
                    <a16:creationId xmlns:a16="http://schemas.microsoft.com/office/drawing/2014/main" id="{F9096264-0DDD-775D-9DAB-A48E65F8CC22}"/>
                  </a:ext>
                </a:extLst>
              </p:cNvPr>
              <p:cNvSpPr txBox="1"/>
              <p:nvPr/>
            </p:nvSpPr>
            <p:spPr>
              <a:xfrm>
                <a:off x="5646549" y="4448012"/>
                <a:ext cx="5548394" cy="16505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pt-BR" sz="3600" i="1" smtClean="0">
                              <a:latin typeface="Cambria Math" panose="02040503050406030204" pitchFamily="18" charset="0"/>
                            </a:rPr>
                          </m:ctrlPr>
                        </m:naryPr>
                        <m:sub>
                          <m:r>
                            <m:rPr>
                              <m:brk m:alnAt="23"/>
                            </m:rPr>
                            <a:rPr lang="tr-TR" sz="3600" b="0" i="1" smtClean="0">
                              <a:latin typeface="Cambria Math" panose="02040503050406030204" pitchFamily="18" charset="0"/>
                            </a:rPr>
                            <m:t>𝑛</m:t>
                          </m:r>
                          <m:r>
                            <a:rPr lang="pt-BR" sz="3600" i="1" smtClean="0">
                              <a:latin typeface="Cambria Math" panose="02040503050406030204" pitchFamily="18" charset="0"/>
                            </a:rPr>
                            <m:t>=0</m:t>
                          </m:r>
                        </m:sub>
                        <m:sup>
                          <m:r>
                            <a:rPr lang="tr-TR" sz="3600" b="0" i="1" smtClean="0">
                              <a:latin typeface="Cambria Math" panose="02040503050406030204" pitchFamily="18" charset="0"/>
                            </a:rPr>
                            <m:t>𝑁</m:t>
                          </m:r>
                          <m:r>
                            <a:rPr lang="tr-TR" sz="3600" b="0" i="1" smtClean="0">
                              <a:latin typeface="Cambria Math" panose="02040503050406030204" pitchFamily="18" charset="0"/>
                            </a:rPr>
                            <m:t>−1</m:t>
                          </m:r>
                        </m:sup>
                        <m:e>
                          <m:sSup>
                            <m:sSupPr>
                              <m:ctrlPr>
                                <a:rPr lang="tr-TR" sz="3600" b="0" i="1" smtClean="0">
                                  <a:latin typeface="Cambria Math" panose="02040503050406030204" pitchFamily="18" charset="0"/>
                                </a:rPr>
                              </m:ctrlPr>
                            </m:sSupPr>
                            <m:e>
                              <m:d>
                                <m:dPr>
                                  <m:begChr m:val="|"/>
                                  <m:endChr m:val="|"/>
                                  <m:ctrlPr>
                                    <a:rPr lang="tr-TR" sz="3600" i="1">
                                      <a:latin typeface="Cambria Math" panose="02040503050406030204" pitchFamily="18" charset="0"/>
                                    </a:rPr>
                                  </m:ctrlPr>
                                </m:dPr>
                                <m:e>
                                  <m:r>
                                    <a:rPr lang="tr-TR" sz="3600" i="1">
                                      <a:latin typeface="Cambria Math" panose="02040503050406030204" pitchFamily="18" charset="0"/>
                                    </a:rPr>
                                    <m:t>𝑦</m:t>
                                  </m:r>
                                  <m:d>
                                    <m:dPr>
                                      <m:begChr m:val="["/>
                                      <m:endChr m:val="]"/>
                                      <m:ctrlPr>
                                        <a:rPr lang="tr-TR" sz="3600" i="1">
                                          <a:latin typeface="Cambria Math" panose="02040503050406030204" pitchFamily="18" charset="0"/>
                                        </a:rPr>
                                      </m:ctrlPr>
                                    </m:dPr>
                                    <m:e>
                                      <m:r>
                                        <a:rPr lang="tr-TR" sz="3600" i="1">
                                          <a:latin typeface="Cambria Math" panose="02040503050406030204" pitchFamily="18" charset="0"/>
                                        </a:rPr>
                                        <m:t>𝑛</m:t>
                                      </m:r>
                                    </m:e>
                                  </m:d>
                                </m:e>
                              </m:d>
                            </m:e>
                            <m:sup>
                              <m:r>
                                <a:rPr lang="tr-TR" sz="3600" b="0" i="1" smtClean="0">
                                  <a:latin typeface="Cambria Math" panose="02040503050406030204" pitchFamily="18" charset="0"/>
                                </a:rPr>
                                <m:t>2</m:t>
                              </m:r>
                            </m:sup>
                          </m:sSup>
                          <m:r>
                            <a:rPr lang="tr-TR" sz="3600" b="0" i="1" smtClean="0">
                              <a:latin typeface="Cambria Math" panose="02040503050406030204" pitchFamily="18" charset="0"/>
                            </a:rPr>
                            <m:t>=</m:t>
                          </m:r>
                          <m:f>
                            <m:fPr>
                              <m:ctrlPr>
                                <a:rPr lang="pt-BR" sz="3600" b="0" i="1" smtClean="0">
                                  <a:latin typeface="Cambria Math" panose="02040503050406030204" pitchFamily="18" charset="0"/>
                                </a:rPr>
                              </m:ctrlPr>
                            </m:fPr>
                            <m:num>
                              <m:nary>
                                <m:naryPr>
                                  <m:chr m:val="∑"/>
                                  <m:ctrlPr>
                                    <a:rPr lang="pt-BR" sz="3600" i="1">
                                      <a:latin typeface="Cambria Math" panose="02040503050406030204" pitchFamily="18" charset="0"/>
                                    </a:rPr>
                                  </m:ctrlPr>
                                </m:naryPr>
                                <m:sub>
                                  <m:r>
                                    <a:rPr lang="pt-BR" sz="3600" i="1">
                                      <a:latin typeface="Cambria Math" panose="02040503050406030204" pitchFamily="18" charset="0"/>
                                    </a:rPr>
                                    <m:t>𝑘</m:t>
                                  </m:r>
                                  <m:r>
                                    <a:rPr lang="pt-BR" sz="3600" i="1">
                                      <a:latin typeface="Cambria Math" panose="02040503050406030204" pitchFamily="18" charset="0"/>
                                    </a:rPr>
                                    <m:t>=0</m:t>
                                  </m:r>
                                </m:sub>
                                <m:sup>
                                  <m:r>
                                    <a:rPr lang="tr-TR" sz="3600" b="0" i="1" smtClean="0">
                                      <a:latin typeface="Cambria Math" panose="02040503050406030204" pitchFamily="18" charset="0"/>
                                    </a:rPr>
                                    <m:t>𝑁</m:t>
                                  </m:r>
                                  <m:r>
                                    <a:rPr lang="tr-TR" sz="3600" b="0" i="1" smtClean="0">
                                      <a:latin typeface="Cambria Math" panose="02040503050406030204" pitchFamily="18" charset="0"/>
                                    </a:rPr>
                                    <m:t>−1</m:t>
                                  </m:r>
                                </m:sup>
                                <m:e>
                                  <m:sSup>
                                    <m:sSupPr>
                                      <m:ctrlPr>
                                        <a:rPr lang="pt-BR" sz="3600" i="1" smtClean="0">
                                          <a:latin typeface="Cambria Math" panose="02040503050406030204" pitchFamily="18" charset="0"/>
                                        </a:rPr>
                                      </m:ctrlPr>
                                    </m:sSupPr>
                                    <m:e>
                                      <m:r>
                                        <a:rPr lang="tr-TR" sz="3600" i="1">
                                          <a:latin typeface="Cambria Math" panose="02040503050406030204" pitchFamily="18" charset="0"/>
                                        </a:rPr>
                                        <m:t>|</m:t>
                                      </m:r>
                                      <m:r>
                                        <a:rPr lang="tr-TR" sz="3600" i="1">
                                          <a:latin typeface="Cambria Math" panose="02040503050406030204" pitchFamily="18" charset="0"/>
                                        </a:rPr>
                                        <m:t>𝑌</m:t>
                                      </m:r>
                                      <m:d>
                                        <m:dPr>
                                          <m:begChr m:val="["/>
                                          <m:endChr m:val="]"/>
                                          <m:ctrlPr>
                                            <a:rPr lang="tr-TR" sz="3600" i="1">
                                              <a:latin typeface="Cambria Math" panose="02040503050406030204" pitchFamily="18" charset="0"/>
                                            </a:rPr>
                                          </m:ctrlPr>
                                        </m:dPr>
                                        <m:e>
                                          <m:r>
                                            <a:rPr lang="tr-TR" sz="3600" i="1">
                                              <a:latin typeface="Cambria Math" panose="02040503050406030204" pitchFamily="18" charset="0"/>
                                            </a:rPr>
                                            <m:t>𝑘</m:t>
                                          </m:r>
                                        </m:e>
                                      </m:d>
                                      <m:r>
                                        <a:rPr lang="tr-TR" sz="3600" i="1">
                                          <a:latin typeface="Cambria Math" panose="02040503050406030204" pitchFamily="18" charset="0"/>
                                        </a:rPr>
                                        <m:t>|</m:t>
                                      </m:r>
                                    </m:e>
                                    <m:sup>
                                      <m:r>
                                        <a:rPr lang="tr-TR" sz="3600" b="0" i="1" smtClean="0">
                                          <a:latin typeface="Cambria Math" panose="02040503050406030204" pitchFamily="18" charset="0"/>
                                        </a:rPr>
                                        <m:t>2</m:t>
                                      </m:r>
                                    </m:sup>
                                  </m:sSup>
                                </m:e>
                              </m:nary>
                            </m:num>
                            <m:den>
                              <m:r>
                                <a:rPr lang="tr-TR" sz="3600" b="0" i="1" smtClean="0">
                                  <a:latin typeface="Cambria Math" panose="02040503050406030204" pitchFamily="18" charset="0"/>
                                </a:rPr>
                                <m:t>𝑁</m:t>
                              </m:r>
                            </m:den>
                          </m:f>
                        </m:e>
                      </m:nary>
                    </m:oMath>
                  </m:oMathPara>
                </a14:m>
                <a:endParaRPr lang="tr-TR" sz="3600" baseline="30000" dirty="0"/>
              </a:p>
            </p:txBody>
          </p:sp>
        </mc:Choice>
        <mc:Fallback xmlns="">
          <p:sp>
            <p:nvSpPr>
              <p:cNvPr id="4" name="Metin kutusu 3">
                <a:extLst>
                  <a:ext uri="{FF2B5EF4-FFF2-40B4-BE49-F238E27FC236}">
                    <a16:creationId xmlns:a16="http://schemas.microsoft.com/office/drawing/2014/main" id="{F9096264-0DDD-775D-9DAB-A48E65F8CC22}"/>
                  </a:ext>
                </a:extLst>
              </p:cNvPr>
              <p:cNvSpPr txBox="1">
                <a:spLocks noRot="1" noChangeAspect="1" noMove="1" noResize="1" noEditPoints="1" noAdjustHandles="1" noChangeArrowheads="1" noChangeShapeType="1" noTextEdit="1"/>
              </p:cNvSpPr>
              <p:nvPr/>
            </p:nvSpPr>
            <p:spPr>
              <a:xfrm>
                <a:off x="5646549" y="4448012"/>
                <a:ext cx="5548394" cy="1650580"/>
              </a:xfrm>
              <a:prstGeom prst="rect">
                <a:avLst/>
              </a:prstGeom>
              <a:blipFill>
                <a:blip r:embed="rId2"/>
                <a:stretch>
                  <a:fillRect/>
                </a:stretch>
              </a:blipFill>
            </p:spPr>
            <p:txBody>
              <a:bodyPr/>
              <a:lstStyle/>
              <a:p>
                <a:r>
                  <a:rPr lang="tr-TR">
                    <a:noFill/>
                  </a:rPr>
                  <a:t> </a:t>
                </a:r>
              </a:p>
            </p:txBody>
          </p:sp>
        </mc:Fallback>
      </mc:AlternateContent>
      <p:sp>
        <p:nvSpPr>
          <p:cNvPr id="5" name="Metin kutusu 4">
            <a:extLst>
              <a:ext uri="{FF2B5EF4-FFF2-40B4-BE49-F238E27FC236}">
                <a16:creationId xmlns:a16="http://schemas.microsoft.com/office/drawing/2014/main" id="{0DDE6937-4F98-0D5B-A4A2-92DC84E7E75A}"/>
              </a:ext>
            </a:extLst>
          </p:cNvPr>
          <p:cNvSpPr txBox="1"/>
          <p:nvPr/>
        </p:nvSpPr>
        <p:spPr>
          <a:xfrm>
            <a:off x="838200" y="2055813"/>
            <a:ext cx="6335622" cy="1938992"/>
          </a:xfrm>
          <a:prstGeom prst="rect">
            <a:avLst/>
          </a:prstGeom>
          <a:noFill/>
        </p:spPr>
        <p:txBody>
          <a:bodyPr wrap="square" rtlCol="0">
            <a:spAutoFit/>
          </a:bodyPr>
          <a:lstStyle/>
          <a:p>
            <a:r>
              <a:rPr lang="tr-TR" sz="2400" dirty="0"/>
              <a:t>Filtre çıkışında gözlemlenmiş işaretlerin enerjileri aşağıdaki formül ile hesaplanmıştır. Enerjilerine bakarak filtreden geçen işaretin hangi sınıfa ait olduğuna (klasik müzik mi konuşma sesi mi olduğu) karar verilmiştir. </a:t>
            </a:r>
          </a:p>
        </p:txBody>
      </p:sp>
      <p:sp>
        <p:nvSpPr>
          <p:cNvPr id="9" name="Dik Üçgen 8">
            <a:extLst>
              <a:ext uri="{FF2B5EF4-FFF2-40B4-BE49-F238E27FC236}">
                <a16:creationId xmlns:a16="http://schemas.microsoft.com/office/drawing/2014/main" id="{F575E92F-BF65-5227-3913-330B81F68032}"/>
              </a:ext>
            </a:extLst>
          </p:cNvPr>
          <p:cNvSpPr/>
          <p:nvPr/>
        </p:nvSpPr>
        <p:spPr>
          <a:xfrm rot="5400000">
            <a:off x="0" y="0"/>
            <a:ext cx="914400" cy="914400"/>
          </a:xfrm>
          <a:prstGeom prst="rtTriangle">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93758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Çapraz Köşeleri Kesik 3">
            <a:extLst>
              <a:ext uri="{FF2B5EF4-FFF2-40B4-BE49-F238E27FC236}">
                <a16:creationId xmlns:a16="http://schemas.microsoft.com/office/drawing/2014/main" id="{05F64A26-22B0-C6B3-F1D4-0B7028284FEE}"/>
              </a:ext>
            </a:extLst>
          </p:cNvPr>
          <p:cNvSpPr/>
          <p:nvPr/>
        </p:nvSpPr>
        <p:spPr>
          <a:xfrm>
            <a:off x="744582" y="1690688"/>
            <a:ext cx="10832652" cy="4618672"/>
          </a:xfrm>
          <a:prstGeom prst="snip2DiagRect">
            <a:avLst/>
          </a:prstGeom>
          <a:solidFill>
            <a:srgbClr val="F2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Başlık 1">
            <a:extLst>
              <a:ext uri="{FF2B5EF4-FFF2-40B4-BE49-F238E27FC236}">
                <a16:creationId xmlns:a16="http://schemas.microsoft.com/office/drawing/2014/main" id="{7A5BC5E2-7C99-BF83-ABDE-168D8BF24A27}"/>
              </a:ext>
            </a:extLst>
          </p:cNvPr>
          <p:cNvSpPr>
            <a:spLocks noGrp="1"/>
          </p:cNvSpPr>
          <p:nvPr>
            <p:ph type="title"/>
          </p:nvPr>
        </p:nvSpPr>
        <p:spPr>
          <a:xfrm>
            <a:off x="721722" y="365125"/>
            <a:ext cx="10515600" cy="1325563"/>
          </a:xfrm>
        </p:spPr>
        <p:txBody>
          <a:bodyPr/>
          <a:lstStyle/>
          <a:p>
            <a:r>
              <a:rPr lang="tr-TR" altLang="tr-TR" dirty="0"/>
              <a:t>Sonuç &amp; Yorum</a:t>
            </a:r>
            <a:endParaRPr lang="tr-TR" dirty="0"/>
          </a:p>
        </p:txBody>
      </p:sp>
      <p:sp>
        <p:nvSpPr>
          <p:cNvPr id="6" name="İçerik Yer Tutucusu 2">
            <a:extLst>
              <a:ext uri="{FF2B5EF4-FFF2-40B4-BE49-F238E27FC236}">
                <a16:creationId xmlns:a16="http://schemas.microsoft.com/office/drawing/2014/main" id="{36A0B181-88EE-A316-0F5E-7D2AEBC47017}"/>
              </a:ext>
            </a:extLst>
          </p:cNvPr>
          <p:cNvSpPr txBox="1">
            <a:spLocks/>
          </p:cNvSpPr>
          <p:nvPr/>
        </p:nvSpPr>
        <p:spPr>
          <a:xfrm>
            <a:off x="861059" y="1824355"/>
            <a:ext cx="51184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dirty="0"/>
          </a:p>
        </p:txBody>
      </p:sp>
      <p:sp>
        <p:nvSpPr>
          <p:cNvPr id="7" name="İçerik Yer Tutucusu 2">
            <a:extLst>
              <a:ext uri="{FF2B5EF4-FFF2-40B4-BE49-F238E27FC236}">
                <a16:creationId xmlns:a16="http://schemas.microsoft.com/office/drawing/2014/main" id="{88CFCA3F-5766-1487-2D4B-54A75F51ED0E}"/>
              </a:ext>
            </a:extLst>
          </p:cNvPr>
          <p:cNvSpPr txBox="1">
            <a:spLocks/>
          </p:cNvSpPr>
          <p:nvPr/>
        </p:nvSpPr>
        <p:spPr>
          <a:xfrm>
            <a:off x="1084492" y="1958022"/>
            <a:ext cx="101528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tr-TR" altLang="tr-TR" dirty="0"/>
              <a:t>Farklı frekanslara sahip iki farklı türdeki ses dosyaları Fourier dönüşümleri yapılarak analiz edilmiştir. Fourier dönüşüm grafiklerinden de gözlemlendiği üzere iki farklı ses türünün genliklerinin yoğun olarak bulunduğu frekanslar farklılık göstermektedir. Bu farklılıktan yararlanılarak sesleri alçak geçiren filtre kullanarak ayrıştırdık. Filtreden klasik müzik geçerken, kalabalık insan sesi bastırılmaktadır. Filtrenin çıkışındaki sinyallerin enerji hesabı yapılarak da bu durum kanıtlanmıştır </a:t>
            </a:r>
          </a:p>
          <a:p>
            <a:pPr marL="0" indent="0">
              <a:buNone/>
            </a:pPr>
            <a:r>
              <a:rPr lang="tr-TR" altLang="tr-TR" dirty="0"/>
              <a:t>Proje kapsamında ses ayrıştırılması ve filtre tasarımı konuları öğrenilmiştir. </a:t>
            </a:r>
            <a:endParaRPr lang="tr-TR" dirty="0"/>
          </a:p>
        </p:txBody>
      </p:sp>
    </p:spTree>
    <p:extLst>
      <p:ext uri="{BB962C8B-B14F-4D97-AF65-F5344CB8AC3E}">
        <p14:creationId xmlns:p14="http://schemas.microsoft.com/office/powerpoint/2010/main" val="127037665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832</TotalTime>
  <Words>486</Words>
  <Application>Microsoft Office PowerPoint</Application>
  <PresentationFormat>Geniş ekran</PresentationFormat>
  <Paragraphs>65</Paragraphs>
  <Slides>11</Slides>
  <Notes>0</Notes>
  <HiddenSlides>0</HiddenSlides>
  <MMClips>4</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11</vt:i4>
      </vt:variant>
    </vt:vector>
  </HeadingPairs>
  <TitlesOfParts>
    <vt:vector size="23" baseType="lpstr">
      <vt:lpstr>Arial</vt:lpstr>
      <vt:lpstr>Calibri</vt:lpstr>
      <vt:lpstr>Calibri Light</vt:lpstr>
      <vt:lpstr>Cambria Math</vt:lpstr>
      <vt:lpstr>Fira Sans</vt:lpstr>
      <vt:lpstr>Fira Sans Extra Condensed</vt:lpstr>
      <vt:lpstr>Fira Sans Medium</vt:lpstr>
      <vt:lpstr>Fira Sans SemiBold</vt:lpstr>
      <vt:lpstr>Posterama</vt:lpstr>
      <vt:lpstr>Roboto</vt:lpstr>
      <vt:lpstr>Times New Roman</vt:lpstr>
      <vt:lpstr>Office Teması</vt:lpstr>
      <vt:lpstr>PowerPoint Sunusu</vt:lpstr>
      <vt:lpstr>PowerPoint Sunusu</vt:lpstr>
      <vt:lpstr>PowerPoint Sunusu</vt:lpstr>
      <vt:lpstr>Ses İşaretlerinin Frekans Uzayında Analiz Edilmesi</vt:lpstr>
      <vt:lpstr>Uygun Filtre Tasarımı</vt:lpstr>
      <vt:lpstr>Filtre Çıkışında İşaretlerin Analizi</vt:lpstr>
      <vt:lpstr>PowerPoint Sunusu</vt:lpstr>
      <vt:lpstr>Çıkış İşaretlerinin Enerjilerinin Karşılaştırılması</vt:lpstr>
      <vt:lpstr>Sonuç &amp; Yorum</vt:lpstr>
      <vt:lpstr>KAYNAKLAR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Ruveyda Dilara GÜNAL</dc:creator>
  <cp:lastModifiedBy>Ruveyda Dilara GÜNAL</cp:lastModifiedBy>
  <cp:revision>18</cp:revision>
  <dcterms:created xsi:type="dcterms:W3CDTF">2022-05-23T20:31:47Z</dcterms:created>
  <dcterms:modified xsi:type="dcterms:W3CDTF">2022-05-24T21:44:51Z</dcterms:modified>
</cp:coreProperties>
</file>